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65"/>
  </p:notesMasterIdLst>
  <p:handoutMasterIdLst>
    <p:handoutMasterId r:id="rId66"/>
  </p:handoutMasterIdLst>
  <p:sldIdLst>
    <p:sldId id="349" r:id="rId4"/>
    <p:sldId id="371" r:id="rId5"/>
    <p:sldId id="350" r:id="rId6"/>
    <p:sldId id="351" r:id="rId7"/>
    <p:sldId id="348" r:id="rId8"/>
    <p:sldId id="389" r:id="rId9"/>
    <p:sldId id="390" r:id="rId10"/>
    <p:sldId id="391" r:id="rId11"/>
    <p:sldId id="392" r:id="rId12"/>
    <p:sldId id="393" r:id="rId13"/>
    <p:sldId id="394" r:id="rId14"/>
    <p:sldId id="395" r:id="rId15"/>
    <p:sldId id="396" r:id="rId16"/>
    <p:sldId id="397" r:id="rId17"/>
    <p:sldId id="352" r:id="rId18"/>
    <p:sldId id="398" r:id="rId19"/>
    <p:sldId id="399" r:id="rId20"/>
    <p:sldId id="400" r:id="rId21"/>
    <p:sldId id="401" r:id="rId22"/>
    <p:sldId id="339" r:id="rId23"/>
    <p:sldId id="402" r:id="rId24"/>
    <p:sldId id="403" r:id="rId25"/>
    <p:sldId id="404" r:id="rId26"/>
    <p:sldId id="405" r:id="rId27"/>
    <p:sldId id="406" r:id="rId28"/>
    <p:sldId id="407" r:id="rId29"/>
    <p:sldId id="408" r:id="rId30"/>
    <p:sldId id="409" r:id="rId31"/>
    <p:sldId id="410" r:id="rId32"/>
    <p:sldId id="353" r:id="rId33"/>
    <p:sldId id="411" r:id="rId34"/>
    <p:sldId id="412" r:id="rId35"/>
    <p:sldId id="413" r:id="rId36"/>
    <p:sldId id="414" r:id="rId37"/>
    <p:sldId id="415" r:id="rId38"/>
    <p:sldId id="416" r:id="rId39"/>
    <p:sldId id="417" r:id="rId40"/>
    <p:sldId id="418" r:id="rId41"/>
    <p:sldId id="419" r:id="rId42"/>
    <p:sldId id="420" r:id="rId43"/>
    <p:sldId id="421" r:id="rId44"/>
    <p:sldId id="422" r:id="rId45"/>
    <p:sldId id="423" r:id="rId46"/>
    <p:sldId id="424" r:id="rId47"/>
    <p:sldId id="354" r:id="rId48"/>
    <p:sldId id="425" r:id="rId49"/>
    <p:sldId id="426" r:id="rId50"/>
    <p:sldId id="427" r:id="rId51"/>
    <p:sldId id="428" r:id="rId52"/>
    <p:sldId id="429" r:id="rId53"/>
    <p:sldId id="430" r:id="rId54"/>
    <p:sldId id="431" r:id="rId55"/>
    <p:sldId id="432" r:id="rId56"/>
    <p:sldId id="433" r:id="rId57"/>
    <p:sldId id="434" r:id="rId58"/>
    <p:sldId id="435" r:id="rId59"/>
    <p:sldId id="436" r:id="rId60"/>
    <p:sldId id="437" r:id="rId61"/>
    <p:sldId id="438" r:id="rId62"/>
    <p:sldId id="439" r:id="rId63"/>
    <p:sldId id="355" r:id="rId64"/>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48235"/>
    <a:srgbClr val="1D323E"/>
    <a:srgbClr val="C5E0E5"/>
    <a:srgbClr val="606F78"/>
    <a:srgbClr val="57CDAB"/>
    <a:srgbClr val="30A081"/>
    <a:srgbClr val="BEECDF"/>
    <a:srgbClr val="9AE2CD"/>
    <a:srgbClr val="E2C9C0"/>
    <a:srgbClr val="955A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884" autoAdjust="0"/>
    <p:restoredTop sz="94660"/>
  </p:normalViewPr>
  <p:slideViewPr>
    <p:cSldViewPr snapToGrid="0">
      <p:cViewPr varScale="1">
        <p:scale>
          <a:sx n="62" d="100"/>
          <a:sy n="62" d="100"/>
        </p:scale>
        <p:origin x="78" y="186"/>
      </p:cViewPr>
      <p:guideLst/>
    </p:cSldViewPr>
  </p:slideViewPr>
  <p:notesTextViewPr>
    <p:cViewPr>
      <p:scale>
        <a:sx n="1" d="1"/>
        <a:sy n="1" d="1"/>
      </p:scale>
      <p:origin x="0" y="0"/>
    </p:cViewPr>
  </p:notesTextViewPr>
  <p:sorterViewPr>
    <p:cViewPr>
      <p:scale>
        <a:sx n="75" d="100"/>
        <a:sy n="75" d="100"/>
      </p:scale>
      <p:origin x="0" y="-2256"/>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9" Type="http://schemas.openxmlformats.org/officeDocument/2006/relationships/tableStyles" Target="tableStyles.xml"/><Relationship Id="rId68" Type="http://schemas.openxmlformats.org/officeDocument/2006/relationships/viewProps" Target="viewProps.xml"/><Relationship Id="rId67" Type="http://schemas.openxmlformats.org/officeDocument/2006/relationships/presProps" Target="presProps.xml"/><Relationship Id="rId66" Type="http://schemas.openxmlformats.org/officeDocument/2006/relationships/handoutMaster" Target="handoutMasters/handoutMaster1.xml"/><Relationship Id="rId65" Type="http://schemas.openxmlformats.org/officeDocument/2006/relationships/notesMaster" Target="notesMasters/notesMaster1.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cs typeface="黑体" panose="02010609060101010101" charset="-122"/>
            </a:endParaRPr>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cs typeface="黑体" panose="02010609060101010101" charset="-122"/>
              </a:rPr>
            </a:fld>
            <a:endParaRPr lang="zh-CN" altLang="en-US">
              <a:cs typeface="黑体" panose="02010609060101010101" charset="-122"/>
            </a:endParaRPr>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cs typeface="黑体" panose="02010609060101010101" charset="-122"/>
            </a:endParaRPr>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cs typeface="黑体" panose="02010609060101010101" charset="-122"/>
              </a:rPr>
            </a:fld>
            <a:endParaRPr lang="zh-CN" altLang="en-US">
              <a:cs typeface="黑体" panose="02010609060101010101"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cs typeface="黑体" panose="02010609060101010101" charset="-122"/>
              </a:defRPr>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cs typeface="黑体" panose="02010609060101010101"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cs typeface="黑体" panose="02010609060101010101" charset="-122"/>
              </a:defRPr>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cs typeface="黑体" panose="02010609060101010101"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黑体" panose="02010609060101010101" charset="-122"/>
      </a:defRPr>
    </a:lvl1pPr>
    <a:lvl2pPr marL="457200" algn="l" defTabSz="914400" rtl="0" eaLnBrk="1" latinLnBrk="0" hangingPunct="1">
      <a:defRPr sz="1200" kern="1200">
        <a:solidFill>
          <a:schemeClr val="tx1"/>
        </a:solidFill>
        <a:latin typeface="+mn-lt"/>
        <a:ea typeface="+mn-ea"/>
        <a:cs typeface="黑体" panose="02010609060101010101" charset="-122"/>
      </a:defRPr>
    </a:lvl2pPr>
    <a:lvl3pPr marL="914400" algn="l" defTabSz="914400" rtl="0" eaLnBrk="1" latinLnBrk="0" hangingPunct="1">
      <a:defRPr sz="1200" kern="1200">
        <a:solidFill>
          <a:schemeClr val="tx1"/>
        </a:solidFill>
        <a:latin typeface="+mn-lt"/>
        <a:ea typeface="+mn-ea"/>
        <a:cs typeface="黑体" panose="02010609060101010101" charset="-122"/>
      </a:defRPr>
    </a:lvl3pPr>
    <a:lvl4pPr marL="1371600" algn="l" defTabSz="914400" rtl="0" eaLnBrk="1" latinLnBrk="0" hangingPunct="1">
      <a:defRPr sz="1200" kern="1200">
        <a:solidFill>
          <a:schemeClr val="tx1"/>
        </a:solidFill>
        <a:latin typeface="+mn-lt"/>
        <a:ea typeface="+mn-ea"/>
        <a:cs typeface="黑体" panose="02010609060101010101" charset="-122"/>
      </a:defRPr>
    </a:lvl4pPr>
    <a:lvl5pPr marL="1828800" algn="l" defTabSz="914400" rtl="0" eaLnBrk="1" latinLnBrk="0" hangingPunct="1">
      <a:defRPr sz="1200" kern="1200">
        <a:solidFill>
          <a:schemeClr val="tx1"/>
        </a:solidFill>
        <a:latin typeface="+mn-lt"/>
        <a:ea typeface="+mn-ea"/>
        <a:cs typeface="黑体" panose="02010609060101010101"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比较">
    <p:bg>
      <p:bgPr>
        <a:solidFill>
          <a:srgbClr val="DFDFDF"/>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60" name="Slide Number Placeholder 5"/>
          <p:cNvSpPr>
            <a:spLocks noGrp="1"/>
          </p:cNvSpPr>
          <p:nvPr>
            <p:ph type="sldNum" sz="quarter" idx="12"/>
          </p:nvPr>
        </p:nvSpPr>
        <p:spPr>
          <a:xfrm>
            <a:off x="9130039" y="6330239"/>
            <a:ext cx="2743200" cy="365125"/>
          </a:xfrm>
        </p:spPr>
        <p:txBody>
          <a:bodyPr/>
          <a:lstStyle>
            <a:lvl1pPr>
              <a:defRPr sz="1465">
                <a:solidFill>
                  <a:schemeClr val="tx1">
                    <a:lumMod val="85000"/>
                    <a:lumOff val="15000"/>
                  </a:schemeClr>
                </a:solidFill>
                <a:latin typeface="+mj-ea"/>
                <a:ea typeface="+mj-ea"/>
              </a:defRPr>
            </a:lvl1pPr>
          </a:lstStyle>
          <a:p>
            <a:fld id="{ACBECEF1-1935-4692-9C86-5FD89D9EDF46}" type="slidenum">
              <a:rPr lang="zh-CN" altLang="en-US" smtClean="0"/>
            </a:fld>
            <a:endParaRPr lang="zh-CN" altLang="en-US"/>
          </a:p>
        </p:txBody>
      </p:sp>
      <p:grpSp>
        <p:nvGrpSpPr>
          <p:cNvPr id="30" name="组合 29"/>
          <p:cNvGrpSpPr/>
          <p:nvPr userDrawn="1"/>
        </p:nvGrpSpPr>
        <p:grpSpPr>
          <a:xfrm>
            <a:off x="276504" y="6221689"/>
            <a:ext cx="1670831" cy="543604"/>
            <a:chOff x="3302807" y="1034911"/>
            <a:chExt cx="2457878" cy="799669"/>
          </a:xfrm>
          <a:solidFill>
            <a:schemeClr val="accent1"/>
          </a:solidFill>
        </p:grpSpPr>
        <p:sp>
          <p:nvSpPr>
            <p:cNvPr id="31" name="íṡḷîḍê"/>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2" name="íŝḻiḍè"/>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3" name="îS1iďê"/>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4" name="i$ḷíḓe"/>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5" name="îş1íḍé"/>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6" name="išḻïde"/>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7" name="ís1ïḓè"/>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8" name="ïṩlïďê"/>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9" name="íSliḋê"/>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0" name="ísļîdè"/>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1" name="îSlíḋé"/>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2" name="íŝ1ïḓê"/>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3" name="ï$ľíḑè"/>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4" name="ïṧ1íḓè"/>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5" name="işļïḑê"/>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6" name="îŝ1îdé"/>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7" name="iṩlîḍe"/>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8" name="ïṣlíḋe"/>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9" name="ísļiďè"/>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0" name="íṡlïde"/>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1" name="iṩlide"/>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2" name="îs1ïde"/>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3" name="i$ľïḑe"/>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4" name="iŝļíḍè"/>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5" name="íṩḻîḋê"/>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6" name="íṡľiḑê"/>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7" name="iṥļiḓe"/>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8" name="iŝ1îḋé"/>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9" name="iṩḷiḓè"/>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8" name="îṥ1ïďé"/>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9" name="iSḷiḍé"/>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0" name="îşļíďê"/>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1" name="îš1íḍê"/>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2" name="íŝliḓê"/>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3" name="iṡļiḍe"/>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4" name="ï$ļïdé"/>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5" name="íšlíḓe"/>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6" name="ïṣļïḍê"/>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7" name="ís1íḍe"/>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8" name="íşlïḋe"/>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9" name="iŝļîḍé"/>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0" name="íṧḷídé"/>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1" name="îSḻiḋe"/>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2" name="í$ḻîḓè"/>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3" name="ïŝḷíḍe"/>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4" name="íṩļiḋe"/>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5" name="îṡlïḍé"/>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6" name="iS1îḓè"/>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7" name="íṡḷiḑê"/>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8" name="iṩ1íḓê"/>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9" name="ïşľïďé"/>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0" name="ïśḷïḍê"/>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1" name="ïṡḷíḑé"/>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2" name="iśḻíde"/>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3" name="í$ḻîdê"/>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114" name="iṩḷídé"/>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5" name="iślíḓè"/>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6" name="îṥ1ïḋe"/>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7" name="iṧḷídè"/>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8" name="ïṩḷíḍé"/>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9" name="ï$liḓê"/>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120" name="iṩlidè"/>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21" name="íṧļîḓé"/>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22" name="iṩḻîḑè"/>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23" name="ïṣľíḑé"/>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24" name="îşḻîḑè"/>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125" name="iṣḷiḓê"/>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26" name="işļídè"/>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
        <p:nvSpPr>
          <p:cNvPr id="7" name="Picture Placeholder 7"/>
          <p:cNvSpPr>
            <a:spLocks noGrp="1"/>
          </p:cNvSpPr>
          <p:nvPr>
            <p:ph type="pic" sz="quarter" idx="17"/>
          </p:nvPr>
        </p:nvSpPr>
        <p:spPr>
          <a:xfrm>
            <a:off x="0" y="1601880"/>
            <a:ext cx="12192000" cy="25082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21" name="Slide Number Placeholder 5"/>
          <p:cNvSpPr>
            <a:spLocks noGrp="1"/>
          </p:cNvSpPr>
          <p:nvPr>
            <p:ph type="sldNum" sz="quarter" idx="12"/>
          </p:nvPr>
        </p:nvSpPr>
        <p:spPr>
          <a:xfrm>
            <a:off x="9140852" y="6330847"/>
            <a:ext cx="2743200" cy="365125"/>
          </a:xfrm>
        </p:spPr>
        <p:txBody>
          <a:bodyPr/>
          <a:lstStyle>
            <a:lvl1pPr>
              <a:defRPr sz="1465">
                <a:solidFill>
                  <a:schemeClr val="tx1">
                    <a:lumMod val="85000"/>
                    <a:lumOff val="15000"/>
                  </a:schemeClr>
                </a:solidFill>
                <a:latin typeface="+mj-ea"/>
                <a:ea typeface="+mj-ea"/>
              </a:defRPr>
            </a:lvl1pPr>
          </a:lstStyle>
          <a:p>
            <a:fld id="{ACBECEF1-1935-4692-9C86-5FD89D9EDF46}" type="slidenum">
              <a:rPr lang="zh-CN" altLang="en-US" smtClean="0"/>
            </a:fld>
            <a:endParaRPr lang="zh-CN" altLang="en-US"/>
          </a:p>
        </p:txBody>
      </p:sp>
      <p:grpSp>
        <p:nvGrpSpPr>
          <p:cNvPr id="31" name="组合 30"/>
          <p:cNvGrpSpPr/>
          <p:nvPr userDrawn="1"/>
        </p:nvGrpSpPr>
        <p:grpSpPr>
          <a:xfrm>
            <a:off x="276504" y="6221689"/>
            <a:ext cx="1670831" cy="543604"/>
            <a:chOff x="3302807" y="1034911"/>
            <a:chExt cx="2457878" cy="799669"/>
          </a:xfrm>
          <a:solidFill>
            <a:schemeClr val="accent1"/>
          </a:solidFill>
        </p:grpSpPr>
        <p:sp>
          <p:nvSpPr>
            <p:cNvPr id="32" name="íṡḷîḍê"/>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3" name="íŝḻiḍè"/>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4" name="îS1iďê"/>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5" name="i$ḷíḓe"/>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6" name="îş1íḍé"/>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7" name="išḻïde"/>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8" name="ís1ïḓè"/>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9" name="ïṩlïďê"/>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0" name="íSliḋê"/>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1" name="ísļîdè"/>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2" name="îSlíḋé"/>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3" name="íŝ1ïḓê"/>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4" name="ï$ľíḑè"/>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5" name="ïṧ1íḓè"/>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6" name="işļïḑê"/>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7" name="îŝ1îdé"/>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8" name="iṩlîḍe"/>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9" name="ïṣlíḋe"/>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0" name="ísļiďè"/>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1" name="íṡlïde"/>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2" name="iṩlide"/>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3" name="îs1ïde"/>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4" name="i$ľïḑe"/>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5" name="iŝļíḍè"/>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6" name="íṩḻîḋê"/>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7" name="íṡľiḑê"/>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8" name="iṥļiḓe"/>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9" name="iŝ1îḋé"/>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0" name="iṩḷiḓè"/>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1" name="îṥ1ïďé"/>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2" name="iSḷiḍé"/>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3" name="îşļíďê"/>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4" name="îš1íḍê"/>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5" name="íŝliḓê"/>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6" name="iṡļiḍe"/>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7" name="ï$ļïdé"/>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8" name="íšlíḓe"/>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9" name="ïṣļïḍê"/>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0" name="ís1íḍe"/>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1" name="íşlïḋe"/>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2" name="iŝļîḍé"/>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3" name="íṧḷídé"/>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4" name="îSḻiḋe"/>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5" name="í$ḻîḓè"/>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6" name="ïŝḷíḍe"/>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7" name="íṩļiḋe"/>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8" name="îṡlïḍé"/>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9" name="iS1îḓè"/>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0" name="íṡḷiḑê"/>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1" name="iṩ1íḓê"/>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2" name="ïşľïďé"/>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3" name="ïśḷïḍê"/>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4" name="ïṡḷíḑé"/>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5" name="iśḻíde"/>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6" name="í$ḻîdê"/>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87" name="iṩḷídé"/>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8" name="iślíḓè"/>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9" name="îṥ1ïḋe"/>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0" name="iṧḷídè"/>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1" name="ïṩḷíḍé"/>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2" name="ï$liḓê"/>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93" name="iṩlidè"/>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4" name="íṧļîḓé"/>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5" name="iṩḻîḑè"/>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6" name="ïṣľíḑé"/>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7" name="îşḻîḑè"/>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98" name="iṣḷiḓê"/>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9" name="işļídè"/>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
        <p:nvSpPr>
          <p:cNvPr id="8" name="Picture Placeholder 7"/>
          <p:cNvSpPr>
            <a:spLocks noGrp="1"/>
          </p:cNvSpPr>
          <p:nvPr>
            <p:ph type="pic" sz="quarter" idx="18"/>
          </p:nvPr>
        </p:nvSpPr>
        <p:spPr>
          <a:xfrm>
            <a:off x="238436" y="1752340"/>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30" name="Slide Number Placeholder 5"/>
          <p:cNvSpPr>
            <a:spLocks noGrp="1"/>
          </p:cNvSpPr>
          <p:nvPr>
            <p:ph type="sldNum" sz="quarter" idx="12"/>
          </p:nvPr>
        </p:nvSpPr>
        <p:spPr>
          <a:xfrm>
            <a:off x="9130039" y="6330239"/>
            <a:ext cx="2743200" cy="365125"/>
          </a:xfrm>
        </p:spPr>
        <p:txBody>
          <a:bodyPr/>
          <a:lstStyle>
            <a:lvl1pPr>
              <a:defRPr sz="1465">
                <a:solidFill>
                  <a:schemeClr val="tx1">
                    <a:lumMod val="85000"/>
                    <a:lumOff val="15000"/>
                  </a:schemeClr>
                </a:solidFill>
                <a:latin typeface="+mj-ea"/>
                <a:ea typeface="+mj-ea"/>
              </a:defRPr>
            </a:lvl1pPr>
          </a:lstStyle>
          <a:p>
            <a:fld id="{ACBECEF1-1935-4692-9C86-5FD89D9EDF46}" type="slidenum">
              <a:rPr lang="zh-CN" altLang="en-US" smtClean="0"/>
            </a:fld>
            <a:endParaRPr lang="zh-CN" altLang="en-US"/>
          </a:p>
        </p:txBody>
      </p:sp>
      <p:sp>
        <p:nvSpPr>
          <p:cNvPr id="131" name="Picture Placeholder 7"/>
          <p:cNvSpPr>
            <a:spLocks noGrp="1"/>
          </p:cNvSpPr>
          <p:nvPr>
            <p:ph type="pic" sz="quarter" idx="19"/>
          </p:nvPr>
        </p:nvSpPr>
        <p:spPr>
          <a:xfrm>
            <a:off x="3231741" y="3738253"/>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33" name="Picture Placeholder 7"/>
          <p:cNvSpPr>
            <a:spLocks noGrp="1"/>
          </p:cNvSpPr>
          <p:nvPr>
            <p:ph type="pic" sz="quarter" idx="20"/>
          </p:nvPr>
        </p:nvSpPr>
        <p:spPr>
          <a:xfrm>
            <a:off x="6225047" y="1752340"/>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35" name="Picture Placeholder 7"/>
          <p:cNvSpPr>
            <a:spLocks noGrp="1"/>
          </p:cNvSpPr>
          <p:nvPr>
            <p:ph type="pic" sz="quarter" idx="21"/>
          </p:nvPr>
        </p:nvSpPr>
        <p:spPr>
          <a:xfrm>
            <a:off x="9218352" y="3738253"/>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grpSp>
        <p:nvGrpSpPr>
          <p:cNvPr id="38" name="组合 37"/>
          <p:cNvGrpSpPr/>
          <p:nvPr userDrawn="1"/>
        </p:nvGrpSpPr>
        <p:grpSpPr>
          <a:xfrm>
            <a:off x="276504" y="6221689"/>
            <a:ext cx="1670831" cy="543604"/>
            <a:chOff x="3302807" y="1034911"/>
            <a:chExt cx="2457878" cy="799669"/>
          </a:xfrm>
          <a:solidFill>
            <a:schemeClr val="accent1"/>
          </a:solidFill>
        </p:grpSpPr>
        <p:sp>
          <p:nvSpPr>
            <p:cNvPr id="39" name="íṡḷîḍê"/>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0" name="íŝḻiḍè"/>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1" name="îS1iďê"/>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2" name="i$ḷíḓe"/>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3" name="îş1íḍé"/>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4" name="išḻïde"/>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5" name="ís1ïḓè"/>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6" name="ïṩlïďê"/>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7" name="íSliḋê"/>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8" name="ísļîdè"/>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9" name="îSlíḋé"/>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0" name="íŝ1ïḓê"/>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1" name="ï$ľíḑè"/>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2" name="ïṧ1íḓè"/>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3" name="işļïḑê"/>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4" name="îŝ1îdé"/>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5" name="iṩlîḍe"/>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6" name="ïṣlíḋe"/>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7" name="ísļiďè"/>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8" name="íṡlïde"/>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9" name="iṩlide"/>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0" name="îs1ïde"/>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1" name="i$ľïḑe"/>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2" name="iŝļíḍè"/>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3" name="íṩḻîḋê"/>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4" name="íṡľiḑê"/>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5" name="iṥļiḓe"/>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6" name="iŝ1îḋé"/>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7" name="iṩḷiḓè"/>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8" name="îṥ1ïďé"/>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9" name="iSḷiḍé"/>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0" name="îşļíďê"/>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2" name="îš1íḍê"/>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3" name="íŝliḓê"/>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4" name="iṡļiḍe"/>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5" name="ï$ļïdé"/>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6" name="íšlíḓe"/>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7" name="ïṣļïḍê"/>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8" name="ís1íḍe"/>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9" name="íşlïḋe"/>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0" name="iŝļîḍé"/>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1" name="íṧḷídé"/>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2" name="îSḻiḋe"/>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3" name="í$ḻîḓè"/>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4" name="ïŝḷíḍe"/>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5" name="íṩļiḋe"/>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6" name="îṡlïḍé"/>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7" name="iS1îḓè"/>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8" name="íṡḷiḑê"/>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9" name="iṩ1íḓê"/>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0" name="ïşľïďé"/>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1" name="ïśḷïḍê"/>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2" name="ïṡḷíḑé"/>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3" name="iśḻíde"/>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4" name="í$ḻîdê"/>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95" name="iṩḷídé"/>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6" name="iślíḓè"/>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7" name="îṥ1ïḋe"/>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8" name="iṧḷídè"/>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9" name="ïṩḷíḍé"/>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0" name="ï$liḓê"/>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101" name="iṩlidè"/>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2" name="íṧļîḓé"/>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3" name="iṩḻîḑè"/>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4" name="ïṣľíḑé"/>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5" name="îşḻîḑè"/>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106" name="iṣḷiḓê"/>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7" name="işļídè"/>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AC698C12-413D-45C0-9AD9-C72A6D11CD69}"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158AF178-7028-46B8-B227-1B7A5FDAC3B5}" type="datetime1">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839789"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4CCFC36B-FEB6-4842-88BA-8D822531BFD4}" type="datetime1">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9414BC2-D1DD-4487-BC9B-263F1385394B}" type="datetime1">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49A8EC-1E49-424C-BCFA-572FFAE717EA}" type="datetime1">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1FEB1135-D26A-4F8E-9CC5-4D04C5CB626D}" type="datetime1">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CA760BCF-A029-48C8-8958-0A70B38BB1DC}" type="datetime1">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C031568-A7D1-4636-BB09-7CF4AFFADB82}"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9"/>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D37E55BC-2BD3-49CF-BEF5-18391091E8B5}"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rgbClr val="1D323E"/>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7" name="圆角矩形 9"/>
          <p:cNvSpPr/>
          <p:nvPr userDrawn="1"/>
        </p:nvSpPr>
        <p:spPr>
          <a:xfrm>
            <a:off x="349885" y="280670"/>
            <a:ext cx="11492230" cy="62966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8" name="矩形 7"/>
          <p:cNvSpPr/>
          <p:nvPr userDrawn="1"/>
        </p:nvSpPr>
        <p:spPr>
          <a:xfrm>
            <a:off x="919843" y="278607"/>
            <a:ext cx="671513" cy="144000"/>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黑体" panose="02010609060101010101" charset="-122"/>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5" Type="http://schemas.openxmlformats.org/officeDocument/2006/relationships/theme" Target="../theme/theme2.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cs typeface="黑体" panose="02010609060101010101" charset="-122"/>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cs typeface="黑体" panose="02010609060101010101" charset="-122"/>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cs typeface="黑体" panose="02010609060101010101" charset="-122"/>
              </a:defRPr>
            </a:lvl1pPr>
          </a:lstStyle>
          <a:p>
            <a:fld id="{50A0BF5D-1EA0-43A9-8B73-E8769F776C4E}" type="datetime1">
              <a:rPr lang="zh-CN" altLang="en-US" smtClean="0"/>
            </a:fld>
            <a:endParaRPr lang="zh-CN" alt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cs typeface="黑体" panose="02010609060101010101" charset="-122"/>
              </a:defRPr>
            </a:lvl1pPr>
          </a:lstStyle>
          <a:p>
            <a:endParaRPr lang="zh-CN" alt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cs typeface="黑体" panose="02010609060101010101" charset="-122"/>
              </a:defRPr>
            </a:lvl1pPr>
          </a:lstStyle>
          <a:p>
            <a:fld id="{ACBECEF1-1935-4692-9C86-5FD89D9EDF4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mj-ea"/>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6.jpeg"/><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9" Type="http://schemas.openxmlformats.org/officeDocument/2006/relationships/tags" Target="../tags/tag74.xml"/><Relationship Id="rId8" Type="http://schemas.openxmlformats.org/officeDocument/2006/relationships/tags" Target="../tags/tag73.xml"/><Relationship Id="rId7" Type="http://schemas.openxmlformats.org/officeDocument/2006/relationships/tags" Target="../tags/tag72.xml"/><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tags" Target="../tags/tag69.xml"/><Relationship Id="rId3" Type="http://schemas.openxmlformats.org/officeDocument/2006/relationships/tags" Target="../tags/tag68.xml"/><Relationship Id="rId2" Type="http://schemas.openxmlformats.org/officeDocument/2006/relationships/tags" Target="../tags/tag67.xml"/><Relationship Id="rId16" Type="http://schemas.openxmlformats.org/officeDocument/2006/relationships/slideLayout" Target="../slideLayouts/slideLayout3.xml"/><Relationship Id="rId15" Type="http://schemas.openxmlformats.org/officeDocument/2006/relationships/tags" Target="../tags/tag80.xml"/><Relationship Id="rId14" Type="http://schemas.openxmlformats.org/officeDocument/2006/relationships/tags" Target="../tags/tag79.xml"/><Relationship Id="rId13" Type="http://schemas.openxmlformats.org/officeDocument/2006/relationships/tags" Target="../tags/tag78.xml"/><Relationship Id="rId12" Type="http://schemas.openxmlformats.org/officeDocument/2006/relationships/tags" Target="../tags/tag77.xml"/><Relationship Id="rId11" Type="http://schemas.openxmlformats.org/officeDocument/2006/relationships/tags" Target="../tags/tag76.xml"/><Relationship Id="rId10" Type="http://schemas.openxmlformats.org/officeDocument/2006/relationships/tags" Target="../tags/tag75.xml"/><Relationship Id="rId1" Type="http://schemas.openxmlformats.org/officeDocument/2006/relationships/tags" Target="../tags/tag66.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13.xml.rels><?xml version="1.0" encoding="UTF-8" standalone="yes"?>
<Relationships xmlns="http://schemas.openxmlformats.org/package/2006/relationships"><Relationship Id="rId9" Type="http://schemas.openxmlformats.org/officeDocument/2006/relationships/tags" Target="../tags/tag89.xml"/><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1" Type="http://schemas.openxmlformats.org/officeDocument/2006/relationships/slideLayout" Target="../slideLayouts/slideLayout3.xml"/><Relationship Id="rId30" Type="http://schemas.openxmlformats.org/officeDocument/2006/relationships/tags" Target="../tags/tag110.xml"/><Relationship Id="rId3" Type="http://schemas.openxmlformats.org/officeDocument/2006/relationships/tags" Target="../tags/tag83.xml"/><Relationship Id="rId29" Type="http://schemas.openxmlformats.org/officeDocument/2006/relationships/tags" Target="../tags/tag109.xml"/><Relationship Id="rId28" Type="http://schemas.openxmlformats.org/officeDocument/2006/relationships/tags" Target="../tags/tag108.xml"/><Relationship Id="rId27" Type="http://schemas.openxmlformats.org/officeDocument/2006/relationships/tags" Target="../tags/tag107.xml"/><Relationship Id="rId26" Type="http://schemas.openxmlformats.org/officeDocument/2006/relationships/tags" Target="../tags/tag106.xml"/><Relationship Id="rId25" Type="http://schemas.openxmlformats.org/officeDocument/2006/relationships/tags" Target="../tags/tag105.xml"/><Relationship Id="rId24" Type="http://schemas.openxmlformats.org/officeDocument/2006/relationships/tags" Target="../tags/tag104.xml"/><Relationship Id="rId23" Type="http://schemas.openxmlformats.org/officeDocument/2006/relationships/tags" Target="../tags/tag103.xml"/><Relationship Id="rId22" Type="http://schemas.openxmlformats.org/officeDocument/2006/relationships/tags" Target="../tags/tag102.xml"/><Relationship Id="rId21" Type="http://schemas.openxmlformats.org/officeDocument/2006/relationships/tags" Target="../tags/tag101.xml"/><Relationship Id="rId20" Type="http://schemas.openxmlformats.org/officeDocument/2006/relationships/tags" Target="../tags/tag100.xml"/><Relationship Id="rId2" Type="http://schemas.openxmlformats.org/officeDocument/2006/relationships/tags" Target="../tags/tag82.xml"/><Relationship Id="rId19" Type="http://schemas.openxmlformats.org/officeDocument/2006/relationships/tags" Target="../tags/tag99.xml"/><Relationship Id="rId18" Type="http://schemas.openxmlformats.org/officeDocument/2006/relationships/tags" Target="../tags/tag98.xml"/><Relationship Id="rId17" Type="http://schemas.openxmlformats.org/officeDocument/2006/relationships/tags" Target="../tags/tag97.xml"/><Relationship Id="rId16" Type="http://schemas.openxmlformats.org/officeDocument/2006/relationships/tags" Target="../tags/tag96.xml"/><Relationship Id="rId15" Type="http://schemas.openxmlformats.org/officeDocument/2006/relationships/tags" Target="../tags/tag95.xml"/><Relationship Id="rId14" Type="http://schemas.openxmlformats.org/officeDocument/2006/relationships/tags" Target="../tags/tag94.xml"/><Relationship Id="rId13" Type="http://schemas.openxmlformats.org/officeDocument/2006/relationships/tags" Target="../tags/tag93.xml"/><Relationship Id="rId12" Type="http://schemas.openxmlformats.org/officeDocument/2006/relationships/tags" Target="../tags/tag92.xml"/><Relationship Id="rId11" Type="http://schemas.openxmlformats.org/officeDocument/2006/relationships/tags" Target="../tags/tag91.xml"/><Relationship Id="rId10" Type="http://schemas.openxmlformats.org/officeDocument/2006/relationships/tags" Target="../tags/tag90.xml"/><Relationship Id="rId1" Type="http://schemas.openxmlformats.org/officeDocument/2006/relationships/tags" Target="../tags/tag81.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8.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10.jpeg"/><Relationship Id="rId1" Type="http://schemas.openxmlformats.org/officeDocument/2006/relationships/image" Target="../media/image9.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1.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2.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4.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16.jpeg"/><Relationship Id="rId1" Type="http://schemas.openxmlformats.org/officeDocument/2006/relationships/image" Target="../media/image15.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7.jpeg"/></Relationships>
</file>

<file path=ppt/slides/_rels/slide24.xml.rels><?xml version="1.0" encoding="UTF-8" standalone="yes"?>
<Relationships xmlns="http://schemas.openxmlformats.org/package/2006/relationships"><Relationship Id="rId9" Type="http://schemas.openxmlformats.org/officeDocument/2006/relationships/tags" Target="../tags/tag119.xml"/><Relationship Id="rId8" Type="http://schemas.openxmlformats.org/officeDocument/2006/relationships/tags" Target="../tags/tag118.xml"/><Relationship Id="rId7" Type="http://schemas.openxmlformats.org/officeDocument/2006/relationships/tags" Target="../tags/tag117.xml"/><Relationship Id="rId6" Type="http://schemas.openxmlformats.org/officeDocument/2006/relationships/tags" Target="../tags/tag116.xml"/><Relationship Id="rId5" Type="http://schemas.openxmlformats.org/officeDocument/2006/relationships/tags" Target="../tags/tag115.xml"/><Relationship Id="rId4" Type="http://schemas.openxmlformats.org/officeDocument/2006/relationships/tags" Target="../tags/tag114.xml"/><Relationship Id="rId3" Type="http://schemas.openxmlformats.org/officeDocument/2006/relationships/tags" Target="../tags/tag113.xml"/><Relationship Id="rId21" Type="http://schemas.openxmlformats.org/officeDocument/2006/relationships/slideLayout" Target="../slideLayouts/slideLayout3.xml"/><Relationship Id="rId20" Type="http://schemas.openxmlformats.org/officeDocument/2006/relationships/tags" Target="../tags/tag130.xml"/><Relationship Id="rId2" Type="http://schemas.openxmlformats.org/officeDocument/2006/relationships/tags" Target="../tags/tag112.xml"/><Relationship Id="rId19" Type="http://schemas.openxmlformats.org/officeDocument/2006/relationships/tags" Target="../tags/tag129.xml"/><Relationship Id="rId18" Type="http://schemas.openxmlformats.org/officeDocument/2006/relationships/tags" Target="../tags/tag128.xml"/><Relationship Id="rId17" Type="http://schemas.openxmlformats.org/officeDocument/2006/relationships/tags" Target="../tags/tag127.xml"/><Relationship Id="rId16" Type="http://schemas.openxmlformats.org/officeDocument/2006/relationships/tags" Target="../tags/tag126.xml"/><Relationship Id="rId15" Type="http://schemas.openxmlformats.org/officeDocument/2006/relationships/tags" Target="../tags/tag125.xml"/><Relationship Id="rId14" Type="http://schemas.openxmlformats.org/officeDocument/2006/relationships/tags" Target="../tags/tag124.xml"/><Relationship Id="rId13" Type="http://schemas.openxmlformats.org/officeDocument/2006/relationships/tags" Target="../tags/tag123.xml"/><Relationship Id="rId12" Type="http://schemas.openxmlformats.org/officeDocument/2006/relationships/tags" Target="../tags/tag122.xml"/><Relationship Id="rId11" Type="http://schemas.openxmlformats.org/officeDocument/2006/relationships/tags" Target="../tags/tag121.xml"/><Relationship Id="rId10" Type="http://schemas.openxmlformats.org/officeDocument/2006/relationships/tags" Target="../tags/tag120.xml"/><Relationship Id="rId1" Type="http://schemas.openxmlformats.org/officeDocument/2006/relationships/tags" Target="../tags/tag111.xml"/></Relationships>
</file>

<file path=ppt/slides/_rels/slide25.xml.rels><?xml version="1.0" encoding="UTF-8" standalone="yes"?>
<Relationships xmlns="http://schemas.openxmlformats.org/package/2006/relationships"><Relationship Id="rId9" Type="http://schemas.openxmlformats.org/officeDocument/2006/relationships/tags" Target="../tags/tag139.xml"/><Relationship Id="rId8" Type="http://schemas.openxmlformats.org/officeDocument/2006/relationships/tags" Target="../tags/tag138.xml"/><Relationship Id="rId7" Type="http://schemas.openxmlformats.org/officeDocument/2006/relationships/tags" Target="../tags/tag137.xml"/><Relationship Id="rId6" Type="http://schemas.openxmlformats.org/officeDocument/2006/relationships/tags" Target="../tags/tag136.xml"/><Relationship Id="rId5" Type="http://schemas.openxmlformats.org/officeDocument/2006/relationships/tags" Target="../tags/tag135.xml"/><Relationship Id="rId4" Type="http://schemas.openxmlformats.org/officeDocument/2006/relationships/tags" Target="../tags/tag134.xml"/><Relationship Id="rId3" Type="http://schemas.openxmlformats.org/officeDocument/2006/relationships/tags" Target="../tags/tag133.xml"/><Relationship Id="rId26" Type="http://schemas.openxmlformats.org/officeDocument/2006/relationships/slideLayout" Target="../slideLayouts/slideLayout3.xml"/><Relationship Id="rId25" Type="http://schemas.openxmlformats.org/officeDocument/2006/relationships/tags" Target="../tags/tag155.xml"/><Relationship Id="rId24" Type="http://schemas.openxmlformats.org/officeDocument/2006/relationships/tags" Target="../tags/tag154.xml"/><Relationship Id="rId23" Type="http://schemas.openxmlformats.org/officeDocument/2006/relationships/tags" Target="../tags/tag153.xml"/><Relationship Id="rId22" Type="http://schemas.openxmlformats.org/officeDocument/2006/relationships/tags" Target="../tags/tag152.xml"/><Relationship Id="rId21" Type="http://schemas.openxmlformats.org/officeDocument/2006/relationships/tags" Target="../tags/tag151.xml"/><Relationship Id="rId20" Type="http://schemas.openxmlformats.org/officeDocument/2006/relationships/tags" Target="../tags/tag150.xml"/><Relationship Id="rId2" Type="http://schemas.openxmlformats.org/officeDocument/2006/relationships/tags" Target="../tags/tag132.xml"/><Relationship Id="rId19" Type="http://schemas.openxmlformats.org/officeDocument/2006/relationships/tags" Target="../tags/tag149.xml"/><Relationship Id="rId18" Type="http://schemas.openxmlformats.org/officeDocument/2006/relationships/tags" Target="../tags/tag148.xml"/><Relationship Id="rId17" Type="http://schemas.openxmlformats.org/officeDocument/2006/relationships/tags" Target="../tags/tag147.xml"/><Relationship Id="rId16" Type="http://schemas.openxmlformats.org/officeDocument/2006/relationships/tags" Target="../tags/tag146.xml"/><Relationship Id="rId15" Type="http://schemas.openxmlformats.org/officeDocument/2006/relationships/tags" Target="../tags/tag145.xml"/><Relationship Id="rId14" Type="http://schemas.openxmlformats.org/officeDocument/2006/relationships/tags" Target="../tags/tag144.xml"/><Relationship Id="rId13" Type="http://schemas.openxmlformats.org/officeDocument/2006/relationships/tags" Target="../tags/tag143.xml"/><Relationship Id="rId12" Type="http://schemas.openxmlformats.org/officeDocument/2006/relationships/tags" Target="../tags/tag142.xml"/><Relationship Id="rId11" Type="http://schemas.openxmlformats.org/officeDocument/2006/relationships/tags" Target="../tags/tag141.xml"/><Relationship Id="rId10" Type="http://schemas.openxmlformats.org/officeDocument/2006/relationships/tags" Target="../tags/tag140.xml"/><Relationship Id="rId1" Type="http://schemas.openxmlformats.org/officeDocument/2006/relationships/tags" Target="../tags/tag131.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8.jpe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9.jpeg"/></Relationships>
</file>

<file path=ppt/slides/_rels/slide28.xml.rels><?xml version="1.0" encoding="UTF-8" standalone="yes"?>
<Relationships xmlns="http://schemas.openxmlformats.org/package/2006/relationships"><Relationship Id="rId9" Type="http://schemas.openxmlformats.org/officeDocument/2006/relationships/tags" Target="../tags/tag164.xml"/><Relationship Id="rId8" Type="http://schemas.openxmlformats.org/officeDocument/2006/relationships/tags" Target="../tags/tag163.xml"/><Relationship Id="rId7" Type="http://schemas.openxmlformats.org/officeDocument/2006/relationships/tags" Target="../tags/tag162.xml"/><Relationship Id="rId6" Type="http://schemas.openxmlformats.org/officeDocument/2006/relationships/tags" Target="../tags/tag161.xml"/><Relationship Id="rId5" Type="http://schemas.openxmlformats.org/officeDocument/2006/relationships/tags" Target="../tags/tag160.xml"/><Relationship Id="rId4" Type="http://schemas.openxmlformats.org/officeDocument/2006/relationships/tags" Target="../tags/tag159.xml"/><Relationship Id="rId3" Type="http://schemas.openxmlformats.org/officeDocument/2006/relationships/tags" Target="../tags/tag158.xml"/><Relationship Id="rId2" Type="http://schemas.openxmlformats.org/officeDocument/2006/relationships/tags" Target="../tags/tag157.xml"/><Relationship Id="rId19" Type="http://schemas.openxmlformats.org/officeDocument/2006/relationships/slideLayout" Target="../slideLayouts/slideLayout3.xml"/><Relationship Id="rId18" Type="http://schemas.openxmlformats.org/officeDocument/2006/relationships/tags" Target="../tags/tag173.xml"/><Relationship Id="rId17" Type="http://schemas.openxmlformats.org/officeDocument/2006/relationships/tags" Target="../tags/tag172.xml"/><Relationship Id="rId16" Type="http://schemas.openxmlformats.org/officeDocument/2006/relationships/tags" Target="../tags/tag171.xml"/><Relationship Id="rId15" Type="http://schemas.openxmlformats.org/officeDocument/2006/relationships/tags" Target="../tags/tag170.xml"/><Relationship Id="rId14" Type="http://schemas.openxmlformats.org/officeDocument/2006/relationships/tags" Target="../tags/tag169.xml"/><Relationship Id="rId13" Type="http://schemas.openxmlformats.org/officeDocument/2006/relationships/tags" Target="../tags/tag168.xml"/><Relationship Id="rId12" Type="http://schemas.openxmlformats.org/officeDocument/2006/relationships/tags" Target="../tags/tag167.xml"/><Relationship Id="rId11" Type="http://schemas.openxmlformats.org/officeDocument/2006/relationships/tags" Target="../tags/tag166.xml"/><Relationship Id="rId10" Type="http://schemas.openxmlformats.org/officeDocument/2006/relationships/tags" Target="../tags/tag165.xml"/><Relationship Id="rId1" Type="http://schemas.openxmlformats.org/officeDocument/2006/relationships/tags" Target="../tags/tag156.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0.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22.jpeg"/><Relationship Id="rId1" Type="http://schemas.openxmlformats.org/officeDocument/2006/relationships/image" Target="../media/image21.jpe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3.jpe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4.jpeg"/></Relationships>
</file>

<file path=ppt/slides/_rels/slide34.xml.rels><?xml version="1.0" encoding="UTF-8" standalone="yes"?>
<Relationships xmlns="http://schemas.openxmlformats.org/package/2006/relationships"><Relationship Id="rId9" Type="http://schemas.openxmlformats.org/officeDocument/2006/relationships/tags" Target="../tags/tag182.xml"/><Relationship Id="rId8" Type="http://schemas.openxmlformats.org/officeDocument/2006/relationships/tags" Target="../tags/tag181.xml"/><Relationship Id="rId7" Type="http://schemas.openxmlformats.org/officeDocument/2006/relationships/tags" Target="../tags/tag180.xml"/><Relationship Id="rId6" Type="http://schemas.openxmlformats.org/officeDocument/2006/relationships/tags" Target="../tags/tag179.xml"/><Relationship Id="rId5" Type="http://schemas.openxmlformats.org/officeDocument/2006/relationships/tags" Target="../tags/tag178.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tags" Target="../tags/tag175.xml"/><Relationship Id="rId17" Type="http://schemas.openxmlformats.org/officeDocument/2006/relationships/slideLayout" Target="../slideLayouts/slideLayout3.xml"/><Relationship Id="rId16" Type="http://schemas.openxmlformats.org/officeDocument/2006/relationships/tags" Target="../tags/tag189.xml"/><Relationship Id="rId15" Type="http://schemas.openxmlformats.org/officeDocument/2006/relationships/tags" Target="../tags/tag188.xml"/><Relationship Id="rId14" Type="http://schemas.openxmlformats.org/officeDocument/2006/relationships/tags" Target="../tags/tag187.xml"/><Relationship Id="rId13" Type="http://schemas.openxmlformats.org/officeDocument/2006/relationships/tags" Target="../tags/tag186.xml"/><Relationship Id="rId12" Type="http://schemas.openxmlformats.org/officeDocument/2006/relationships/tags" Target="../tags/tag185.xml"/><Relationship Id="rId11" Type="http://schemas.openxmlformats.org/officeDocument/2006/relationships/tags" Target="../tags/tag184.xml"/><Relationship Id="rId10" Type="http://schemas.openxmlformats.org/officeDocument/2006/relationships/tags" Target="../tags/tag183.xml"/><Relationship Id="rId1" Type="http://schemas.openxmlformats.org/officeDocument/2006/relationships/tags" Target="../tags/tag174.xml"/></Relationships>
</file>

<file path=ppt/slides/_rels/slide35.xml.rels><?xml version="1.0" encoding="UTF-8" standalone="yes"?>
<Relationships xmlns="http://schemas.openxmlformats.org/package/2006/relationships"><Relationship Id="rId9" Type="http://schemas.openxmlformats.org/officeDocument/2006/relationships/tags" Target="../tags/tag198.xml"/><Relationship Id="rId8" Type="http://schemas.openxmlformats.org/officeDocument/2006/relationships/tags" Target="../tags/tag197.xml"/><Relationship Id="rId7" Type="http://schemas.openxmlformats.org/officeDocument/2006/relationships/tags" Target="../tags/tag196.xml"/><Relationship Id="rId6" Type="http://schemas.openxmlformats.org/officeDocument/2006/relationships/tags" Target="../tags/tag195.xml"/><Relationship Id="rId5" Type="http://schemas.openxmlformats.org/officeDocument/2006/relationships/tags" Target="../tags/tag194.xml"/><Relationship Id="rId4" Type="http://schemas.openxmlformats.org/officeDocument/2006/relationships/tags" Target="../tags/tag193.xml"/><Relationship Id="rId30" Type="http://schemas.openxmlformats.org/officeDocument/2006/relationships/slideLayout" Target="../slideLayouts/slideLayout3.xml"/><Relationship Id="rId3" Type="http://schemas.openxmlformats.org/officeDocument/2006/relationships/tags" Target="../tags/tag192.xml"/><Relationship Id="rId29" Type="http://schemas.openxmlformats.org/officeDocument/2006/relationships/tags" Target="../tags/tag218.xml"/><Relationship Id="rId28" Type="http://schemas.openxmlformats.org/officeDocument/2006/relationships/tags" Target="../tags/tag217.xml"/><Relationship Id="rId27" Type="http://schemas.openxmlformats.org/officeDocument/2006/relationships/tags" Target="../tags/tag216.xml"/><Relationship Id="rId26" Type="http://schemas.openxmlformats.org/officeDocument/2006/relationships/tags" Target="../tags/tag215.xml"/><Relationship Id="rId25" Type="http://schemas.openxmlformats.org/officeDocument/2006/relationships/tags" Target="../tags/tag214.xml"/><Relationship Id="rId24" Type="http://schemas.openxmlformats.org/officeDocument/2006/relationships/tags" Target="../tags/tag213.xml"/><Relationship Id="rId23" Type="http://schemas.openxmlformats.org/officeDocument/2006/relationships/tags" Target="../tags/tag212.xml"/><Relationship Id="rId22" Type="http://schemas.openxmlformats.org/officeDocument/2006/relationships/tags" Target="../tags/tag211.xml"/><Relationship Id="rId21" Type="http://schemas.openxmlformats.org/officeDocument/2006/relationships/tags" Target="../tags/tag210.xml"/><Relationship Id="rId20" Type="http://schemas.openxmlformats.org/officeDocument/2006/relationships/tags" Target="../tags/tag209.xml"/><Relationship Id="rId2" Type="http://schemas.openxmlformats.org/officeDocument/2006/relationships/tags" Target="../tags/tag191.xml"/><Relationship Id="rId19" Type="http://schemas.openxmlformats.org/officeDocument/2006/relationships/tags" Target="../tags/tag208.xml"/><Relationship Id="rId18" Type="http://schemas.openxmlformats.org/officeDocument/2006/relationships/tags" Target="../tags/tag207.xml"/><Relationship Id="rId17" Type="http://schemas.openxmlformats.org/officeDocument/2006/relationships/tags" Target="../tags/tag206.xml"/><Relationship Id="rId16" Type="http://schemas.openxmlformats.org/officeDocument/2006/relationships/tags" Target="../tags/tag205.xml"/><Relationship Id="rId15" Type="http://schemas.openxmlformats.org/officeDocument/2006/relationships/tags" Target="../tags/tag204.xml"/><Relationship Id="rId14" Type="http://schemas.openxmlformats.org/officeDocument/2006/relationships/tags" Target="../tags/tag203.xml"/><Relationship Id="rId13" Type="http://schemas.openxmlformats.org/officeDocument/2006/relationships/tags" Target="../tags/tag202.xml"/><Relationship Id="rId12" Type="http://schemas.openxmlformats.org/officeDocument/2006/relationships/tags" Target="../tags/tag201.xml"/><Relationship Id="rId11" Type="http://schemas.openxmlformats.org/officeDocument/2006/relationships/tags" Target="../tags/tag200.xml"/><Relationship Id="rId10" Type="http://schemas.openxmlformats.org/officeDocument/2006/relationships/tags" Target="../tags/tag199.xml"/><Relationship Id="rId1" Type="http://schemas.openxmlformats.org/officeDocument/2006/relationships/tags" Target="../tags/tag190.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26.jpeg"/><Relationship Id="rId1" Type="http://schemas.openxmlformats.org/officeDocument/2006/relationships/image" Target="../media/image25.jpe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7.jpe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29.jpeg"/><Relationship Id="rId1" Type="http://schemas.openxmlformats.org/officeDocument/2006/relationships/image" Target="../media/image28.jpeg"/></Relationships>
</file>

<file path=ppt/slides/_rels/slide39.xml.rels><?xml version="1.0" encoding="UTF-8" standalone="yes"?>
<Relationships xmlns="http://schemas.openxmlformats.org/package/2006/relationships"><Relationship Id="rId9" Type="http://schemas.openxmlformats.org/officeDocument/2006/relationships/tags" Target="../tags/tag227.xml"/><Relationship Id="rId8" Type="http://schemas.openxmlformats.org/officeDocument/2006/relationships/tags" Target="../tags/tag226.xml"/><Relationship Id="rId7" Type="http://schemas.openxmlformats.org/officeDocument/2006/relationships/tags" Target="../tags/tag225.xml"/><Relationship Id="rId6" Type="http://schemas.openxmlformats.org/officeDocument/2006/relationships/tags" Target="../tags/tag224.xml"/><Relationship Id="rId5" Type="http://schemas.openxmlformats.org/officeDocument/2006/relationships/tags" Target="../tags/tag223.xml"/><Relationship Id="rId4" Type="http://schemas.openxmlformats.org/officeDocument/2006/relationships/tags" Target="../tags/tag222.xml"/><Relationship Id="rId3" Type="http://schemas.openxmlformats.org/officeDocument/2006/relationships/tags" Target="../tags/tag221.xml"/><Relationship Id="rId2" Type="http://schemas.openxmlformats.org/officeDocument/2006/relationships/tags" Target="../tags/tag220.xml"/><Relationship Id="rId13" Type="http://schemas.openxmlformats.org/officeDocument/2006/relationships/slideLayout" Target="../slideLayouts/slideLayout3.xml"/><Relationship Id="rId12" Type="http://schemas.openxmlformats.org/officeDocument/2006/relationships/tags" Target="../tags/tag230.xml"/><Relationship Id="rId11" Type="http://schemas.openxmlformats.org/officeDocument/2006/relationships/tags" Target="../tags/tag229.xml"/><Relationship Id="rId10" Type="http://schemas.openxmlformats.org/officeDocument/2006/relationships/tags" Target="../tags/tag228.xml"/><Relationship Id="rId1" Type="http://schemas.openxmlformats.org/officeDocument/2006/relationships/tags" Target="../tags/tag2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0.jpe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32.jpeg"/><Relationship Id="rId1" Type="http://schemas.openxmlformats.org/officeDocument/2006/relationships/image" Target="../media/image31.jpe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3.jpeg"/></Relationships>
</file>

<file path=ppt/slides/_rels/slide43.xml.rels><?xml version="1.0" encoding="UTF-8" standalone="yes"?>
<Relationships xmlns="http://schemas.openxmlformats.org/package/2006/relationships"><Relationship Id="rId9" Type="http://schemas.openxmlformats.org/officeDocument/2006/relationships/tags" Target="../tags/tag239.xml"/><Relationship Id="rId8" Type="http://schemas.openxmlformats.org/officeDocument/2006/relationships/tags" Target="../tags/tag238.xml"/><Relationship Id="rId7" Type="http://schemas.openxmlformats.org/officeDocument/2006/relationships/tags" Target="../tags/tag237.xml"/><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3" Type="http://schemas.openxmlformats.org/officeDocument/2006/relationships/slideLayout" Target="../slideLayouts/slideLayout3.xml"/><Relationship Id="rId12" Type="http://schemas.openxmlformats.org/officeDocument/2006/relationships/tags" Target="../tags/tag242.xml"/><Relationship Id="rId11" Type="http://schemas.openxmlformats.org/officeDocument/2006/relationships/tags" Target="../tags/tag241.xml"/><Relationship Id="rId10" Type="http://schemas.openxmlformats.org/officeDocument/2006/relationships/tags" Target="../tags/tag240.xml"/><Relationship Id="rId1" Type="http://schemas.openxmlformats.org/officeDocument/2006/relationships/tags" Target="../tags/tag231.xml"/></Relationships>
</file>

<file path=ppt/slides/_rels/slide44.xml.rels><?xml version="1.0" encoding="UTF-8" standalone="yes"?>
<Relationships xmlns="http://schemas.openxmlformats.org/package/2006/relationships"><Relationship Id="rId9" Type="http://schemas.openxmlformats.org/officeDocument/2006/relationships/tags" Target="../tags/tag251.xml"/><Relationship Id="rId8" Type="http://schemas.openxmlformats.org/officeDocument/2006/relationships/tags" Target="../tags/tag250.xml"/><Relationship Id="rId7" Type="http://schemas.openxmlformats.org/officeDocument/2006/relationships/tags" Target="../tags/tag249.xml"/><Relationship Id="rId6" Type="http://schemas.openxmlformats.org/officeDocument/2006/relationships/tags" Target="../tags/tag248.xml"/><Relationship Id="rId5" Type="http://schemas.openxmlformats.org/officeDocument/2006/relationships/tags" Target="../tags/tag247.xml"/><Relationship Id="rId4" Type="http://schemas.openxmlformats.org/officeDocument/2006/relationships/tags" Target="../tags/tag246.xml"/><Relationship Id="rId3" Type="http://schemas.openxmlformats.org/officeDocument/2006/relationships/tags" Target="../tags/tag245.xml"/><Relationship Id="rId2" Type="http://schemas.openxmlformats.org/officeDocument/2006/relationships/tags" Target="../tags/tag244.xml"/><Relationship Id="rId14" Type="http://schemas.openxmlformats.org/officeDocument/2006/relationships/slideLayout" Target="../slideLayouts/slideLayout3.xml"/><Relationship Id="rId13" Type="http://schemas.openxmlformats.org/officeDocument/2006/relationships/tags" Target="../tags/tag255.xml"/><Relationship Id="rId12" Type="http://schemas.openxmlformats.org/officeDocument/2006/relationships/tags" Target="../tags/tag254.xml"/><Relationship Id="rId11" Type="http://schemas.openxmlformats.org/officeDocument/2006/relationships/tags" Target="../tags/tag253.xml"/><Relationship Id="rId10" Type="http://schemas.openxmlformats.org/officeDocument/2006/relationships/tags" Target="../tags/tag252.xml"/><Relationship Id="rId1" Type="http://schemas.openxmlformats.org/officeDocument/2006/relationships/tags" Target="../tags/tag24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4.jpe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5.jpeg"/></Relationships>
</file>

<file path=ppt/slides/_rels/slide48.xml.rels><?xml version="1.0" encoding="UTF-8" standalone="yes"?>
<Relationships xmlns="http://schemas.openxmlformats.org/package/2006/relationships"><Relationship Id="rId9" Type="http://schemas.openxmlformats.org/officeDocument/2006/relationships/tags" Target="../tags/tag264.xml"/><Relationship Id="rId8" Type="http://schemas.openxmlformats.org/officeDocument/2006/relationships/tags" Target="../tags/tag263.xml"/><Relationship Id="rId7" Type="http://schemas.openxmlformats.org/officeDocument/2006/relationships/tags" Target="../tags/tag262.xml"/><Relationship Id="rId6" Type="http://schemas.openxmlformats.org/officeDocument/2006/relationships/tags" Target="../tags/tag261.xml"/><Relationship Id="rId5" Type="http://schemas.openxmlformats.org/officeDocument/2006/relationships/tags" Target="../tags/tag260.xml"/><Relationship Id="rId4" Type="http://schemas.openxmlformats.org/officeDocument/2006/relationships/tags" Target="../tags/tag259.xml"/><Relationship Id="rId3" Type="http://schemas.openxmlformats.org/officeDocument/2006/relationships/tags" Target="../tags/tag258.xml"/><Relationship Id="rId2" Type="http://schemas.openxmlformats.org/officeDocument/2006/relationships/tags" Target="../tags/tag257.xml"/><Relationship Id="rId17" Type="http://schemas.openxmlformats.org/officeDocument/2006/relationships/slideLayout" Target="../slideLayouts/slideLayout3.xml"/><Relationship Id="rId16" Type="http://schemas.openxmlformats.org/officeDocument/2006/relationships/tags" Target="../tags/tag271.xml"/><Relationship Id="rId15" Type="http://schemas.openxmlformats.org/officeDocument/2006/relationships/tags" Target="../tags/tag270.xml"/><Relationship Id="rId14" Type="http://schemas.openxmlformats.org/officeDocument/2006/relationships/tags" Target="../tags/tag269.xml"/><Relationship Id="rId13" Type="http://schemas.openxmlformats.org/officeDocument/2006/relationships/tags" Target="../tags/tag268.xml"/><Relationship Id="rId12" Type="http://schemas.openxmlformats.org/officeDocument/2006/relationships/tags" Target="../tags/tag267.xml"/><Relationship Id="rId11" Type="http://schemas.openxmlformats.org/officeDocument/2006/relationships/tags" Target="../tags/tag266.xml"/><Relationship Id="rId10" Type="http://schemas.openxmlformats.org/officeDocument/2006/relationships/tags" Target="../tags/tag265.xml"/><Relationship Id="rId1" Type="http://schemas.openxmlformats.org/officeDocument/2006/relationships/tags" Target="../tags/tag256.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37.jpeg"/><Relationship Id="rId1" Type="http://schemas.openxmlformats.org/officeDocument/2006/relationships/image" Target="../media/image36.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2.jpeg"/><Relationship Id="rId1" Type="http://schemas.openxmlformats.org/officeDocument/2006/relationships/image" Target="../media/image1.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39.jpeg"/><Relationship Id="rId1" Type="http://schemas.openxmlformats.org/officeDocument/2006/relationships/image" Target="../media/image38.jpeg"/></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41.jpeg"/><Relationship Id="rId1" Type="http://schemas.openxmlformats.org/officeDocument/2006/relationships/image" Target="../media/image40.jpeg"/></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43.png"/><Relationship Id="rId1" Type="http://schemas.openxmlformats.org/officeDocument/2006/relationships/image" Target="../media/image42.jpeg"/></Relationships>
</file>

<file path=ppt/slides/_rels/slide54.xml.rels><?xml version="1.0" encoding="UTF-8" standalone="yes"?>
<Relationships xmlns="http://schemas.openxmlformats.org/package/2006/relationships"><Relationship Id="rId9" Type="http://schemas.openxmlformats.org/officeDocument/2006/relationships/tags" Target="../tags/tag280.xml"/><Relationship Id="rId8" Type="http://schemas.openxmlformats.org/officeDocument/2006/relationships/tags" Target="../tags/tag279.xml"/><Relationship Id="rId7" Type="http://schemas.openxmlformats.org/officeDocument/2006/relationships/tags" Target="../tags/tag278.xml"/><Relationship Id="rId6" Type="http://schemas.openxmlformats.org/officeDocument/2006/relationships/tags" Target="../tags/tag277.xml"/><Relationship Id="rId5" Type="http://schemas.openxmlformats.org/officeDocument/2006/relationships/tags" Target="../tags/tag276.xml"/><Relationship Id="rId4" Type="http://schemas.openxmlformats.org/officeDocument/2006/relationships/tags" Target="../tags/tag275.xml"/><Relationship Id="rId3" Type="http://schemas.openxmlformats.org/officeDocument/2006/relationships/tags" Target="../tags/tag274.xml"/><Relationship Id="rId21" Type="http://schemas.openxmlformats.org/officeDocument/2006/relationships/slideLayout" Target="../slideLayouts/slideLayout3.xml"/><Relationship Id="rId20" Type="http://schemas.openxmlformats.org/officeDocument/2006/relationships/tags" Target="../tags/tag291.xml"/><Relationship Id="rId2" Type="http://schemas.openxmlformats.org/officeDocument/2006/relationships/tags" Target="../tags/tag273.xml"/><Relationship Id="rId19" Type="http://schemas.openxmlformats.org/officeDocument/2006/relationships/tags" Target="../tags/tag290.xml"/><Relationship Id="rId18" Type="http://schemas.openxmlformats.org/officeDocument/2006/relationships/tags" Target="../tags/tag289.xml"/><Relationship Id="rId17" Type="http://schemas.openxmlformats.org/officeDocument/2006/relationships/tags" Target="../tags/tag288.xml"/><Relationship Id="rId16" Type="http://schemas.openxmlformats.org/officeDocument/2006/relationships/tags" Target="../tags/tag287.xml"/><Relationship Id="rId15" Type="http://schemas.openxmlformats.org/officeDocument/2006/relationships/tags" Target="../tags/tag286.xml"/><Relationship Id="rId14" Type="http://schemas.openxmlformats.org/officeDocument/2006/relationships/tags" Target="../tags/tag285.xml"/><Relationship Id="rId13" Type="http://schemas.openxmlformats.org/officeDocument/2006/relationships/tags" Target="../tags/tag284.xml"/><Relationship Id="rId12" Type="http://schemas.openxmlformats.org/officeDocument/2006/relationships/tags" Target="../tags/tag283.xml"/><Relationship Id="rId11" Type="http://schemas.openxmlformats.org/officeDocument/2006/relationships/tags" Target="../tags/tag282.xml"/><Relationship Id="rId10" Type="http://schemas.openxmlformats.org/officeDocument/2006/relationships/tags" Target="../tags/tag281.xml"/><Relationship Id="rId1" Type="http://schemas.openxmlformats.org/officeDocument/2006/relationships/tags" Target="../tags/tag27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4.jpeg"/></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46.jpeg"/><Relationship Id="rId1" Type="http://schemas.openxmlformats.org/officeDocument/2006/relationships/image" Target="../media/image45.jpeg"/></Relationships>
</file>

<file path=ppt/slides/_rels/slide58.xml.rels><?xml version="1.0" encoding="UTF-8" standalone="yes"?>
<Relationships xmlns="http://schemas.openxmlformats.org/package/2006/relationships"><Relationship Id="rId9" Type="http://schemas.openxmlformats.org/officeDocument/2006/relationships/tags" Target="../tags/tag300.xml"/><Relationship Id="rId8" Type="http://schemas.openxmlformats.org/officeDocument/2006/relationships/tags" Target="../tags/tag299.xml"/><Relationship Id="rId7" Type="http://schemas.openxmlformats.org/officeDocument/2006/relationships/tags" Target="../tags/tag298.xml"/><Relationship Id="rId6" Type="http://schemas.openxmlformats.org/officeDocument/2006/relationships/tags" Target="../tags/tag297.xml"/><Relationship Id="rId5" Type="http://schemas.openxmlformats.org/officeDocument/2006/relationships/tags" Target="../tags/tag296.xml"/><Relationship Id="rId4" Type="http://schemas.openxmlformats.org/officeDocument/2006/relationships/tags" Target="../tags/tag295.xml"/><Relationship Id="rId3" Type="http://schemas.openxmlformats.org/officeDocument/2006/relationships/tags" Target="../tags/tag294.xml"/><Relationship Id="rId25" Type="http://schemas.openxmlformats.org/officeDocument/2006/relationships/slideLayout" Target="../slideLayouts/slideLayout3.xml"/><Relationship Id="rId24" Type="http://schemas.openxmlformats.org/officeDocument/2006/relationships/tags" Target="../tags/tag315.xml"/><Relationship Id="rId23" Type="http://schemas.openxmlformats.org/officeDocument/2006/relationships/tags" Target="../tags/tag314.xml"/><Relationship Id="rId22" Type="http://schemas.openxmlformats.org/officeDocument/2006/relationships/tags" Target="../tags/tag313.xml"/><Relationship Id="rId21" Type="http://schemas.openxmlformats.org/officeDocument/2006/relationships/tags" Target="../tags/tag312.xml"/><Relationship Id="rId20" Type="http://schemas.openxmlformats.org/officeDocument/2006/relationships/tags" Target="../tags/tag311.xml"/><Relationship Id="rId2" Type="http://schemas.openxmlformats.org/officeDocument/2006/relationships/tags" Target="../tags/tag293.xml"/><Relationship Id="rId19" Type="http://schemas.openxmlformats.org/officeDocument/2006/relationships/tags" Target="../tags/tag310.xml"/><Relationship Id="rId18" Type="http://schemas.openxmlformats.org/officeDocument/2006/relationships/tags" Target="../tags/tag309.xml"/><Relationship Id="rId17" Type="http://schemas.openxmlformats.org/officeDocument/2006/relationships/tags" Target="../tags/tag308.xml"/><Relationship Id="rId16" Type="http://schemas.openxmlformats.org/officeDocument/2006/relationships/tags" Target="../tags/tag307.xml"/><Relationship Id="rId15" Type="http://schemas.openxmlformats.org/officeDocument/2006/relationships/tags" Target="../tags/tag306.xml"/><Relationship Id="rId14" Type="http://schemas.openxmlformats.org/officeDocument/2006/relationships/tags" Target="../tags/tag305.xml"/><Relationship Id="rId13" Type="http://schemas.openxmlformats.org/officeDocument/2006/relationships/tags" Target="../tags/tag304.xml"/><Relationship Id="rId12" Type="http://schemas.openxmlformats.org/officeDocument/2006/relationships/tags" Target="../tags/tag303.xml"/><Relationship Id="rId11" Type="http://schemas.openxmlformats.org/officeDocument/2006/relationships/tags" Target="../tags/tag302.xml"/><Relationship Id="rId10" Type="http://schemas.openxmlformats.org/officeDocument/2006/relationships/tags" Target="../tags/tag301.xml"/><Relationship Id="rId1" Type="http://schemas.openxmlformats.org/officeDocument/2006/relationships/tags" Target="../tags/tag292.xml"/></Relationships>
</file>

<file path=ppt/slides/_rels/slide59.xml.rels><?xml version="1.0" encoding="UTF-8" standalone="yes"?>
<Relationships xmlns="http://schemas.openxmlformats.org/package/2006/relationships"><Relationship Id="rId9" Type="http://schemas.openxmlformats.org/officeDocument/2006/relationships/tags" Target="../tags/tag324.xml"/><Relationship Id="rId8" Type="http://schemas.openxmlformats.org/officeDocument/2006/relationships/tags" Target="../tags/tag323.xml"/><Relationship Id="rId7" Type="http://schemas.openxmlformats.org/officeDocument/2006/relationships/tags" Target="../tags/tag322.xml"/><Relationship Id="rId6" Type="http://schemas.openxmlformats.org/officeDocument/2006/relationships/tags" Target="../tags/tag321.xml"/><Relationship Id="rId5" Type="http://schemas.openxmlformats.org/officeDocument/2006/relationships/tags" Target="../tags/tag320.xml"/><Relationship Id="rId4" Type="http://schemas.openxmlformats.org/officeDocument/2006/relationships/tags" Target="../tags/tag319.xml"/><Relationship Id="rId31" Type="http://schemas.openxmlformats.org/officeDocument/2006/relationships/slideLayout" Target="../slideLayouts/slideLayout3.xml"/><Relationship Id="rId30" Type="http://schemas.openxmlformats.org/officeDocument/2006/relationships/tags" Target="../tags/tag345.xml"/><Relationship Id="rId3" Type="http://schemas.openxmlformats.org/officeDocument/2006/relationships/tags" Target="../tags/tag318.xml"/><Relationship Id="rId29" Type="http://schemas.openxmlformats.org/officeDocument/2006/relationships/tags" Target="../tags/tag344.xml"/><Relationship Id="rId28" Type="http://schemas.openxmlformats.org/officeDocument/2006/relationships/tags" Target="../tags/tag343.xml"/><Relationship Id="rId27" Type="http://schemas.openxmlformats.org/officeDocument/2006/relationships/tags" Target="../tags/tag342.xml"/><Relationship Id="rId26" Type="http://schemas.openxmlformats.org/officeDocument/2006/relationships/tags" Target="../tags/tag341.xml"/><Relationship Id="rId25" Type="http://schemas.openxmlformats.org/officeDocument/2006/relationships/tags" Target="../tags/tag340.xml"/><Relationship Id="rId24" Type="http://schemas.openxmlformats.org/officeDocument/2006/relationships/tags" Target="../tags/tag339.xml"/><Relationship Id="rId23" Type="http://schemas.openxmlformats.org/officeDocument/2006/relationships/tags" Target="../tags/tag338.xml"/><Relationship Id="rId22" Type="http://schemas.openxmlformats.org/officeDocument/2006/relationships/tags" Target="../tags/tag337.xml"/><Relationship Id="rId21" Type="http://schemas.openxmlformats.org/officeDocument/2006/relationships/tags" Target="../tags/tag336.xml"/><Relationship Id="rId20" Type="http://schemas.openxmlformats.org/officeDocument/2006/relationships/tags" Target="../tags/tag335.xml"/><Relationship Id="rId2" Type="http://schemas.openxmlformats.org/officeDocument/2006/relationships/tags" Target="../tags/tag317.xml"/><Relationship Id="rId19" Type="http://schemas.openxmlformats.org/officeDocument/2006/relationships/tags" Target="../tags/tag334.xml"/><Relationship Id="rId18" Type="http://schemas.openxmlformats.org/officeDocument/2006/relationships/tags" Target="../tags/tag333.xml"/><Relationship Id="rId17" Type="http://schemas.openxmlformats.org/officeDocument/2006/relationships/tags" Target="../tags/tag332.xml"/><Relationship Id="rId16" Type="http://schemas.openxmlformats.org/officeDocument/2006/relationships/tags" Target="../tags/tag331.xml"/><Relationship Id="rId15" Type="http://schemas.openxmlformats.org/officeDocument/2006/relationships/tags" Target="../tags/tag330.xml"/><Relationship Id="rId14" Type="http://schemas.openxmlformats.org/officeDocument/2006/relationships/tags" Target="../tags/tag329.xml"/><Relationship Id="rId13" Type="http://schemas.openxmlformats.org/officeDocument/2006/relationships/tags" Target="../tags/tag328.xml"/><Relationship Id="rId12" Type="http://schemas.openxmlformats.org/officeDocument/2006/relationships/tags" Target="../tags/tag327.xml"/><Relationship Id="rId11" Type="http://schemas.openxmlformats.org/officeDocument/2006/relationships/tags" Target="../tags/tag326.xml"/><Relationship Id="rId10" Type="http://schemas.openxmlformats.org/officeDocument/2006/relationships/tags" Target="../tags/tag325.xml"/><Relationship Id="rId1" Type="http://schemas.openxmlformats.org/officeDocument/2006/relationships/tags" Target="../tags/tag316.xml"/></Relationships>
</file>

<file path=ppt/slides/_rels/slide6.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2" Type="http://schemas.openxmlformats.org/officeDocument/2006/relationships/slideLayout" Target="../slideLayouts/slideLayout3.xml"/><Relationship Id="rId21" Type="http://schemas.openxmlformats.org/officeDocument/2006/relationships/tags" Target="../tags/tag21.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48.jpeg"/><Relationship Id="rId1" Type="http://schemas.openxmlformats.org/officeDocument/2006/relationships/image" Target="../media/image47.jpe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9" Type="http://schemas.openxmlformats.org/officeDocument/2006/relationships/tags" Target="../tags/tag30.xml"/><Relationship Id="rId8" Type="http://schemas.openxmlformats.org/officeDocument/2006/relationships/tags" Target="../tags/tag29.xml"/><Relationship Id="rId7" Type="http://schemas.openxmlformats.org/officeDocument/2006/relationships/tags" Target="../tags/tag28.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3" Type="http://schemas.openxmlformats.org/officeDocument/2006/relationships/tags" Target="../tags/tag24.xml"/><Relationship Id="rId25" Type="http://schemas.openxmlformats.org/officeDocument/2006/relationships/slideLayout" Target="../slideLayouts/slideLayout3.xml"/><Relationship Id="rId24" Type="http://schemas.openxmlformats.org/officeDocument/2006/relationships/tags" Target="../tags/tag45.xml"/><Relationship Id="rId23" Type="http://schemas.openxmlformats.org/officeDocument/2006/relationships/tags" Target="../tags/tag44.xml"/><Relationship Id="rId22" Type="http://schemas.openxmlformats.org/officeDocument/2006/relationships/tags" Target="../tags/tag43.xml"/><Relationship Id="rId21" Type="http://schemas.openxmlformats.org/officeDocument/2006/relationships/tags" Target="../tags/tag42.xml"/><Relationship Id="rId20" Type="http://schemas.openxmlformats.org/officeDocument/2006/relationships/tags" Target="../tags/tag41.xml"/><Relationship Id="rId2" Type="http://schemas.openxmlformats.org/officeDocument/2006/relationships/tags" Target="../tags/tag23.xml"/><Relationship Id="rId19" Type="http://schemas.openxmlformats.org/officeDocument/2006/relationships/tags" Target="../tags/tag40.xml"/><Relationship Id="rId18" Type="http://schemas.openxmlformats.org/officeDocument/2006/relationships/tags" Target="../tags/tag39.xml"/><Relationship Id="rId17" Type="http://schemas.openxmlformats.org/officeDocument/2006/relationships/tags" Target="../tags/tag38.xml"/><Relationship Id="rId16" Type="http://schemas.openxmlformats.org/officeDocument/2006/relationships/tags" Target="../tags/tag37.xml"/><Relationship Id="rId15" Type="http://schemas.openxmlformats.org/officeDocument/2006/relationships/tags" Target="../tags/tag36.xml"/><Relationship Id="rId14" Type="http://schemas.openxmlformats.org/officeDocument/2006/relationships/tags" Target="../tags/tag35.xml"/><Relationship Id="rId13" Type="http://schemas.openxmlformats.org/officeDocument/2006/relationships/tags" Target="../tags/tag34.xml"/><Relationship Id="rId12" Type="http://schemas.openxmlformats.org/officeDocument/2006/relationships/tags" Target="../tags/tag33.xml"/><Relationship Id="rId11" Type="http://schemas.openxmlformats.org/officeDocument/2006/relationships/tags" Target="../tags/tag32.xml"/><Relationship Id="rId10" Type="http://schemas.openxmlformats.org/officeDocument/2006/relationships/tags" Target="../tags/tag31.xml"/><Relationship Id="rId1" Type="http://schemas.openxmlformats.org/officeDocument/2006/relationships/tags" Target="../tags/tag2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4.jpeg"/><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9" Type="http://schemas.openxmlformats.org/officeDocument/2006/relationships/tags" Target="../tags/tag54.xml"/><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1" Type="http://schemas.openxmlformats.org/officeDocument/2006/relationships/slideLayout" Target="../slideLayouts/slideLayout3.xml"/><Relationship Id="rId20" Type="http://schemas.openxmlformats.org/officeDocument/2006/relationships/tags" Target="../tags/tag65.xml"/><Relationship Id="rId2" Type="http://schemas.openxmlformats.org/officeDocument/2006/relationships/tags" Target="../tags/tag47.xml"/><Relationship Id="rId19" Type="http://schemas.openxmlformats.org/officeDocument/2006/relationships/tags" Target="../tags/tag64.xml"/><Relationship Id="rId18" Type="http://schemas.openxmlformats.org/officeDocument/2006/relationships/tags" Target="../tags/tag63.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tags" Target="../tags/tag56.xml"/><Relationship Id="rId10" Type="http://schemas.openxmlformats.org/officeDocument/2006/relationships/tags" Target="../tags/tag55.xml"/><Relationship Id="rId1" Type="http://schemas.openxmlformats.org/officeDocument/2006/relationships/tags" Target="../tags/tag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grpSp>
        <p:nvGrpSpPr>
          <p:cNvPr id="24" name="组合 23"/>
          <p:cNvGrpSpPr/>
          <p:nvPr/>
        </p:nvGrpSpPr>
        <p:grpSpPr>
          <a:xfrm>
            <a:off x="1524000" y="1916837"/>
            <a:ext cx="9144000" cy="2043129"/>
            <a:chOff x="1524000" y="1916837"/>
            <a:chExt cx="9144000" cy="2043129"/>
          </a:xfrm>
        </p:grpSpPr>
        <p:cxnSp>
          <p:nvCxnSpPr>
            <p:cNvPr id="29" name="直接连接符 28"/>
            <p:cNvCxnSpPr/>
            <p:nvPr/>
          </p:nvCxnSpPr>
          <p:spPr>
            <a:xfrm>
              <a:off x="1524000" y="1916837"/>
              <a:ext cx="9144000" cy="0"/>
            </a:xfrm>
            <a:prstGeom prst="line">
              <a:avLst/>
            </a:prstGeom>
            <a:ln w="19050">
              <a:solidFill>
                <a:srgbClr val="1D323E"/>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524000" y="3959966"/>
              <a:ext cx="9144000" cy="0"/>
            </a:xfrm>
            <a:prstGeom prst="line">
              <a:avLst/>
            </a:prstGeom>
            <a:ln w="19050">
              <a:solidFill>
                <a:srgbClr val="1D323E"/>
              </a:solidFill>
            </a:ln>
          </p:spPr>
          <p:style>
            <a:lnRef idx="1">
              <a:schemeClr val="accent1"/>
            </a:lnRef>
            <a:fillRef idx="0">
              <a:schemeClr val="accent1"/>
            </a:fillRef>
            <a:effectRef idx="0">
              <a:schemeClr val="accent1"/>
            </a:effectRef>
            <a:fontRef idx="minor">
              <a:schemeClr val="tx1"/>
            </a:fontRef>
          </p:style>
        </p:cxnSp>
      </p:grpSp>
      <p:sp>
        <p:nvSpPr>
          <p:cNvPr id="31" name="文本框 30"/>
          <p:cNvSpPr txBox="1"/>
          <p:nvPr/>
        </p:nvSpPr>
        <p:spPr>
          <a:xfrm>
            <a:off x="1380385" y="2213365"/>
            <a:ext cx="9364059" cy="1322070"/>
          </a:xfrm>
          <a:prstGeom prst="rect">
            <a:avLst/>
          </a:prstGeom>
          <a:noFill/>
        </p:spPr>
        <p:txBody>
          <a:bodyPr wrap="square" rtlCol="0">
            <a:spAutoFit/>
          </a:bodyPr>
          <a:lstStyle/>
          <a:p>
            <a:pPr algn="ctr"/>
            <a:r>
              <a:rPr lang="zh-CN" altLang="en-US" sz="8000">
                <a:solidFill>
                  <a:srgbClr val="1D323E"/>
                </a:solidFill>
                <a:latin typeface="微软雅黑" panose="020B0503020204020204" pitchFamily="34" charset="-122"/>
                <a:ea typeface="微软雅黑" panose="020B0503020204020204" pitchFamily="34" charset="-122"/>
                <a:cs typeface="黑体" panose="02010609060101010101" charset="-122"/>
              </a:rPr>
              <a:t>应用写作 (第二版 )</a:t>
            </a:r>
            <a:endParaRPr lang="zh-CN" altLang="en-US" sz="8000">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33" name="矩形 32"/>
          <p:cNvSpPr/>
          <p:nvPr/>
        </p:nvSpPr>
        <p:spPr>
          <a:xfrm>
            <a:off x="4338320" y="4170045"/>
            <a:ext cx="3239770" cy="1082675"/>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4" name="文本框 33"/>
          <p:cNvSpPr txBox="1"/>
          <p:nvPr/>
        </p:nvSpPr>
        <p:spPr>
          <a:xfrm>
            <a:off x="4590542" y="4384166"/>
            <a:ext cx="2735976" cy="583565"/>
          </a:xfrm>
          <a:prstGeom prst="rect">
            <a:avLst/>
          </a:prstGeom>
          <a:noFill/>
        </p:spPr>
        <p:txBody>
          <a:bodyPr wrap="square" rtlCol="0">
            <a:spAutoFit/>
          </a:bodyPr>
          <a:lstStyle/>
          <a:p>
            <a:pPr algn="ctr"/>
            <a:r>
              <a:rPr lang="zh-CN" altLang="en-US" sz="3200">
                <a:solidFill>
                  <a:schemeClr val="bg1"/>
                </a:solidFill>
                <a:latin typeface="微软雅黑" panose="020B0503020204020204" pitchFamily="34" charset="-122"/>
                <a:ea typeface="微软雅黑" panose="020B0503020204020204" pitchFamily="34" charset="-122"/>
                <a:cs typeface="黑体" panose="02010609060101010101" charset="-122"/>
              </a:rPr>
              <a:t>北京出版社</a:t>
            </a:r>
            <a:endParaRPr lang="zh-CN" altLang="en-US" sz="3200">
              <a:solidFill>
                <a:schemeClr val="bg1"/>
              </a:solidFill>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二、聘书</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931545"/>
            <a:ext cx="6011545" cy="129159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（一）聘书的概念</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聘书是聘请书的简称，是用于聘请某些有专业特长或名望权威的人完成某项任务或担任某种职务时的专用书信。</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4" name="图片 103"/>
          <p:cNvPicPr/>
          <p:nvPr/>
        </p:nvPicPr>
        <p:blipFill>
          <a:blip r:embed="rId1"/>
          <a:stretch>
            <a:fillRect/>
          </a:stretch>
        </p:blipFill>
        <p:spPr>
          <a:xfrm>
            <a:off x="7162165" y="931545"/>
            <a:ext cx="3887470" cy="5437505"/>
          </a:xfrm>
          <a:prstGeom prst="rect">
            <a:avLst/>
          </a:prstGeom>
          <a:noFill/>
          <a:ln w="9525">
            <a:noFill/>
          </a:ln>
        </p:spPr>
      </p:pic>
      <p:pic>
        <p:nvPicPr>
          <p:cNvPr id="105" name="图片 104"/>
          <p:cNvPicPr/>
          <p:nvPr/>
        </p:nvPicPr>
        <p:blipFill>
          <a:blip r:embed="rId2"/>
          <a:stretch>
            <a:fillRect/>
          </a:stretch>
        </p:blipFill>
        <p:spPr>
          <a:xfrm>
            <a:off x="920115" y="2223135"/>
            <a:ext cx="5730240" cy="380047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blinds(horizontal)">
                                      <p:cBhvr>
                                        <p:cTn id="7" dur="500"/>
                                        <p:tgtEl>
                                          <p:spTgt spid="10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4"/>
                                        </p:tgtEl>
                                        <p:attrNameLst>
                                          <p:attrName>style.visibility</p:attrName>
                                        </p:attrNameLst>
                                      </p:cBhvr>
                                      <p:to>
                                        <p:strVal val="visible"/>
                                      </p:to>
                                    </p:set>
                                    <p:animEffect transition="in" filter="wipe(down)">
                                      <p:cBhvr>
                                        <p:cTn id="12"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二、聘书</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931545"/>
            <a:ext cx="6011545" cy="55308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（二）聘书的特点</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46" name="圆角矩形 7"/>
          <p:cNvSpPr/>
          <p:nvPr>
            <p:custDataLst>
              <p:tags r:id="rId1"/>
            </p:custDataLst>
          </p:nvPr>
        </p:nvSpPr>
        <p:spPr bwMode="auto">
          <a:xfrm flipH="1">
            <a:off x="6971543" y="4445435"/>
            <a:ext cx="802249" cy="802248"/>
          </a:xfrm>
          <a:prstGeom prst="roundRect">
            <a:avLst/>
          </a:prstGeom>
          <a:solidFill>
            <a:srgbClr val="1AA3AA"/>
          </a:solidFill>
          <a:ln w="57150">
            <a:solidFill>
              <a:sysClr val="window" lastClr="FFFFFF"/>
            </a:solidFill>
            <a:round/>
          </a:ln>
        </p:spPr>
        <p:txBody>
          <a:bodyPr vert="horz" wrap="none" lIns="91440" tIns="45720" rIns="91440" bIns="45720" anchor="ctr" anchorCtr="1" compatLnSpc="1">
            <a:normAutofit/>
          </a:bodyPr>
          <a:p>
            <a:pPr algn="ctr">
              <a:lnSpc>
                <a:spcPct val="130000"/>
              </a:lnSpc>
            </a:pPr>
            <a:r>
              <a:rPr lang="en-US" sz="2800">
                <a:solidFill>
                  <a:sysClr val="window" lastClr="FFFFFF"/>
                </a:solidFill>
                <a:latin typeface="微软雅黑" panose="020B0503020204020204" pitchFamily="34" charset="-122"/>
                <a:ea typeface="微软雅黑" panose="020B0503020204020204" pitchFamily="34" charset="-122"/>
                <a:cs typeface="黑体" panose="02010609060101010101" charset="-122"/>
              </a:rPr>
              <a:t>03</a:t>
            </a:r>
            <a:endParaRPr lang="en-US" sz="2800">
              <a:solidFill>
                <a:sysClr val="window" lastClr="FFFFFF"/>
              </a:solidFill>
              <a:latin typeface="微软雅黑" panose="020B0503020204020204" pitchFamily="34" charset="-122"/>
              <a:ea typeface="微软雅黑" panose="020B0503020204020204" pitchFamily="34" charset="-122"/>
              <a:cs typeface="黑体" panose="02010609060101010101" charset="-122"/>
            </a:endParaRPr>
          </a:p>
        </p:txBody>
      </p:sp>
      <p:sp>
        <p:nvSpPr>
          <p:cNvPr id="43" name="圆角矩形 5"/>
          <p:cNvSpPr/>
          <p:nvPr>
            <p:custDataLst>
              <p:tags r:id="rId2"/>
            </p:custDataLst>
          </p:nvPr>
        </p:nvSpPr>
        <p:spPr bwMode="auto">
          <a:xfrm rot="19781968">
            <a:off x="6541392" y="1172031"/>
            <a:ext cx="802249" cy="802248"/>
          </a:xfrm>
          <a:prstGeom prst="roundRect">
            <a:avLst/>
          </a:prstGeom>
          <a:solidFill>
            <a:srgbClr val="3498DB"/>
          </a:solidFill>
          <a:ln w="57150">
            <a:solidFill>
              <a:sysClr val="window" lastClr="FFFFFF"/>
            </a:solidFill>
            <a:round/>
          </a:ln>
        </p:spPr>
        <p:txBody>
          <a:bodyPr vert="horz" wrap="none" lIns="91440" tIns="45720" rIns="91440" bIns="45720" anchor="ctr" anchorCtr="1" compatLnSpc="1">
            <a:normAutofit/>
          </a:bodyPr>
          <a:p>
            <a:pPr algn="ctr">
              <a:lnSpc>
                <a:spcPct val="130000"/>
              </a:lnSpc>
            </a:pPr>
            <a:r>
              <a:rPr lang="en-US" sz="2800" dirty="0">
                <a:solidFill>
                  <a:sysClr val="window" lastClr="FFFFFF"/>
                </a:solidFill>
                <a:latin typeface="微软雅黑" panose="020B0503020204020204" pitchFamily="34" charset="-122"/>
                <a:ea typeface="微软雅黑" panose="020B0503020204020204" pitchFamily="34" charset="-122"/>
                <a:cs typeface="黑体" panose="02010609060101010101" charset="-122"/>
              </a:rPr>
              <a:t>02</a:t>
            </a:r>
            <a:endParaRPr lang="en-US" sz="2800" dirty="0">
              <a:solidFill>
                <a:sysClr val="window" lastClr="FFFFFF"/>
              </a:solidFill>
              <a:latin typeface="微软雅黑" panose="020B0503020204020204" pitchFamily="34" charset="-122"/>
              <a:ea typeface="微软雅黑" panose="020B0503020204020204" pitchFamily="34" charset="-122"/>
              <a:cs typeface="黑体" panose="02010609060101010101" charset="-122"/>
            </a:endParaRPr>
          </a:p>
        </p:txBody>
      </p:sp>
      <p:sp>
        <p:nvSpPr>
          <p:cNvPr id="24" name="等腰三角形 23"/>
          <p:cNvSpPr>
            <a:spLocks noChangeAspect="1"/>
          </p:cNvSpPr>
          <p:nvPr>
            <p:custDataLst>
              <p:tags r:id="rId3"/>
            </p:custDataLst>
          </p:nvPr>
        </p:nvSpPr>
        <p:spPr>
          <a:xfrm>
            <a:off x="5421421" y="3331029"/>
            <a:ext cx="1531651" cy="438713"/>
          </a:xfrm>
          <a:prstGeom prst="triangle">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algn="ctr"/>
            <a:endParaRPr lang="zh-CN" altLang="en-US">
              <a:latin typeface="微软雅黑" panose="020B0503020204020204" pitchFamily="34" charset="-122"/>
              <a:ea typeface="微软雅黑" panose="020B0503020204020204" pitchFamily="34" charset="-122"/>
              <a:cs typeface="黑体" panose="02010609060101010101" charset="-122"/>
            </a:endParaRPr>
          </a:p>
        </p:txBody>
      </p:sp>
      <p:sp>
        <p:nvSpPr>
          <p:cNvPr id="25" name="等腰三角形 24"/>
          <p:cNvSpPr>
            <a:spLocks noChangeAspect="1"/>
          </p:cNvSpPr>
          <p:nvPr>
            <p:custDataLst>
              <p:tags r:id="rId4"/>
            </p:custDataLst>
          </p:nvPr>
        </p:nvSpPr>
        <p:spPr>
          <a:xfrm rot="14400000">
            <a:off x="5626544" y="2964020"/>
            <a:ext cx="1531649" cy="438713"/>
          </a:xfrm>
          <a:prstGeom prst="triangle">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algn="ctr"/>
            <a:endParaRPr lang="zh-CN" altLang="en-US">
              <a:latin typeface="微软雅黑" panose="020B0503020204020204" pitchFamily="34" charset="-122"/>
              <a:ea typeface="微软雅黑" panose="020B0503020204020204" pitchFamily="34" charset="-122"/>
              <a:cs typeface="黑体" panose="02010609060101010101" charset="-122"/>
            </a:endParaRPr>
          </a:p>
        </p:txBody>
      </p:sp>
      <p:sp>
        <p:nvSpPr>
          <p:cNvPr id="26" name="等腰三角形 25"/>
          <p:cNvSpPr>
            <a:spLocks noChangeAspect="1"/>
          </p:cNvSpPr>
          <p:nvPr>
            <p:custDataLst>
              <p:tags r:id="rId5"/>
            </p:custDataLst>
          </p:nvPr>
        </p:nvSpPr>
        <p:spPr>
          <a:xfrm rot="7172367">
            <a:off x="5216023" y="2972520"/>
            <a:ext cx="1531649" cy="438713"/>
          </a:xfrm>
          <a:prstGeom prst="triangle">
            <a:avLst/>
          </a:pr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algn="ctr"/>
            <a:endParaRPr lang="zh-CN" altLang="en-US">
              <a:latin typeface="微软雅黑" panose="020B0503020204020204" pitchFamily="34" charset="-122"/>
              <a:ea typeface="微软雅黑" panose="020B0503020204020204" pitchFamily="34" charset="-122"/>
              <a:cs typeface="黑体" panose="02010609060101010101" charset="-122"/>
            </a:endParaRPr>
          </a:p>
        </p:txBody>
      </p:sp>
      <p:sp>
        <p:nvSpPr>
          <p:cNvPr id="32" name="任意多边形: 形状 31"/>
          <p:cNvSpPr/>
          <p:nvPr>
            <p:custDataLst>
              <p:tags r:id="rId6"/>
            </p:custDataLst>
          </p:nvPr>
        </p:nvSpPr>
        <p:spPr bwMode="auto">
          <a:xfrm rot="1746011">
            <a:off x="4343568" y="2370574"/>
            <a:ext cx="1424443" cy="1116312"/>
          </a:xfrm>
          <a:custGeom>
            <a:avLst/>
            <a:gdLst>
              <a:gd name="connsiteX0" fmla="*/ 0 w 1265863"/>
              <a:gd name="connsiteY0" fmla="*/ 992036 h 992036"/>
              <a:gd name="connsiteX1" fmla="*/ 0 w 1265863"/>
              <a:gd name="connsiteY1" fmla="*/ 819392 h 992036"/>
              <a:gd name="connsiteX2" fmla="*/ 819392 w 1265863"/>
              <a:gd name="connsiteY2" fmla="*/ 0 h 992036"/>
              <a:gd name="connsiteX3" fmla="*/ 1265863 w 1265863"/>
              <a:gd name="connsiteY3" fmla="*/ 0 h 992036"/>
              <a:gd name="connsiteX4" fmla="*/ 1265863 w 1265863"/>
              <a:gd name="connsiteY4" fmla="*/ 627413 h 992036"/>
              <a:gd name="connsiteX5" fmla="*/ 819392 w 1265863"/>
              <a:gd name="connsiteY5" fmla="*/ 627413 h 992036"/>
              <a:gd name="connsiteX6" fmla="*/ 627413 w 1265863"/>
              <a:gd name="connsiteY6" fmla="*/ 819392 h 992036"/>
              <a:gd name="connsiteX7" fmla="*/ 627413 w 1265863"/>
              <a:gd name="connsiteY7" fmla="*/ 992036 h 992036"/>
              <a:gd name="connsiteX8" fmla="*/ 0 w 1265863"/>
              <a:gd name="connsiteY8" fmla="*/ 992036 h 992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65863" h="992036">
                <a:moveTo>
                  <a:pt x="0" y="992036"/>
                </a:moveTo>
                <a:lnTo>
                  <a:pt x="0" y="819392"/>
                </a:lnTo>
                <a:cubicBezTo>
                  <a:pt x="0" y="366854"/>
                  <a:pt x="366854" y="0"/>
                  <a:pt x="819392" y="0"/>
                </a:cubicBezTo>
                <a:lnTo>
                  <a:pt x="1265863" y="0"/>
                </a:lnTo>
                <a:lnTo>
                  <a:pt x="1265863" y="627413"/>
                </a:lnTo>
                <a:lnTo>
                  <a:pt x="819392" y="627413"/>
                </a:lnTo>
                <a:cubicBezTo>
                  <a:pt x="713365" y="627413"/>
                  <a:pt x="627413" y="713365"/>
                  <a:pt x="627413" y="819392"/>
                </a:cubicBezTo>
                <a:lnTo>
                  <a:pt x="627413" y="992036"/>
                </a:lnTo>
                <a:lnTo>
                  <a:pt x="0" y="992036"/>
                </a:lnTo>
                <a:close/>
              </a:path>
            </a:pathLst>
          </a:custGeom>
          <a:solidFill>
            <a:srgbClr val="1F74AD"/>
          </a:solidFill>
          <a:ln w="9525">
            <a:noFill/>
            <a:round/>
          </a:ln>
        </p:spPr>
        <p:txBody>
          <a:bodyPr wrap="square" anchor="ctr">
            <a:noAutofit/>
          </a:bodyPr>
          <a:p>
            <a:pPr algn="ctr">
              <a:lnSpc>
                <a:spcPct val="130000"/>
              </a:lnSpc>
            </a:pPr>
            <a:endParaRPr>
              <a:latin typeface="微软雅黑" panose="020B0503020204020204" pitchFamily="34" charset="-122"/>
              <a:ea typeface="微软雅黑" panose="020B0503020204020204" pitchFamily="34" charset="-122"/>
              <a:cs typeface="黑体" panose="02010609060101010101" charset="-122"/>
            </a:endParaRPr>
          </a:p>
        </p:txBody>
      </p:sp>
      <p:sp>
        <p:nvSpPr>
          <p:cNvPr id="34" name="任意多边形: 形状 33"/>
          <p:cNvSpPr/>
          <p:nvPr>
            <p:custDataLst>
              <p:tags r:id="rId7"/>
            </p:custDataLst>
          </p:nvPr>
        </p:nvSpPr>
        <p:spPr bwMode="auto">
          <a:xfrm rot="9007415">
            <a:off x="6423990" y="2039517"/>
            <a:ext cx="1424443" cy="1116312"/>
          </a:xfrm>
          <a:custGeom>
            <a:avLst/>
            <a:gdLst>
              <a:gd name="connsiteX0" fmla="*/ 0 w 1265863"/>
              <a:gd name="connsiteY0" fmla="*/ 992036 h 992036"/>
              <a:gd name="connsiteX1" fmla="*/ 0 w 1265863"/>
              <a:gd name="connsiteY1" fmla="*/ 819392 h 992036"/>
              <a:gd name="connsiteX2" fmla="*/ 819392 w 1265863"/>
              <a:gd name="connsiteY2" fmla="*/ 0 h 992036"/>
              <a:gd name="connsiteX3" fmla="*/ 1265863 w 1265863"/>
              <a:gd name="connsiteY3" fmla="*/ 0 h 992036"/>
              <a:gd name="connsiteX4" fmla="*/ 1265863 w 1265863"/>
              <a:gd name="connsiteY4" fmla="*/ 627413 h 992036"/>
              <a:gd name="connsiteX5" fmla="*/ 819392 w 1265863"/>
              <a:gd name="connsiteY5" fmla="*/ 627413 h 992036"/>
              <a:gd name="connsiteX6" fmla="*/ 627413 w 1265863"/>
              <a:gd name="connsiteY6" fmla="*/ 819392 h 992036"/>
              <a:gd name="connsiteX7" fmla="*/ 627413 w 1265863"/>
              <a:gd name="connsiteY7" fmla="*/ 992036 h 992036"/>
              <a:gd name="connsiteX8" fmla="*/ 0 w 1265863"/>
              <a:gd name="connsiteY8" fmla="*/ 992036 h 992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65863" h="992036">
                <a:moveTo>
                  <a:pt x="0" y="992036"/>
                </a:moveTo>
                <a:lnTo>
                  <a:pt x="0" y="819392"/>
                </a:lnTo>
                <a:cubicBezTo>
                  <a:pt x="0" y="366854"/>
                  <a:pt x="366854" y="0"/>
                  <a:pt x="819392" y="0"/>
                </a:cubicBezTo>
                <a:lnTo>
                  <a:pt x="1265863" y="0"/>
                </a:lnTo>
                <a:lnTo>
                  <a:pt x="1265863" y="627413"/>
                </a:lnTo>
                <a:lnTo>
                  <a:pt x="819392" y="627413"/>
                </a:lnTo>
                <a:cubicBezTo>
                  <a:pt x="713365" y="627413"/>
                  <a:pt x="627413" y="713365"/>
                  <a:pt x="627413" y="819392"/>
                </a:cubicBezTo>
                <a:lnTo>
                  <a:pt x="627413" y="992036"/>
                </a:lnTo>
                <a:lnTo>
                  <a:pt x="0" y="992036"/>
                </a:lnTo>
                <a:close/>
              </a:path>
            </a:pathLst>
          </a:custGeom>
          <a:solidFill>
            <a:srgbClr val="3498DB"/>
          </a:solidFill>
          <a:ln w="9525">
            <a:noFill/>
            <a:round/>
          </a:ln>
        </p:spPr>
        <p:txBody>
          <a:bodyPr wrap="square" anchor="ctr">
            <a:noAutofit/>
          </a:bodyPr>
          <a:p>
            <a:pPr algn="ctr">
              <a:lnSpc>
                <a:spcPct val="130000"/>
              </a:lnSpc>
            </a:pPr>
            <a:endParaRPr>
              <a:latin typeface="微软雅黑" panose="020B0503020204020204" pitchFamily="34" charset="-122"/>
              <a:ea typeface="微软雅黑" panose="020B0503020204020204" pitchFamily="34" charset="-122"/>
              <a:cs typeface="黑体" panose="02010609060101010101" charset="-122"/>
            </a:endParaRPr>
          </a:p>
        </p:txBody>
      </p:sp>
      <p:sp>
        <p:nvSpPr>
          <p:cNvPr id="35" name="任意多边形: 形状 34"/>
          <p:cNvSpPr/>
          <p:nvPr>
            <p:custDataLst>
              <p:tags r:id="rId8"/>
            </p:custDataLst>
          </p:nvPr>
        </p:nvSpPr>
        <p:spPr bwMode="auto">
          <a:xfrm rot="16200000">
            <a:off x="5674612" y="3931517"/>
            <a:ext cx="1424443" cy="1116312"/>
          </a:xfrm>
          <a:custGeom>
            <a:avLst/>
            <a:gdLst>
              <a:gd name="connsiteX0" fmla="*/ 0 w 1265863"/>
              <a:gd name="connsiteY0" fmla="*/ 992036 h 992036"/>
              <a:gd name="connsiteX1" fmla="*/ 0 w 1265863"/>
              <a:gd name="connsiteY1" fmla="*/ 819392 h 992036"/>
              <a:gd name="connsiteX2" fmla="*/ 819392 w 1265863"/>
              <a:gd name="connsiteY2" fmla="*/ 0 h 992036"/>
              <a:gd name="connsiteX3" fmla="*/ 1265863 w 1265863"/>
              <a:gd name="connsiteY3" fmla="*/ 0 h 992036"/>
              <a:gd name="connsiteX4" fmla="*/ 1265863 w 1265863"/>
              <a:gd name="connsiteY4" fmla="*/ 627413 h 992036"/>
              <a:gd name="connsiteX5" fmla="*/ 819392 w 1265863"/>
              <a:gd name="connsiteY5" fmla="*/ 627413 h 992036"/>
              <a:gd name="connsiteX6" fmla="*/ 627413 w 1265863"/>
              <a:gd name="connsiteY6" fmla="*/ 819392 h 992036"/>
              <a:gd name="connsiteX7" fmla="*/ 627413 w 1265863"/>
              <a:gd name="connsiteY7" fmla="*/ 992036 h 992036"/>
              <a:gd name="connsiteX8" fmla="*/ 0 w 1265863"/>
              <a:gd name="connsiteY8" fmla="*/ 992036 h 992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65863" h="992036">
                <a:moveTo>
                  <a:pt x="0" y="992036"/>
                </a:moveTo>
                <a:lnTo>
                  <a:pt x="0" y="819392"/>
                </a:lnTo>
                <a:cubicBezTo>
                  <a:pt x="0" y="366854"/>
                  <a:pt x="366854" y="0"/>
                  <a:pt x="819392" y="0"/>
                </a:cubicBezTo>
                <a:lnTo>
                  <a:pt x="1265863" y="0"/>
                </a:lnTo>
                <a:lnTo>
                  <a:pt x="1265863" y="627413"/>
                </a:lnTo>
                <a:lnTo>
                  <a:pt x="819392" y="627413"/>
                </a:lnTo>
                <a:cubicBezTo>
                  <a:pt x="713365" y="627413"/>
                  <a:pt x="627413" y="713365"/>
                  <a:pt x="627413" y="819392"/>
                </a:cubicBezTo>
                <a:lnTo>
                  <a:pt x="627413" y="992036"/>
                </a:lnTo>
                <a:lnTo>
                  <a:pt x="0" y="992036"/>
                </a:lnTo>
                <a:close/>
              </a:path>
            </a:pathLst>
          </a:custGeom>
          <a:solidFill>
            <a:srgbClr val="1AA3AA"/>
          </a:solidFill>
          <a:ln w="9525">
            <a:noFill/>
            <a:round/>
          </a:ln>
        </p:spPr>
        <p:txBody>
          <a:bodyPr wrap="square" anchor="ctr">
            <a:noAutofit/>
          </a:bodyPr>
          <a:p>
            <a:pPr algn="ctr">
              <a:lnSpc>
                <a:spcPct val="130000"/>
              </a:lnSpc>
            </a:pPr>
            <a:endParaRPr>
              <a:latin typeface="微软雅黑" panose="020B0503020204020204" pitchFamily="34" charset="-122"/>
              <a:ea typeface="微软雅黑" panose="020B0503020204020204" pitchFamily="34" charset="-122"/>
              <a:cs typeface="黑体" panose="02010609060101010101" charset="-122"/>
            </a:endParaRPr>
          </a:p>
        </p:txBody>
      </p:sp>
      <p:sp>
        <p:nvSpPr>
          <p:cNvPr id="37" name="圆角矩形 3"/>
          <p:cNvSpPr/>
          <p:nvPr>
            <p:custDataLst>
              <p:tags r:id="rId9"/>
            </p:custDataLst>
          </p:nvPr>
        </p:nvSpPr>
        <p:spPr bwMode="auto">
          <a:xfrm rot="1783700">
            <a:off x="3872354" y="3210243"/>
            <a:ext cx="802249" cy="802248"/>
          </a:xfrm>
          <a:prstGeom prst="roundRect">
            <a:avLst/>
          </a:prstGeom>
          <a:solidFill>
            <a:srgbClr val="1F74AD"/>
          </a:solidFill>
          <a:ln w="57150">
            <a:solidFill>
              <a:sysClr val="window" lastClr="FFFFFF"/>
            </a:solidFill>
            <a:round/>
          </a:ln>
        </p:spPr>
        <p:txBody>
          <a:bodyPr vert="horz" wrap="none" lIns="91440" tIns="45720" rIns="91440" bIns="45720" anchor="ctr" anchorCtr="1" compatLnSpc="1">
            <a:normAutofit/>
          </a:bodyPr>
          <a:p>
            <a:pPr algn="ctr">
              <a:lnSpc>
                <a:spcPct val="130000"/>
              </a:lnSpc>
            </a:pPr>
            <a:r>
              <a:rPr lang="en-US" sz="2800" dirty="0">
                <a:solidFill>
                  <a:sysClr val="window" lastClr="FFFFFF"/>
                </a:solidFill>
                <a:latin typeface="微软雅黑" panose="020B0503020204020204" pitchFamily="34" charset="-122"/>
                <a:ea typeface="微软雅黑" panose="020B0503020204020204" pitchFamily="34" charset="-122"/>
                <a:cs typeface="黑体" panose="02010609060101010101" charset="-122"/>
              </a:rPr>
              <a:t>01</a:t>
            </a:r>
            <a:endParaRPr lang="en-US" sz="2800" dirty="0">
              <a:solidFill>
                <a:sysClr val="window" lastClr="FFFFFF"/>
              </a:solidFill>
              <a:latin typeface="微软雅黑" panose="020B0503020204020204" pitchFamily="34" charset="-122"/>
              <a:ea typeface="微软雅黑" panose="020B0503020204020204" pitchFamily="34" charset="-122"/>
              <a:cs typeface="黑体" panose="02010609060101010101" charset="-122"/>
            </a:endParaRPr>
          </a:p>
        </p:txBody>
      </p:sp>
      <p:sp>
        <p:nvSpPr>
          <p:cNvPr id="38" name="文本框 37"/>
          <p:cNvSpPr txBox="1"/>
          <p:nvPr>
            <p:custDataLst>
              <p:tags r:id="rId10"/>
            </p:custDataLst>
          </p:nvPr>
        </p:nvSpPr>
        <p:spPr bwMode="auto">
          <a:xfrm>
            <a:off x="679770" y="3123799"/>
            <a:ext cx="2515188" cy="369332"/>
          </a:xfrm>
          <a:prstGeom prst="rect">
            <a:avLst/>
          </a:prstGeom>
          <a:noFill/>
        </p:spPr>
        <p:txBody>
          <a:bodyPr wrap="square" lIns="90000" tIns="46800" rIns="90000" bIns="0" anchor="b" anchorCtr="0">
            <a:normAutofit lnSpcReduction="10000"/>
          </a:bodyPr>
          <a:p>
            <a:pPr algn="l" latinLnBrk="0">
              <a:lnSpc>
                <a:spcPct val="120000"/>
              </a:lnSpc>
            </a:pPr>
            <a:r>
              <a:rPr lang="zh-CN" altLang="en-US" b="1" spc="300" dirty="0">
                <a:solidFill>
                  <a:srgbClr val="1F74AD"/>
                </a:solidFill>
                <a:effectLst/>
                <a:latin typeface="微软雅黑" panose="020B0503020204020204" pitchFamily="34" charset="-122"/>
                <a:ea typeface="微软雅黑" panose="020B0503020204020204" pitchFamily="34" charset="-122"/>
                <a:cs typeface="+mn-ea"/>
              </a:rPr>
              <a:t>1. 郑重性</a:t>
            </a:r>
            <a:endParaRPr lang="zh-CN" altLang="en-US" b="1" spc="300" dirty="0">
              <a:solidFill>
                <a:srgbClr val="1F74AD"/>
              </a:solidFill>
              <a:effectLst/>
              <a:latin typeface="微软雅黑" panose="020B0503020204020204" pitchFamily="34" charset="-122"/>
              <a:ea typeface="微软雅黑" panose="020B0503020204020204" pitchFamily="34" charset="-122"/>
              <a:cs typeface="+mn-ea"/>
            </a:endParaRPr>
          </a:p>
        </p:txBody>
      </p:sp>
      <p:sp>
        <p:nvSpPr>
          <p:cNvPr id="39" name="文本框 38"/>
          <p:cNvSpPr txBox="1"/>
          <p:nvPr>
            <p:custDataLst>
              <p:tags r:id="rId11"/>
            </p:custDataLst>
          </p:nvPr>
        </p:nvSpPr>
        <p:spPr bwMode="auto">
          <a:xfrm>
            <a:off x="680085" y="3556000"/>
            <a:ext cx="3037840" cy="1461770"/>
          </a:xfrm>
          <a:prstGeom prst="rect">
            <a:avLst/>
          </a:prstGeom>
          <a:noFill/>
        </p:spPr>
        <p:txBody>
          <a:bodyPr wrap="square" lIns="90000" tIns="0" rIns="90000" bIns="46800" anchor="t" anchorCtr="0"/>
          <a:p>
            <a:pPr algn="l" latinLnBrk="0">
              <a:lnSpc>
                <a:spcPct val="120000"/>
              </a:lnSpc>
            </a:pPr>
            <a:r>
              <a:rPr lang="zh-CN" altLang="en-US" sz="1600" b="0" spc="150" dirty="0">
                <a:solidFill>
                  <a:srgbClr val="000000"/>
                </a:solidFill>
                <a:effectLst/>
                <a:latin typeface="微软雅黑" panose="020B0503020204020204" pitchFamily="34" charset="-122"/>
                <a:ea typeface="微软雅黑" panose="020B0503020204020204" pitchFamily="34" charset="-122"/>
                <a:cs typeface="黑体" panose="02010609060101010101" charset="-122"/>
              </a:rPr>
              <a:t>聘书往往是以单位的名义加盖公章，按照一定的格式写成，并且常在某种公开场合由聘用单位负责人当面颁发给被聘者。</a:t>
            </a:r>
            <a:endParaRPr lang="zh-CN" altLang="en-US" sz="1600" b="0" spc="150" dirty="0">
              <a:solidFill>
                <a:srgbClr val="000000"/>
              </a:solidFill>
              <a:effectLst/>
              <a:latin typeface="微软雅黑" panose="020B0503020204020204" pitchFamily="34" charset="-122"/>
              <a:ea typeface="微软雅黑" panose="020B0503020204020204" pitchFamily="34" charset="-122"/>
              <a:cs typeface="黑体" panose="02010609060101010101" charset="-122"/>
            </a:endParaRPr>
          </a:p>
        </p:txBody>
      </p:sp>
      <p:sp>
        <p:nvSpPr>
          <p:cNvPr id="44" name="文本框 43"/>
          <p:cNvSpPr txBox="1"/>
          <p:nvPr>
            <p:custDataLst>
              <p:tags r:id="rId12"/>
            </p:custDataLst>
          </p:nvPr>
        </p:nvSpPr>
        <p:spPr bwMode="auto">
          <a:xfrm>
            <a:off x="7772995" y="865296"/>
            <a:ext cx="2515187" cy="369332"/>
          </a:xfrm>
          <a:prstGeom prst="rect">
            <a:avLst/>
          </a:prstGeom>
          <a:noFill/>
        </p:spPr>
        <p:txBody>
          <a:bodyPr wrap="square" lIns="90000" tIns="46800" rIns="90000" bIns="0" anchor="b" anchorCtr="0">
            <a:normAutofit lnSpcReduction="10000"/>
          </a:bodyPr>
          <a:p>
            <a:pPr algn="l" latinLnBrk="0">
              <a:lnSpc>
                <a:spcPct val="120000"/>
              </a:lnSpc>
            </a:pPr>
            <a:r>
              <a:rPr lang="zh-CN" altLang="en-US" b="1" spc="300" dirty="0">
                <a:solidFill>
                  <a:srgbClr val="3498DB"/>
                </a:solidFill>
                <a:effectLst/>
                <a:latin typeface="微软雅黑" panose="020B0503020204020204" pitchFamily="34" charset="-122"/>
                <a:ea typeface="微软雅黑" panose="020B0503020204020204" pitchFamily="34" charset="-122"/>
                <a:cs typeface="+mn-ea"/>
              </a:rPr>
              <a:t>2. 证明性</a:t>
            </a:r>
            <a:endParaRPr lang="zh-CN" altLang="en-US" b="1" spc="300" dirty="0">
              <a:solidFill>
                <a:srgbClr val="3498DB"/>
              </a:solidFill>
              <a:effectLst/>
              <a:latin typeface="微软雅黑" panose="020B0503020204020204" pitchFamily="34" charset="-122"/>
              <a:ea typeface="微软雅黑" panose="020B0503020204020204" pitchFamily="34" charset="-122"/>
              <a:cs typeface="+mn-ea"/>
            </a:endParaRPr>
          </a:p>
        </p:txBody>
      </p:sp>
      <p:sp>
        <p:nvSpPr>
          <p:cNvPr id="45" name="文本框 44"/>
          <p:cNvSpPr txBox="1"/>
          <p:nvPr>
            <p:custDataLst>
              <p:tags r:id="rId13"/>
            </p:custDataLst>
          </p:nvPr>
        </p:nvSpPr>
        <p:spPr bwMode="auto">
          <a:xfrm>
            <a:off x="7773035" y="1287780"/>
            <a:ext cx="2999105" cy="1284605"/>
          </a:xfrm>
          <a:prstGeom prst="rect">
            <a:avLst/>
          </a:prstGeom>
          <a:noFill/>
        </p:spPr>
        <p:txBody>
          <a:bodyPr wrap="square" lIns="90000" tIns="0" rIns="90000" bIns="46800" anchor="t" anchorCtr="0"/>
          <a:p>
            <a:pPr algn="l" latinLnBrk="0">
              <a:lnSpc>
                <a:spcPct val="120000"/>
              </a:lnSpc>
            </a:pPr>
            <a:r>
              <a:rPr lang="zh-CN" altLang="en-US" sz="1600" b="0" spc="150" dirty="0">
                <a:solidFill>
                  <a:srgbClr val="000000"/>
                </a:solidFill>
                <a:effectLst/>
                <a:latin typeface="微软雅黑" panose="020B0503020204020204" pitchFamily="34" charset="-122"/>
                <a:ea typeface="微软雅黑" panose="020B0503020204020204" pitchFamily="34" charset="-122"/>
                <a:cs typeface="黑体" panose="02010609060101010101" charset="-122"/>
              </a:rPr>
              <a:t>聘任某人担任某职务或从事某项工作的聘书，是对其身份和业务水平以及工作能力的一种认可。</a:t>
            </a:r>
            <a:endParaRPr lang="zh-CN" altLang="en-US" sz="1600" b="0" spc="150" dirty="0">
              <a:solidFill>
                <a:srgbClr val="000000"/>
              </a:solidFill>
              <a:effectLst/>
              <a:latin typeface="微软雅黑" panose="020B0503020204020204" pitchFamily="34" charset="-122"/>
              <a:ea typeface="微软雅黑" panose="020B0503020204020204" pitchFamily="34" charset="-122"/>
              <a:cs typeface="黑体" panose="02010609060101010101" charset="-122"/>
            </a:endParaRPr>
          </a:p>
        </p:txBody>
      </p:sp>
      <p:sp>
        <p:nvSpPr>
          <p:cNvPr id="63" name="文本框 62"/>
          <p:cNvSpPr txBox="1"/>
          <p:nvPr>
            <p:custDataLst>
              <p:tags r:id="rId14"/>
            </p:custDataLst>
          </p:nvPr>
        </p:nvSpPr>
        <p:spPr bwMode="auto">
          <a:xfrm>
            <a:off x="7800176" y="4157674"/>
            <a:ext cx="2515187" cy="369332"/>
          </a:xfrm>
          <a:prstGeom prst="rect">
            <a:avLst/>
          </a:prstGeom>
          <a:noFill/>
        </p:spPr>
        <p:txBody>
          <a:bodyPr wrap="square" lIns="90000" tIns="46800" rIns="90000" bIns="0" anchor="b" anchorCtr="0">
            <a:normAutofit lnSpcReduction="10000"/>
          </a:bodyPr>
          <a:p>
            <a:pPr algn="l" latinLnBrk="0">
              <a:lnSpc>
                <a:spcPct val="120000"/>
              </a:lnSpc>
            </a:pPr>
            <a:r>
              <a:rPr lang="zh-CN" altLang="en-US" b="1" spc="300" dirty="0">
                <a:solidFill>
                  <a:srgbClr val="1AA3AA"/>
                </a:solidFill>
                <a:effectLst/>
                <a:latin typeface="微软雅黑" panose="020B0503020204020204" pitchFamily="34" charset="-122"/>
                <a:ea typeface="微软雅黑" panose="020B0503020204020204" pitchFamily="34" charset="-122"/>
                <a:cs typeface="+mn-ea"/>
              </a:rPr>
              <a:t>3. 约定性</a:t>
            </a:r>
            <a:endParaRPr lang="zh-CN" altLang="en-US" b="1" spc="300" dirty="0">
              <a:solidFill>
                <a:srgbClr val="1AA3AA"/>
              </a:solidFill>
              <a:effectLst/>
              <a:latin typeface="微软雅黑" panose="020B0503020204020204" pitchFamily="34" charset="-122"/>
              <a:ea typeface="微软雅黑" panose="020B0503020204020204" pitchFamily="34" charset="-122"/>
              <a:cs typeface="+mn-ea"/>
            </a:endParaRPr>
          </a:p>
        </p:txBody>
      </p:sp>
      <p:sp>
        <p:nvSpPr>
          <p:cNvPr id="64" name="文本框 63"/>
          <p:cNvSpPr txBox="1"/>
          <p:nvPr>
            <p:custDataLst>
              <p:tags r:id="rId15"/>
            </p:custDataLst>
          </p:nvPr>
        </p:nvSpPr>
        <p:spPr bwMode="auto">
          <a:xfrm>
            <a:off x="7800340" y="4527550"/>
            <a:ext cx="3829050" cy="1270635"/>
          </a:xfrm>
          <a:prstGeom prst="rect">
            <a:avLst/>
          </a:prstGeom>
          <a:noFill/>
        </p:spPr>
        <p:txBody>
          <a:bodyPr wrap="square" lIns="90000" tIns="0" rIns="90000" bIns="46800" anchor="t" anchorCtr="0"/>
          <a:p>
            <a:pPr algn="l" latinLnBrk="0">
              <a:lnSpc>
                <a:spcPct val="120000"/>
              </a:lnSpc>
            </a:pPr>
            <a:r>
              <a:rPr lang="zh-CN" altLang="en-US" sz="1600" b="0" spc="150" dirty="0">
                <a:solidFill>
                  <a:srgbClr val="000000"/>
                </a:solidFill>
                <a:effectLst/>
                <a:latin typeface="微软雅黑" panose="020B0503020204020204" pitchFamily="34" charset="-122"/>
                <a:ea typeface="微软雅黑" panose="020B0503020204020204" pitchFamily="34" charset="-122"/>
                <a:cs typeface="黑体" panose="02010609060101010101" charset="-122"/>
              </a:rPr>
              <a:t>被聘者接受了聘用单位的聘书，说明被聘者和聘用单位之间就存在某种约定的关系，被聘者必须按照聘用单位的要求履行其职责。</a:t>
            </a:r>
            <a:endParaRPr lang="zh-CN" altLang="en-US" sz="1600" b="0" spc="150" dirty="0">
              <a:solidFill>
                <a:srgbClr val="000000"/>
              </a:solidFill>
              <a:effectLst/>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二、聘书</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20420" y="1490345"/>
            <a:ext cx="6011545" cy="387667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（三）聘书的种类</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聘书按照其内容来划分，可分为职业聘书、职务聘书和职称聘书三大类；按照聘任方式来分，又可以分为临时聘书和正式聘书。临时聘书是一个单位在工作、生产、科研活动中，因为自身力量不足，需要聘请外单位有关人员承担某个职务或某项工作时而使</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用的凭证。临时聘书由单位负责人签署，任务完成后，聘请书即告失效。正式聘书一般在实行聘任制的单位中使用。这种聘请书又包括专业技术职务聘书和聘约书。聘约书是单位与受聘人的协议，由双方商定协议内容并由双方签署。聘约书一经签署，双方都要履行所承担的权利与义务，期满则失效。</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6" name="图片 105"/>
          <p:cNvPicPr/>
          <p:nvPr/>
        </p:nvPicPr>
        <p:blipFill>
          <a:blip r:embed="rId1"/>
          <a:stretch>
            <a:fillRect/>
          </a:stretch>
        </p:blipFill>
        <p:spPr>
          <a:xfrm>
            <a:off x="7084060" y="1290955"/>
            <a:ext cx="3771265" cy="475805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blinds(horizontal)">
                                      <p:cBhvr>
                                        <p:cTn id="7"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二、聘书</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06450" y="931545"/>
            <a:ext cx="6011545" cy="55308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（四）聘书的格式与写作方法</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48" name="Freeform 21"/>
          <p:cNvSpPr/>
          <p:nvPr>
            <p:custDataLst>
              <p:tags r:id="rId1"/>
            </p:custDataLst>
          </p:nvPr>
        </p:nvSpPr>
        <p:spPr bwMode="auto">
          <a:xfrm>
            <a:off x="5191134" y="2992446"/>
            <a:ext cx="761496" cy="2113368"/>
          </a:xfrm>
          <a:custGeom>
            <a:avLst/>
            <a:gdLst>
              <a:gd name="T0" fmla="*/ 0 w 1271"/>
              <a:gd name="T1" fmla="*/ 3133 h 3547"/>
              <a:gd name="T2" fmla="*/ 0 w 1271"/>
              <a:gd name="T3" fmla="*/ 0 h 3547"/>
              <a:gd name="T4" fmla="*/ 630 w 1271"/>
              <a:gd name="T5" fmla="*/ 0 h 3547"/>
              <a:gd name="T6" fmla="*/ 1271 w 1271"/>
              <a:gd name="T7" fmla="*/ 3547 h 3547"/>
              <a:gd name="T8" fmla="*/ 0 w 1271"/>
              <a:gd name="T9" fmla="*/ 3133 h 3547"/>
              <a:gd name="T10" fmla="*/ 0 w 1271"/>
              <a:gd name="T11" fmla="*/ 3133 h 3547"/>
              <a:gd name="T12" fmla="*/ 0 w 1271"/>
              <a:gd name="T13" fmla="*/ 3133 h 3547"/>
              <a:gd name="T14" fmla="*/ 0 w 1271"/>
              <a:gd name="T15" fmla="*/ 3133 h 35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1" h="3547">
                <a:moveTo>
                  <a:pt x="0" y="3133"/>
                </a:moveTo>
                <a:lnTo>
                  <a:pt x="0" y="0"/>
                </a:lnTo>
                <a:lnTo>
                  <a:pt x="630" y="0"/>
                </a:lnTo>
                <a:lnTo>
                  <a:pt x="1271" y="3547"/>
                </a:lnTo>
                <a:lnTo>
                  <a:pt x="0" y="3133"/>
                </a:lnTo>
                <a:lnTo>
                  <a:pt x="0" y="3133"/>
                </a:lnTo>
                <a:lnTo>
                  <a:pt x="0" y="3133"/>
                </a:lnTo>
                <a:lnTo>
                  <a:pt x="0" y="3133"/>
                </a:lnTo>
                <a:close/>
              </a:path>
            </a:pathLst>
          </a:custGeom>
          <a:solidFill>
            <a:srgbClr val="A67CBE"/>
          </a:solidFill>
          <a:ln>
            <a:noFill/>
          </a:ln>
        </p:spPr>
        <p:txBody>
          <a:bodyPr vert="horz" wrap="square" lIns="91440" tIns="45720" rIns="91440" bIns="45720" numCol="1" anchor="t" anchorCtr="0" compatLnSpc="1"/>
          <a:lstStyle/>
          <a:p>
            <a:pPr>
              <a:lnSpc>
                <a:spcPct val="120000"/>
              </a:lnSpc>
            </a:pPr>
            <a:endParaRPr lang="zh-CN" altLang="en-US">
              <a:solidFill>
                <a:srgbClr val="A67CBE"/>
              </a:solidFill>
              <a:latin typeface="微软雅黑" panose="020B0503020204020204" pitchFamily="34" charset="-122"/>
              <a:ea typeface="微软雅黑" panose="020B0503020204020204" pitchFamily="34" charset="-122"/>
              <a:cs typeface="黑体" panose="02010609060101010101" charset="-122"/>
            </a:endParaRPr>
          </a:p>
        </p:txBody>
      </p:sp>
      <p:sp>
        <p:nvSpPr>
          <p:cNvPr id="49" name="Freeform 22"/>
          <p:cNvSpPr/>
          <p:nvPr>
            <p:custDataLst>
              <p:tags r:id="rId2"/>
            </p:custDataLst>
          </p:nvPr>
        </p:nvSpPr>
        <p:spPr bwMode="auto">
          <a:xfrm>
            <a:off x="5191499" y="2418864"/>
            <a:ext cx="1886863" cy="1374555"/>
          </a:xfrm>
          <a:custGeom>
            <a:avLst/>
            <a:gdLst>
              <a:gd name="T0" fmla="*/ 0 w 3161"/>
              <a:gd name="T1" fmla="*/ 964 h 2307"/>
              <a:gd name="T2" fmla="*/ 2969 w 3161"/>
              <a:gd name="T3" fmla="*/ 0 h 2307"/>
              <a:gd name="T4" fmla="*/ 3161 w 3161"/>
              <a:gd name="T5" fmla="*/ 595 h 2307"/>
              <a:gd name="T6" fmla="*/ 0 w 3161"/>
              <a:gd name="T7" fmla="*/ 2307 h 2307"/>
              <a:gd name="T8" fmla="*/ 0 w 3161"/>
              <a:gd name="T9" fmla="*/ 964 h 2307"/>
              <a:gd name="T10" fmla="*/ 0 w 3161"/>
              <a:gd name="T11" fmla="*/ 964 h 2307"/>
              <a:gd name="T12" fmla="*/ 0 w 3161"/>
              <a:gd name="T13" fmla="*/ 964 h 2307"/>
              <a:gd name="T14" fmla="*/ 0 w 3161"/>
              <a:gd name="T15" fmla="*/ 964 h 23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61" h="2307">
                <a:moveTo>
                  <a:pt x="0" y="964"/>
                </a:moveTo>
                <a:lnTo>
                  <a:pt x="2969" y="0"/>
                </a:lnTo>
                <a:lnTo>
                  <a:pt x="3161" y="595"/>
                </a:lnTo>
                <a:lnTo>
                  <a:pt x="0" y="2307"/>
                </a:lnTo>
                <a:lnTo>
                  <a:pt x="0" y="964"/>
                </a:lnTo>
                <a:lnTo>
                  <a:pt x="0" y="964"/>
                </a:lnTo>
                <a:lnTo>
                  <a:pt x="0" y="964"/>
                </a:lnTo>
                <a:lnTo>
                  <a:pt x="0" y="964"/>
                </a:lnTo>
                <a:close/>
              </a:path>
            </a:pathLst>
          </a:custGeom>
          <a:solidFill>
            <a:srgbClr val="4276AA"/>
          </a:solidFill>
          <a:ln>
            <a:noFill/>
          </a:ln>
        </p:spPr>
        <p:txBody>
          <a:bodyPr vert="horz" wrap="square" lIns="91440" tIns="45720" rIns="91440" bIns="45720" numCol="1" anchor="t" anchorCtr="0" compatLnSpc="1"/>
          <a:lstStyle/>
          <a:p>
            <a:pPr>
              <a:lnSpc>
                <a:spcPct val="120000"/>
              </a:lnSpc>
            </a:pPr>
            <a:endParaRPr lang="zh-CN" altLang="en-US">
              <a:latin typeface="微软雅黑" panose="020B0503020204020204" pitchFamily="34" charset="-122"/>
              <a:ea typeface="微软雅黑" panose="020B0503020204020204" pitchFamily="34" charset="-122"/>
              <a:cs typeface="黑体" panose="02010609060101010101" charset="-122"/>
            </a:endParaRPr>
          </a:p>
        </p:txBody>
      </p:sp>
      <p:sp>
        <p:nvSpPr>
          <p:cNvPr id="50" name="Freeform 23"/>
          <p:cNvSpPr/>
          <p:nvPr>
            <p:custDataLst>
              <p:tags r:id="rId3"/>
            </p:custDataLst>
          </p:nvPr>
        </p:nvSpPr>
        <p:spPr bwMode="auto">
          <a:xfrm>
            <a:off x="6207044" y="2418865"/>
            <a:ext cx="1856571" cy="1725895"/>
          </a:xfrm>
          <a:custGeom>
            <a:avLst/>
            <a:gdLst>
              <a:gd name="T0" fmla="*/ 1273 w 3116"/>
              <a:gd name="T1" fmla="*/ 0 h 2906"/>
              <a:gd name="T2" fmla="*/ 3116 w 3116"/>
              <a:gd name="T3" fmla="*/ 2532 h 2906"/>
              <a:gd name="T4" fmla="*/ 2606 w 3116"/>
              <a:gd name="T5" fmla="*/ 2906 h 2906"/>
              <a:gd name="T6" fmla="*/ 0 w 3116"/>
              <a:gd name="T7" fmla="*/ 411 h 2906"/>
              <a:gd name="T8" fmla="*/ 1273 w 3116"/>
              <a:gd name="T9" fmla="*/ 0 h 2906"/>
              <a:gd name="T10" fmla="*/ 1273 w 3116"/>
              <a:gd name="T11" fmla="*/ 0 h 2906"/>
              <a:gd name="T12" fmla="*/ 1273 w 3116"/>
              <a:gd name="T13" fmla="*/ 0 h 2906"/>
              <a:gd name="T14" fmla="*/ 1273 w 3116"/>
              <a:gd name="T15" fmla="*/ 0 h 29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16" h="2906">
                <a:moveTo>
                  <a:pt x="1273" y="0"/>
                </a:moveTo>
                <a:lnTo>
                  <a:pt x="3116" y="2532"/>
                </a:lnTo>
                <a:lnTo>
                  <a:pt x="2606" y="2906"/>
                </a:lnTo>
                <a:lnTo>
                  <a:pt x="0" y="411"/>
                </a:lnTo>
                <a:lnTo>
                  <a:pt x="1273" y="0"/>
                </a:lnTo>
                <a:lnTo>
                  <a:pt x="1273" y="0"/>
                </a:lnTo>
                <a:lnTo>
                  <a:pt x="1273" y="0"/>
                </a:lnTo>
                <a:lnTo>
                  <a:pt x="1273" y="0"/>
                </a:lnTo>
                <a:close/>
              </a:path>
            </a:pathLst>
          </a:custGeom>
          <a:solidFill>
            <a:srgbClr val="178AA1"/>
          </a:solidFill>
          <a:ln>
            <a:noFill/>
          </a:ln>
        </p:spPr>
        <p:txBody>
          <a:bodyPr vert="horz" wrap="square" lIns="91440" tIns="45720" rIns="91440" bIns="45720" numCol="1" anchor="t" anchorCtr="0" compatLnSpc="1"/>
          <a:lstStyle/>
          <a:p>
            <a:pPr>
              <a:lnSpc>
                <a:spcPct val="120000"/>
              </a:lnSpc>
            </a:pPr>
            <a:endParaRPr lang="zh-CN" altLang="en-US">
              <a:latin typeface="微软雅黑" panose="020B0503020204020204" pitchFamily="34" charset="-122"/>
              <a:ea typeface="微软雅黑" panose="020B0503020204020204" pitchFamily="34" charset="-122"/>
              <a:cs typeface="黑体" panose="02010609060101010101" charset="-122"/>
            </a:endParaRPr>
          </a:p>
        </p:txBody>
      </p:sp>
      <p:sp>
        <p:nvSpPr>
          <p:cNvPr id="51" name="Freeform 24"/>
          <p:cNvSpPr/>
          <p:nvPr>
            <p:custDataLst>
              <p:tags r:id="rId4"/>
            </p:custDataLst>
          </p:nvPr>
        </p:nvSpPr>
        <p:spPr bwMode="auto">
          <a:xfrm>
            <a:off x="6665228" y="3279034"/>
            <a:ext cx="1398386" cy="2157459"/>
          </a:xfrm>
          <a:custGeom>
            <a:avLst/>
            <a:gdLst>
              <a:gd name="T0" fmla="*/ 2347 w 2347"/>
              <a:gd name="T1" fmla="*/ 1081 h 3621"/>
              <a:gd name="T2" fmla="*/ 507 w 2347"/>
              <a:gd name="T3" fmla="*/ 3621 h 3621"/>
              <a:gd name="T4" fmla="*/ 0 w 2347"/>
              <a:gd name="T5" fmla="*/ 3245 h 3621"/>
              <a:gd name="T6" fmla="*/ 1559 w 2347"/>
              <a:gd name="T7" fmla="*/ 0 h 3621"/>
              <a:gd name="T8" fmla="*/ 2347 w 2347"/>
              <a:gd name="T9" fmla="*/ 1081 h 3621"/>
              <a:gd name="T10" fmla="*/ 2347 w 2347"/>
              <a:gd name="T11" fmla="*/ 1081 h 3621"/>
              <a:gd name="T12" fmla="*/ 2347 w 2347"/>
              <a:gd name="T13" fmla="*/ 1081 h 3621"/>
              <a:gd name="T14" fmla="*/ 2347 w 2347"/>
              <a:gd name="T15" fmla="*/ 1081 h 36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47" h="3621">
                <a:moveTo>
                  <a:pt x="2347" y="1081"/>
                </a:moveTo>
                <a:lnTo>
                  <a:pt x="507" y="3621"/>
                </a:lnTo>
                <a:lnTo>
                  <a:pt x="0" y="3245"/>
                </a:lnTo>
                <a:lnTo>
                  <a:pt x="1559" y="0"/>
                </a:lnTo>
                <a:lnTo>
                  <a:pt x="2347" y="1081"/>
                </a:lnTo>
                <a:lnTo>
                  <a:pt x="2347" y="1081"/>
                </a:lnTo>
                <a:lnTo>
                  <a:pt x="2347" y="1081"/>
                </a:lnTo>
                <a:lnTo>
                  <a:pt x="2347" y="1081"/>
                </a:lnTo>
                <a:close/>
              </a:path>
            </a:pathLst>
          </a:custGeom>
          <a:solidFill>
            <a:srgbClr val="40A693"/>
          </a:solidFill>
          <a:ln>
            <a:noFill/>
          </a:ln>
        </p:spPr>
        <p:txBody>
          <a:bodyPr vert="horz" wrap="square" lIns="91440" tIns="45720" rIns="91440" bIns="45720" numCol="1" anchor="t" anchorCtr="0" compatLnSpc="1"/>
          <a:lstStyle/>
          <a:p>
            <a:pPr>
              <a:lnSpc>
                <a:spcPct val="120000"/>
              </a:lnSpc>
            </a:pPr>
            <a:endParaRPr lang="zh-CN" altLang="en-US">
              <a:latin typeface="微软雅黑" panose="020B0503020204020204" pitchFamily="34" charset="-122"/>
              <a:ea typeface="微软雅黑" panose="020B0503020204020204" pitchFamily="34" charset="-122"/>
              <a:cs typeface="黑体" panose="02010609060101010101" charset="-122"/>
            </a:endParaRPr>
          </a:p>
        </p:txBody>
      </p:sp>
      <p:sp>
        <p:nvSpPr>
          <p:cNvPr id="52" name="Freeform 25"/>
          <p:cNvSpPr/>
          <p:nvPr>
            <p:custDataLst>
              <p:tags r:id="rId5"/>
            </p:custDataLst>
          </p:nvPr>
        </p:nvSpPr>
        <p:spPr bwMode="auto">
          <a:xfrm>
            <a:off x="5856702" y="4574345"/>
            <a:ext cx="1578323" cy="862149"/>
          </a:xfrm>
          <a:custGeom>
            <a:avLst/>
            <a:gdLst>
              <a:gd name="T0" fmla="*/ 1861 w 2649"/>
              <a:gd name="T1" fmla="*/ 1447 h 1447"/>
              <a:gd name="T2" fmla="*/ 161 w 2649"/>
              <a:gd name="T3" fmla="*/ 892 h 1447"/>
              <a:gd name="T4" fmla="*/ 0 w 2649"/>
              <a:gd name="T5" fmla="*/ 0 h 1447"/>
              <a:gd name="T6" fmla="*/ 2649 w 2649"/>
              <a:gd name="T7" fmla="*/ 360 h 1447"/>
              <a:gd name="T8" fmla="*/ 1861 w 2649"/>
              <a:gd name="T9" fmla="*/ 1447 h 1447"/>
              <a:gd name="T10" fmla="*/ 1861 w 2649"/>
              <a:gd name="T11" fmla="*/ 1447 h 1447"/>
              <a:gd name="T12" fmla="*/ 1861 w 2649"/>
              <a:gd name="T13" fmla="*/ 1447 h 1447"/>
              <a:gd name="T14" fmla="*/ 1861 w 2649"/>
              <a:gd name="T15" fmla="*/ 1447 h 14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49" h="1447">
                <a:moveTo>
                  <a:pt x="1861" y="1447"/>
                </a:moveTo>
                <a:lnTo>
                  <a:pt x="161" y="892"/>
                </a:lnTo>
                <a:lnTo>
                  <a:pt x="0" y="0"/>
                </a:lnTo>
                <a:lnTo>
                  <a:pt x="2649" y="360"/>
                </a:lnTo>
                <a:lnTo>
                  <a:pt x="1861" y="1447"/>
                </a:lnTo>
                <a:lnTo>
                  <a:pt x="1861" y="1447"/>
                </a:lnTo>
                <a:lnTo>
                  <a:pt x="1861" y="1447"/>
                </a:lnTo>
                <a:lnTo>
                  <a:pt x="1861" y="1447"/>
                </a:lnTo>
                <a:close/>
              </a:path>
            </a:pathLst>
          </a:custGeom>
          <a:solidFill>
            <a:srgbClr val="5268A5"/>
          </a:solidFill>
          <a:ln>
            <a:noFill/>
          </a:ln>
        </p:spPr>
        <p:txBody>
          <a:bodyPr vert="horz" wrap="square" lIns="91440" tIns="45720" rIns="91440" bIns="45720" numCol="1" anchor="t" anchorCtr="0" compatLnSpc="1"/>
          <a:lstStyle/>
          <a:p>
            <a:pPr>
              <a:lnSpc>
                <a:spcPct val="120000"/>
              </a:lnSpc>
            </a:pPr>
            <a:endParaRPr lang="zh-CN" altLang="en-US">
              <a:solidFill>
                <a:srgbClr val="5268A5"/>
              </a:solidFill>
              <a:latin typeface="微软雅黑" panose="020B0503020204020204" pitchFamily="34" charset="-122"/>
              <a:ea typeface="微软雅黑" panose="020B0503020204020204" pitchFamily="34" charset="-122"/>
              <a:cs typeface="黑体" panose="02010609060101010101" charset="-122"/>
            </a:endParaRPr>
          </a:p>
        </p:txBody>
      </p:sp>
      <p:sp>
        <p:nvSpPr>
          <p:cNvPr id="54" name="椭圆 53"/>
          <p:cNvSpPr/>
          <p:nvPr>
            <p:custDataLst>
              <p:tags r:id="rId6"/>
            </p:custDataLst>
          </p:nvPr>
        </p:nvSpPr>
        <p:spPr>
          <a:xfrm>
            <a:off x="5577769" y="2588143"/>
            <a:ext cx="450024" cy="450024"/>
          </a:xfrm>
          <a:prstGeom prst="ellipse">
            <a:avLst/>
          </a:prstGeom>
          <a:solidFill>
            <a:srgbClr val="4276AA"/>
          </a:solidFill>
          <a:ln w="38100">
            <a:solidFill>
              <a:srgbClr val="FFFFFF"/>
            </a:solidFill>
          </a:ln>
        </p:spPr>
        <p:style>
          <a:lnRef idx="2">
            <a:srgbClr val="000000"/>
          </a:lnRef>
          <a:fillRef idx="1">
            <a:srgbClr val="FFFFFF"/>
          </a:fillRef>
          <a:effectRef idx="0">
            <a:srgbClr val="000000"/>
          </a:effectRef>
          <a:fontRef idx="minor">
            <a:srgbClr val="000000"/>
          </a:fontRef>
        </p:style>
        <p:txBody>
          <a:bodyPr anchor="ctr"/>
          <a:lstStyle/>
          <a:p>
            <a:pPr algn="ctr">
              <a:lnSpc>
                <a:spcPct val="120000"/>
              </a:lnSpc>
            </a:pPr>
            <a:endParaRPr>
              <a:latin typeface="微软雅黑" panose="020B0503020204020204" pitchFamily="34" charset="-122"/>
              <a:ea typeface="微软雅黑" panose="020B0503020204020204" pitchFamily="34" charset="-122"/>
              <a:cs typeface="黑体" panose="02010609060101010101" charset="-122"/>
            </a:endParaRPr>
          </a:p>
        </p:txBody>
      </p:sp>
      <p:sp>
        <p:nvSpPr>
          <p:cNvPr id="55" name="任意多边形 27"/>
          <p:cNvSpPr/>
          <p:nvPr>
            <p:custDataLst>
              <p:tags r:id="rId7"/>
            </p:custDataLst>
          </p:nvPr>
        </p:nvSpPr>
        <p:spPr bwMode="auto">
          <a:xfrm>
            <a:off x="5682700" y="2693230"/>
            <a:ext cx="240164" cy="239848"/>
          </a:xfrm>
          <a:custGeom>
            <a:avLst/>
            <a:gdLst>
              <a:gd name="connsiteX0" fmla="*/ 86413 w 591547"/>
              <a:gd name="connsiteY0" fmla="*/ 515758 h 590770"/>
              <a:gd name="connsiteX1" fmla="*/ 171919 w 591547"/>
              <a:gd name="connsiteY1" fmla="*/ 515758 h 590770"/>
              <a:gd name="connsiteX2" fmla="*/ 171919 w 591547"/>
              <a:gd name="connsiteY2" fmla="*/ 537523 h 590770"/>
              <a:gd name="connsiteX3" fmla="*/ 86413 w 591547"/>
              <a:gd name="connsiteY3" fmla="*/ 537523 h 590770"/>
              <a:gd name="connsiteX4" fmla="*/ 86413 w 591547"/>
              <a:gd name="connsiteY4" fmla="*/ 461733 h 590770"/>
              <a:gd name="connsiteX5" fmla="*/ 171919 w 591547"/>
              <a:gd name="connsiteY5" fmla="*/ 461733 h 590770"/>
              <a:gd name="connsiteX6" fmla="*/ 171919 w 591547"/>
              <a:gd name="connsiteY6" fmla="*/ 483498 h 590770"/>
              <a:gd name="connsiteX7" fmla="*/ 86413 w 591547"/>
              <a:gd name="connsiteY7" fmla="*/ 483498 h 590770"/>
              <a:gd name="connsiteX8" fmla="*/ 86413 w 591547"/>
              <a:gd name="connsiteY8" fmla="*/ 408616 h 590770"/>
              <a:gd name="connsiteX9" fmla="*/ 171919 w 591547"/>
              <a:gd name="connsiteY9" fmla="*/ 408616 h 590770"/>
              <a:gd name="connsiteX10" fmla="*/ 171919 w 591547"/>
              <a:gd name="connsiteY10" fmla="*/ 429474 h 590770"/>
              <a:gd name="connsiteX11" fmla="*/ 86413 w 591547"/>
              <a:gd name="connsiteY11" fmla="*/ 429474 h 590770"/>
              <a:gd name="connsiteX12" fmla="*/ 204177 w 591547"/>
              <a:gd name="connsiteY12" fmla="*/ 357041 h 590770"/>
              <a:gd name="connsiteX13" fmla="*/ 204177 w 591547"/>
              <a:gd name="connsiteY13" fmla="*/ 569815 h 590770"/>
              <a:gd name="connsiteX14" fmla="*/ 333300 w 591547"/>
              <a:gd name="connsiteY14" fmla="*/ 569815 h 590770"/>
              <a:gd name="connsiteX15" fmla="*/ 333300 w 591547"/>
              <a:gd name="connsiteY15" fmla="*/ 382026 h 590770"/>
              <a:gd name="connsiteX16" fmla="*/ 183194 w 591547"/>
              <a:gd name="connsiteY16" fmla="*/ 357041 h 590770"/>
              <a:gd name="connsiteX17" fmla="*/ 75053 w 591547"/>
              <a:gd name="connsiteY17" fmla="*/ 382026 h 590770"/>
              <a:gd name="connsiteX18" fmla="*/ 75053 w 591547"/>
              <a:gd name="connsiteY18" fmla="*/ 569815 h 590770"/>
              <a:gd name="connsiteX19" fmla="*/ 183194 w 591547"/>
              <a:gd name="connsiteY19" fmla="*/ 569815 h 590770"/>
              <a:gd name="connsiteX20" fmla="*/ 247709 w 591547"/>
              <a:gd name="connsiteY20" fmla="*/ 311838 h 590770"/>
              <a:gd name="connsiteX21" fmla="*/ 322851 w 591547"/>
              <a:gd name="connsiteY21" fmla="*/ 311838 h 590770"/>
              <a:gd name="connsiteX22" fmla="*/ 322851 w 591547"/>
              <a:gd name="connsiteY22" fmla="*/ 332826 h 590770"/>
              <a:gd name="connsiteX23" fmla="*/ 247709 w 591547"/>
              <a:gd name="connsiteY23" fmla="*/ 332826 h 590770"/>
              <a:gd name="connsiteX24" fmla="*/ 247709 w 591547"/>
              <a:gd name="connsiteY24" fmla="*/ 257944 h 590770"/>
              <a:gd name="connsiteX25" fmla="*/ 322851 w 591547"/>
              <a:gd name="connsiteY25" fmla="*/ 257944 h 590770"/>
              <a:gd name="connsiteX26" fmla="*/ 322851 w 591547"/>
              <a:gd name="connsiteY26" fmla="*/ 279580 h 590770"/>
              <a:gd name="connsiteX27" fmla="*/ 247709 w 591547"/>
              <a:gd name="connsiteY27" fmla="*/ 279580 h 590770"/>
              <a:gd name="connsiteX28" fmla="*/ 247709 w 591547"/>
              <a:gd name="connsiteY28" fmla="*/ 203919 h 590770"/>
              <a:gd name="connsiteX29" fmla="*/ 322851 w 591547"/>
              <a:gd name="connsiteY29" fmla="*/ 203919 h 590770"/>
              <a:gd name="connsiteX30" fmla="*/ 322851 w 591547"/>
              <a:gd name="connsiteY30" fmla="*/ 225684 h 590770"/>
              <a:gd name="connsiteX31" fmla="*/ 247709 w 591547"/>
              <a:gd name="connsiteY31" fmla="*/ 225684 h 590770"/>
              <a:gd name="connsiteX32" fmla="*/ 247709 w 591547"/>
              <a:gd name="connsiteY32" fmla="*/ 150672 h 590770"/>
              <a:gd name="connsiteX33" fmla="*/ 322851 w 591547"/>
              <a:gd name="connsiteY33" fmla="*/ 150672 h 590770"/>
              <a:gd name="connsiteX34" fmla="*/ 322851 w 591547"/>
              <a:gd name="connsiteY34" fmla="*/ 171660 h 590770"/>
              <a:gd name="connsiteX35" fmla="*/ 247709 w 591547"/>
              <a:gd name="connsiteY35" fmla="*/ 171660 h 590770"/>
              <a:gd name="connsiteX36" fmla="*/ 355090 w 591547"/>
              <a:gd name="connsiteY36" fmla="*/ 102357 h 590770"/>
              <a:gd name="connsiteX37" fmla="*/ 355090 w 591547"/>
              <a:gd name="connsiteY37" fmla="*/ 373160 h 590770"/>
              <a:gd name="connsiteX38" fmla="*/ 355090 w 591547"/>
              <a:gd name="connsiteY38" fmla="*/ 376384 h 590770"/>
              <a:gd name="connsiteX39" fmla="*/ 355090 w 591547"/>
              <a:gd name="connsiteY39" fmla="*/ 569815 h 590770"/>
              <a:gd name="connsiteX40" fmla="*/ 484213 w 591547"/>
              <a:gd name="connsiteY40" fmla="*/ 569815 h 590770"/>
              <a:gd name="connsiteX41" fmla="*/ 484213 w 591547"/>
              <a:gd name="connsiteY41" fmla="*/ 154744 h 590770"/>
              <a:gd name="connsiteX42" fmla="*/ 333300 w 591547"/>
              <a:gd name="connsiteY42" fmla="*/ 99939 h 590770"/>
              <a:gd name="connsiteX43" fmla="*/ 236458 w 591547"/>
              <a:gd name="connsiteY43" fmla="*/ 125730 h 590770"/>
              <a:gd name="connsiteX44" fmla="*/ 236458 w 591547"/>
              <a:gd name="connsiteY44" fmla="*/ 341728 h 590770"/>
              <a:gd name="connsiteX45" fmla="*/ 333300 w 591547"/>
              <a:gd name="connsiteY45" fmla="*/ 360265 h 590770"/>
              <a:gd name="connsiteX46" fmla="*/ 397862 w 591547"/>
              <a:gd name="connsiteY46" fmla="*/ 21761 h 590770"/>
              <a:gd name="connsiteX47" fmla="*/ 387371 w 591547"/>
              <a:gd name="connsiteY47" fmla="*/ 32238 h 590770"/>
              <a:gd name="connsiteX48" fmla="*/ 397862 w 591547"/>
              <a:gd name="connsiteY48" fmla="*/ 42716 h 590770"/>
              <a:gd name="connsiteX49" fmla="*/ 409160 w 591547"/>
              <a:gd name="connsiteY49" fmla="*/ 32238 h 590770"/>
              <a:gd name="connsiteX50" fmla="*/ 397862 w 591547"/>
              <a:gd name="connsiteY50" fmla="*/ 21761 h 590770"/>
              <a:gd name="connsiteX51" fmla="*/ 397862 w 591547"/>
              <a:gd name="connsiteY51" fmla="*/ 0 h 590770"/>
              <a:gd name="connsiteX52" fmla="*/ 430143 w 591547"/>
              <a:gd name="connsiteY52" fmla="*/ 32238 h 590770"/>
              <a:gd name="connsiteX53" fmla="*/ 409160 w 591547"/>
              <a:gd name="connsiteY53" fmla="*/ 62865 h 590770"/>
              <a:gd name="connsiteX54" fmla="*/ 409160 w 591547"/>
              <a:gd name="connsiteY54" fmla="*/ 100745 h 590770"/>
              <a:gd name="connsiteX55" fmla="*/ 498740 w 591547"/>
              <a:gd name="connsiteY55" fmla="*/ 137819 h 590770"/>
              <a:gd name="connsiteX56" fmla="*/ 506003 w 591547"/>
              <a:gd name="connsiteY56" fmla="*/ 147491 h 590770"/>
              <a:gd name="connsiteX57" fmla="*/ 506003 w 591547"/>
              <a:gd name="connsiteY57" fmla="*/ 569815 h 590770"/>
              <a:gd name="connsiteX58" fmla="*/ 591547 w 591547"/>
              <a:gd name="connsiteY58" fmla="*/ 569815 h 590770"/>
              <a:gd name="connsiteX59" fmla="*/ 591547 w 591547"/>
              <a:gd name="connsiteY59" fmla="*/ 590770 h 590770"/>
              <a:gd name="connsiteX60" fmla="*/ 494705 w 591547"/>
              <a:gd name="connsiteY60" fmla="*/ 590770 h 590770"/>
              <a:gd name="connsiteX61" fmla="*/ 344598 w 591547"/>
              <a:gd name="connsiteY61" fmla="*/ 590770 h 590770"/>
              <a:gd name="connsiteX62" fmla="*/ 193685 w 591547"/>
              <a:gd name="connsiteY62" fmla="*/ 590770 h 590770"/>
              <a:gd name="connsiteX63" fmla="*/ 64562 w 591547"/>
              <a:gd name="connsiteY63" fmla="*/ 590770 h 590770"/>
              <a:gd name="connsiteX64" fmla="*/ 0 w 591547"/>
              <a:gd name="connsiteY64" fmla="*/ 590770 h 590770"/>
              <a:gd name="connsiteX65" fmla="*/ 0 w 591547"/>
              <a:gd name="connsiteY65" fmla="*/ 569815 h 590770"/>
              <a:gd name="connsiteX66" fmla="*/ 54070 w 591547"/>
              <a:gd name="connsiteY66" fmla="*/ 569815 h 590770"/>
              <a:gd name="connsiteX67" fmla="*/ 54070 w 591547"/>
              <a:gd name="connsiteY67" fmla="*/ 373160 h 590770"/>
              <a:gd name="connsiteX68" fmla="*/ 62141 w 591547"/>
              <a:gd name="connsiteY68" fmla="*/ 362683 h 590770"/>
              <a:gd name="connsiteX69" fmla="*/ 191264 w 591547"/>
              <a:gd name="connsiteY69" fmla="*/ 333668 h 590770"/>
              <a:gd name="connsiteX70" fmla="*/ 195299 w 591547"/>
              <a:gd name="connsiteY70" fmla="*/ 333668 h 590770"/>
              <a:gd name="connsiteX71" fmla="*/ 196106 w 591547"/>
              <a:gd name="connsiteY71" fmla="*/ 333668 h 590770"/>
              <a:gd name="connsiteX72" fmla="*/ 215475 w 591547"/>
              <a:gd name="connsiteY72" fmla="*/ 336892 h 590770"/>
              <a:gd name="connsiteX73" fmla="*/ 215475 w 591547"/>
              <a:gd name="connsiteY73" fmla="*/ 116864 h 590770"/>
              <a:gd name="connsiteX74" fmla="*/ 223545 w 591547"/>
              <a:gd name="connsiteY74" fmla="*/ 106387 h 590770"/>
              <a:gd name="connsiteX75" fmla="*/ 341370 w 591547"/>
              <a:gd name="connsiteY75" fmla="*/ 75760 h 590770"/>
              <a:gd name="connsiteX76" fmla="*/ 342984 w 591547"/>
              <a:gd name="connsiteY76" fmla="*/ 75760 h 590770"/>
              <a:gd name="connsiteX77" fmla="*/ 345405 w 591547"/>
              <a:gd name="connsiteY77" fmla="*/ 75760 h 590770"/>
              <a:gd name="connsiteX78" fmla="*/ 347020 w 591547"/>
              <a:gd name="connsiteY78" fmla="*/ 75760 h 590770"/>
              <a:gd name="connsiteX79" fmla="*/ 348634 w 591547"/>
              <a:gd name="connsiteY79" fmla="*/ 75760 h 590770"/>
              <a:gd name="connsiteX80" fmla="*/ 387371 w 591547"/>
              <a:gd name="connsiteY80" fmla="*/ 91879 h 590770"/>
              <a:gd name="connsiteX81" fmla="*/ 387371 w 591547"/>
              <a:gd name="connsiteY81" fmla="*/ 62865 h 590770"/>
              <a:gd name="connsiteX82" fmla="*/ 365581 w 591547"/>
              <a:gd name="connsiteY82" fmla="*/ 32238 h 590770"/>
              <a:gd name="connsiteX83" fmla="*/ 397862 w 591547"/>
              <a:gd name="connsiteY83" fmla="*/ 0 h 59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91547" h="590770">
                <a:moveTo>
                  <a:pt x="86413" y="515758"/>
                </a:moveTo>
                <a:lnTo>
                  <a:pt x="171919" y="515758"/>
                </a:lnTo>
                <a:lnTo>
                  <a:pt x="171919" y="537523"/>
                </a:lnTo>
                <a:lnTo>
                  <a:pt x="86413" y="537523"/>
                </a:lnTo>
                <a:close/>
                <a:moveTo>
                  <a:pt x="86413" y="461733"/>
                </a:moveTo>
                <a:lnTo>
                  <a:pt x="171919" y="461733"/>
                </a:lnTo>
                <a:lnTo>
                  <a:pt x="171919" y="483498"/>
                </a:lnTo>
                <a:lnTo>
                  <a:pt x="86413" y="483498"/>
                </a:lnTo>
                <a:close/>
                <a:moveTo>
                  <a:pt x="86413" y="408616"/>
                </a:moveTo>
                <a:lnTo>
                  <a:pt x="171919" y="408616"/>
                </a:lnTo>
                <a:lnTo>
                  <a:pt x="171919" y="429474"/>
                </a:lnTo>
                <a:lnTo>
                  <a:pt x="86413" y="429474"/>
                </a:lnTo>
                <a:close/>
                <a:moveTo>
                  <a:pt x="204177" y="357041"/>
                </a:moveTo>
                <a:lnTo>
                  <a:pt x="204177" y="569815"/>
                </a:lnTo>
                <a:lnTo>
                  <a:pt x="333300" y="569815"/>
                </a:lnTo>
                <a:lnTo>
                  <a:pt x="333300" y="382026"/>
                </a:lnTo>
                <a:close/>
                <a:moveTo>
                  <a:pt x="183194" y="357041"/>
                </a:moveTo>
                <a:lnTo>
                  <a:pt x="75053" y="382026"/>
                </a:lnTo>
                <a:lnTo>
                  <a:pt x="75053" y="569815"/>
                </a:lnTo>
                <a:lnTo>
                  <a:pt x="183194" y="569815"/>
                </a:lnTo>
                <a:close/>
                <a:moveTo>
                  <a:pt x="247709" y="311838"/>
                </a:moveTo>
                <a:lnTo>
                  <a:pt x="322851" y="311838"/>
                </a:lnTo>
                <a:lnTo>
                  <a:pt x="322851" y="332826"/>
                </a:lnTo>
                <a:lnTo>
                  <a:pt x="247709" y="332826"/>
                </a:lnTo>
                <a:close/>
                <a:moveTo>
                  <a:pt x="247709" y="257944"/>
                </a:moveTo>
                <a:lnTo>
                  <a:pt x="322851" y="257944"/>
                </a:lnTo>
                <a:lnTo>
                  <a:pt x="322851" y="279580"/>
                </a:lnTo>
                <a:lnTo>
                  <a:pt x="247709" y="279580"/>
                </a:lnTo>
                <a:close/>
                <a:moveTo>
                  <a:pt x="247709" y="203919"/>
                </a:moveTo>
                <a:lnTo>
                  <a:pt x="322851" y="203919"/>
                </a:lnTo>
                <a:lnTo>
                  <a:pt x="322851" y="225684"/>
                </a:lnTo>
                <a:lnTo>
                  <a:pt x="247709" y="225684"/>
                </a:lnTo>
                <a:close/>
                <a:moveTo>
                  <a:pt x="247709" y="150672"/>
                </a:moveTo>
                <a:lnTo>
                  <a:pt x="322851" y="150672"/>
                </a:lnTo>
                <a:lnTo>
                  <a:pt x="322851" y="171660"/>
                </a:lnTo>
                <a:lnTo>
                  <a:pt x="247709" y="171660"/>
                </a:lnTo>
                <a:close/>
                <a:moveTo>
                  <a:pt x="355090" y="102357"/>
                </a:moveTo>
                <a:lnTo>
                  <a:pt x="355090" y="373160"/>
                </a:lnTo>
                <a:lnTo>
                  <a:pt x="355090" y="376384"/>
                </a:lnTo>
                <a:lnTo>
                  <a:pt x="355090" y="569815"/>
                </a:lnTo>
                <a:lnTo>
                  <a:pt x="484213" y="569815"/>
                </a:lnTo>
                <a:lnTo>
                  <a:pt x="484213" y="154744"/>
                </a:lnTo>
                <a:close/>
                <a:moveTo>
                  <a:pt x="333300" y="99939"/>
                </a:moveTo>
                <a:lnTo>
                  <a:pt x="236458" y="125730"/>
                </a:lnTo>
                <a:lnTo>
                  <a:pt x="236458" y="341728"/>
                </a:lnTo>
                <a:lnTo>
                  <a:pt x="333300" y="360265"/>
                </a:lnTo>
                <a:close/>
                <a:moveTo>
                  <a:pt x="397862" y="21761"/>
                </a:moveTo>
                <a:cubicBezTo>
                  <a:pt x="392213" y="21761"/>
                  <a:pt x="387371" y="26596"/>
                  <a:pt x="387371" y="32238"/>
                </a:cubicBezTo>
                <a:cubicBezTo>
                  <a:pt x="387371" y="37880"/>
                  <a:pt x="392213" y="42716"/>
                  <a:pt x="397862" y="42716"/>
                </a:cubicBezTo>
                <a:cubicBezTo>
                  <a:pt x="404318" y="42716"/>
                  <a:pt x="409160" y="37880"/>
                  <a:pt x="409160" y="32238"/>
                </a:cubicBezTo>
                <a:cubicBezTo>
                  <a:pt x="409160" y="26596"/>
                  <a:pt x="404318" y="21761"/>
                  <a:pt x="397862" y="21761"/>
                </a:cubicBezTo>
                <a:close/>
                <a:moveTo>
                  <a:pt x="397862" y="0"/>
                </a:moveTo>
                <a:cubicBezTo>
                  <a:pt x="415616" y="0"/>
                  <a:pt x="430143" y="14507"/>
                  <a:pt x="430143" y="32238"/>
                </a:cubicBezTo>
                <a:cubicBezTo>
                  <a:pt x="430143" y="45940"/>
                  <a:pt x="421266" y="58029"/>
                  <a:pt x="409160" y="62865"/>
                </a:cubicBezTo>
                <a:lnTo>
                  <a:pt x="409160" y="100745"/>
                </a:lnTo>
                <a:lnTo>
                  <a:pt x="498740" y="137819"/>
                </a:lnTo>
                <a:cubicBezTo>
                  <a:pt x="502775" y="139431"/>
                  <a:pt x="506003" y="143461"/>
                  <a:pt x="506003" y="147491"/>
                </a:cubicBezTo>
                <a:lnTo>
                  <a:pt x="506003" y="569815"/>
                </a:lnTo>
                <a:lnTo>
                  <a:pt x="591547" y="569815"/>
                </a:lnTo>
                <a:lnTo>
                  <a:pt x="591547" y="590770"/>
                </a:lnTo>
                <a:lnTo>
                  <a:pt x="494705" y="590770"/>
                </a:lnTo>
                <a:lnTo>
                  <a:pt x="344598" y="590770"/>
                </a:lnTo>
                <a:lnTo>
                  <a:pt x="193685" y="590770"/>
                </a:lnTo>
                <a:lnTo>
                  <a:pt x="64562" y="590770"/>
                </a:lnTo>
                <a:lnTo>
                  <a:pt x="0" y="590770"/>
                </a:lnTo>
                <a:lnTo>
                  <a:pt x="0" y="569815"/>
                </a:lnTo>
                <a:lnTo>
                  <a:pt x="54070" y="569815"/>
                </a:lnTo>
                <a:lnTo>
                  <a:pt x="54070" y="373160"/>
                </a:lnTo>
                <a:cubicBezTo>
                  <a:pt x="54070" y="368324"/>
                  <a:pt x="57298" y="364294"/>
                  <a:pt x="62141" y="362683"/>
                </a:cubicBezTo>
                <a:lnTo>
                  <a:pt x="191264" y="333668"/>
                </a:lnTo>
                <a:cubicBezTo>
                  <a:pt x="192878" y="332862"/>
                  <a:pt x="194492" y="332862"/>
                  <a:pt x="195299" y="333668"/>
                </a:cubicBezTo>
                <a:cubicBezTo>
                  <a:pt x="196106" y="333668"/>
                  <a:pt x="196106" y="333668"/>
                  <a:pt x="196106" y="333668"/>
                </a:cubicBezTo>
                <a:lnTo>
                  <a:pt x="215475" y="336892"/>
                </a:lnTo>
                <a:lnTo>
                  <a:pt x="215475" y="116864"/>
                </a:lnTo>
                <a:cubicBezTo>
                  <a:pt x="215475" y="112028"/>
                  <a:pt x="218703" y="107999"/>
                  <a:pt x="223545" y="106387"/>
                </a:cubicBezTo>
                <a:lnTo>
                  <a:pt x="341370" y="75760"/>
                </a:lnTo>
                <a:cubicBezTo>
                  <a:pt x="342177" y="75760"/>
                  <a:pt x="342177" y="75760"/>
                  <a:pt x="342984" y="75760"/>
                </a:cubicBezTo>
                <a:cubicBezTo>
                  <a:pt x="343791" y="75760"/>
                  <a:pt x="344598" y="74954"/>
                  <a:pt x="345405" y="75760"/>
                </a:cubicBezTo>
                <a:cubicBezTo>
                  <a:pt x="346213" y="75760"/>
                  <a:pt x="347020" y="75760"/>
                  <a:pt x="347020" y="75760"/>
                </a:cubicBezTo>
                <a:cubicBezTo>
                  <a:pt x="347827" y="75760"/>
                  <a:pt x="347827" y="75760"/>
                  <a:pt x="348634" y="75760"/>
                </a:cubicBezTo>
                <a:lnTo>
                  <a:pt x="387371" y="91879"/>
                </a:lnTo>
                <a:lnTo>
                  <a:pt x="387371" y="62865"/>
                </a:lnTo>
                <a:cubicBezTo>
                  <a:pt x="375265" y="58029"/>
                  <a:pt x="365581" y="45940"/>
                  <a:pt x="365581" y="32238"/>
                </a:cubicBezTo>
                <a:cubicBezTo>
                  <a:pt x="365581" y="14507"/>
                  <a:pt x="380107" y="0"/>
                  <a:pt x="397862" y="0"/>
                </a:cubicBezTo>
                <a:close/>
              </a:path>
            </a:pathLst>
          </a:custGeom>
          <a:solidFill>
            <a:srgbClr val="FFFFFF"/>
          </a:solidFill>
          <a:ln>
            <a:noFill/>
          </a:ln>
        </p:spPr>
        <p:txBody>
          <a:bodyPr anchor="ctr"/>
          <a:lstStyle/>
          <a:p>
            <a:pPr algn="ctr">
              <a:lnSpc>
                <a:spcPct val="120000"/>
              </a:lnSpc>
            </a:pPr>
            <a:endParaRPr>
              <a:latin typeface="微软雅黑" panose="020B0503020204020204" pitchFamily="34" charset="-122"/>
              <a:ea typeface="微软雅黑" panose="020B0503020204020204" pitchFamily="34" charset="-122"/>
              <a:cs typeface="黑体" panose="02010609060101010101" charset="-122"/>
            </a:endParaRPr>
          </a:p>
        </p:txBody>
      </p:sp>
      <p:sp>
        <p:nvSpPr>
          <p:cNvPr id="56" name="椭圆 55"/>
          <p:cNvSpPr/>
          <p:nvPr>
            <p:custDataLst>
              <p:tags r:id="rId8"/>
            </p:custDataLst>
          </p:nvPr>
        </p:nvSpPr>
        <p:spPr>
          <a:xfrm>
            <a:off x="7078727" y="2641714"/>
            <a:ext cx="450024" cy="450024"/>
          </a:xfrm>
          <a:prstGeom prst="ellipse">
            <a:avLst/>
          </a:prstGeom>
          <a:solidFill>
            <a:srgbClr val="178AA1"/>
          </a:solidFill>
          <a:ln w="38100">
            <a:solidFill>
              <a:srgbClr val="FFFFFF"/>
            </a:solidFill>
          </a:ln>
        </p:spPr>
        <p:style>
          <a:lnRef idx="2">
            <a:srgbClr val="000000"/>
          </a:lnRef>
          <a:fillRef idx="1">
            <a:srgbClr val="FFFFFF"/>
          </a:fillRef>
          <a:effectRef idx="0">
            <a:srgbClr val="000000"/>
          </a:effectRef>
          <a:fontRef idx="minor">
            <a:srgbClr val="000000"/>
          </a:fontRef>
        </p:style>
        <p:txBody>
          <a:bodyPr anchor="ctr"/>
          <a:lstStyle/>
          <a:p>
            <a:pPr algn="ctr">
              <a:lnSpc>
                <a:spcPct val="120000"/>
              </a:lnSpc>
            </a:pPr>
            <a:endParaRPr>
              <a:latin typeface="微软雅黑" panose="020B0503020204020204" pitchFamily="34" charset="-122"/>
              <a:ea typeface="微软雅黑" panose="020B0503020204020204" pitchFamily="34" charset="-122"/>
              <a:cs typeface="黑体" panose="02010609060101010101" charset="-122"/>
            </a:endParaRPr>
          </a:p>
        </p:txBody>
      </p:sp>
      <p:sp>
        <p:nvSpPr>
          <p:cNvPr id="57" name="任意多边形 25"/>
          <p:cNvSpPr/>
          <p:nvPr>
            <p:custDataLst>
              <p:tags r:id="rId9"/>
            </p:custDataLst>
          </p:nvPr>
        </p:nvSpPr>
        <p:spPr bwMode="auto">
          <a:xfrm>
            <a:off x="7183474" y="2780070"/>
            <a:ext cx="240164" cy="173310"/>
          </a:xfrm>
          <a:custGeom>
            <a:avLst/>
            <a:gdLst>
              <a:gd name="connsiteX0" fmla="*/ 91000 w 605879"/>
              <a:gd name="connsiteY0" fmla="*/ 173662 h 437224"/>
              <a:gd name="connsiteX1" fmla="*/ 331193 w 605879"/>
              <a:gd name="connsiteY1" fmla="*/ 173662 h 437224"/>
              <a:gd name="connsiteX2" fmla="*/ 342454 w 605879"/>
              <a:gd name="connsiteY2" fmla="*/ 184882 h 437224"/>
              <a:gd name="connsiteX3" fmla="*/ 331193 w 605879"/>
              <a:gd name="connsiteY3" fmla="*/ 196102 h 437224"/>
              <a:gd name="connsiteX4" fmla="*/ 91000 w 605879"/>
              <a:gd name="connsiteY4" fmla="*/ 196102 h 437224"/>
              <a:gd name="connsiteX5" fmla="*/ 79739 w 605879"/>
              <a:gd name="connsiteY5" fmla="*/ 184882 h 437224"/>
              <a:gd name="connsiteX6" fmla="*/ 91000 w 605879"/>
              <a:gd name="connsiteY6" fmla="*/ 173662 h 437224"/>
              <a:gd name="connsiteX7" fmla="*/ 421630 w 605879"/>
              <a:gd name="connsiteY7" fmla="*/ 131441 h 437224"/>
              <a:gd name="connsiteX8" fmla="*/ 423552 w 605879"/>
              <a:gd name="connsiteY8" fmla="*/ 152274 h 437224"/>
              <a:gd name="connsiteX9" fmla="*/ 275961 w 605879"/>
              <a:gd name="connsiteY9" fmla="*/ 300986 h 437224"/>
              <a:gd name="connsiteX10" fmla="*/ 408175 w 605879"/>
              <a:gd name="connsiteY10" fmla="*/ 358277 h 437224"/>
              <a:gd name="connsiteX11" fmla="*/ 418060 w 605879"/>
              <a:gd name="connsiteY11" fmla="*/ 365267 h 437224"/>
              <a:gd name="connsiteX12" fmla="*/ 488218 w 605879"/>
              <a:gd name="connsiteY12" fmla="*/ 410360 h 437224"/>
              <a:gd name="connsiteX13" fmla="*/ 474214 w 605879"/>
              <a:gd name="connsiteY13" fmla="*/ 363348 h 437224"/>
              <a:gd name="connsiteX14" fmla="*/ 482039 w 605879"/>
              <a:gd name="connsiteY14" fmla="*/ 349916 h 437224"/>
              <a:gd name="connsiteX15" fmla="*/ 583363 w 605879"/>
              <a:gd name="connsiteY15" fmla="*/ 244928 h 437224"/>
              <a:gd name="connsiteX16" fmla="*/ 421630 w 605879"/>
              <a:gd name="connsiteY16" fmla="*/ 131441 h 437224"/>
              <a:gd name="connsiteX17" fmla="*/ 75898 w 605879"/>
              <a:gd name="connsiteY17" fmla="*/ 120173 h 437224"/>
              <a:gd name="connsiteX18" fmla="*/ 340509 w 605879"/>
              <a:gd name="connsiteY18" fmla="*/ 120173 h 437224"/>
              <a:gd name="connsiteX19" fmla="*/ 351769 w 605879"/>
              <a:gd name="connsiteY19" fmla="*/ 131428 h 437224"/>
              <a:gd name="connsiteX20" fmla="*/ 340509 w 605879"/>
              <a:gd name="connsiteY20" fmla="*/ 142683 h 437224"/>
              <a:gd name="connsiteX21" fmla="*/ 75898 w 605879"/>
              <a:gd name="connsiteY21" fmla="*/ 142683 h 437224"/>
              <a:gd name="connsiteX22" fmla="*/ 64638 w 605879"/>
              <a:gd name="connsiteY22" fmla="*/ 131428 h 437224"/>
              <a:gd name="connsiteX23" fmla="*/ 75898 w 605879"/>
              <a:gd name="connsiteY23" fmla="*/ 120173 h 437224"/>
              <a:gd name="connsiteX24" fmla="*/ 210609 w 605879"/>
              <a:gd name="connsiteY24" fmla="*/ 22478 h 437224"/>
              <a:gd name="connsiteX25" fmla="*/ 22516 w 605879"/>
              <a:gd name="connsiteY25" fmla="*/ 153508 h 437224"/>
              <a:gd name="connsiteX26" fmla="*/ 139216 w 605879"/>
              <a:gd name="connsiteY26" fmla="*/ 274807 h 437224"/>
              <a:gd name="connsiteX27" fmla="*/ 147042 w 605879"/>
              <a:gd name="connsiteY27" fmla="*/ 288102 h 437224"/>
              <a:gd name="connsiteX28" fmla="*/ 130017 w 605879"/>
              <a:gd name="connsiteY28" fmla="*/ 344297 h 437224"/>
              <a:gd name="connsiteX29" fmla="*/ 214041 w 605879"/>
              <a:gd name="connsiteY29" fmla="*/ 291254 h 437224"/>
              <a:gd name="connsiteX30" fmla="*/ 223927 w 605879"/>
              <a:gd name="connsiteY30" fmla="*/ 284264 h 437224"/>
              <a:gd name="connsiteX31" fmla="*/ 398839 w 605879"/>
              <a:gd name="connsiteY31" fmla="*/ 152960 h 437224"/>
              <a:gd name="connsiteX32" fmla="*/ 369596 w 605879"/>
              <a:gd name="connsiteY32" fmla="*/ 80592 h 437224"/>
              <a:gd name="connsiteX33" fmla="*/ 210609 w 605879"/>
              <a:gd name="connsiteY33" fmla="*/ 22478 h 437224"/>
              <a:gd name="connsiteX34" fmla="*/ 210609 w 605879"/>
              <a:gd name="connsiteY34" fmla="*/ 0 h 437224"/>
              <a:gd name="connsiteX35" fmla="*/ 385796 w 605879"/>
              <a:gd name="connsiteY35" fmla="*/ 64967 h 437224"/>
              <a:gd name="connsiteX36" fmla="*/ 414079 w 605879"/>
              <a:gd name="connsiteY36" fmla="*/ 109100 h 437224"/>
              <a:gd name="connsiteX37" fmla="*/ 419845 w 605879"/>
              <a:gd name="connsiteY37" fmla="*/ 108963 h 437224"/>
              <a:gd name="connsiteX38" fmla="*/ 605879 w 605879"/>
              <a:gd name="connsiteY38" fmla="*/ 244928 h 437224"/>
              <a:gd name="connsiteX39" fmla="*/ 498515 w 605879"/>
              <a:gd name="connsiteY39" fmla="*/ 368420 h 437224"/>
              <a:gd name="connsiteX40" fmla="*/ 516088 w 605879"/>
              <a:gd name="connsiteY40" fmla="*/ 414609 h 437224"/>
              <a:gd name="connsiteX41" fmla="*/ 522953 w 605879"/>
              <a:gd name="connsiteY41" fmla="*/ 428178 h 437224"/>
              <a:gd name="connsiteX42" fmla="*/ 510185 w 605879"/>
              <a:gd name="connsiteY42" fmla="*/ 437224 h 437224"/>
              <a:gd name="connsiteX43" fmla="*/ 400487 w 605879"/>
              <a:gd name="connsiteY43" fmla="*/ 380344 h 437224"/>
              <a:gd name="connsiteX44" fmla="*/ 250836 w 605879"/>
              <a:gd name="connsiteY44" fmla="*/ 304275 h 437224"/>
              <a:gd name="connsiteX45" fmla="*/ 231752 w 605879"/>
              <a:gd name="connsiteY45" fmla="*/ 306331 h 437224"/>
              <a:gd name="connsiteX46" fmla="*/ 107639 w 605879"/>
              <a:gd name="connsiteY46" fmla="*/ 371161 h 437224"/>
              <a:gd name="connsiteX47" fmla="*/ 94596 w 605879"/>
              <a:gd name="connsiteY47" fmla="*/ 361978 h 437224"/>
              <a:gd name="connsiteX48" fmla="*/ 102009 w 605879"/>
              <a:gd name="connsiteY48" fmla="*/ 348135 h 437224"/>
              <a:gd name="connsiteX49" fmla="*/ 122741 w 605879"/>
              <a:gd name="connsiteY49" fmla="*/ 293173 h 437224"/>
              <a:gd name="connsiteX50" fmla="*/ 0 w 605879"/>
              <a:gd name="connsiteY50" fmla="*/ 153508 h 437224"/>
              <a:gd name="connsiteX51" fmla="*/ 210609 w 605879"/>
              <a:gd name="connsiteY51" fmla="*/ 0 h 437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879" h="437224">
                <a:moveTo>
                  <a:pt x="91000" y="173662"/>
                </a:moveTo>
                <a:lnTo>
                  <a:pt x="331193" y="173662"/>
                </a:lnTo>
                <a:cubicBezTo>
                  <a:pt x="337373" y="173662"/>
                  <a:pt x="342454" y="178725"/>
                  <a:pt x="342454" y="184882"/>
                </a:cubicBezTo>
                <a:cubicBezTo>
                  <a:pt x="342454" y="191040"/>
                  <a:pt x="337373" y="196102"/>
                  <a:pt x="331193" y="196102"/>
                </a:cubicBezTo>
                <a:lnTo>
                  <a:pt x="91000" y="196102"/>
                </a:lnTo>
                <a:cubicBezTo>
                  <a:pt x="84683" y="196102"/>
                  <a:pt x="79739" y="191040"/>
                  <a:pt x="79739" y="184882"/>
                </a:cubicBezTo>
                <a:cubicBezTo>
                  <a:pt x="79739" y="178725"/>
                  <a:pt x="84683" y="173662"/>
                  <a:pt x="91000" y="173662"/>
                </a:cubicBezTo>
                <a:close/>
                <a:moveTo>
                  <a:pt x="421630" y="131441"/>
                </a:moveTo>
                <a:cubicBezTo>
                  <a:pt x="423003" y="138294"/>
                  <a:pt x="423552" y="145284"/>
                  <a:pt x="423552" y="152274"/>
                </a:cubicBezTo>
                <a:cubicBezTo>
                  <a:pt x="423552" y="220668"/>
                  <a:pt x="362456" y="281249"/>
                  <a:pt x="275961" y="300986"/>
                </a:cubicBezTo>
                <a:cubicBezTo>
                  <a:pt x="302047" y="334017"/>
                  <a:pt x="350924" y="355536"/>
                  <a:pt x="408175" y="358277"/>
                </a:cubicBezTo>
                <a:cubicBezTo>
                  <a:pt x="412569" y="358551"/>
                  <a:pt x="416413" y="361293"/>
                  <a:pt x="418060" y="365267"/>
                </a:cubicBezTo>
                <a:cubicBezTo>
                  <a:pt x="427259" y="388019"/>
                  <a:pt x="463505" y="403370"/>
                  <a:pt x="488218" y="410360"/>
                </a:cubicBezTo>
                <a:cubicBezTo>
                  <a:pt x="483962" y="399944"/>
                  <a:pt x="479156" y="385004"/>
                  <a:pt x="474214" y="363348"/>
                </a:cubicBezTo>
                <a:cubicBezTo>
                  <a:pt x="472841" y="357455"/>
                  <a:pt x="476273" y="351698"/>
                  <a:pt x="482039" y="349916"/>
                </a:cubicBezTo>
                <a:cubicBezTo>
                  <a:pt x="543685" y="332236"/>
                  <a:pt x="583500" y="290980"/>
                  <a:pt x="583363" y="244928"/>
                </a:cubicBezTo>
                <a:cubicBezTo>
                  <a:pt x="583363" y="182839"/>
                  <a:pt x="511009" y="132126"/>
                  <a:pt x="421630" y="131441"/>
                </a:cubicBezTo>
                <a:close/>
                <a:moveTo>
                  <a:pt x="75898" y="120173"/>
                </a:moveTo>
                <a:lnTo>
                  <a:pt x="340509" y="120173"/>
                </a:lnTo>
                <a:cubicBezTo>
                  <a:pt x="346826" y="120173"/>
                  <a:pt x="351769" y="125114"/>
                  <a:pt x="351769" y="131428"/>
                </a:cubicBezTo>
                <a:cubicBezTo>
                  <a:pt x="351769" y="137604"/>
                  <a:pt x="346826" y="142683"/>
                  <a:pt x="340509" y="142683"/>
                </a:cubicBezTo>
                <a:lnTo>
                  <a:pt x="75898" y="142683"/>
                </a:lnTo>
                <a:cubicBezTo>
                  <a:pt x="69719" y="142683"/>
                  <a:pt x="64638" y="137604"/>
                  <a:pt x="64638" y="131428"/>
                </a:cubicBezTo>
                <a:cubicBezTo>
                  <a:pt x="64638" y="125114"/>
                  <a:pt x="69719" y="120173"/>
                  <a:pt x="75898" y="120173"/>
                </a:cubicBezTo>
                <a:close/>
                <a:moveTo>
                  <a:pt x="210609" y="22478"/>
                </a:moveTo>
                <a:cubicBezTo>
                  <a:pt x="106952" y="22478"/>
                  <a:pt x="22516" y="81277"/>
                  <a:pt x="22516" y="153508"/>
                </a:cubicBezTo>
                <a:cubicBezTo>
                  <a:pt x="22516" y="206688"/>
                  <a:pt x="68372" y="254385"/>
                  <a:pt x="139216" y="274807"/>
                </a:cubicBezTo>
                <a:cubicBezTo>
                  <a:pt x="144983" y="276452"/>
                  <a:pt x="148415" y="282208"/>
                  <a:pt x="147042" y="288102"/>
                </a:cubicBezTo>
                <a:cubicBezTo>
                  <a:pt x="140864" y="314966"/>
                  <a:pt x="135097" y="332647"/>
                  <a:pt x="130017" y="344297"/>
                </a:cubicBezTo>
                <a:cubicBezTo>
                  <a:pt x="158437" y="336622"/>
                  <a:pt x="203058" y="318667"/>
                  <a:pt x="214041" y="291254"/>
                </a:cubicBezTo>
                <a:cubicBezTo>
                  <a:pt x="215689" y="287280"/>
                  <a:pt x="219533" y="284538"/>
                  <a:pt x="223927" y="284264"/>
                </a:cubicBezTo>
                <a:cubicBezTo>
                  <a:pt x="320170" y="279604"/>
                  <a:pt x="395407" y="223135"/>
                  <a:pt x="398839" y="152960"/>
                </a:cubicBezTo>
                <a:cubicBezTo>
                  <a:pt x="400075" y="126918"/>
                  <a:pt x="389915" y="101836"/>
                  <a:pt x="369596" y="80592"/>
                </a:cubicBezTo>
                <a:cubicBezTo>
                  <a:pt x="334860" y="44133"/>
                  <a:pt x="275412" y="22478"/>
                  <a:pt x="210609" y="22478"/>
                </a:cubicBezTo>
                <a:close/>
                <a:moveTo>
                  <a:pt x="210609" y="0"/>
                </a:moveTo>
                <a:cubicBezTo>
                  <a:pt x="281453" y="0"/>
                  <a:pt x="346942" y="24260"/>
                  <a:pt x="385796" y="64967"/>
                </a:cubicBezTo>
                <a:cubicBezTo>
                  <a:pt x="398702" y="78536"/>
                  <a:pt x="408175" y="93338"/>
                  <a:pt x="414079" y="109100"/>
                </a:cubicBezTo>
                <a:cubicBezTo>
                  <a:pt x="416001" y="108963"/>
                  <a:pt x="417923" y="108963"/>
                  <a:pt x="419845" y="108963"/>
                </a:cubicBezTo>
                <a:cubicBezTo>
                  <a:pt x="522404" y="108963"/>
                  <a:pt x="606016" y="169955"/>
                  <a:pt x="605879" y="244928"/>
                </a:cubicBezTo>
                <a:cubicBezTo>
                  <a:pt x="605879" y="298519"/>
                  <a:pt x="564141" y="346079"/>
                  <a:pt x="498515" y="368420"/>
                </a:cubicBezTo>
                <a:cubicBezTo>
                  <a:pt x="506066" y="398025"/>
                  <a:pt x="512931" y="412279"/>
                  <a:pt x="516088" y="414609"/>
                </a:cubicBezTo>
                <a:cubicBezTo>
                  <a:pt x="524601" y="418858"/>
                  <a:pt x="523228" y="426671"/>
                  <a:pt x="522953" y="428178"/>
                </a:cubicBezTo>
                <a:cubicBezTo>
                  <a:pt x="522541" y="429686"/>
                  <a:pt x="520207" y="437224"/>
                  <a:pt x="510185" y="437224"/>
                </a:cubicBezTo>
                <a:cubicBezTo>
                  <a:pt x="497828" y="437224"/>
                  <a:pt x="423689" y="421325"/>
                  <a:pt x="400487" y="380344"/>
                </a:cubicBezTo>
                <a:cubicBezTo>
                  <a:pt x="333899" y="375410"/>
                  <a:pt x="277746" y="346764"/>
                  <a:pt x="250836" y="304275"/>
                </a:cubicBezTo>
                <a:cubicBezTo>
                  <a:pt x="244521" y="305098"/>
                  <a:pt x="238205" y="305783"/>
                  <a:pt x="231752" y="306331"/>
                </a:cubicBezTo>
                <a:cubicBezTo>
                  <a:pt x="206216" y="353069"/>
                  <a:pt x="121643" y="371161"/>
                  <a:pt x="107639" y="371161"/>
                </a:cubicBezTo>
                <a:cubicBezTo>
                  <a:pt x="97616" y="371161"/>
                  <a:pt x="95145" y="364171"/>
                  <a:pt x="94596" y="361978"/>
                </a:cubicBezTo>
                <a:cubicBezTo>
                  <a:pt x="94184" y="360470"/>
                  <a:pt x="92948" y="352658"/>
                  <a:pt x="102009" y="348135"/>
                </a:cubicBezTo>
                <a:cubicBezTo>
                  <a:pt x="105030" y="345942"/>
                  <a:pt x="113130" y="331550"/>
                  <a:pt x="122741" y="293173"/>
                </a:cubicBezTo>
                <a:cubicBezTo>
                  <a:pt x="47778" y="268228"/>
                  <a:pt x="0" y="214226"/>
                  <a:pt x="0" y="153508"/>
                </a:cubicBezTo>
                <a:cubicBezTo>
                  <a:pt x="0" y="68804"/>
                  <a:pt x="94458" y="0"/>
                  <a:pt x="210609" y="0"/>
                </a:cubicBezTo>
                <a:close/>
              </a:path>
            </a:pathLst>
          </a:custGeom>
          <a:solidFill>
            <a:srgbClr val="FFFFFF"/>
          </a:solidFill>
          <a:ln>
            <a:noFill/>
          </a:ln>
        </p:spPr>
        <p:txBody>
          <a:bodyPr anchor="ctr"/>
          <a:lstStyle/>
          <a:p>
            <a:pPr algn="ctr">
              <a:lnSpc>
                <a:spcPct val="120000"/>
              </a:lnSpc>
            </a:pPr>
            <a:endParaRPr>
              <a:latin typeface="微软雅黑" panose="020B0503020204020204" pitchFamily="34" charset="-122"/>
              <a:ea typeface="微软雅黑" panose="020B0503020204020204" pitchFamily="34" charset="-122"/>
              <a:cs typeface="黑体" panose="02010609060101010101" charset="-122"/>
            </a:endParaRPr>
          </a:p>
        </p:txBody>
      </p:sp>
      <p:sp>
        <p:nvSpPr>
          <p:cNvPr id="58" name="椭圆 57"/>
          <p:cNvSpPr/>
          <p:nvPr>
            <p:custDataLst>
              <p:tags r:id="rId10"/>
            </p:custDataLst>
          </p:nvPr>
        </p:nvSpPr>
        <p:spPr>
          <a:xfrm>
            <a:off x="7464427" y="4148150"/>
            <a:ext cx="450024" cy="450024"/>
          </a:xfrm>
          <a:prstGeom prst="ellipse">
            <a:avLst/>
          </a:prstGeom>
          <a:solidFill>
            <a:srgbClr val="40A693"/>
          </a:solidFill>
          <a:ln w="38100">
            <a:solidFill>
              <a:srgbClr val="FFFFFF"/>
            </a:solidFill>
          </a:ln>
        </p:spPr>
        <p:style>
          <a:lnRef idx="2">
            <a:srgbClr val="000000"/>
          </a:lnRef>
          <a:fillRef idx="1">
            <a:srgbClr val="FFFFFF"/>
          </a:fillRef>
          <a:effectRef idx="0">
            <a:srgbClr val="000000"/>
          </a:effectRef>
          <a:fontRef idx="minor">
            <a:srgbClr val="000000"/>
          </a:fontRef>
        </p:style>
        <p:txBody>
          <a:bodyPr anchor="ctr"/>
          <a:lstStyle/>
          <a:p>
            <a:pPr algn="ctr">
              <a:lnSpc>
                <a:spcPct val="120000"/>
              </a:lnSpc>
            </a:pPr>
            <a:endParaRPr>
              <a:latin typeface="微软雅黑" panose="020B0503020204020204" pitchFamily="34" charset="-122"/>
              <a:ea typeface="微软雅黑" panose="020B0503020204020204" pitchFamily="34" charset="-122"/>
              <a:cs typeface="黑体" panose="02010609060101010101" charset="-122"/>
            </a:endParaRPr>
          </a:p>
        </p:txBody>
      </p:sp>
      <p:sp>
        <p:nvSpPr>
          <p:cNvPr id="59" name="任意多边形 23"/>
          <p:cNvSpPr/>
          <p:nvPr>
            <p:custDataLst>
              <p:tags r:id="rId11"/>
            </p:custDataLst>
          </p:nvPr>
        </p:nvSpPr>
        <p:spPr bwMode="auto">
          <a:xfrm>
            <a:off x="7577784" y="4253080"/>
            <a:ext cx="232773" cy="240164"/>
          </a:xfrm>
          <a:custGeom>
            <a:avLst/>
            <a:gdLst>
              <a:gd name="T0" fmla="*/ 614 w 834"/>
              <a:gd name="T1" fmla="*/ 393 h 862"/>
              <a:gd name="T2" fmla="*/ 548 w 834"/>
              <a:gd name="T3" fmla="*/ 370 h 862"/>
              <a:gd name="T4" fmla="*/ 551 w 834"/>
              <a:gd name="T5" fmla="*/ 312 h 862"/>
              <a:gd name="T6" fmla="*/ 627 w 834"/>
              <a:gd name="T7" fmla="*/ 313 h 862"/>
              <a:gd name="T8" fmla="*/ 615 w 834"/>
              <a:gd name="T9" fmla="*/ 345 h 862"/>
              <a:gd name="T10" fmla="*/ 587 w 834"/>
              <a:gd name="T11" fmla="*/ 324 h 862"/>
              <a:gd name="T12" fmla="*/ 563 w 834"/>
              <a:gd name="T13" fmla="*/ 342 h 862"/>
              <a:gd name="T14" fmla="*/ 596 w 834"/>
              <a:gd name="T15" fmla="*/ 359 h 862"/>
              <a:gd name="T16" fmla="*/ 646 w 834"/>
              <a:gd name="T17" fmla="*/ 402 h 862"/>
              <a:gd name="T18" fmla="*/ 590 w 834"/>
              <a:gd name="T19" fmla="*/ 444 h 862"/>
              <a:gd name="T20" fmla="*/ 534 w 834"/>
              <a:gd name="T21" fmla="*/ 398 h 862"/>
              <a:gd name="T22" fmla="*/ 570 w 834"/>
              <a:gd name="T23" fmla="*/ 415 h 862"/>
              <a:gd name="T24" fmla="*/ 612 w 834"/>
              <a:gd name="T25" fmla="*/ 416 h 862"/>
              <a:gd name="T26" fmla="*/ 403 w 834"/>
              <a:gd name="T27" fmla="*/ 440 h 862"/>
              <a:gd name="T28" fmla="*/ 437 w 834"/>
              <a:gd name="T29" fmla="*/ 333 h 862"/>
              <a:gd name="T30" fmla="*/ 473 w 834"/>
              <a:gd name="T31" fmla="*/ 440 h 862"/>
              <a:gd name="T32" fmla="*/ 524 w 834"/>
              <a:gd name="T33" fmla="*/ 304 h 862"/>
              <a:gd name="T34" fmla="*/ 496 w 834"/>
              <a:gd name="T35" fmla="*/ 304 h 862"/>
              <a:gd name="T36" fmla="*/ 473 w 834"/>
              <a:gd name="T37" fmla="*/ 403 h 862"/>
              <a:gd name="T38" fmla="*/ 438 w 834"/>
              <a:gd name="T39" fmla="*/ 304 h 862"/>
              <a:gd name="T40" fmla="*/ 404 w 834"/>
              <a:gd name="T41" fmla="*/ 404 h 862"/>
              <a:gd name="T42" fmla="*/ 366 w 834"/>
              <a:gd name="T43" fmla="*/ 304 h 862"/>
              <a:gd name="T44" fmla="*/ 389 w 834"/>
              <a:gd name="T45" fmla="*/ 440 h 862"/>
              <a:gd name="T46" fmla="*/ 340 w 834"/>
              <a:gd name="T47" fmla="*/ 428 h 862"/>
              <a:gd name="T48" fmla="*/ 265 w 834"/>
              <a:gd name="T49" fmla="*/ 416 h 862"/>
              <a:gd name="T50" fmla="*/ 331 w 834"/>
              <a:gd name="T51" fmla="*/ 381 h 862"/>
              <a:gd name="T52" fmla="*/ 331 w 834"/>
              <a:gd name="T53" fmla="*/ 357 h 862"/>
              <a:gd name="T54" fmla="*/ 265 w 834"/>
              <a:gd name="T55" fmla="*/ 328 h 862"/>
              <a:gd name="T56" fmla="*/ 336 w 834"/>
              <a:gd name="T57" fmla="*/ 316 h 862"/>
              <a:gd name="T58" fmla="*/ 236 w 834"/>
              <a:gd name="T59" fmla="*/ 304 h 862"/>
              <a:gd name="T60" fmla="*/ 340 w 834"/>
              <a:gd name="T61" fmla="*/ 440 h 862"/>
              <a:gd name="T62" fmla="*/ 340 w 834"/>
              <a:gd name="T63" fmla="*/ 428 h 862"/>
              <a:gd name="T64" fmla="*/ 98 w 834"/>
              <a:gd name="T65" fmla="*/ 440 h 862"/>
              <a:gd name="T66" fmla="*/ 125 w 834"/>
              <a:gd name="T67" fmla="*/ 440 h 862"/>
              <a:gd name="T68" fmla="*/ 181 w 834"/>
              <a:gd name="T69" fmla="*/ 440 h 862"/>
              <a:gd name="T70" fmla="*/ 209 w 834"/>
              <a:gd name="T71" fmla="*/ 440 h 862"/>
              <a:gd name="T72" fmla="*/ 196 w 834"/>
              <a:gd name="T73" fmla="*/ 304 h 862"/>
              <a:gd name="T74" fmla="*/ 182 w 834"/>
              <a:gd name="T75" fmla="*/ 400 h 862"/>
              <a:gd name="T76" fmla="*/ 113 w 834"/>
              <a:gd name="T77" fmla="*/ 304 h 862"/>
              <a:gd name="T78" fmla="*/ 834 w 834"/>
              <a:gd name="T79" fmla="*/ 0 h 862"/>
              <a:gd name="T80" fmla="*/ 743 w 834"/>
              <a:gd name="T81" fmla="*/ 555 h 862"/>
              <a:gd name="T82" fmla="*/ 551 w 834"/>
              <a:gd name="T83" fmla="*/ 643 h 862"/>
              <a:gd name="T84" fmla="*/ 420 w 834"/>
              <a:gd name="T85" fmla="*/ 772 h 862"/>
              <a:gd name="T86" fmla="*/ 329 w 834"/>
              <a:gd name="T87" fmla="*/ 643 h 862"/>
              <a:gd name="T88" fmla="*/ 0 w 834"/>
              <a:gd name="T89" fmla="*/ 88 h 862"/>
              <a:gd name="T90" fmla="*/ 91 w 834"/>
              <a:gd name="T91" fmla="*/ 0 h 862"/>
              <a:gd name="T92" fmla="*/ 707 w 834"/>
              <a:gd name="T93" fmla="*/ 125 h 862"/>
              <a:gd name="T94" fmla="*/ 109 w 834"/>
              <a:gd name="T95" fmla="*/ 125 h 862"/>
              <a:gd name="T96" fmla="*/ 37 w 834"/>
              <a:gd name="T97" fmla="*/ 125 h 862"/>
              <a:gd name="T98" fmla="*/ 366 w 834"/>
              <a:gd name="T99" fmla="*/ 606 h 862"/>
              <a:gd name="T100" fmla="*/ 420 w 834"/>
              <a:gd name="T101" fmla="*/ 720 h 862"/>
              <a:gd name="T102" fmla="*/ 456 w 834"/>
              <a:gd name="T103" fmla="*/ 683 h 862"/>
              <a:gd name="T104" fmla="*/ 536 w 834"/>
              <a:gd name="T105" fmla="*/ 606 h 862"/>
              <a:gd name="T106" fmla="*/ 587 w 834"/>
              <a:gd name="T107" fmla="*/ 606 h 862"/>
              <a:gd name="T108" fmla="*/ 707 w 834"/>
              <a:gd name="T109" fmla="*/ 554 h 862"/>
              <a:gd name="T110" fmla="*/ 707 w 834"/>
              <a:gd name="T111" fmla="*/ 518 h 862"/>
              <a:gd name="T112" fmla="*/ 707 w 834"/>
              <a:gd name="T113" fmla="*/ 125 h 862"/>
              <a:gd name="T114" fmla="*/ 127 w 834"/>
              <a:gd name="T115" fmla="*/ 37 h 862"/>
              <a:gd name="T116" fmla="*/ 743 w 834"/>
              <a:gd name="T117" fmla="*/ 88 h 862"/>
              <a:gd name="T118" fmla="*/ 798 w 834"/>
              <a:gd name="T119" fmla="*/ 518 h 862"/>
              <a:gd name="T120" fmla="*/ 798 w 834"/>
              <a:gd name="T121" fmla="*/ 37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34" h="862">
                <a:moveTo>
                  <a:pt x="619" y="404"/>
                </a:moveTo>
                <a:cubicBezTo>
                  <a:pt x="619" y="399"/>
                  <a:pt x="617" y="395"/>
                  <a:pt x="614" y="393"/>
                </a:cubicBezTo>
                <a:cubicBezTo>
                  <a:pt x="610" y="390"/>
                  <a:pt x="603" y="388"/>
                  <a:pt x="591" y="385"/>
                </a:cubicBezTo>
                <a:cubicBezTo>
                  <a:pt x="569" y="380"/>
                  <a:pt x="555" y="375"/>
                  <a:pt x="548" y="370"/>
                </a:cubicBezTo>
                <a:cubicBezTo>
                  <a:pt x="540" y="364"/>
                  <a:pt x="537" y="355"/>
                  <a:pt x="537" y="344"/>
                </a:cubicBezTo>
                <a:cubicBezTo>
                  <a:pt x="537" y="330"/>
                  <a:pt x="541" y="320"/>
                  <a:pt x="551" y="312"/>
                </a:cubicBezTo>
                <a:cubicBezTo>
                  <a:pt x="561" y="304"/>
                  <a:pt x="573" y="300"/>
                  <a:pt x="590" y="300"/>
                </a:cubicBezTo>
                <a:cubicBezTo>
                  <a:pt x="605" y="300"/>
                  <a:pt x="617" y="305"/>
                  <a:pt x="627" y="313"/>
                </a:cubicBezTo>
                <a:cubicBezTo>
                  <a:pt x="637" y="321"/>
                  <a:pt x="642" y="331"/>
                  <a:pt x="643" y="345"/>
                </a:cubicBezTo>
                <a:lnTo>
                  <a:pt x="615" y="345"/>
                </a:lnTo>
                <a:cubicBezTo>
                  <a:pt x="615" y="339"/>
                  <a:pt x="612" y="333"/>
                  <a:pt x="607" y="330"/>
                </a:cubicBezTo>
                <a:cubicBezTo>
                  <a:pt x="601" y="326"/>
                  <a:pt x="595" y="324"/>
                  <a:pt x="587" y="324"/>
                </a:cubicBezTo>
                <a:cubicBezTo>
                  <a:pt x="579" y="324"/>
                  <a:pt x="574" y="325"/>
                  <a:pt x="570" y="329"/>
                </a:cubicBezTo>
                <a:cubicBezTo>
                  <a:pt x="565" y="332"/>
                  <a:pt x="563" y="336"/>
                  <a:pt x="563" y="342"/>
                </a:cubicBezTo>
                <a:cubicBezTo>
                  <a:pt x="563" y="346"/>
                  <a:pt x="566" y="349"/>
                  <a:pt x="570" y="351"/>
                </a:cubicBezTo>
                <a:cubicBezTo>
                  <a:pt x="574" y="354"/>
                  <a:pt x="583" y="356"/>
                  <a:pt x="596" y="359"/>
                </a:cubicBezTo>
                <a:cubicBezTo>
                  <a:pt x="616" y="364"/>
                  <a:pt x="630" y="369"/>
                  <a:pt x="636" y="375"/>
                </a:cubicBezTo>
                <a:cubicBezTo>
                  <a:pt x="643" y="380"/>
                  <a:pt x="646" y="390"/>
                  <a:pt x="646" y="402"/>
                </a:cubicBezTo>
                <a:cubicBezTo>
                  <a:pt x="646" y="415"/>
                  <a:pt x="641" y="425"/>
                  <a:pt x="631" y="433"/>
                </a:cubicBezTo>
                <a:cubicBezTo>
                  <a:pt x="621" y="440"/>
                  <a:pt x="607" y="444"/>
                  <a:pt x="590" y="444"/>
                </a:cubicBezTo>
                <a:cubicBezTo>
                  <a:pt x="573" y="444"/>
                  <a:pt x="560" y="440"/>
                  <a:pt x="550" y="432"/>
                </a:cubicBezTo>
                <a:cubicBezTo>
                  <a:pt x="540" y="424"/>
                  <a:pt x="535" y="413"/>
                  <a:pt x="534" y="398"/>
                </a:cubicBezTo>
                <a:lnTo>
                  <a:pt x="562" y="398"/>
                </a:lnTo>
                <a:cubicBezTo>
                  <a:pt x="562" y="405"/>
                  <a:pt x="565" y="411"/>
                  <a:pt x="570" y="415"/>
                </a:cubicBezTo>
                <a:cubicBezTo>
                  <a:pt x="575" y="419"/>
                  <a:pt x="581" y="421"/>
                  <a:pt x="590" y="421"/>
                </a:cubicBezTo>
                <a:cubicBezTo>
                  <a:pt x="599" y="421"/>
                  <a:pt x="606" y="419"/>
                  <a:pt x="612" y="416"/>
                </a:cubicBezTo>
                <a:cubicBezTo>
                  <a:pt x="617" y="413"/>
                  <a:pt x="619" y="409"/>
                  <a:pt x="619" y="404"/>
                </a:cubicBezTo>
                <a:close/>
                <a:moveTo>
                  <a:pt x="403" y="440"/>
                </a:moveTo>
                <a:lnTo>
                  <a:pt x="416" y="440"/>
                </a:lnTo>
                <a:lnTo>
                  <a:pt x="437" y="333"/>
                </a:lnTo>
                <a:lnTo>
                  <a:pt x="459" y="440"/>
                </a:lnTo>
                <a:lnTo>
                  <a:pt x="473" y="440"/>
                </a:lnTo>
                <a:lnTo>
                  <a:pt x="487" y="440"/>
                </a:lnTo>
                <a:lnTo>
                  <a:pt x="524" y="304"/>
                </a:lnTo>
                <a:lnTo>
                  <a:pt x="510" y="304"/>
                </a:lnTo>
                <a:lnTo>
                  <a:pt x="496" y="304"/>
                </a:lnTo>
                <a:lnTo>
                  <a:pt x="473" y="403"/>
                </a:lnTo>
                <a:lnTo>
                  <a:pt x="473" y="403"/>
                </a:lnTo>
                <a:lnTo>
                  <a:pt x="453" y="304"/>
                </a:lnTo>
                <a:lnTo>
                  <a:pt x="438" y="304"/>
                </a:lnTo>
                <a:lnTo>
                  <a:pt x="423" y="304"/>
                </a:lnTo>
                <a:lnTo>
                  <a:pt x="404" y="404"/>
                </a:lnTo>
                <a:lnTo>
                  <a:pt x="381" y="304"/>
                </a:lnTo>
                <a:lnTo>
                  <a:pt x="366" y="304"/>
                </a:lnTo>
                <a:lnTo>
                  <a:pt x="351" y="304"/>
                </a:lnTo>
                <a:lnTo>
                  <a:pt x="389" y="440"/>
                </a:lnTo>
                <a:lnTo>
                  <a:pt x="403" y="440"/>
                </a:lnTo>
                <a:close/>
                <a:moveTo>
                  <a:pt x="340" y="428"/>
                </a:moveTo>
                <a:lnTo>
                  <a:pt x="340" y="416"/>
                </a:lnTo>
                <a:lnTo>
                  <a:pt x="265" y="416"/>
                </a:lnTo>
                <a:lnTo>
                  <a:pt x="265" y="381"/>
                </a:lnTo>
                <a:lnTo>
                  <a:pt x="331" y="381"/>
                </a:lnTo>
                <a:lnTo>
                  <a:pt x="331" y="369"/>
                </a:lnTo>
                <a:lnTo>
                  <a:pt x="331" y="357"/>
                </a:lnTo>
                <a:lnTo>
                  <a:pt x="265" y="357"/>
                </a:lnTo>
                <a:lnTo>
                  <a:pt x="265" y="328"/>
                </a:lnTo>
                <a:lnTo>
                  <a:pt x="336" y="328"/>
                </a:lnTo>
                <a:lnTo>
                  <a:pt x="336" y="316"/>
                </a:lnTo>
                <a:lnTo>
                  <a:pt x="336" y="304"/>
                </a:lnTo>
                <a:lnTo>
                  <a:pt x="236" y="304"/>
                </a:lnTo>
                <a:lnTo>
                  <a:pt x="236" y="440"/>
                </a:lnTo>
                <a:lnTo>
                  <a:pt x="340" y="440"/>
                </a:lnTo>
                <a:lnTo>
                  <a:pt x="340" y="428"/>
                </a:lnTo>
                <a:lnTo>
                  <a:pt x="340" y="428"/>
                </a:lnTo>
                <a:close/>
                <a:moveTo>
                  <a:pt x="98" y="304"/>
                </a:moveTo>
                <a:lnTo>
                  <a:pt x="98" y="440"/>
                </a:lnTo>
                <a:lnTo>
                  <a:pt x="111" y="440"/>
                </a:lnTo>
                <a:lnTo>
                  <a:pt x="125" y="440"/>
                </a:lnTo>
                <a:lnTo>
                  <a:pt x="125" y="342"/>
                </a:lnTo>
                <a:lnTo>
                  <a:pt x="181" y="440"/>
                </a:lnTo>
                <a:lnTo>
                  <a:pt x="195" y="440"/>
                </a:lnTo>
                <a:lnTo>
                  <a:pt x="209" y="440"/>
                </a:lnTo>
                <a:lnTo>
                  <a:pt x="209" y="304"/>
                </a:lnTo>
                <a:lnTo>
                  <a:pt x="196" y="304"/>
                </a:lnTo>
                <a:lnTo>
                  <a:pt x="182" y="304"/>
                </a:lnTo>
                <a:lnTo>
                  <a:pt x="182" y="400"/>
                </a:lnTo>
                <a:lnTo>
                  <a:pt x="128" y="304"/>
                </a:lnTo>
                <a:lnTo>
                  <a:pt x="113" y="304"/>
                </a:lnTo>
                <a:lnTo>
                  <a:pt x="98" y="304"/>
                </a:lnTo>
                <a:close/>
                <a:moveTo>
                  <a:pt x="834" y="0"/>
                </a:moveTo>
                <a:lnTo>
                  <a:pt x="834" y="555"/>
                </a:lnTo>
                <a:lnTo>
                  <a:pt x="743" y="555"/>
                </a:lnTo>
                <a:lnTo>
                  <a:pt x="743" y="643"/>
                </a:lnTo>
                <a:lnTo>
                  <a:pt x="551" y="643"/>
                </a:lnTo>
                <a:lnTo>
                  <a:pt x="420" y="774"/>
                </a:lnTo>
                <a:lnTo>
                  <a:pt x="420" y="772"/>
                </a:lnTo>
                <a:lnTo>
                  <a:pt x="329" y="862"/>
                </a:lnTo>
                <a:lnTo>
                  <a:pt x="329" y="643"/>
                </a:lnTo>
                <a:lnTo>
                  <a:pt x="0" y="643"/>
                </a:lnTo>
                <a:lnTo>
                  <a:pt x="0" y="88"/>
                </a:lnTo>
                <a:lnTo>
                  <a:pt x="91" y="88"/>
                </a:lnTo>
                <a:lnTo>
                  <a:pt x="91" y="0"/>
                </a:lnTo>
                <a:lnTo>
                  <a:pt x="834" y="0"/>
                </a:lnTo>
                <a:close/>
                <a:moveTo>
                  <a:pt x="707" y="125"/>
                </a:moveTo>
                <a:lnTo>
                  <a:pt x="127" y="125"/>
                </a:lnTo>
                <a:lnTo>
                  <a:pt x="109" y="125"/>
                </a:lnTo>
                <a:lnTo>
                  <a:pt x="91" y="125"/>
                </a:lnTo>
                <a:lnTo>
                  <a:pt x="37" y="125"/>
                </a:lnTo>
                <a:lnTo>
                  <a:pt x="37" y="606"/>
                </a:lnTo>
                <a:lnTo>
                  <a:pt x="366" y="606"/>
                </a:lnTo>
                <a:lnTo>
                  <a:pt x="366" y="774"/>
                </a:lnTo>
                <a:lnTo>
                  <a:pt x="420" y="720"/>
                </a:lnTo>
                <a:lnTo>
                  <a:pt x="438" y="702"/>
                </a:lnTo>
                <a:lnTo>
                  <a:pt x="456" y="683"/>
                </a:lnTo>
                <a:lnTo>
                  <a:pt x="533" y="606"/>
                </a:lnTo>
                <a:lnTo>
                  <a:pt x="536" y="606"/>
                </a:lnTo>
                <a:lnTo>
                  <a:pt x="561" y="606"/>
                </a:lnTo>
                <a:lnTo>
                  <a:pt x="587" y="606"/>
                </a:lnTo>
                <a:lnTo>
                  <a:pt x="707" y="606"/>
                </a:lnTo>
                <a:lnTo>
                  <a:pt x="707" y="554"/>
                </a:lnTo>
                <a:lnTo>
                  <a:pt x="707" y="536"/>
                </a:lnTo>
                <a:lnTo>
                  <a:pt x="707" y="518"/>
                </a:lnTo>
                <a:lnTo>
                  <a:pt x="707" y="125"/>
                </a:lnTo>
                <a:lnTo>
                  <a:pt x="707" y="125"/>
                </a:lnTo>
                <a:close/>
                <a:moveTo>
                  <a:pt x="798" y="37"/>
                </a:moveTo>
                <a:lnTo>
                  <a:pt x="127" y="37"/>
                </a:lnTo>
                <a:lnTo>
                  <a:pt x="127" y="88"/>
                </a:lnTo>
                <a:lnTo>
                  <a:pt x="743" y="88"/>
                </a:lnTo>
                <a:lnTo>
                  <a:pt x="743" y="518"/>
                </a:lnTo>
                <a:lnTo>
                  <a:pt x="798" y="518"/>
                </a:lnTo>
                <a:lnTo>
                  <a:pt x="798" y="37"/>
                </a:lnTo>
                <a:lnTo>
                  <a:pt x="798" y="37"/>
                </a:lnTo>
                <a:close/>
              </a:path>
            </a:pathLst>
          </a:custGeom>
          <a:solidFill>
            <a:srgbClr val="FFFFFF"/>
          </a:solidFill>
          <a:ln>
            <a:noFill/>
          </a:ln>
        </p:spPr>
        <p:txBody>
          <a:bodyPr anchor="ctr"/>
          <a:lstStyle/>
          <a:p>
            <a:pPr algn="ctr">
              <a:lnSpc>
                <a:spcPct val="120000"/>
              </a:lnSpc>
            </a:pPr>
            <a:endParaRPr>
              <a:latin typeface="微软雅黑" panose="020B0503020204020204" pitchFamily="34" charset="-122"/>
              <a:ea typeface="微软雅黑" panose="020B0503020204020204" pitchFamily="34" charset="-122"/>
              <a:cs typeface="黑体" panose="02010609060101010101" charset="-122"/>
            </a:endParaRPr>
          </a:p>
        </p:txBody>
      </p:sp>
      <p:sp>
        <p:nvSpPr>
          <p:cNvPr id="60" name="椭圆 59"/>
          <p:cNvSpPr/>
          <p:nvPr>
            <p:custDataLst>
              <p:tags r:id="rId12"/>
            </p:custDataLst>
          </p:nvPr>
        </p:nvSpPr>
        <p:spPr>
          <a:xfrm>
            <a:off x="6207044" y="4986470"/>
            <a:ext cx="450024" cy="450024"/>
          </a:xfrm>
          <a:prstGeom prst="ellipse">
            <a:avLst/>
          </a:prstGeom>
          <a:solidFill>
            <a:srgbClr val="5268A5"/>
          </a:solidFill>
          <a:ln w="38100">
            <a:solidFill>
              <a:srgbClr val="FFFFFF"/>
            </a:solidFill>
          </a:ln>
        </p:spPr>
        <p:style>
          <a:lnRef idx="2">
            <a:srgbClr val="000000"/>
          </a:lnRef>
          <a:fillRef idx="1">
            <a:srgbClr val="FFFFFF"/>
          </a:fillRef>
          <a:effectRef idx="0">
            <a:srgbClr val="000000"/>
          </a:effectRef>
          <a:fontRef idx="minor">
            <a:srgbClr val="000000"/>
          </a:fontRef>
        </p:style>
        <p:txBody>
          <a:bodyPr anchor="ctr"/>
          <a:lstStyle/>
          <a:p>
            <a:pPr algn="ctr">
              <a:lnSpc>
                <a:spcPct val="120000"/>
              </a:lnSpc>
            </a:pPr>
            <a:endParaRPr>
              <a:latin typeface="微软雅黑" panose="020B0503020204020204" pitchFamily="34" charset="-122"/>
              <a:ea typeface="微软雅黑" panose="020B0503020204020204" pitchFamily="34" charset="-122"/>
              <a:cs typeface="黑体" panose="02010609060101010101" charset="-122"/>
            </a:endParaRPr>
          </a:p>
        </p:txBody>
      </p:sp>
      <p:sp>
        <p:nvSpPr>
          <p:cNvPr id="61" name="任意多边形 21"/>
          <p:cNvSpPr/>
          <p:nvPr>
            <p:custDataLst>
              <p:tags r:id="rId13"/>
            </p:custDataLst>
          </p:nvPr>
        </p:nvSpPr>
        <p:spPr bwMode="auto">
          <a:xfrm>
            <a:off x="6311974" y="5129539"/>
            <a:ext cx="240163" cy="163883"/>
          </a:xfrm>
          <a:custGeom>
            <a:avLst/>
            <a:gdLst>
              <a:gd name="connsiteX0" fmla="*/ 20293 w 607639"/>
              <a:gd name="connsiteY0" fmla="*/ 364067 h 414642"/>
              <a:gd name="connsiteX1" fmla="*/ 20293 w 607639"/>
              <a:gd name="connsiteY1" fmla="*/ 384244 h 414642"/>
              <a:gd name="connsiteX2" fmla="*/ 30351 w 607639"/>
              <a:gd name="connsiteY2" fmla="*/ 394377 h 414642"/>
              <a:gd name="connsiteX3" fmla="*/ 577199 w 607639"/>
              <a:gd name="connsiteY3" fmla="*/ 394377 h 414642"/>
              <a:gd name="connsiteX4" fmla="*/ 587346 w 607639"/>
              <a:gd name="connsiteY4" fmla="*/ 384244 h 414642"/>
              <a:gd name="connsiteX5" fmla="*/ 587346 w 607639"/>
              <a:gd name="connsiteY5" fmla="*/ 364067 h 414642"/>
              <a:gd name="connsiteX6" fmla="*/ 556995 w 607639"/>
              <a:gd name="connsiteY6" fmla="*/ 364067 h 414642"/>
              <a:gd name="connsiteX7" fmla="*/ 394916 w 607639"/>
              <a:gd name="connsiteY7" fmla="*/ 364067 h 414642"/>
              <a:gd name="connsiteX8" fmla="*/ 394916 w 607639"/>
              <a:gd name="connsiteY8" fmla="*/ 374200 h 414642"/>
              <a:gd name="connsiteX9" fmla="*/ 384859 w 607639"/>
              <a:gd name="connsiteY9" fmla="*/ 384244 h 414642"/>
              <a:gd name="connsiteX10" fmla="*/ 222780 w 607639"/>
              <a:gd name="connsiteY10" fmla="*/ 384244 h 414642"/>
              <a:gd name="connsiteX11" fmla="*/ 212634 w 607639"/>
              <a:gd name="connsiteY11" fmla="*/ 374200 h 414642"/>
              <a:gd name="connsiteX12" fmla="*/ 212634 w 607639"/>
              <a:gd name="connsiteY12" fmla="*/ 364067 h 414642"/>
              <a:gd name="connsiteX13" fmla="*/ 50644 w 607639"/>
              <a:gd name="connsiteY13" fmla="*/ 364067 h 414642"/>
              <a:gd name="connsiteX14" fmla="*/ 141754 w 607639"/>
              <a:gd name="connsiteY14" fmla="*/ 232583 h 414642"/>
              <a:gd name="connsiteX15" fmla="*/ 161961 w 607639"/>
              <a:gd name="connsiteY15" fmla="*/ 232583 h 414642"/>
              <a:gd name="connsiteX16" fmla="*/ 172110 w 607639"/>
              <a:gd name="connsiteY16" fmla="*/ 242719 h 414642"/>
              <a:gd name="connsiteX17" fmla="*/ 161961 w 607639"/>
              <a:gd name="connsiteY17" fmla="*/ 252765 h 414642"/>
              <a:gd name="connsiteX18" fmla="*/ 141754 w 607639"/>
              <a:gd name="connsiteY18" fmla="*/ 252765 h 414642"/>
              <a:gd name="connsiteX19" fmla="*/ 131605 w 607639"/>
              <a:gd name="connsiteY19" fmla="*/ 242719 h 414642"/>
              <a:gd name="connsiteX20" fmla="*/ 141754 w 607639"/>
              <a:gd name="connsiteY20" fmla="*/ 232583 h 414642"/>
              <a:gd name="connsiteX21" fmla="*/ 141758 w 607639"/>
              <a:gd name="connsiteY21" fmla="*/ 192149 h 414642"/>
              <a:gd name="connsiteX22" fmla="*/ 182279 w 607639"/>
              <a:gd name="connsiteY22" fmla="*/ 192149 h 414642"/>
              <a:gd name="connsiteX23" fmla="*/ 192432 w 607639"/>
              <a:gd name="connsiteY23" fmla="*/ 202196 h 414642"/>
              <a:gd name="connsiteX24" fmla="*/ 182279 w 607639"/>
              <a:gd name="connsiteY24" fmla="*/ 212331 h 414642"/>
              <a:gd name="connsiteX25" fmla="*/ 141758 w 607639"/>
              <a:gd name="connsiteY25" fmla="*/ 212331 h 414642"/>
              <a:gd name="connsiteX26" fmla="*/ 131605 w 607639"/>
              <a:gd name="connsiteY26" fmla="*/ 202196 h 414642"/>
              <a:gd name="connsiteX27" fmla="*/ 141758 w 607639"/>
              <a:gd name="connsiteY27" fmla="*/ 192149 h 414642"/>
              <a:gd name="connsiteX28" fmla="*/ 141754 w 607639"/>
              <a:gd name="connsiteY28" fmla="*/ 151716 h 414642"/>
              <a:gd name="connsiteX29" fmla="*/ 161961 w 607639"/>
              <a:gd name="connsiteY29" fmla="*/ 151716 h 414642"/>
              <a:gd name="connsiteX30" fmla="*/ 172110 w 607639"/>
              <a:gd name="connsiteY30" fmla="*/ 161763 h 414642"/>
              <a:gd name="connsiteX31" fmla="*/ 161961 w 607639"/>
              <a:gd name="connsiteY31" fmla="*/ 171898 h 414642"/>
              <a:gd name="connsiteX32" fmla="*/ 141754 w 607639"/>
              <a:gd name="connsiteY32" fmla="*/ 171898 h 414642"/>
              <a:gd name="connsiteX33" fmla="*/ 131605 w 607639"/>
              <a:gd name="connsiteY33" fmla="*/ 161763 h 414642"/>
              <a:gd name="connsiteX34" fmla="*/ 141754 w 607639"/>
              <a:gd name="connsiteY34" fmla="*/ 151716 h 414642"/>
              <a:gd name="connsiteX35" fmla="*/ 141758 w 607639"/>
              <a:gd name="connsiteY35" fmla="*/ 111211 h 414642"/>
              <a:gd name="connsiteX36" fmla="*/ 182279 w 607639"/>
              <a:gd name="connsiteY36" fmla="*/ 111211 h 414642"/>
              <a:gd name="connsiteX37" fmla="*/ 192432 w 607639"/>
              <a:gd name="connsiteY37" fmla="*/ 121337 h 414642"/>
              <a:gd name="connsiteX38" fmla="*/ 182279 w 607639"/>
              <a:gd name="connsiteY38" fmla="*/ 131463 h 414642"/>
              <a:gd name="connsiteX39" fmla="*/ 141758 w 607639"/>
              <a:gd name="connsiteY39" fmla="*/ 131463 h 414642"/>
              <a:gd name="connsiteX40" fmla="*/ 131605 w 607639"/>
              <a:gd name="connsiteY40" fmla="*/ 121337 h 414642"/>
              <a:gd name="connsiteX41" fmla="*/ 141758 w 607639"/>
              <a:gd name="connsiteY41" fmla="*/ 111211 h 414642"/>
              <a:gd name="connsiteX42" fmla="*/ 425367 w 607639"/>
              <a:gd name="connsiteY42" fmla="*/ 101191 h 414642"/>
              <a:gd name="connsiteX43" fmla="*/ 496228 w 607639"/>
              <a:gd name="connsiteY43" fmla="*/ 101191 h 414642"/>
              <a:gd name="connsiteX44" fmla="*/ 506377 w 607639"/>
              <a:gd name="connsiteY44" fmla="*/ 111231 h 414642"/>
              <a:gd name="connsiteX45" fmla="*/ 506377 w 607639"/>
              <a:gd name="connsiteY45" fmla="*/ 182042 h 414642"/>
              <a:gd name="connsiteX46" fmla="*/ 496228 w 607639"/>
              <a:gd name="connsiteY46" fmla="*/ 192171 h 414642"/>
              <a:gd name="connsiteX47" fmla="*/ 486080 w 607639"/>
              <a:gd name="connsiteY47" fmla="*/ 182042 h 414642"/>
              <a:gd name="connsiteX48" fmla="*/ 486080 w 607639"/>
              <a:gd name="connsiteY48" fmla="*/ 135575 h 414642"/>
              <a:gd name="connsiteX49" fmla="*/ 402043 w 607639"/>
              <a:gd name="connsiteY49" fmla="*/ 219447 h 414642"/>
              <a:gd name="connsiteX50" fmla="*/ 394921 w 607639"/>
              <a:gd name="connsiteY50" fmla="*/ 222468 h 414642"/>
              <a:gd name="connsiteX51" fmla="*/ 387889 w 607639"/>
              <a:gd name="connsiteY51" fmla="*/ 219447 h 414642"/>
              <a:gd name="connsiteX52" fmla="*/ 344268 w 607639"/>
              <a:gd name="connsiteY52" fmla="*/ 176001 h 414642"/>
              <a:gd name="connsiteX53" fmla="*/ 270380 w 607639"/>
              <a:gd name="connsiteY53" fmla="*/ 249744 h 414642"/>
              <a:gd name="connsiteX54" fmla="*/ 263258 w 607639"/>
              <a:gd name="connsiteY54" fmla="*/ 252765 h 414642"/>
              <a:gd name="connsiteX55" fmla="*/ 256225 w 607639"/>
              <a:gd name="connsiteY55" fmla="*/ 249744 h 414642"/>
              <a:gd name="connsiteX56" fmla="*/ 256225 w 607639"/>
              <a:gd name="connsiteY56" fmla="*/ 235617 h 414642"/>
              <a:gd name="connsiteX57" fmla="*/ 337235 w 607639"/>
              <a:gd name="connsiteY57" fmla="*/ 154766 h 414642"/>
              <a:gd name="connsiteX58" fmla="*/ 338837 w 607639"/>
              <a:gd name="connsiteY58" fmla="*/ 153433 h 414642"/>
              <a:gd name="connsiteX59" fmla="*/ 340618 w 607639"/>
              <a:gd name="connsiteY59" fmla="*/ 152456 h 414642"/>
              <a:gd name="connsiteX60" fmla="*/ 341508 w 607639"/>
              <a:gd name="connsiteY60" fmla="*/ 152101 h 414642"/>
              <a:gd name="connsiteX61" fmla="*/ 343378 w 607639"/>
              <a:gd name="connsiteY61" fmla="*/ 151745 h 414642"/>
              <a:gd name="connsiteX62" fmla="*/ 344268 w 607639"/>
              <a:gd name="connsiteY62" fmla="*/ 151745 h 414642"/>
              <a:gd name="connsiteX63" fmla="*/ 346226 w 607639"/>
              <a:gd name="connsiteY63" fmla="*/ 151923 h 414642"/>
              <a:gd name="connsiteX64" fmla="*/ 351390 w 607639"/>
              <a:gd name="connsiteY64" fmla="*/ 154766 h 414642"/>
              <a:gd name="connsiteX65" fmla="*/ 394921 w 607639"/>
              <a:gd name="connsiteY65" fmla="*/ 198213 h 414642"/>
              <a:gd name="connsiteX66" fmla="*/ 471925 w 607639"/>
              <a:gd name="connsiteY66" fmla="*/ 121359 h 414642"/>
              <a:gd name="connsiteX67" fmla="*/ 425367 w 607639"/>
              <a:gd name="connsiteY67" fmla="*/ 121359 h 414642"/>
              <a:gd name="connsiteX68" fmla="*/ 415218 w 607639"/>
              <a:gd name="connsiteY68" fmla="*/ 111231 h 414642"/>
              <a:gd name="connsiteX69" fmla="*/ 425367 w 607639"/>
              <a:gd name="connsiteY69" fmla="*/ 101191 h 414642"/>
              <a:gd name="connsiteX70" fmla="*/ 101297 w 607639"/>
              <a:gd name="connsiteY70" fmla="*/ 91029 h 414642"/>
              <a:gd name="connsiteX71" fmla="*/ 111423 w 607639"/>
              <a:gd name="connsiteY71" fmla="*/ 101159 h 414642"/>
              <a:gd name="connsiteX72" fmla="*/ 111423 w 607639"/>
              <a:gd name="connsiteY72" fmla="*/ 262887 h 414642"/>
              <a:gd name="connsiteX73" fmla="*/ 101297 w 607639"/>
              <a:gd name="connsiteY73" fmla="*/ 273017 h 414642"/>
              <a:gd name="connsiteX74" fmla="*/ 91171 w 607639"/>
              <a:gd name="connsiteY74" fmla="*/ 262887 h 414642"/>
              <a:gd name="connsiteX75" fmla="*/ 91171 w 607639"/>
              <a:gd name="connsiteY75" fmla="*/ 101159 h 414642"/>
              <a:gd name="connsiteX76" fmla="*/ 101297 w 607639"/>
              <a:gd name="connsiteY76" fmla="*/ 91029 h 414642"/>
              <a:gd name="connsiteX77" fmla="*/ 70848 w 607639"/>
              <a:gd name="connsiteY77" fmla="*/ 20177 h 414642"/>
              <a:gd name="connsiteX78" fmla="*/ 60791 w 607639"/>
              <a:gd name="connsiteY78" fmla="*/ 30309 h 414642"/>
              <a:gd name="connsiteX79" fmla="*/ 60791 w 607639"/>
              <a:gd name="connsiteY79" fmla="*/ 343802 h 414642"/>
              <a:gd name="connsiteX80" fmla="*/ 222780 w 607639"/>
              <a:gd name="connsiteY80" fmla="*/ 343802 h 414642"/>
              <a:gd name="connsiteX81" fmla="*/ 232927 w 607639"/>
              <a:gd name="connsiteY81" fmla="*/ 353935 h 414642"/>
              <a:gd name="connsiteX82" fmla="*/ 232927 w 607639"/>
              <a:gd name="connsiteY82" fmla="*/ 364067 h 414642"/>
              <a:gd name="connsiteX83" fmla="*/ 374712 w 607639"/>
              <a:gd name="connsiteY83" fmla="*/ 364067 h 414642"/>
              <a:gd name="connsiteX84" fmla="*/ 374712 w 607639"/>
              <a:gd name="connsiteY84" fmla="*/ 353935 h 414642"/>
              <a:gd name="connsiteX85" fmla="*/ 384859 w 607639"/>
              <a:gd name="connsiteY85" fmla="*/ 343802 h 414642"/>
              <a:gd name="connsiteX86" fmla="*/ 546848 w 607639"/>
              <a:gd name="connsiteY86" fmla="*/ 343802 h 414642"/>
              <a:gd name="connsiteX87" fmla="*/ 546848 w 607639"/>
              <a:gd name="connsiteY87" fmla="*/ 30309 h 414642"/>
              <a:gd name="connsiteX88" fmla="*/ 536702 w 607639"/>
              <a:gd name="connsiteY88" fmla="*/ 20177 h 414642"/>
              <a:gd name="connsiteX89" fmla="*/ 70848 w 607639"/>
              <a:gd name="connsiteY89" fmla="*/ 0 h 414642"/>
              <a:gd name="connsiteX90" fmla="*/ 536702 w 607639"/>
              <a:gd name="connsiteY90" fmla="*/ 0 h 414642"/>
              <a:gd name="connsiteX91" fmla="*/ 567142 w 607639"/>
              <a:gd name="connsiteY91" fmla="*/ 30309 h 414642"/>
              <a:gd name="connsiteX92" fmla="*/ 567142 w 607639"/>
              <a:gd name="connsiteY92" fmla="*/ 343802 h 414642"/>
              <a:gd name="connsiteX93" fmla="*/ 597492 w 607639"/>
              <a:gd name="connsiteY93" fmla="*/ 343802 h 414642"/>
              <a:gd name="connsiteX94" fmla="*/ 607639 w 607639"/>
              <a:gd name="connsiteY94" fmla="*/ 353935 h 414642"/>
              <a:gd name="connsiteX95" fmla="*/ 607639 w 607639"/>
              <a:gd name="connsiteY95" fmla="*/ 384244 h 414642"/>
              <a:gd name="connsiteX96" fmla="*/ 577199 w 607639"/>
              <a:gd name="connsiteY96" fmla="*/ 414642 h 414642"/>
              <a:gd name="connsiteX97" fmla="*/ 30351 w 607639"/>
              <a:gd name="connsiteY97" fmla="*/ 414642 h 414642"/>
              <a:gd name="connsiteX98" fmla="*/ 0 w 607639"/>
              <a:gd name="connsiteY98" fmla="*/ 384244 h 414642"/>
              <a:gd name="connsiteX99" fmla="*/ 0 w 607639"/>
              <a:gd name="connsiteY99" fmla="*/ 353935 h 414642"/>
              <a:gd name="connsiteX100" fmla="*/ 10147 w 607639"/>
              <a:gd name="connsiteY100" fmla="*/ 343802 h 414642"/>
              <a:gd name="connsiteX101" fmla="*/ 40497 w 607639"/>
              <a:gd name="connsiteY101" fmla="*/ 343802 h 414642"/>
              <a:gd name="connsiteX102" fmla="*/ 40497 w 607639"/>
              <a:gd name="connsiteY102" fmla="*/ 30309 h 414642"/>
              <a:gd name="connsiteX103" fmla="*/ 70848 w 607639"/>
              <a:gd name="connsiteY103" fmla="*/ 0 h 41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07639" h="414642">
                <a:moveTo>
                  <a:pt x="20293" y="364067"/>
                </a:moveTo>
                <a:lnTo>
                  <a:pt x="20293" y="384244"/>
                </a:lnTo>
                <a:cubicBezTo>
                  <a:pt x="20293" y="390377"/>
                  <a:pt x="24298" y="394377"/>
                  <a:pt x="30351" y="394377"/>
                </a:cubicBezTo>
                <a:lnTo>
                  <a:pt x="577199" y="394377"/>
                </a:lnTo>
                <a:cubicBezTo>
                  <a:pt x="583341" y="394377"/>
                  <a:pt x="587346" y="390377"/>
                  <a:pt x="587346" y="384244"/>
                </a:cubicBezTo>
                <a:lnTo>
                  <a:pt x="587346" y="364067"/>
                </a:lnTo>
                <a:lnTo>
                  <a:pt x="556995" y="364067"/>
                </a:lnTo>
                <a:lnTo>
                  <a:pt x="394916" y="364067"/>
                </a:lnTo>
                <a:lnTo>
                  <a:pt x="394916" y="374200"/>
                </a:lnTo>
                <a:cubicBezTo>
                  <a:pt x="394916" y="380244"/>
                  <a:pt x="390911" y="384244"/>
                  <a:pt x="384859" y="384244"/>
                </a:cubicBezTo>
                <a:lnTo>
                  <a:pt x="222780" y="384244"/>
                </a:lnTo>
                <a:cubicBezTo>
                  <a:pt x="216728" y="384244"/>
                  <a:pt x="212634" y="380244"/>
                  <a:pt x="212634" y="374200"/>
                </a:cubicBezTo>
                <a:lnTo>
                  <a:pt x="212634" y="364067"/>
                </a:lnTo>
                <a:lnTo>
                  <a:pt x="50644" y="364067"/>
                </a:lnTo>
                <a:close/>
                <a:moveTo>
                  <a:pt x="141754" y="232583"/>
                </a:moveTo>
                <a:lnTo>
                  <a:pt x="161961" y="232583"/>
                </a:lnTo>
                <a:cubicBezTo>
                  <a:pt x="168104" y="232583"/>
                  <a:pt x="172110" y="236584"/>
                  <a:pt x="172110" y="242719"/>
                </a:cubicBezTo>
                <a:cubicBezTo>
                  <a:pt x="172110" y="248764"/>
                  <a:pt x="168104" y="252765"/>
                  <a:pt x="161961" y="252765"/>
                </a:cubicBezTo>
                <a:lnTo>
                  <a:pt x="141754" y="252765"/>
                </a:lnTo>
                <a:cubicBezTo>
                  <a:pt x="135700" y="252765"/>
                  <a:pt x="131605" y="248764"/>
                  <a:pt x="131605" y="242719"/>
                </a:cubicBezTo>
                <a:cubicBezTo>
                  <a:pt x="131605" y="236584"/>
                  <a:pt x="135700" y="232583"/>
                  <a:pt x="141754" y="232583"/>
                </a:cubicBezTo>
                <a:close/>
                <a:moveTo>
                  <a:pt x="141758" y="192149"/>
                </a:moveTo>
                <a:lnTo>
                  <a:pt x="182279" y="192149"/>
                </a:lnTo>
                <a:cubicBezTo>
                  <a:pt x="188335" y="192149"/>
                  <a:pt x="192432" y="196150"/>
                  <a:pt x="192432" y="202196"/>
                </a:cubicBezTo>
                <a:cubicBezTo>
                  <a:pt x="192432" y="208330"/>
                  <a:pt x="188335" y="212331"/>
                  <a:pt x="182279" y="212331"/>
                </a:cubicBezTo>
                <a:lnTo>
                  <a:pt x="141758" y="212331"/>
                </a:lnTo>
                <a:cubicBezTo>
                  <a:pt x="135702" y="212331"/>
                  <a:pt x="131605" y="208330"/>
                  <a:pt x="131605" y="202196"/>
                </a:cubicBezTo>
                <a:cubicBezTo>
                  <a:pt x="131605" y="196150"/>
                  <a:pt x="135702" y="192149"/>
                  <a:pt x="141758" y="192149"/>
                </a:cubicBezTo>
                <a:close/>
                <a:moveTo>
                  <a:pt x="141754" y="151716"/>
                </a:moveTo>
                <a:lnTo>
                  <a:pt x="161961" y="151716"/>
                </a:lnTo>
                <a:cubicBezTo>
                  <a:pt x="168104" y="151716"/>
                  <a:pt x="172110" y="155717"/>
                  <a:pt x="172110" y="161763"/>
                </a:cubicBezTo>
                <a:cubicBezTo>
                  <a:pt x="172110" y="167897"/>
                  <a:pt x="168104" y="171898"/>
                  <a:pt x="161961" y="171898"/>
                </a:cubicBezTo>
                <a:lnTo>
                  <a:pt x="141754" y="171898"/>
                </a:lnTo>
                <a:cubicBezTo>
                  <a:pt x="135700" y="171898"/>
                  <a:pt x="131605" y="167897"/>
                  <a:pt x="131605" y="161763"/>
                </a:cubicBezTo>
                <a:cubicBezTo>
                  <a:pt x="131605" y="155717"/>
                  <a:pt x="135700" y="151716"/>
                  <a:pt x="141754" y="151716"/>
                </a:cubicBezTo>
                <a:close/>
                <a:moveTo>
                  <a:pt x="141758" y="111211"/>
                </a:moveTo>
                <a:lnTo>
                  <a:pt x="182279" y="111211"/>
                </a:lnTo>
                <a:cubicBezTo>
                  <a:pt x="188335" y="111211"/>
                  <a:pt x="192432" y="115297"/>
                  <a:pt x="192432" y="121337"/>
                </a:cubicBezTo>
                <a:cubicBezTo>
                  <a:pt x="192432" y="127377"/>
                  <a:pt x="188335" y="131463"/>
                  <a:pt x="182279" y="131463"/>
                </a:cubicBezTo>
                <a:lnTo>
                  <a:pt x="141758" y="131463"/>
                </a:lnTo>
                <a:cubicBezTo>
                  <a:pt x="135702" y="131463"/>
                  <a:pt x="131605" y="127377"/>
                  <a:pt x="131605" y="121337"/>
                </a:cubicBezTo>
                <a:cubicBezTo>
                  <a:pt x="131605" y="115297"/>
                  <a:pt x="135702" y="111211"/>
                  <a:pt x="141758" y="111211"/>
                </a:cubicBezTo>
                <a:close/>
                <a:moveTo>
                  <a:pt x="425367" y="101191"/>
                </a:moveTo>
                <a:lnTo>
                  <a:pt x="496228" y="101191"/>
                </a:lnTo>
                <a:cubicBezTo>
                  <a:pt x="502282" y="101191"/>
                  <a:pt x="506377" y="105189"/>
                  <a:pt x="506377" y="111231"/>
                </a:cubicBezTo>
                <a:lnTo>
                  <a:pt x="506377" y="182042"/>
                </a:lnTo>
                <a:cubicBezTo>
                  <a:pt x="506377" y="188084"/>
                  <a:pt x="502282" y="192171"/>
                  <a:pt x="496228" y="192171"/>
                </a:cubicBezTo>
                <a:cubicBezTo>
                  <a:pt x="490175" y="192171"/>
                  <a:pt x="486080" y="188084"/>
                  <a:pt x="486080" y="182042"/>
                </a:cubicBezTo>
                <a:lnTo>
                  <a:pt x="486080" y="135575"/>
                </a:lnTo>
                <a:lnTo>
                  <a:pt x="402043" y="219447"/>
                </a:lnTo>
                <a:cubicBezTo>
                  <a:pt x="399996" y="221491"/>
                  <a:pt x="397948" y="222468"/>
                  <a:pt x="394921" y="222468"/>
                </a:cubicBezTo>
                <a:cubicBezTo>
                  <a:pt x="391895" y="222468"/>
                  <a:pt x="389847" y="221491"/>
                  <a:pt x="387889" y="219447"/>
                </a:cubicBezTo>
                <a:lnTo>
                  <a:pt x="344268" y="176001"/>
                </a:lnTo>
                <a:lnTo>
                  <a:pt x="270380" y="249744"/>
                </a:lnTo>
                <a:cubicBezTo>
                  <a:pt x="268332" y="251788"/>
                  <a:pt x="266285" y="252765"/>
                  <a:pt x="263258" y="252765"/>
                </a:cubicBezTo>
                <a:cubicBezTo>
                  <a:pt x="260231" y="252765"/>
                  <a:pt x="258184" y="251788"/>
                  <a:pt x="256225" y="249744"/>
                </a:cubicBezTo>
                <a:cubicBezTo>
                  <a:pt x="252130" y="245746"/>
                  <a:pt x="252130" y="239616"/>
                  <a:pt x="256225" y="235617"/>
                </a:cubicBezTo>
                <a:lnTo>
                  <a:pt x="337235" y="154766"/>
                </a:lnTo>
                <a:cubicBezTo>
                  <a:pt x="337769" y="154233"/>
                  <a:pt x="338303" y="153789"/>
                  <a:pt x="338837" y="153433"/>
                </a:cubicBezTo>
                <a:cubicBezTo>
                  <a:pt x="339372" y="152989"/>
                  <a:pt x="339995" y="152723"/>
                  <a:pt x="340618" y="152456"/>
                </a:cubicBezTo>
                <a:cubicBezTo>
                  <a:pt x="340885" y="152367"/>
                  <a:pt x="341152" y="152190"/>
                  <a:pt x="341508" y="152101"/>
                </a:cubicBezTo>
                <a:cubicBezTo>
                  <a:pt x="342131" y="151923"/>
                  <a:pt x="342754" y="151834"/>
                  <a:pt x="343378" y="151745"/>
                </a:cubicBezTo>
                <a:cubicBezTo>
                  <a:pt x="343645" y="151745"/>
                  <a:pt x="344001" y="151745"/>
                  <a:pt x="344268" y="151745"/>
                </a:cubicBezTo>
                <a:cubicBezTo>
                  <a:pt x="344980" y="151745"/>
                  <a:pt x="345603" y="151745"/>
                  <a:pt x="346226" y="151923"/>
                </a:cubicBezTo>
                <a:cubicBezTo>
                  <a:pt x="348096" y="152278"/>
                  <a:pt x="349876" y="153256"/>
                  <a:pt x="351390" y="154766"/>
                </a:cubicBezTo>
                <a:lnTo>
                  <a:pt x="394921" y="198213"/>
                </a:lnTo>
                <a:lnTo>
                  <a:pt x="471925" y="121359"/>
                </a:lnTo>
                <a:lnTo>
                  <a:pt x="425367" y="121359"/>
                </a:lnTo>
                <a:cubicBezTo>
                  <a:pt x="419224" y="121359"/>
                  <a:pt x="415218" y="117361"/>
                  <a:pt x="415218" y="111231"/>
                </a:cubicBezTo>
                <a:cubicBezTo>
                  <a:pt x="415218" y="105189"/>
                  <a:pt x="419224" y="101191"/>
                  <a:pt x="425367" y="101191"/>
                </a:cubicBezTo>
                <a:close/>
                <a:moveTo>
                  <a:pt x="101297" y="91029"/>
                </a:moveTo>
                <a:cubicBezTo>
                  <a:pt x="107337" y="91029"/>
                  <a:pt x="111423" y="95028"/>
                  <a:pt x="111423" y="101159"/>
                </a:cubicBezTo>
                <a:lnTo>
                  <a:pt x="111423" y="262887"/>
                </a:lnTo>
                <a:cubicBezTo>
                  <a:pt x="111423" y="268929"/>
                  <a:pt x="107337" y="273017"/>
                  <a:pt x="101297" y="273017"/>
                </a:cubicBezTo>
                <a:cubicBezTo>
                  <a:pt x="95257" y="273017"/>
                  <a:pt x="91171" y="268929"/>
                  <a:pt x="91171" y="262887"/>
                </a:cubicBezTo>
                <a:lnTo>
                  <a:pt x="91171" y="101159"/>
                </a:lnTo>
                <a:cubicBezTo>
                  <a:pt x="91171" y="95028"/>
                  <a:pt x="95257" y="91029"/>
                  <a:pt x="101297" y="91029"/>
                </a:cubicBezTo>
                <a:close/>
                <a:moveTo>
                  <a:pt x="70848" y="20177"/>
                </a:moveTo>
                <a:cubicBezTo>
                  <a:pt x="64796" y="20177"/>
                  <a:pt x="60791" y="24265"/>
                  <a:pt x="60791" y="30309"/>
                </a:cubicBezTo>
                <a:lnTo>
                  <a:pt x="60791" y="343802"/>
                </a:lnTo>
                <a:lnTo>
                  <a:pt x="222780" y="343802"/>
                </a:lnTo>
                <a:cubicBezTo>
                  <a:pt x="228833" y="343802"/>
                  <a:pt x="232927" y="347890"/>
                  <a:pt x="232927" y="353935"/>
                </a:cubicBezTo>
                <a:lnTo>
                  <a:pt x="232927" y="364067"/>
                </a:lnTo>
                <a:lnTo>
                  <a:pt x="374712" y="364067"/>
                </a:lnTo>
                <a:lnTo>
                  <a:pt x="374712" y="353935"/>
                </a:lnTo>
                <a:cubicBezTo>
                  <a:pt x="374712" y="347890"/>
                  <a:pt x="378717" y="343802"/>
                  <a:pt x="384859" y="343802"/>
                </a:cubicBezTo>
                <a:lnTo>
                  <a:pt x="546848" y="343802"/>
                </a:lnTo>
                <a:lnTo>
                  <a:pt x="546848" y="30309"/>
                </a:lnTo>
                <a:cubicBezTo>
                  <a:pt x="546848" y="24265"/>
                  <a:pt x="542754" y="20177"/>
                  <a:pt x="536702" y="20177"/>
                </a:cubicBezTo>
                <a:close/>
                <a:moveTo>
                  <a:pt x="70848" y="0"/>
                </a:moveTo>
                <a:lnTo>
                  <a:pt x="536702" y="0"/>
                </a:lnTo>
                <a:cubicBezTo>
                  <a:pt x="553969" y="0"/>
                  <a:pt x="567142" y="13155"/>
                  <a:pt x="567142" y="30309"/>
                </a:cubicBezTo>
                <a:lnTo>
                  <a:pt x="567142" y="343802"/>
                </a:lnTo>
                <a:lnTo>
                  <a:pt x="597492" y="343802"/>
                </a:lnTo>
                <a:cubicBezTo>
                  <a:pt x="603545" y="343802"/>
                  <a:pt x="607639" y="347890"/>
                  <a:pt x="607639" y="353935"/>
                </a:cubicBezTo>
                <a:lnTo>
                  <a:pt x="607639" y="384244"/>
                </a:lnTo>
                <a:cubicBezTo>
                  <a:pt x="607639" y="401487"/>
                  <a:pt x="594466" y="414642"/>
                  <a:pt x="577199" y="414642"/>
                </a:cubicBezTo>
                <a:lnTo>
                  <a:pt x="30351" y="414642"/>
                </a:lnTo>
                <a:cubicBezTo>
                  <a:pt x="13173" y="414642"/>
                  <a:pt x="0" y="401487"/>
                  <a:pt x="0" y="384244"/>
                </a:cubicBezTo>
                <a:lnTo>
                  <a:pt x="0" y="353935"/>
                </a:lnTo>
                <a:cubicBezTo>
                  <a:pt x="0" y="347890"/>
                  <a:pt x="4094" y="343802"/>
                  <a:pt x="10147" y="343802"/>
                </a:cubicBezTo>
                <a:lnTo>
                  <a:pt x="40497" y="343802"/>
                </a:lnTo>
                <a:lnTo>
                  <a:pt x="40497" y="30309"/>
                </a:lnTo>
                <a:cubicBezTo>
                  <a:pt x="40497" y="13155"/>
                  <a:pt x="53670" y="0"/>
                  <a:pt x="70848" y="0"/>
                </a:cubicBezTo>
                <a:close/>
              </a:path>
            </a:pathLst>
          </a:custGeom>
          <a:solidFill>
            <a:srgbClr val="FFFFFF"/>
          </a:solidFill>
          <a:ln>
            <a:noFill/>
          </a:ln>
        </p:spPr>
        <p:txBody>
          <a:bodyPr anchor="ctr"/>
          <a:lstStyle/>
          <a:p>
            <a:pPr algn="ctr">
              <a:lnSpc>
                <a:spcPct val="120000"/>
              </a:lnSpc>
            </a:pPr>
            <a:endParaRPr>
              <a:latin typeface="微软雅黑" panose="020B0503020204020204" pitchFamily="34" charset="-122"/>
              <a:ea typeface="微软雅黑" panose="020B0503020204020204" pitchFamily="34" charset="-122"/>
              <a:cs typeface="黑体" panose="02010609060101010101" charset="-122"/>
            </a:endParaRPr>
          </a:p>
        </p:txBody>
      </p:sp>
      <p:sp>
        <p:nvSpPr>
          <p:cNvPr id="62" name="椭圆 61"/>
          <p:cNvSpPr/>
          <p:nvPr>
            <p:custDataLst>
              <p:tags r:id="rId14"/>
            </p:custDataLst>
          </p:nvPr>
        </p:nvSpPr>
        <p:spPr>
          <a:xfrm>
            <a:off x="4940930" y="3924902"/>
            <a:ext cx="450024" cy="450024"/>
          </a:xfrm>
          <a:prstGeom prst="ellipse">
            <a:avLst/>
          </a:prstGeom>
          <a:solidFill>
            <a:srgbClr val="A67CBE"/>
          </a:solidFill>
          <a:ln w="38100">
            <a:solidFill>
              <a:srgbClr val="FFFFFF"/>
            </a:solidFill>
          </a:ln>
        </p:spPr>
        <p:style>
          <a:lnRef idx="2">
            <a:srgbClr val="000000"/>
          </a:lnRef>
          <a:fillRef idx="1">
            <a:srgbClr val="FFFFFF"/>
          </a:fillRef>
          <a:effectRef idx="0">
            <a:srgbClr val="000000"/>
          </a:effectRef>
          <a:fontRef idx="minor">
            <a:srgbClr val="000000"/>
          </a:fontRef>
        </p:style>
        <p:txBody>
          <a:bodyPr anchor="ctr"/>
          <a:lstStyle/>
          <a:p>
            <a:pPr algn="ctr">
              <a:lnSpc>
                <a:spcPct val="120000"/>
              </a:lnSpc>
            </a:pPr>
            <a:endParaRPr>
              <a:latin typeface="微软雅黑" panose="020B0503020204020204" pitchFamily="34" charset="-122"/>
              <a:ea typeface="微软雅黑" panose="020B0503020204020204" pitchFamily="34" charset="-122"/>
              <a:cs typeface="黑体" panose="02010609060101010101" charset="-122"/>
            </a:endParaRPr>
          </a:p>
        </p:txBody>
      </p:sp>
      <p:sp>
        <p:nvSpPr>
          <p:cNvPr id="65" name="矩形 64"/>
          <p:cNvSpPr/>
          <p:nvPr>
            <p:custDataLst>
              <p:tags r:id="rId15"/>
            </p:custDataLst>
          </p:nvPr>
        </p:nvSpPr>
        <p:spPr bwMode="auto">
          <a:xfrm>
            <a:off x="1610360" y="1922145"/>
            <a:ext cx="3581400" cy="1385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0" rIns="90000" bIns="46800" anchor="t" anchorCtr="0"/>
          <a:lstStyle/>
          <a:p>
            <a:pPr algn="l" eaLnBrk="1" hangingPunct="1">
              <a:lnSpc>
                <a:spcPct val="120000"/>
              </a:lnSpc>
              <a:spcBef>
                <a:spcPct val="0"/>
              </a:spcBef>
            </a:pPr>
            <a:r>
              <a:rPr lang="zh-CN" altLang="en-US" sz="1600" spc="150" dirty="0">
                <a:latin typeface="微软雅黑" panose="020B0503020204020204" pitchFamily="34" charset="-122"/>
                <a:ea typeface="微软雅黑" panose="020B0503020204020204" pitchFamily="34" charset="-122"/>
                <a:cs typeface="黑体" panose="02010609060101010101" charset="-122"/>
              </a:rPr>
              <a:t>聘书往往在正中写上“聘书”或“聘请书”字样，有的聘书也可以不写标题。已印制好的聘书标题常用烫金或大写的“聘书”或“聘请书”字样组成。</a:t>
            </a:r>
            <a:endParaRPr lang="zh-CN" altLang="en-US" sz="1600" spc="150" dirty="0">
              <a:latin typeface="微软雅黑" panose="020B0503020204020204" pitchFamily="34" charset="-122"/>
              <a:ea typeface="微软雅黑" panose="020B0503020204020204" pitchFamily="34" charset="-122"/>
              <a:cs typeface="黑体" panose="02010609060101010101" charset="-122"/>
            </a:endParaRPr>
          </a:p>
        </p:txBody>
      </p:sp>
      <p:sp>
        <p:nvSpPr>
          <p:cNvPr id="66" name="文本框 65"/>
          <p:cNvSpPr txBox="1"/>
          <p:nvPr>
            <p:custDataLst>
              <p:tags r:id="rId16"/>
            </p:custDataLst>
          </p:nvPr>
        </p:nvSpPr>
        <p:spPr bwMode="auto">
          <a:xfrm>
            <a:off x="1705912" y="1484411"/>
            <a:ext cx="2561799" cy="399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ormAutofit/>
          </a:bodyPr>
          <a:lstStyle/>
          <a:p>
            <a:pPr algn="l" eaLnBrk="1" hangingPunct="1">
              <a:lnSpc>
                <a:spcPct val="120000"/>
              </a:lnSpc>
              <a:spcBef>
                <a:spcPct val="0"/>
              </a:spcBef>
            </a:pPr>
            <a:r>
              <a:rPr lang="zh-CN" altLang="en-US" b="1" spc="300" dirty="0">
                <a:solidFill>
                  <a:srgbClr val="4276AA"/>
                </a:solidFill>
                <a:latin typeface="微软雅黑" panose="020B0503020204020204" pitchFamily="34" charset="-122"/>
                <a:ea typeface="微软雅黑" panose="020B0503020204020204" pitchFamily="34" charset="-122"/>
                <a:cs typeface="+mn-ea"/>
              </a:rPr>
              <a:t>1. 标题</a:t>
            </a:r>
            <a:endParaRPr lang="zh-CN" altLang="en-US" b="1" spc="300" dirty="0">
              <a:solidFill>
                <a:srgbClr val="4276AA"/>
              </a:solidFill>
              <a:latin typeface="微软雅黑" panose="020B0503020204020204" pitchFamily="34" charset="-122"/>
              <a:ea typeface="微软雅黑" panose="020B0503020204020204" pitchFamily="34" charset="-122"/>
              <a:cs typeface="+mn-ea"/>
            </a:endParaRPr>
          </a:p>
        </p:txBody>
      </p:sp>
      <p:sp>
        <p:nvSpPr>
          <p:cNvPr id="67" name="矩形 66"/>
          <p:cNvSpPr/>
          <p:nvPr>
            <p:custDataLst>
              <p:tags r:id="rId17"/>
            </p:custDataLst>
          </p:nvPr>
        </p:nvSpPr>
        <p:spPr bwMode="auto">
          <a:xfrm>
            <a:off x="4050665" y="5761990"/>
            <a:ext cx="4677410" cy="601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0" rIns="90000" bIns="46800" anchor="t" anchorCtr="0"/>
          <a:lstStyle/>
          <a:p>
            <a:pPr algn="l" eaLnBrk="1" hangingPunct="1">
              <a:lnSpc>
                <a:spcPct val="120000"/>
              </a:lnSpc>
              <a:spcBef>
                <a:spcPct val="0"/>
              </a:spcBef>
            </a:pPr>
            <a:r>
              <a:rPr lang="zh-CN" altLang="en-US" sz="1600" spc="150">
                <a:latin typeface="微软雅黑" panose="020B0503020204020204" pitchFamily="34" charset="-122"/>
                <a:ea typeface="微软雅黑" panose="020B0503020204020204" pitchFamily="34" charset="-122"/>
                <a:cs typeface="黑体" panose="02010609060101010101" charset="-122"/>
              </a:rPr>
              <a:t>落款要署上发文单位名称或单位领导的姓名、职务，并署上发文日期，同时要加盖公章。</a:t>
            </a:r>
            <a:endParaRPr lang="zh-CN" altLang="en-US" sz="1600" spc="150">
              <a:latin typeface="微软雅黑" panose="020B0503020204020204" pitchFamily="34" charset="-122"/>
              <a:ea typeface="微软雅黑" panose="020B0503020204020204" pitchFamily="34" charset="-122"/>
              <a:cs typeface="黑体" panose="02010609060101010101" charset="-122"/>
            </a:endParaRPr>
          </a:p>
        </p:txBody>
      </p:sp>
      <p:sp>
        <p:nvSpPr>
          <p:cNvPr id="68" name="文本框 67"/>
          <p:cNvSpPr txBox="1"/>
          <p:nvPr>
            <p:custDataLst>
              <p:tags r:id="rId18"/>
            </p:custDataLst>
          </p:nvPr>
        </p:nvSpPr>
        <p:spPr bwMode="auto">
          <a:xfrm>
            <a:off x="4050665" y="5371465"/>
            <a:ext cx="2148840" cy="399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ormAutofit/>
          </a:bodyPr>
          <a:lstStyle/>
          <a:p>
            <a:pPr algn="l" eaLnBrk="1" hangingPunct="1">
              <a:lnSpc>
                <a:spcPct val="120000"/>
              </a:lnSpc>
              <a:spcBef>
                <a:spcPct val="0"/>
              </a:spcBef>
            </a:pPr>
            <a:r>
              <a:rPr lang="zh-CN" altLang="en-US" b="1" spc="300">
                <a:solidFill>
                  <a:srgbClr val="5268A5"/>
                </a:solidFill>
                <a:latin typeface="微软雅黑" panose="020B0503020204020204" pitchFamily="34" charset="-122"/>
                <a:ea typeface="微软雅黑" panose="020B0503020204020204" pitchFamily="34" charset="-122"/>
                <a:cs typeface="+mn-ea"/>
              </a:rPr>
              <a:t>5. 落款</a:t>
            </a:r>
            <a:endParaRPr lang="zh-CN" altLang="en-US" b="1" spc="300">
              <a:solidFill>
                <a:srgbClr val="5268A5"/>
              </a:solidFill>
              <a:latin typeface="微软雅黑" panose="020B0503020204020204" pitchFamily="34" charset="-122"/>
              <a:ea typeface="微软雅黑" panose="020B0503020204020204" pitchFamily="34" charset="-122"/>
              <a:cs typeface="+mn-ea"/>
            </a:endParaRPr>
          </a:p>
        </p:txBody>
      </p:sp>
      <p:sp>
        <p:nvSpPr>
          <p:cNvPr id="69" name="矩形 68"/>
          <p:cNvSpPr/>
          <p:nvPr>
            <p:custDataLst>
              <p:tags r:id="rId19"/>
            </p:custDataLst>
          </p:nvPr>
        </p:nvSpPr>
        <p:spPr bwMode="auto">
          <a:xfrm>
            <a:off x="7658735" y="2290445"/>
            <a:ext cx="3781425" cy="988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0" rIns="90000" bIns="46800" anchor="t" anchorCtr="0"/>
          <a:lstStyle/>
          <a:p>
            <a:pPr eaLnBrk="1" hangingPunct="1">
              <a:lnSpc>
                <a:spcPct val="120000"/>
              </a:lnSpc>
              <a:spcBef>
                <a:spcPct val="0"/>
              </a:spcBef>
            </a:pPr>
            <a:r>
              <a:rPr lang="zh-CN" altLang="en-US" sz="1600" spc="150">
                <a:latin typeface="微软雅黑" panose="020B0503020204020204" pitchFamily="34" charset="-122"/>
                <a:ea typeface="微软雅黑" panose="020B0503020204020204" pitchFamily="34" charset="-122"/>
                <a:cs typeface="黑体" panose="02010609060101010101" charset="-122"/>
              </a:rPr>
              <a:t>聘请书上被聘者的姓名称谓可以在开头顶格写，然后再加冒号。</a:t>
            </a:r>
            <a:endParaRPr lang="zh-CN" altLang="en-US" sz="1600" spc="150">
              <a:latin typeface="微软雅黑" panose="020B0503020204020204" pitchFamily="34" charset="-122"/>
              <a:ea typeface="微软雅黑" panose="020B0503020204020204" pitchFamily="34" charset="-122"/>
              <a:cs typeface="黑体" panose="02010609060101010101" charset="-122"/>
            </a:endParaRPr>
          </a:p>
        </p:txBody>
      </p:sp>
      <p:sp>
        <p:nvSpPr>
          <p:cNvPr id="70" name="文本框 69"/>
          <p:cNvSpPr txBox="1"/>
          <p:nvPr>
            <p:custDataLst>
              <p:tags r:id="rId20"/>
            </p:custDataLst>
          </p:nvPr>
        </p:nvSpPr>
        <p:spPr bwMode="auto">
          <a:xfrm>
            <a:off x="7658668" y="1860845"/>
            <a:ext cx="2553259" cy="399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ormAutofit/>
          </a:bodyPr>
          <a:lstStyle/>
          <a:p>
            <a:pPr eaLnBrk="1" hangingPunct="1">
              <a:lnSpc>
                <a:spcPct val="120000"/>
              </a:lnSpc>
              <a:spcBef>
                <a:spcPct val="0"/>
              </a:spcBef>
            </a:pPr>
            <a:r>
              <a:rPr lang="zh-CN" altLang="en-US" b="1" spc="300">
                <a:solidFill>
                  <a:srgbClr val="178AA1"/>
                </a:solidFill>
                <a:latin typeface="微软雅黑" panose="020B0503020204020204" pitchFamily="34" charset="-122"/>
                <a:ea typeface="微软雅黑" panose="020B0503020204020204" pitchFamily="34" charset="-122"/>
                <a:cs typeface="+mn-ea"/>
              </a:rPr>
              <a:t>2. 称谓</a:t>
            </a:r>
            <a:endParaRPr lang="zh-CN" altLang="en-US" b="1" spc="300">
              <a:solidFill>
                <a:srgbClr val="178AA1"/>
              </a:solidFill>
              <a:latin typeface="微软雅黑" panose="020B0503020204020204" pitchFamily="34" charset="-122"/>
              <a:ea typeface="微软雅黑" panose="020B0503020204020204" pitchFamily="34" charset="-122"/>
              <a:cs typeface="+mn-ea"/>
            </a:endParaRPr>
          </a:p>
        </p:txBody>
      </p:sp>
      <p:sp>
        <p:nvSpPr>
          <p:cNvPr id="71" name="矩形 70"/>
          <p:cNvSpPr/>
          <p:nvPr>
            <p:custDataLst>
              <p:tags r:id="rId21"/>
            </p:custDataLst>
          </p:nvPr>
        </p:nvSpPr>
        <p:spPr bwMode="auto">
          <a:xfrm>
            <a:off x="8107680" y="4628515"/>
            <a:ext cx="3332480" cy="1142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0" rIns="90000" bIns="46800" anchor="t" anchorCtr="0"/>
          <a:lstStyle/>
          <a:p>
            <a:pPr eaLnBrk="1" hangingPunct="1">
              <a:lnSpc>
                <a:spcPct val="120000"/>
              </a:lnSpc>
              <a:spcBef>
                <a:spcPct val="0"/>
              </a:spcBef>
            </a:pPr>
            <a:r>
              <a:rPr lang="zh-CN" altLang="en-US" sz="1600" spc="150">
                <a:latin typeface="微软雅黑" panose="020B0503020204020204" pitchFamily="34" charset="-122"/>
                <a:ea typeface="微软雅黑" panose="020B0503020204020204" pitchFamily="34" charset="-122"/>
                <a:cs typeface="黑体" panose="02010609060101010101" charset="-122"/>
              </a:rPr>
              <a:t>聘书的结尾一般写上表示敬意和祝颂的结束用语，如“此致—敬礼”“此聘”等。</a:t>
            </a:r>
            <a:endParaRPr lang="zh-CN" altLang="en-US" sz="1600" spc="150">
              <a:latin typeface="微软雅黑" panose="020B0503020204020204" pitchFamily="34" charset="-122"/>
              <a:ea typeface="微软雅黑" panose="020B0503020204020204" pitchFamily="34" charset="-122"/>
              <a:cs typeface="黑体" panose="02010609060101010101" charset="-122"/>
            </a:endParaRPr>
          </a:p>
        </p:txBody>
      </p:sp>
      <p:sp>
        <p:nvSpPr>
          <p:cNvPr id="72" name="文本框 71"/>
          <p:cNvSpPr txBox="1"/>
          <p:nvPr>
            <p:custDataLst>
              <p:tags r:id="rId22"/>
            </p:custDataLst>
          </p:nvPr>
        </p:nvSpPr>
        <p:spPr bwMode="auto">
          <a:xfrm>
            <a:off x="8107732" y="4198657"/>
            <a:ext cx="2553259" cy="399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ormAutofit/>
          </a:bodyPr>
          <a:lstStyle/>
          <a:p>
            <a:pPr eaLnBrk="1" hangingPunct="1">
              <a:lnSpc>
                <a:spcPct val="120000"/>
              </a:lnSpc>
              <a:spcBef>
                <a:spcPct val="0"/>
              </a:spcBef>
            </a:pPr>
            <a:r>
              <a:rPr lang="zh-CN" altLang="en-US" b="1" spc="300">
                <a:solidFill>
                  <a:srgbClr val="40A693"/>
                </a:solidFill>
                <a:latin typeface="微软雅黑" panose="020B0503020204020204" pitchFamily="34" charset="-122"/>
                <a:ea typeface="微软雅黑" panose="020B0503020204020204" pitchFamily="34" charset="-122"/>
                <a:cs typeface="+mn-ea"/>
              </a:rPr>
              <a:t>4. 结尾</a:t>
            </a:r>
            <a:endParaRPr lang="zh-CN" altLang="en-US" b="1" spc="300">
              <a:solidFill>
                <a:srgbClr val="40A693"/>
              </a:solidFill>
              <a:latin typeface="微软雅黑" panose="020B0503020204020204" pitchFamily="34" charset="-122"/>
              <a:ea typeface="微软雅黑" panose="020B0503020204020204" pitchFamily="34" charset="-122"/>
              <a:cs typeface="+mn-ea"/>
            </a:endParaRPr>
          </a:p>
        </p:txBody>
      </p:sp>
      <p:sp>
        <p:nvSpPr>
          <p:cNvPr id="73" name="矩形 72"/>
          <p:cNvSpPr/>
          <p:nvPr>
            <p:custDataLst>
              <p:tags r:id="rId23"/>
            </p:custDataLst>
          </p:nvPr>
        </p:nvSpPr>
        <p:spPr bwMode="auto">
          <a:xfrm>
            <a:off x="1644015" y="3904615"/>
            <a:ext cx="3228340" cy="1555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0" rIns="90000" bIns="46800" anchor="t" anchorCtr="0"/>
          <a:lstStyle/>
          <a:p>
            <a:pPr algn="l" eaLnBrk="1" hangingPunct="1">
              <a:lnSpc>
                <a:spcPct val="120000"/>
              </a:lnSpc>
              <a:spcBef>
                <a:spcPct val="0"/>
              </a:spcBef>
            </a:pPr>
            <a:r>
              <a:rPr lang="zh-CN" altLang="en-US" sz="1600" spc="150">
                <a:latin typeface="微软雅黑" panose="020B0503020204020204" pitchFamily="34" charset="-122"/>
                <a:ea typeface="微软雅黑" panose="020B0503020204020204" pitchFamily="34" charset="-122"/>
                <a:cs typeface="黑体" panose="02010609060101010101" charset="-122"/>
              </a:rPr>
              <a:t>首先，交代聘请的原因和请去所干的工作，或所要去担任的职务。其次，写明聘任期限。再次，聘任待遇。最后，正文还要写上对被聘者的希望。</a:t>
            </a:r>
            <a:endParaRPr lang="zh-CN" altLang="en-US" sz="1600" spc="150">
              <a:latin typeface="微软雅黑" panose="020B0503020204020204" pitchFamily="34" charset="-122"/>
              <a:ea typeface="微软雅黑" panose="020B0503020204020204" pitchFamily="34" charset="-122"/>
              <a:cs typeface="黑体" panose="02010609060101010101" charset="-122"/>
            </a:endParaRPr>
          </a:p>
        </p:txBody>
      </p:sp>
      <p:sp>
        <p:nvSpPr>
          <p:cNvPr id="74" name="文本框 73"/>
          <p:cNvSpPr txBox="1"/>
          <p:nvPr>
            <p:custDataLst>
              <p:tags r:id="rId24"/>
            </p:custDataLst>
          </p:nvPr>
        </p:nvSpPr>
        <p:spPr bwMode="auto">
          <a:xfrm>
            <a:off x="1706458" y="3517912"/>
            <a:ext cx="2561799" cy="399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ormAutofit/>
          </a:bodyPr>
          <a:lstStyle/>
          <a:p>
            <a:pPr algn="l" eaLnBrk="1" hangingPunct="1">
              <a:lnSpc>
                <a:spcPct val="120000"/>
              </a:lnSpc>
              <a:spcBef>
                <a:spcPct val="0"/>
              </a:spcBef>
            </a:pPr>
            <a:r>
              <a:rPr lang="zh-CN" altLang="en-US" b="1" spc="300">
                <a:solidFill>
                  <a:srgbClr val="A67CBE"/>
                </a:solidFill>
                <a:latin typeface="微软雅黑" panose="020B0503020204020204" pitchFamily="34" charset="-122"/>
                <a:ea typeface="微软雅黑" panose="020B0503020204020204" pitchFamily="34" charset="-122"/>
                <a:cs typeface="+mn-ea"/>
              </a:rPr>
              <a:t>3. 正文</a:t>
            </a:r>
            <a:endParaRPr lang="zh-CN" altLang="en-US" b="1" spc="300">
              <a:solidFill>
                <a:srgbClr val="A67CBE"/>
              </a:solidFill>
              <a:latin typeface="微软雅黑" panose="020B0503020204020204" pitchFamily="34" charset="-122"/>
              <a:ea typeface="微软雅黑" panose="020B0503020204020204" pitchFamily="34" charset="-122"/>
              <a:cs typeface="+mn-ea"/>
            </a:endParaRPr>
          </a:p>
        </p:txBody>
      </p:sp>
      <p:sp>
        <p:nvSpPr>
          <p:cNvPr id="75" name="任意多边形 28"/>
          <p:cNvSpPr/>
          <p:nvPr>
            <p:custDataLst>
              <p:tags r:id="rId25"/>
            </p:custDataLst>
          </p:nvPr>
        </p:nvSpPr>
        <p:spPr bwMode="auto">
          <a:xfrm>
            <a:off x="6306122" y="3811683"/>
            <a:ext cx="314822" cy="214829"/>
          </a:xfrm>
          <a:custGeom>
            <a:avLst/>
            <a:gdLst>
              <a:gd name="connsiteX0" fmla="*/ 20293 w 607639"/>
              <a:gd name="connsiteY0" fmla="*/ 364067 h 414642"/>
              <a:gd name="connsiteX1" fmla="*/ 20293 w 607639"/>
              <a:gd name="connsiteY1" fmla="*/ 384244 h 414642"/>
              <a:gd name="connsiteX2" fmla="*/ 30351 w 607639"/>
              <a:gd name="connsiteY2" fmla="*/ 394377 h 414642"/>
              <a:gd name="connsiteX3" fmla="*/ 577199 w 607639"/>
              <a:gd name="connsiteY3" fmla="*/ 394377 h 414642"/>
              <a:gd name="connsiteX4" fmla="*/ 587346 w 607639"/>
              <a:gd name="connsiteY4" fmla="*/ 384244 h 414642"/>
              <a:gd name="connsiteX5" fmla="*/ 587346 w 607639"/>
              <a:gd name="connsiteY5" fmla="*/ 364067 h 414642"/>
              <a:gd name="connsiteX6" fmla="*/ 556995 w 607639"/>
              <a:gd name="connsiteY6" fmla="*/ 364067 h 414642"/>
              <a:gd name="connsiteX7" fmla="*/ 394916 w 607639"/>
              <a:gd name="connsiteY7" fmla="*/ 364067 h 414642"/>
              <a:gd name="connsiteX8" fmla="*/ 394916 w 607639"/>
              <a:gd name="connsiteY8" fmla="*/ 374200 h 414642"/>
              <a:gd name="connsiteX9" fmla="*/ 384859 w 607639"/>
              <a:gd name="connsiteY9" fmla="*/ 384244 h 414642"/>
              <a:gd name="connsiteX10" fmla="*/ 222780 w 607639"/>
              <a:gd name="connsiteY10" fmla="*/ 384244 h 414642"/>
              <a:gd name="connsiteX11" fmla="*/ 212634 w 607639"/>
              <a:gd name="connsiteY11" fmla="*/ 374200 h 414642"/>
              <a:gd name="connsiteX12" fmla="*/ 212634 w 607639"/>
              <a:gd name="connsiteY12" fmla="*/ 364067 h 414642"/>
              <a:gd name="connsiteX13" fmla="*/ 50644 w 607639"/>
              <a:gd name="connsiteY13" fmla="*/ 364067 h 414642"/>
              <a:gd name="connsiteX14" fmla="*/ 141754 w 607639"/>
              <a:gd name="connsiteY14" fmla="*/ 232583 h 414642"/>
              <a:gd name="connsiteX15" fmla="*/ 161961 w 607639"/>
              <a:gd name="connsiteY15" fmla="*/ 232583 h 414642"/>
              <a:gd name="connsiteX16" fmla="*/ 172110 w 607639"/>
              <a:gd name="connsiteY16" fmla="*/ 242719 h 414642"/>
              <a:gd name="connsiteX17" fmla="*/ 161961 w 607639"/>
              <a:gd name="connsiteY17" fmla="*/ 252765 h 414642"/>
              <a:gd name="connsiteX18" fmla="*/ 141754 w 607639"/>
              <a:gd name="connsiteY18" fmla="*/ 252765 h 414642"/>
              <a:gd name="connsiteX19" fmla="*/ 131605 w 607639"/>
              <a:gd name="connsiteY19" fmla="*/ 242719 h 414642"/>
              <a:gd name="connsiteX20" fmla="*/ 141754 w 607639"/>
              <a:gd name="connsiteY20" fmla="*/ 232583 h 414642"/>
              <a:gd name="connsiteX21" fmla="*/ 141758 w 607639"/>
              <a:gd name="connsiteY21" fmla="*/ 192149 h 414642"/>
              <a:gd name="connsiteX22" fmla="*/ 182279 w 607639"/>
              <a:gd name="connsiteY22" fmla="*/ 192149 h 414642"/>
              <a:gd name="connsiteX23" fmla="*/ 192432 w 607639"/>
              <a:gd name="connsiteY23" fmla="*/ 202196 h 414642"/>
              <a:gd name="connsiteX24" fmla="*/ 182279 w 607639"/>
              <a:gd name="connsiteY24" fmla="*/ 212331 h 414642"/>
              <a:gd name="connsiteX25" fmla="*/ 141758 w 607639"/>
              <a:gd name="connsiteY25" fmla="*/ 212331 h 414642"/>
              <a:gd name="connsiteX26" fmla="*/ 131605 w 607639"/>
              <a:gd name="connsiteY26" fmla="*/ 202196 h 414642"/>
              <a:gd name="connsiteX27" fmla="*/ 141758 w 607639"/>
              <a:gd name="connsiteY27" fmla="*/ 192149 h 414642"/>
              <a:gd name="connsiteX28" fmla="*/ 141754 w 607639"/>
              <a:gd name="connsiteY28" fmla="*/ 151716 h 414642"/>
              <a:gd name="connsiteX29" fmla="*/ 161961 w 607639"/>
              <a:gd name="connsiteY29" fmla="*/ 151716 h 414642"/>
              <a:gd name="connsiteX30" fmla="*/ 172110 w 607639"/>
              <a:gd name="connsiteY30" fmla="*/ 161763 h 414642"/>
              <a:gd name="connsiteX31" fmla="*/ 161961 w 607639"/>
              <a:gd name="connsiteY31" fmla="*/ 171898 h 414642"/>
              <a:gd name="connsiteX32" fmla="*/ 141754 w 607639"/>
              <a:gd name="connsiteY32" fmla="*/ 171898 h 414642"/>
              <a:gd name="connsiteX33" fmla="*/ 131605 w 607639"/>
              <a:gd name="connsiteY33" fmla="*/ 161763 h 414642"/>
              <a:gd name="connsiteX34" fmla="*/ 141754 w 607639"/>
              <a:gd name="connsiteY34" fmla="*/ 151716 h 414642"/>
              <a:gd name="connsiteX35" fmla="*/ 141758 w 607639"/>
              <a:gd name="connsiteY35" fmla="*/ 111211 h 414642"/>
              <a:gd name="connsiteX36" fmla="*/ 182279 w 607639"/>
              <a:gd name="connsiteY36" fmla="*/ 111211 h 414642"/>
              <a:gd name="connsiteX37" fmla="*/ 192432 w 607639"/>
              <a:gd name="connsiteY37" fmla="*/ 121337 h 414642"/>
              <a:gd name="connsiteX38" fmla="*/ 182279 w 607639"/>
              <a:gd name="connsiteY38" fmla="*/ 131463 h 414642"/>
              <a:gd name="connsiteX39" fmla="*/ 141758 w 607639"/>
              <a:gd name="connsiteY39" fmla="*/ 131463 h 414642"/>
              <a:gd name="connsiteX40" fmla="*/ 131605 w 607639"/>
              <a:gd name="connsiteY40" fmla="*/ 121337 h 414642"/>
              <a:gd name="connsiteX41" fmla="*/ 141758 w 607639"/>
              <a:gd name="connsiteY41" fmla="*/ 111211 h 414642"/>
              <a:gd name="connsiteX42" fmla="*/ 425367 w 607639"/>
              <a:gd name="connsiteY42" fmla="*/ 101191 h 414642"/>
              <a:gd name="connsiteX43" fmla="*/ 496228 w 607639"/>
              <a:gd name="connsiteY43" fmla="*/ 101191 h 414642"/>
              <a:gd name="connsiteX44" fmla="*/ 506377 w 607639"/>
              <a:gd name="connsiteY44" fmla="*/ 111231 h 414642"/>
              <a:gd name="connsiteX45" fmla="*/ 506377 w 607639"/>
              <a:gd name="connsiteY45" fmla="*/ 182042 h 414642"/>
              <a:gd name="connsiteX46" fmla="*/ 496228 w 607639"/>
              <a:gd name="connsiteY46" fmla="*/ 192171 h 414642"/>
              <a:gd name="connsiteX47" fmla="*/ 486080 w 607639"/>
              <a:gd name="connsiteY47" fmla="*/ 182042 h 414642"/>
              <a:gd name="connsiteX48" fmla="*/ 486080 w 607639"/>
              <a:gd name="connsiteY48" fmla="*/ 135575 h 414642"/>
              <a:gd name="connsiteX49" fmla="*/ 402043 w 607639"/>
              <a:gd name="connsiteY49" fmla="*/ 219447 h 414642"/>
              <a:gd name="connsiteX50" fmla="*/ 394921 w 607639"/>
              <a:gd name="connsiteY50" fmla="*/ 222468 h 414642"/>
              <a:gd name="connsiteX51" fmla="*/ 387889 w 607639"/>
              <a:gd name="connsiteY51" fmla="*/ 219447 h 414642"/>
              <a:gd name="connsiteX52" fmla="*/ 344268 w 607639"/>
              <a:gd name="connsiteY52" fmla="*/ 176001 h 414642"/>
              <a:gd name="connsiteX53" fmla="*/ 270380 w 607639"/>
              <a:gd name="connsiteY53" fmla="*/ 249744 h 414642"/>
              <a:gd name="connsiteX54" fmla="*/ 263258 w 607639"/>
              <a:gd name="connsiteY54" fmla="*/ 252765 h 414642"/>
              <a:gd name="connsiteX55" fmla="*/ 256225 w 607639"/>
              <a:gd name="connsiteY55" fmla="*/ 249744 h 414642"/>
              <a:gd name="connsiteX56" fmla="*/ 256225 w 607639"/>
              <a:gd name="connsiteY56" fmla="*/ 235617 h 414642"/>
              <a:gd name="connsiteX57" fmla="*/ 337235 w 607639"/>
              <a:gd name="connsiteY57" fmla="*/ 154766 h 414642"/>
              <a:gd name="connsiteX58" fmla="*/ 338837 w 607639"/>
              <a:gd name="connsiteY58" fmla="*/ 153433 h 414642"/>
              <a:gd name="connsiteX59" fmla="*/ 340618 w 607639"/>
              <a:gd name="connsiteY59" fmla="*/ 152456 h 414642"/>
              <a:gd name="connsiteX60" fmla="*/ 341508 w 607639"/>
              <a:gd name="connsiteY60" fmla="*/ 152101 h 414642"/>
              <a:gd name="connsiteX61" fmla="*/ 343378 w 607639"/>
              <a:gd name="connsiteY61" fmla="*/ 151745 h 414642"/>
              <a:gd name="connsiteX62" fmla="*/ 344268 w 607639"/>
              <a:gd name="connsiteY62" fmla="*/ 151745 h 414642"/>
              <a:gd name="connsiteX63" fmla="*/ 346226 w 607639"/>
              <a:gd name="connsiteY63" fmla="*/ 151923 h 414642"/>
              <a:gd name="connsiteX64" fmla="*/ 351390 w 607639"/>
              <a:gd name="connsiteY64" fmla="*/ 154766 h 414642"/>
              <a:gd name="connsiteX65" fmla="*/ 394921 w 607639"/>
              <a:gd name="connsiteY65" fmla="*/ 198213 h 414642"/>
              <a:gd name="connsiteX66" fmla="*/ 471925 w 607639"/>
              <a:gd name="connsiteY66" fmla="*/ 121359 h 414642"/>
              <a:gd name="connsiteX67" fmla="*/ 425367 w 607639"/>
              <a:gd name="connsiteY67" fmla="*/ 121359 h 414642"/>
              <a:gd name="connsiteX68" fmla="*/ 415218 w 607639"/>
              <a:gd name="connsiteY68" fmla="*/ 111231 h 414642"/>
              <a:gd name="connsiteX69" fmla="*/ 425367 w 607639"/>
              <a:gd name="connsiteY69" fmla="*/ 101191 h 414642"/>
              <a:gd name="connsiteX70" fmla="*/ 101297 w 607639"/>
              <a:gd name="connsiteY70" fmla="*/ 91029 h 414642"/>
              <a:gd name="connsiteX71" fmla="*/ 111423 w 607639"/>
              <a:gd name="connsiteY71" fmla="*/ 101159 h 414642"/>
              <a:gd name="connsiteX72" fmla="*/ 111423 w 607639"/>
              <a:gd name="connsiteY72" fmla="*/ 262887 h 414642"/>
              <a:gd name="connsiteX73" fmla="*/ 101297 w 607639"/>
              <a:gd name="connsiteY73" fmla="*/ 273017 h 414642"/>
              <a:gd name="connsiteX74" fmla="*/ 91171 w 607639"/>
              <a:gd name="connsiteY74" fmla="*/ 262887 h 414642"/>
              <a:gd name="connsiteX75" fmla="*/ 91171 w 607639"/>
              <a:gd name="connsiteY75" fmla="*/ 101159 h 414642"/>
              <a:gd name="connsiteX76" fmla="*/ 101297 w 607639"/>
              <a:gd name="connsiteY76" fmla="*/ 91029 h 414642"/>
              <a:gd name="connsiteX77" fmla="*/ 70848 w 607639"/>
              <a:gd name="connsiteY77" fmla="*/ 20177 h 414642"/>
              <a:gd name="connsiteX78" fmla="*/ 60791 w 607639"/>
              <a:gd name="connsiteY78" fmla="*/ 30309 h 414642"/>
              <a:gd name="connsiteX79" fmla="*/ 60791 w 607639"/>
              <a:gd name="connsiteY79" fmla="*/ 343802 h 414642"/>
              <a:gd name="connsiteX80" fmla="*/ 222780 w 607639"/>
              <a:gd name="connsiteY80" fmla="*/ 343802 h 414642"/>
              <a:gd name="connsiteX81" fmla="*/ 232927 w 607639"/>
              <a:gd name="connsiteY81" fmla="*/ 353935 h 414642"/>
              <a:gd name="connsiteX82" fmla="*/ 232927 w 607639"/>
              <a:gd name="connsiteY82" fmla="*/ 364067 h 414642"/>
              <a:gd name="connsiteX83" fmla="*/ 374712 w 607639"/>
              <a:gd name="connsiteY83" fmla="*/ 364067 h 414642"/>
              <a:gd name="connsiteX84" fmla="*/ 374712 w 607639"/>
              <a:gd name="connsiteY84" fmla="*/ 353935 h 414642"/>
              <a:gd name="connsiteX85" fmla="*/ 384859 w 607639"/>
              <a:gd name="connsiteY85" fmla="*/ 343802 h 414642"/>
              <a:gd name="connsiteX86" fmla="*/ 546848 w 607639"/>
              <a:gd name="connsiteY86" fmla="*/ 343802 h 414642"/>
              <a:gd name="connsiteX87" fmla="*/ 546848 w 607639"/>
              <a:gd name="connsiteY87" fmla="*/ 30309 h 414642"/>
              <a:gd name="connsiteX88" fmla="*/ 536702 w 607639"/>
              <a:gd name="connsiteY88" fmla="*/ 20177 h 414642"/>
              <a:gd name="connsiteX89" fmla="*/ 70848 w 607639"/>
              <a:gd name="connsiteY89" fmla="*/ 0 h 414642"/>
              <a:gd name="connsiteX90" fmla="*/ 536702 w 607639"/>
              <a:gd name="connsiteY90" fmla="*/ 0 h 414642"/>
              <a:gd name="connsiteX91" fmla="*/ 567142 w 607639"/>
              <a:gd name="connsiteY91" fmla="*/ 30309 h 414642"/>
              <a:gd name="connsiteX92" fmla="*/ 567142 w 607639"/>
              <a:gd name="connsiteY92" fmla="*/ 343802 h 414642"/>
              <a:gd name="connsiteX93" fmla="*/ 597492 w 607639"/>
              <a:gd name="connsiteY93" fmla="*/ 343802 h 414642"/>
              <a:gd name="connsiteX94" fmla="*/ 607639 w 607639"/>
              <a:gd name="connsiteY94" fmla="*/ 353935 h 414642"/>
              <a:gd name="connsiteX95" fmla="*/ 607639 w 607639"/>
              <a:gd name="connsiteY95" fmla="*/ 384244 h 414642"/>
              <a:gd name="connsiteX96" fmla="*/ 577199 w 607639"/>
              <a:gd name="connsiteY96" fmla="*/ 414642 h 414642"/>
              <a:gd name="connsiteX97" fmla="*/ 30351 w 607639"/>
              <a:gd name="connsiteY97" fmla="*/ 414642 h 414642"/>
              <a:gd name="connsiteX98" fmla="*/ 0 w 607639"/>
              <a:gd name="connsiteY98" fmla="*/ 384244 h 414642"/>
              <a:gd name="connsiteX99" fmla="*/ 0 w 607639"/>
              <a:gd name="connsiteY99" fmla="*/ 353935 h 414642"/>
              <a:gd name="connsiteX100" fmla="*/ 10147 w 607639"/>
              <a:gd name="connsiteY100" fmla="*/ 343802 h 414642"/>
              <a:gd name="connsiteX101" fmla="*/ 40497 w 607639"/>
              <a:gd name="connsiteY101" fmla="*/ 343802 h 414642"/>
              <a:gd name="connsiteX102" fmla="*/ 40497 w 607639"/>
              <a:gd name="connsiteY102" fmla="*/ 30309 h 414642"/>
              <a:gd name="connsiteX103" fmla="*/ 70848 w 607639"/>
              <a:gd name="connsiteY103" fmla="*/ 0 h 41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07639" h="414642">
                <a:moveTo>
                  <a:pt x="20293" y="364067"/>
                </a:moveTo>
                <a:lnTo>
                  <a:pt x="20293" y="384244"/>
                </a:lnTo>
                <a:cubicBezTo>
                  <a:pt x="20293" y="390377"/>
                  <a:pt x="24298" y="394377"/>
                  <a:pt x="30351" y="394377"/>
                </a:cubicBezTo>
                <a:lnTo>
                  <a:pt x="577199" y="394377"/>
                </a:lnTo>
                <a:cubicBezTo>
                  <a:pt x="583341" y="394377"/>
                  <a:pt x="587346" y="390377"/>
                  <a:pt x="587346" y="384244"/>
                </a:cubicBezTo>
                <a:lnTo>
                  <a:pt x="587346" y="364067"/>
                </a:lnTo>
                <a:lnTo>
                  <a:pt x="556995" y="364067"/>
                </a:lnTo>
                <a:lnTo>
                  <a:pt x="394916" y="364067"/>
                </a:lnTo>
                <a:lnTo>
                  <a:pt x="394916" y="374200"/>
                </a:lnTo>
                <a:cubicBezTo>
                  <a:pt x="394916" y="380244"/>
                  <a:pt x="390911" y="384244"/>
                  <a:pt x="384859" y="384244"/>
                </a:cubicBezTo>
                <a:lnTo>
                  <a:pt x="222780" y="384244"/>
                </a:lnTo>
                <a:cubicBezTo>
                  <a:pt x="216728" y="384244"/>
                  <a:pt x="212634" y="380244"/>
                  <a:pt x="212634" y="374200"/>
                </a:cubicBezTo>
                <a:lnTo>
                  <a:pt x="212634" y="364067"/>
                </a:lnTo>
                <a:lnTo>
                  <a:pt x="50644" y="364067"/>
                </a:lnTo>
                <a:close/>
                <a:moveTo>
                  <a:pt x="141754" y="232583"/>
                </a:moveTo>
                <a:lnTo>
                  <a:pt x="161961" y="232583"/>
                </a:lnTo>
                <a:cubicBezTo>
                  <a:pt x="168104" y="232583"/>
                  <a:pt x="172110" y="236584"/>
                  <a:pt x="172110" y="242719"/>
                </a:cubicBezTo>
                <a:cubicBezTo>
                  <a:pt x="172110" y="248764"/>
                  <a:pt x="168104" y="252765"/>
                  <a:pt x="161961" y="252765"/>
                </a:cubicBezTo>
                <a:lnTo>
                  <a:pt x="141754" y="252765"/>
                </a:lnTo>
                <a:cubicBezTo>
                  <a:pt x="135700" y="252765"/>
                  <a:pt x="131605" y="248764"/>
                  <a:pt x="131605" y="242719"/>
                </a:cubicBezTo>
                <a:cubicBezTo>
                  <a:pt x="131605" y="236584"/>
                  <a:pt x="135700" y="232583"/>
                  <a:pt x="141754" y="232583"/>
                </a:cubicBezTo>
                <a:close/>
                <a:moveTo>
                  <a:pt x="141758" y="192149"/>
                </a:moveTo>
                <a:lnTo>
                  <a:pt x="182279" y="192149"/>
                </a:lnTo>
                <a:cubicBezTo>
                  <a:pt x="188335" y="192149"/>
                  <a:pt x="192432" y="196150"/>
                  <a:pt x="192432" y="202196"/>
                </a:cubicBezTo>
                <a:cubicBezTo>
                  <a:pt x="192432" y="208330"/>
                  <a:pt x="188335" y="212331"/>
                  <a:pt x="182279" y="212331"/>
                </a:cubicBezTo>
                <a:lnTo>
                  <a:pt x="141758" y="212331"/>
                </a:lnTo>
                <a:cubicBezTo>
                  <a:pt x="135702" y="212331"/>
                  <a:pt x="131605" y="208330"/>
                  <a:pt x="131605" y="202196"/>
                </a:cubicBezTo>
                <a:cubicBezTo>
                  <a:pt x="131605" y="196150"/>
                  <a:pt x="135702" y="192149"/>
                  <a:pt x="141758" y="192149"/>
                </a:cubicBezTo>
                <a:close/>
                <a:moveTo>
                  <a:pt x="141754" y="151716"/>
                </a:moveTo>
                <a:lnTo>
                  <a:pt x="161961" y="151716"/>
                </a:lnTo>
                <a:cubicBezTo>
                  <a:pt x="168104" y="151716"/>
                  <a:pt x="172110" y="155717"/>
                  <a:pt x="172110" y="161763"/>
                </a:cubicBezTo>
                <a:cubicBezTo>
                  <a:pt x="172110" y="167897"/>
                  <a:pt x="168104" y="171898"/>
                  <a:pt x="161961" y="171898"/>
                </a:cubicBezTo>
                <a:lnTo>
                  <a:pt x="141754" y="171898"/>
                </a:lnTo>
                <a:cubicBezTo>
                  <a:pt x="135700" y="171898"/>
                  <a:pt x="131605" y="167897"/>
                  <a:pt x="131605" y="161763"/>
                </a:cubicBezTo>
                <a:cubicBezTo>
                  <a:pt x="131605" y="155717"/>
                  <a:pt x="135700" y="151716"/>
                  <a:pt x="141754" y="151716"/>
                </a:cubicBezTo>
                <a:close/>
                <a:moveTo>
                  <a:pt x="141758" y="111211"/>
                </a:moveTo>
                <a:lnTo>
                  <a:pt x="182279" y="111211"/>
                </a:lnTo>
                <a:cubicBezTo>
                  <a:pt x="188335" y="111211"/>
                  <a:pt x="192432" y="115297"/>
                  <a:pt x="192432" y="121337"/>
                </a:cubicBezTo>
                <a:cubicBezTo>
                  <a:pt x="192432" y="127377"/>
                  <a:pt x="188335" y="131463"/>
                  <a:pt x="182279" y="131463"/>
                </a:cubicBezTo>
                <a:lnTo>
                  <a:pt x="141758" y="131463"/>
                </a:lnTo>
                <a:cubicBezTo>
                  <a:pt x="135702" y="131463"/>
                  <a:pt x="131605" y="127377"/>
                  <a:pt x="131605" y="121337"/>
                </a:cubicBezTo>
                <a:cubicBezTo>
                  <a:pt x="131605" y="115297"/>
                  <a:pt x="135702" y="111211"/>
                  <a:pt x="141758" y="111211"/>
                </a:cubicBezTo>
                <a:close/>
                <a:moveTo>
                  <a:pt x="425367" y="101191"/>
                </a:moveTo>
                <a:lnTo>
                  <a:pt x="496228" y="101191"/>
                </a:lnTo>
                <a:cubicBezTo>
                  <a:pt x="502282" y="101191"/>
                  <a:pt x="506377" y="105189"/>
                  <a:pt x="506377" y="111231"/>
                </a:cubicBezTo>
                <a:lnTo>
                  <a:pt x="506377" y="182042"/>
                </a:lnTo>
                <a:cubicBezTo>
                  <a:pt x="506377" y="188084"/>
                  <a:pt x="502282" y="192171"/>
                  <a:pt x="496228" y="192171"/>
                </a:cubicBezTo>
                <a:cubicBezTo>
                  <a:pt x="490175" y="192171"/>
                  <a:pt x="486080" y="188084"/>
                  <a:pt x="486080" y="182042"/>
                </a:cubicBezTo>
                <a:lnTo>
                  <a:pt x="486080" y="135575"/>
                </a:lnTo>
                <a:lnTo>
                  <a:pt x="402043" y="219447"/>
                </a:lnTo>
                <a:cubicBezTo>
                  <a:pt x="399996" y="221491"/>
                  <a:pt x="397948" y="222468"/>
                  <a:pt x="394921" y="222468"/>
                </a:cubicBezTo>
                <a:cubicBezTo>
                  <a:pt x="391895" y="222468"/>
                  <a:pt x="389847" y="221491"/>
                  <a:pt x="387889" y="219447"/>
                </a:cubicBezTo>
                <a:lnTo>
                  <a:pt x="344268" y="176001"/>
                </a:lnTo>
                <a:lnTo>
                  <a:pt x="270380" y="249744"/>
                </a:lnTo>
                <a:cubicBezTo>
                  <a:pt x="268332" y="251788"/>
                  <a:pt x="266285" y="252765"/>
                  <a:pt x="263258" y="252765"/>
                </a:cubicBezTo>
                <a:cubicBezTo>
                  <a:pt x="260231" y="252765"/>
                  <a:pt x="258184" y="251788"/>
                  <a:pt x="256225" y="249744"/>
                </a:cubicBezTo>
                <a:cubicBezTo>
                  <a:pt x="252130" y="245746"/>
                  <a:pt x="252130" y="239616"/>
                  <a:pt x="256225" y="235617"/>
                </a:cubicBezTo>
                <a:lnTo>
                  <a:pt x="337235" y="154766"/>
                </a:lnTo>
                <a:cubicBezTo>
                  <a:pt x="337769" y="154233"/>
                  <a:pt x="338303" y="153789"/>
                  <a:pt x="338837" y="153433"/>
                </a:cubicBezTo>
                <a:cubicBezTo>
                  <a:pt x="339372" y="152989"/>
                  <a:pt x="339995" y="152723"/>
                  <a:pt x="340618" y="152456"/>
                </a:cubicBezTo>
                <a:cubicBezTo>
                  <a:pt x="340885" y="152367"/>
                  <a:pt x="341152" y="152190"/>
                  <a:pt x="341508" y="152101"/>
                </a:cubicBezTo>
                <a:cubicBezTo>
                  <a:pt x="342131" y="151923"/>
                  <a:pt x="342754" y="151834"/>
                  <a:pt x="343378" y="151745"/>
                </a:cubicBezTo>
                <a:cubicBezTo>
                  <a:pt x="343645" y="151745"/>
                  <a:pt x="344001" y="151745"/>
                  <a:pt x="344268" y="151745"/>
                </a:cubicBezTo>
                <a:cubicBezTo>
                  <a:pt x="344980" y="151745"/>
                  <a:pt x="345603" y="151745"/>
                  <a:pt x="346226" y="151923"/>
                </a:cubicBezTo>
                <a:cubicBezTo>
                  <a:pt x="348096" y="152278"/>
                  <a:pt x="349876" y="153256"/>
                  <a:pt x="351390" y="154766"/>
                </a:cubicBezTo>
                <a:lnTo>
                  <a:pt x="394921" y="198213"/>
                </a:lnTo>
                <a:lnTo>
                  <a:pt x="471925" y="121359"/>
                </a:lnTo>
                <a:lnTo>
                  <a:pt x="425367" y="121359"/>
                </a:lnTo>
                <a:cubicBezTo>
                  <a:pt x="419224" y="121359"/>
                  <a:pt x="415218" y="117361"/>
                  <a:pt x="415218" y="111231"/>
                </a:cubicBezTo>
                <a:cubicBezTo>
                  <a:pt x="415218" y="105189"/>
                  <a:pt x="419224" y="101191"/>
                  <a:pt x="425367" y="101191"/>
                </a:cubicBezTo>
                <a:close/>
                <a:moveTo>
                  <a:pt x="101297" y="91029"/>
                </a:moveTo>
                <a:cubicBezTo>
                  <a:pt x="107337" y="91029"/>
                  <a:pt x="111423" y="95028"/>
                  <a:pt x="111423" y="101159"/>
                </a:cubicBezTo>
                <a:lnTo>
                  <a:pt x="111423" y="262887"/>
                </a:lnTo>
                <a:cubicBezTo>
                  <a:pt x="111423" y="268929"/>
                  <a:pt x="107337" y="273017"/>
                  <a:pt x="101297" y="273017"/>
                </a:cubicBezTo>
                <a:cubicBezTo>
                  <a:pt x="95257" y="273017"/>
                  <a:pt x="91171" y="268929"/>
                  <a:pt x="91171" y="262887"/>
                </a:cubicBezTo>
                <a:lnTo>
                  <a:pt x="91171" y="101159"/>
                </a:lnTo>
                <a:cubicBezTo>
                  <a:pt x="91171" y="95028"/>
                  <a:pt x="95257" y="91029"/>
                  <a:pt x="101297" y="91029"/>
                </a:cubicBezTo>
                <a:close/>
                <a:moveTo>
                  <a:pt x="70848" y="20177"/>
                </a:moveTo>
                <a:cubicBezTo>
                  <a:pt x="64796" y="20177"/>
                  <a:pt x="60791" y="24265"/>
                  <a:pt x="60791" y="30309"/>
                </a:cubicBezTo>
                <a:lnTo>
                  <a:pt x="60791" y="343802"/>
                </a:lnTo>
                <a:lnTo>
                  <a:pt x="222780" y="343802"/>
                </a:lnTo>
                <a:cubicBezTo>
                  <a:pt x="228833" y="343802"/>
                  <a:pt x="232927" y="347890"/>
                  <a:pt x="232927" y="353935"/>
                </a:cubicBezTo>
                <a:lnTo>
                  <a:pt x="232927" y="364067"/>
                </a:lnTo>
                <a:lnTo>
                  <a:pt x="374712" y="364067"/>
                </a:lnTo>
                <a:lnTo>
                  <a:pt x="374712" y="353935"/>
                </a:lnTo>
                <a:cubicBezTo>
                  <a:pt x="374712" y="347890"/>
                  <a:pt x="378717" y="343802"/>
                  <a:pt x="384859" y="343802"/>
                </a:cubicBezTo>
                <a:lnTo>
                  <a:pt x="546848" y="343802"/>
                </a:lnTo>
                <a:lnTo>
                  <a:pt x="546848" y="30309"/>
                </a:lnTo>
                <a:cubicBezTo>
                  <a:pt x="546848" y="24265"/>
                  <a:pt x="542754" y="20177"/>
                  <a:pt x="536702" y="20177"/>
                </a:cubicBezTo>
                <a:close/>
                <a:moveTo>
                  <a:pt x="70848" y="0"/>
                </a:moveTo>
                <a:lnTo>
                  <a:pt x="536702" y="0"/>
                </a:lnTo>
                <a:cubicBezTo>
                  <a:pt x="553969" y="0"/>
                  <a:pt x="567142" y="13155"/>
                  <a:pt x="567142" y="30309"/>
                </a:cubicBezTo>
                <a:lnTo>
                  <a:pt x="567142" y="343802"/>
                </a:lnTo>
                <a:lnTo>
                  <a:pt x="597492" y="343802"/>
                </a:lnTo>
                <a:cubicBezTo>
                  <a:pt x="603545" y="343802"/>
                  <a:pt x="607639" y="347890"/>
                  <a:pt x="607639" y="353935"/>
                </a:cubicBezTo>
                <a:lnTo>
                  <a:pt x="607639" y="384244"/>
                </a:lnTo>
                <a:cubicBezTo>
                  <a:pt x="607639" y="401487"/>
                  <a:pt x="594466" y="414642"/>
                  <a:pt x="577199" y="414642"/>
                </a:cubicBezTo>
                <a:lnTo>
                  <a:pt x="30351" y="414642"/>
                </a:lnTo>
                <a:cubicBezTo>
                  <a:pt x="13173" y="414642"/>
                  <a:pt x="0" y="401487"/>
                  <a:pt x="0" y="384244"/>
                </a:cubicBezTo>
                <a:lnTo>
                  <a:pt x="0" y="353935"/>
                </a:lnTo>
                <a:cubicBezTo>
                  <a:pt x="0" y="347890"/>
                  <a:pt x="4094" y="343802"/>
                  <a:pt x="10147" y="343802"/>
                </a:cubicBezTo>
                <a:lnTo>
                  <a:pt x="40497" y="343802"/>
                </a:lnTo>
                <a:lnTo>
                  <a:pt x="40497" y="30309"/>
                </a:lnTo>
                <a:cubicBezTo>
                  <a:pt x="40497" y="13155"/>
                  <a:pt x="53670" y="0"/>
                  <a:pt x="70848" y="0"/>
                </a:cubicBezTo>
                <a:close/>
              </a:path>
            </a:pathLst>
          </a:custGeom>
          <a:solidFill>
            <a:srgbClr val="000000">
              <a:lumMod val="50000"/>
              <a:lumOff val="50000"/>
            </a:srgbClr>
          </a:solidFill>
          <a:ln w="9525">
            <a:noFill/>
            <a:round/>
          </a:ln>
        </p:spPr>
        <p:txBody>
          <a:bodyPr anchor="ctr"/>
          <a:lstStyle/>
          <a:p>
            <a:pPr algn="ctr">
              <a:lnSpc>
                <a:spcPct val="120000"/>
              </a:lnSpc>
            </a:pPr>
            <a:endParaRPr>
              <a:latin typeface="微软雅黑" panose="020B0503020204020204" pitchFamily="34" charset="-122"/>
              <a:ea typeface="微软雅黑" panose="020B0503020204020204" pitchFamily="34" charset="-122"/>
              <a:cs typeface="黑体" panose="02010609060101010101" charset="-122"/>
            </a:endParaRPr>
          </a:p>
        </p:txBody>
      </p:sp>
      <p:sp>
        <p:nvSpPr>
          <p:cNvPr id="2" name="任意多边形: 形状 1"/>
          <p:cNvSpPr/>
          <p:nvPr>
            <p:custDataLst>
              <p:tags r:id="rId26"/>
            </p:custDataLst>
          </p:nvPr>
        </p:nvSpPr>
        <p:spPr>
          <a:xfrm>
            <a:off x="5103869" y="4150024"/>
            <a:ext cx="123567" cy="15508"/>
          </a:xfrm>
          <a:custGeom>
            <a:avLst/>
            <a:gdLst/>
            <a:ahLst/>
            <a:cxnLst/>
            <a:rect l="0" t="0" r="0" b="0"/>
            <a:pathLst>
              <a:path w="5685771" h="710725">
                <a:moveTo>
                  <a:pt x="355362" y="710724"/>
                </a:moveTo>
                <a:lnTo>
                  <a:pt x="5330408" y="710724"/>
                </a:lnTo>
                <a:cubicBezTo>
                  <a:pt x="5526817" y="710724"/>
                  <a:pt x="5685770" y="551796"/>
                  <a:pt x="5685770" y="355362"/>
                </a:cubicBezTo>
                <a:cubicBezTo>
                  <a:pt x="5685770" y="158928"/>
                  <a:pt x="5526830" y="0"/>
                  <a:pt x="5330408" y="0"/>
                </a:cubicBezTo>
                <a:lnTo>
                  <a:pt x="355362" y="0"/>
                </a:lnTo>
                <a:cubicBezTo>
                  <a:pt x="158954" y="0"/>
                  <a:pt x="0" y="158928"/>
                  <a:pt x="0" y="355362"/>
                </a:cubicBezTo>
                <a:cubicBezTo>
                  <a:pt x="0" y="551796"/>
                  <a:pt x="158941" y="710724"/>
                  <a:pt x="355362" y="710724"/>
                </a:cubicBezTo>
                <a:close/>
              </a:path>
            </a:pathLst>
          </a:custGeom>
          <a:solidFill>
            <a:srgbClr val="FFFFFF"/>
          </a:solid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rtlCol="0" anchor="ctr"/>
          <a:lstStyle/>
          <a:p>
            <a:pPr algn="ctr">
              <a:lnSpc>
                <a:spcPct val="120000"/>
              </a:lnSpc>
            </a:pPr>
            <a:endParaRPr lang="zh-CN" altLang="en-US">
              <a:latin typeface="微软雅黑" panose="020B0503020204020204" pitchFamily="34" charset="-122"/>
              <a:ea typeface="微软雅黑" panose="020B0503020204020204" pitchFamily="34" charset="-122"/>
              <a:cs typeface="黑体" panose="02010609060101010101" charset="-122"/>
            </a:endParaRPr>
          </a:p>
        </p:txBody>
      </p:sp>
      <p:sp>
        <p:nvSpPr>
          <p:cNvPr id="3" name="任意多边形: 形状 2"/>
          <p:cNvSpPr/>
          <p:nvPr>
            <p:custDataLst>
              <p:tags r:id="rId27"/>
            </p:custDataLst>
          </p:nvPr>
        </p:nvSpPr>
        <p:spPr>
          <a:xfrm>
            <a:off x="5103869" y="4181041"/>
            <a:ext cx="123567" cy="15508"/>
          </a:xfrm>
          <a:custGeom>
            <a:avLst/>
            <a:gdLst/>
            <a:ahLst/>
            <a:cxnLst/>
            <a:rect l="0" t="0" r="0" b="0"/>
            <a:pathLst>
              <a:path w="5685771" h="710713">
                <a:moveTo>
                  <a:pt x="355362" y="710712"/>
                </a:moveTo>
                <a:lnTo>
                  <a:pt x="5330408" y="710712"/>
                </a:lnTo>
                <a:cubicBezTo>
                  <a:pt x="5526817" y="710712"/>
                  <a:pt x="5685770" y="551771"/>
                  <a:pt x="5685770" y="355362"/>
                </a:cubicBezTo>
                <a:cubicBezTo>
                  <a:pt x="5685770" y="158941"/>
                  <a:pt x="5526830" y="0"/>
                  <a:pt x="5330408" y="0"/>
                </a:cubicBezTo>
                <a:lnTo>
                  <a:pt x="355362" y="0"/>
                </a:lnTo>
                <a:cubicBezTo>
                  <a:pt x="158954" y="0"/>
                  <a:pt x="0" y="158928"/>
                  <a:pt x="0" y="355362"/>
                </a:cubicBezTo>
                <a:cubicBezTo>
                  <a:pt x="0" y="551771"/>
                  <a:pt x="158941" y="710712"/>
                  <a:pt x="355362" y="710712"/>
                </a:cubicBezTo>
                <a:close/>
              </a:path>
            </a:pathLst>
          </a:custGeom>
          <a:solidFill>
            <a:srgbClr val="FFFFFF"/>
          </a:solid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rtlCol="0" anchor="ctr"/>
          <a:lstStyle/>
          <a:p>
            <a:pPr algn="ctr">
              <a:lnSpc>
                <a:spcPct val="120000"/>
              </a:lnSpc>
            </a:pPr>
            <a:endParaRPr lang="zh-CN" altLang="en-US">
              <a:latin typeface="微软雅黑" panose="020B0503020204020204" pitchFamily="34" charset="-122"/>
              <a:ea typeface="微软雅黑" panose="020B0503020204020204" pitchFamily="34" charset="-122"/>
              <a:cs typeface="黑体" panose="02010609060101010101" charset="-122"/>
            </a:endParaRPr>
          </a:p>
        </p:txBody>
      </p:sp>
      <p:sp>
        <p:nvSpPr>
          <p:cNvPr id="6" name="任意多边形: 形状 3"/>
          <p:cNvSpPr/>
          <p:nvPr>
            <p:custDataLst>
              <p:tags r:id="rId28"/>
            </p:custDataLst>
          </p:nvPr>
        </p:nvSpPr>
        <p:spPr>
          <a:xfrm>
            <a:off x="5103869" y="4211557"/>
            <a:ext cx="123567" cy="15508"/>
          </a:xfrm>
          <a:custGeom>
            <a:avLst/>
            <a:gdLst/>
            <a:ahLst/>
            <a:cxnLst/>
            <a:rect l="0" t="0" r="0" b="0"/>
            <a:pathLst>
              <a:path w="5685771" h="710739">
                <a:moveTo>
                  <a:pt x="355362" y="710738"/>
                </a:moveTo>
                <a:lnTo>
                  <a:pt x="5330408" y="710738"/>
                </a:lnTo>
                <a:cubicBezTo>
                  <a:pt x="5526817" y="710738"/>
                  <a:pt x="5685770" y="551798"/>
                  <a:pt x="5685770" y="355363"/>
                </a:cubicBezTo>
                <a:cubicBezTo>
                  <a:pt x="5685770" y="158955"/>
                  <a:pt x="5526830" y="1"/>
                  <a:pt x="5330408" y="1"/>
                </a:cubicBezTo>
                <a:lnTo>
                  <a:pt x="355362" y="0"/>
                </a:lnTo>
                <a:cubicBezTo>
                  <a:pt x="158954" y="0"/>
                  <a:pt x="0" y="158941"/>
                  <a:pt x="0" y="355362"/>
                </a:cubicBezTo>
                <a:cubicBezTo>
                  <a:pt x="0" y="551797"/>
                  <a:pt x="158941" y="710738"/>
                  <a:pt x="355362" y="710738"/>
                </a:cubicBezTo>
                <a:close/>
              </a:path>
            </a:pathLst>
          </a:custGeom>
          <a:solidFill>
            <a:srgbClr val="FFFFFF"/>
          </a:solid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rtlCol="0" anchor="ctr"/>
          <a:lstStyle/>
          <a:p>
            <a:pPr algn="ctr">
              <a:lnSpc>
                <a:spcPct val="120000"/>
              </a:lnSpc>
            </a:pPr>
            <a:endParaRPr lang="zh-CN" altLang="en-US">
              <a:latin typeface="微软雅黑" panose="020B0503020204020204" pitchFamily="34" charset="-122"/>
              <a:ea typeface="微软雅黑" panose="020B0503020204020204" pitchFamily="34" charset="-122"/>
              <a:cs typeface="黑体" panose="02010609060101010101" charset="-122"/>
            </a:endParaRPr>
          </a:p>
        </p:txBody>
      </p:sp>
      <p:sp>
        <p:nvSpPr>
          <p:cNvPr id="7" name="任意多边形: 形状 4"/>
          <p:cNvSpPr/>
          <p:nvPr>
            <p:custDataLst>
              <p:tags r:id="rId29"/>
            </p:custDataLst>
          </p:nvPr>
        </p:nvSpPr>
        <p:spPr>
          <a:xfrm>
            <a:off x="5103869" y="4119007"/>
            <a:ext cx="62034" cy="15508"/>
          </a:xfrm>
          <a:custGeom>
            <a:avLst/>
            <a:gdLst/>
            <a:ahLst/>
            <a:cxnLst/>
            <a:rect l="0" t="0" r="0" b="0"/>
            <a:pathLst>
              <a:path w="2842887" h="710726">
                <a:moveTo>
                  <a:pt x="355362" y="710725"/>
                </a:moveTo>
                <a:lnTo>
                  <a:pt x="2487523" y="710725"/>
                </a:lnTo>
                <a:cubicBezTo>
                  <a:pt x="2683945" y="710725"/>
                  <a:pt x="2842886" y="551784"/>
                  <a:pt x="2842886" y="355363"/>
                </a:cubicBezTo>
                <a:cubicBezTo>
                  <a:pt x="2842886" y="158941"/>
                  <a:pt x="2683958" y="0"/>
                  <a:pt x="2487523" y="0"/>
                </a:cubicBezTo>
                <a:lnTo>
                  <a:pt x="355362" y="1"/>
                </a:lnTo>
                <a:cubicBezTo>
                  <a:pt x="158954" y="1"/>
                  <a:pt x="0" y="158942"/>
                  <a:pt x="0" y="355363"/>
                </a:cubicBezTo>
                <a:cubicBezTo>
                  <a:pt x="0" y="551784"/>
                  <a:pt x="158941" y="710725"/>
                  <a:pt x="355362" y="710725"/>
                </a:cubicBezTo>
                <a:close/>
              </a:path>
            </a:pathLst>
          </a:custGeom>
          <a:solidFill>
            <a:srgbClr val="FFFFFF"/>
          </a:solid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rtlCol="0" anchor="ctr"/>
          <a:lstStyle/>
          <a:p>
            <a:pPr algn="ctr">
              <a:lnSpc>
                <a:spcPct val="120000"/>
              </a:lnSpc>
            </a:pPr>
            <a:endParaRPr lang="zh-CN" altLang="en-US">
              <a:latin typeface="微软雅黑" panose="020B0503020204020204" pitchFamily="34" charset="-122"/>
              <a:ea typeface="微软雅黑" panose="020B0503020204020204" pitchFamily="34" charset="-122"/>
              <a:cs typeface="黑体" panose="02010609060101010101" charset="-122"/>
            </a:endParaRPr>
          </a:p>
        </p:txBody>
      </p:sp>
      <p:sp>
        <p:nvSpPr>
          <p:cNvPr id="39" name="PA_ImportSvg_636704768715503049"/>
          <p:cNvSpPr/>
          <p:nvPr>
            <p:custDataLst>
              <p:tags r:id="rId30"/>
            </p:custDataLst>
          </p:nvPr>
        </p:nvSpPr>
        <p:spPr>
          <a:xfrm>
            <a:off x="5057844" y="4026457"/>
            <a:ext cx="216617" cy="247634"/>
          </a:xfrm>
          <a:custGeom>
            <a:avLst/>
            <a:gdLst/>
            <a:ahLst/>
            <a:cxnLst/>
            <a:rect l="l" t="t" r="r" b="b"/>
            <a:pathLst>
              <a:path w="9950094" h="11371543">
                <a:moveTo>
                  <a:pt x="9950094" y="3198248"/>
                </a:moveTo>
                <a:cubicBezTo>
                  <a:pt x="9950094" y="3099699"/>
                  <a:pt x="9910183" y="3010859"/>
                  <a:pt x="9845632" y="2946645"/>
                </a:cubicBezTo>
                <a:lnTo>
                  <a:pt x="7003449" y="104462"/>
                </a:lnTo>
                <a:cubicBezTo>
                  <a:pt x="6939249" y="39923"/>
                  <a:pt x="6850408" y="0"/>
                  <a:pt x="6751846" y="0"/>
                </a:cubicBezTo>
                <a:lnTo>
                  <a:pt x="710713" y="0"/>
                </a:lnTo>
                <a:cubicBezTo>
                  <a:pt x="317870" y="0"/>
                  <a:pt x="1" y="317882"/>
                  <a:pt x="1" y="710724"/>
                </a:cubicBezTo>
                <a:lnTo>
                  <a:pt x="1" y="10660817"/>
                </a:lnTo>
                <a:cubicBezTo>
                  <a:pt x="1" y="11053673"/>
                  <a:pt x="317870" y="11371542"/>
                  <a:pt x="710713" y="11371542"/>
                </a:cubicBezTo>
                <a:lnTo>
                  <a:pt x="9239370" y="11371542"/>
                </a:lnTo>
                <a:cubicBezTo>
                  <a:pt x="9632226" y="11371542"/>
                  <a:pt x="9950095" y="11053660"/>
                  <a:pt x="9950095" y="10660817"/>
                </a:cubicBezTo>
                <a:close/>
                <a:moveTo>
                  <a:pt x="7107195" y="1213227"/>
                </a:moveTo>
                <a:lnTo>
                  <a:pt x="8736879" y="2842885"/>
                </a:lnTo>
                <a:lnTo>
                  <a:pt x="7107195" y="2842885"/>
                </a:lnTo>
                <a:close/>
                <a:moveTo>
                  <a:pt x="8884007" y="10660817"/>
                </a:moveTo>
                <a:lnTo>
                  <a:pt x="1066088" y="10660817"/>
                </a:lnTo>
                <a:cubicBezTo>
                  <a:pt x="869667" y="10660817"/>
                  <a:pt x="710713" y="10501889"/>
                  <a:pt x="710713" y="10305455"/>
                </a:cubicBezTo>
                <a:lnTo>
                  <a:pt x="710713" y="1066087"/>
                </a:lnTo>
                <a:cubicBezTo>
                  <a:pt x="710713" y="869665"/>
                  <a:pt x="869654" y="710724"/>
                  <a:pt x="1066088" y="710724"/>
                </a:cubicBezTo>
                <a:lnTo>
                  <a:pt x="6396484" y="710724"/>
                </a:lnTo>
                <a:lnTo>
                  <a:pt x="6396484" y="3198248"/>
                </a:lnTo>
                <a:cubicBezTo>
                  <a:pt x="6396484" y="3394669"/>
                  <a:pt x="6555424" y="3553610"/>
                  <a:pt x="6751846" y="3553610"/>
                </a:cubicBezTo>
                <a:lnTo>
                  <a:pt x="9239369" y="3553610"/>
                </a:lnTo>
                <a:lnTo>
                  <a:pt x="9239369" y="10305456"/>
                </a:lnTo>
                <a:cubicBezTo>
                  <a:pt x="9239370" y="10501876"/>
                  <a:pt x="9080428" y="10660817"/>
                  <a:pt x="8884007" y="10660817"/>
                </a:cubicBezTo>
                <a:close/>
              </a:path>
            </a:pathLst>
          </a:custGeom>
          <a:solidFill>
            <a:srgbClr val="FFFFFF"/>
          </a:solid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9pPr>
          </a:lstStyle>
          <a:p>
            <a:pPr algn="ctr">
              <a:lnSpc>
                <a:spcPct val="120000"/>
              </a:lnSpc>
            </a:pPr>
            <a:endParaRPr lang="zh-CN" altLang="en-US">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二、聘书</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20420" y="1490345"/>
            <a:ext cx="6011545" cy="313817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（五）聘书的写作要求</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（1）交代要清楚。对为什么聘请、聘请谁、聘去干什么，一定要说清楚，特别是对于聘去干什么一定要有所交代。</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（2）行文要简洁，语气要诚恳。简洁就是用三言两语说清楚聘请的理由和被聘者所从事的工作；诚恳就是切忌居高临下，发号施令，必须站在“求”人家帮忙的立场，恭敬礼貌地措辞行文。</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（3）要加盖公章。因聘书是以单位的名义发出的，所以一定要加盖公章才能生效。</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7" name="图片 106"/>
          <p:cNvPicPr/>
          <p:nvPr/>
        </p:nvPicPr>
        <p:blipFill>
          <a:blip r:embed="rId1"/>
          <a:stretch>
            <a:fillRect/>
          </a:stretch>
        </p:blipFill>
        <p:spPr>
          <a:xfrm>
            <a:off x="7089775" y="1957070"/>
            <a:ext cx="3847465" cy="251650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1" name="文本框 10"/>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02</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12" name="文本框 11"/>
          <p:cNvSpPr txBox="1"/>
          <p:nvPr/>
        </p:nvSpPr>
        <p:spPr>
          <a:xfrm>
            <a:off x="4984969" y="2994847"/>
            <a:ext cx="4916961"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讣告　唁电　悼词</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一、讣告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20420" y="1490345"/>
            <a:ext cx="6011545" cy="166052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（一）讣告的概念</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讣告又称为“讣文”“讣闻”，“讣”是报丧的意思。讣告就是由逝世者的亲属或治丧委员会或逝世者生前的工作单位，向逝世者生前的亲友和有关团体、个人报丧所使用的一种文书。</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8" name="图片 107"/>
          <p:cNvPicPr/>
          <p:nvPr/>
        </p:nvPicPr>
        <p:blipFill>
          <a:blip r:embed="rId1"/>
          <a:stretch>
            <a:fillRect/>
          </a:stretch>
        </p:blipFill>
        <p:spPr>
          <a:xfrm>
            <a:off x="7508875" y="1490345"/>
            <a:ext cx="3220720" cy="4628515"/>
          </a:xfrm>
          <a:prstGeom prst="rect">
            <a:avLst/>
          </a:prstGeom>
          <a:noFill/>
          <a:ln w="9525">
            <a:noFill/>
          </a:ln>
        </p:spPr>
      </p:pic>
      <p:pic>
        <p:nvPicPr>
          <p:cNvPr id="109" name="图片 108"/>
          <p:cNvPicPr/>
          <p:nvPr/>
        </p:nvPicPr>
        <p:blipFill>
          <a:blip r:embed="rId2"/>
          <a:stretch>
            <a:fillRect/>
          </a:stretch>
        </p:blipFill>
        <p:spPr>
          <a:xfrm>
            <a:off x="920115" y="3382010"/>
            <a:ext cx="5155565" cy="261366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一、讣告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791845" y="936625"/>
            <a:ext cx="6352540" cy="498475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（二）讣告的类型和写法</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 一般式讣告</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一般式讣告是人们常用的讣告，写作时要写明以下几方面内容。</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（1）开头第一行正中写“讣告”二字，或在逝世者的姓名之后加上“讣告”二字，如“××× 讣告”。字号要略大于正文的字号。</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（2）写明逝世者的姓名、身份、职务（有的还要写上党和人民对逝世者授予的荣誉称号）、逝世原因、逝世时间、逝世地点、终年岁数等内容。</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（3）简介逝世者的生平事迹，着重简略介绍死者生前具有代表性的经历并对此做出评价。</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（4）通知吊唁、开追悼会的时间、地点或根据遗嘱和逝世者家属的意见写明对丧仪活动的安排。</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（5）署明发讣告的团体或个人的名称，以及发讣告的时间。</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10" name="图片 109"/>
          <p:cNvPicPr/>
          <p:nvPr/>
        </p:nvPicPr>
        <p:blipFill>
          <a:blip r:embed="rId1"/>
          <a:stretch>
            <a:fillRect/>
          </a:stretch>
        </p:blipFill>
        <p:spPr>
          <a:xfrm>
            <a:off x="7272020" y="1230630"/>
            <a:ext cx="3624580" cy="499618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一、讣告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791845" y="936625"/>
            <a:ext cx="6352540" cy="498475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（二）讣告的类型和写法</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 公告式讣告</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公告式讣告比一般式讣告庄严郑重，一般适用于党和国家重要领导人及国内的重要人物或影响大的人物逝世。这种讣告是根据逝世者的职务、身份，由党和国家或一定级别的机关团体等做出决定发出的。可以登报，也可以通过电台、电视台播发。</a:t>
            </a:r>
            <a:endPar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公告式讣告的内容由三个部分组成。</a:t>
            </a:r>
            <a:endPar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（1）公告逝世的消息。写明公告发出的单位的名称及“公告”二字；写明逝世者的姓名、职务、逝世原因、逝世时间、逝世地点及终年岁数；写明对死者的简单评价和哀悼之辞；署明发布公告的时间。</a:t>
            </a:r>
            <a:endPar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（2）治丧委员会公告。写明“××× 同志治丧委员会公告”；交代对丧事的安排和具体要求；署明发公告的时间。</a:t>
            </a:r>
            <a:endPar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（3）公布治丧委员会名单。</a:t>
            </a:r>
            <a:endPar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11" name="图片 110"/>
          <p:cNvPicPr/>
          <p:nvPr/>
        </p:nvPicPr>
        <p:blipFill>
          <a:blip r:embed="rId1"/>
          <a:stretch>
            <a:fillRect/>
          </a:stretch>
        </p:blipFill>
        <p:spPr>
          <a:xfrm>
            <a:off x="7470775" y="931545"/>
            <a:ext cx="3880485" cy="526415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33813" y="47656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一、讣告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791845" y="936625"/>
            <a:ext cx="6352540" cy="350774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（二）讣告的类型和写法</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3. 新闻报道式讣告</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新闻报道式讣告常作为一则消息在报纸上公布，旨在晓谕社会，内容和格式都很简单。格式只有标题和正文，不必落款，也不写时间。但也有的报道得较详细。具体写法如下。</a:t>
            </a:r>
            <a:endPar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（1）标题。标题一般都写“××× 同志逝世”。</a:t>
            </a:r>
            <a:endPar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（2）正文。正文有两层含义：一是简述死者原单位、职务、身份、姓名，何因于何年何月何日在何地逝世，终年多少岁；二是对死者的生平作简要介绍。</a:t>
            </a:r>
            <a:endPar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12" name="图片 111"/>
          <p:cNvPicPr/>
          <p:nvPr/>
        </p:nvPicPr>
        <p:blipFill>
          <a:blip r:embed="rId1"/>
          <a:stretch>
            <a:fillRect/>
          </a:stretch>
        </p:blipFill>
        <p:spPr>
          <a:xfrm>
            <a:off x="7377430" y="936625"/>
            <a:ext cx="3896995" cy="529272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wipe(down)">
                                      <p:cBhvr>
                                        <p:cTn id="7"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3" name="矩形 2"/>
          <p:cNvSpPr/>
          <p:nvPr/>
        </p:nvSpPr>
        <p:spPr>
          <a:xfrm>
            <a:off x="0" y="0"/>
            <a:ext cx="12192000" cy="37469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4" name="矩形 3"/>
          <p:cNvSpPr/>
          <p:nvPr/>
        </p:nvSpPr>
        <p:spPr>
          <a:xfrm>
            <a:off x="349749" y="998837"/>
            <a:ext cx="11450595" cy="4860325"/>
          </a:xfrm>
          <a:prstGeom prst="rect">
            <a:avLst/>
          </a:prstGeom>
          <a:solidFill>
            <a:schemeClr val="bg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20" name="文本框 5"/>
          <p:cNvSpPr txBox="1">
            <a:spLocks noChangeArrowheads="1"/>
          </p:cNvSpPr>
          <p:nvPr/>
        </p:nvSpPr>
        <p:spPr bwMode="auto">
          <a:xfrm>
            <a:off x="3566161" y="2517425"/>
            <a:ext cx="505968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charset="0"/>
                <a:ea typeface="方正宋刻本秀楷简体" panose="02000000000000000000" pitchFamily="2" charset="-122"/>
              </a:defRPr>
            </a:lvl1pPr>
            <a:lvl2pPr marL="742950" indent="-285750">
              <a:defRPr sz="1300">
                <a:solidFill>
                  <a:schemeClr val="tx1"/>
                </a:solidFill>
                <a:latin typeface="Calibri Light" charset="0"/>
                <a:ea typeface="方正宋刻本秀楷简体" panose="02000000000000000000" pitchFamily="2" charset="-122"/>
              </a:defRPr>
            </a:lvl2pPr>
            <a:lvl3pPr marL="1143000" indent="-228600">
              <a:defRPr sz="1300">
                <a:solidFill>
                  <a:schemeClr val="tx1"/>
                </a:solidFill>
                <a:latin typeface="Calibri Light" charset="0"/>
                <a:ea typeface="方正宋刻本秀楷简体" panose="02000000000000000000" pitchFamily="2" charset="-122"/>
              </a:defRPr>
            </a:lvl3pPr>
            <a:lvl4pPr marL="1600200" indent="-228600">
              <a:defRPr sz="1300">
                <a:solidFill>
                  <a:schemeClr val="tx1"/>
                </a:solidFill>
                <a:latin typeface="Calibri Light" charset="0"/>
                <a:ea typeface="方正宋刻本秀楷简体" panose="02000000000000000000" pitchFamily="2" charset="-122"/>
              </a:defRPr>
            </a:lvl4pPr>
            <a:lvl5pPr marL="2057400" indent="-228600">
              <a:defRPr sz="1300">
                <a:solidFill>
                  <a:schemeClr val="tx1"/>
                </a:solidFill>
                <a:latin typeface="Calibri Light"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9pPr>
          </a:lstStyle>
          <a:p>
            <a:pPr algn="ctr" fontAlgn="base">
              <a:spcBef>
                <a:spcPct val="0"/>
              </a:spcBef>
              <a:spcAft>
                <a:spcPct val="0"/>
              </a:spcAft>
              <a:defRPr/>
            </a:pPr>
            <a:r>
              <a:rPr lang="zh-CN" altLang="en-US" sz="4800" b="1">
                <a:solidFill>
                  <a:schemeClr val="accent1"/>
                </a:solidFill>
                <a:latin typeface="+mj-ea"/>
                <a:ea typeface="+mj-ea"/>
                <a:cs typeface="黑体" panose="02010609060101010101" charset="-122"/>
              </a:rPr>
              <a:t>模块三　礼仪文书</a:t>
            </a:r>
            <a:endParaRPr lang="zh-CN" altLang="en-US" sz="4800" b="1">
              <a:solidFill>
                <a:schemeClr val="accent1"/>
              </a:solidFill>
              <a:latin typeface="+mj-ea"/>
              <a:ea typeface="+mj-ea"/>
              <a:cs typeface="黑体" panose="02010609060101010101"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56"/>
          <p:cNvSpPr/>
          <p:nvPr/>
        </p:nvSpPr>
        <p:spPr>
          <a:xfrm rot="5400000">
            <a:off x="2041376" y="-583392"/>
            <a:ext cx="1337605" cy="3498215"/>
          </a:xfrm>
          <a:prstGeom prst="homePlate">
            <a:avLst>
              <a:gd name="adj" fmla="val 21290"/>
            </a:avLst>
          </a:prstGeom>
          <a:noFill/>
          <a:ln>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黑体" panose="02010609060101010101" charset="-122"/>
            </a:endParaRPr>
          </a:p>
        </p:txBody>
      </p:sp>
      <p:sp>
        <p:nvSpPr>
          <p:cNvPr id="6" name="文本框 22"/>
          <p:cNvSpPr txBox="1"/>
          <p:nvPr/>
        </p:nvSpPr>
        <p:spPr>
          <a:xfrm flipH="1">
            <a:off x="960755" y="1834515"/>
            <a:ext cx="9935210" cy="4246245"/>
          </a:xfrm>
          <a:prstGeom prst="rect">
            <a:avLst/>
          </a:prstGeom>
          <a:noFill/>
          <a:ln w="9525">
            <a:noFill/>
            <a:miter/>
          </a:ln>
          <a:effectLst>
            <a:outerShdw sx="999" sy="999" algn="ctr" rotWithShape="0">
              <a:srgbClr val="000000"/>
            </a:outerShdw>
          </a:effectLst>
        </p:spPr>
        <p:txBody>
          <a:bodyPr wrap="square" anchor="t">
            <a:spAutoFit/>
          </a:bodyPr>
          <a:lstStyle/>
          <a:p>
            <a:pPr marL="285750" lvl="0" indent="-285750" algn="just" fontAlgn="auto">
              <a:lnSpc>
                <a:spcPct val="150000"/>
              </a:lnSpc>
              <a:spcBef>
                <a:spcPts val="600"/>
              </a:spcBef>
              <a:spcAft>
                <a:spcPts val="600"/>
              </a:spcAft>
              <a:buFont typeface="黑体" panose="02010609060101010101" charset="-122"/>
              <a:buChar char="•"/>
            </a:pPr>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在古代，报丧是丧葬文化的一种仪式，也是一种习俗，它是中国传统文化中“孝”的体现。国家需要弘扬孝道 , 家庭需要传承孝心。丧葬习俗都是表达对逝者的哀思，希望死去的亲人在另一个世界里活得更好，通过这些仪式，让活着的人多一份心安。在古代，因受战争、自然环境、通信和交通等影响，多用放火炮、立白旗、飞鸽传书和放烟火信号等形式报丧，而且需要徒步或骑马去人家里报丧。在古代，不管亲友是否知道死者死讯，都要去报丧。报丧由“赴告”逐新演化为“讣告”，“赴告”报丧有很大的不便，人们开始逐渐以“讣告”来报丧，即死者家属以文书或口头的方式向亲友及有关部门机构等报告丧事。“讣告”能清楚地说明相关事情，让人一目了然，它弥补了“赴告”报丧的一些缺陷。</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p:txBody>
      </p:sp>
      <p:sp>
        <p:nvSpPr>
          <p:cNvPr id="7" name="文本框 20"/>
          <p:cNvSpPr txBox="1"/>
          <p:nvPr/>
        </p:nvSpPr>
        <p:spPr>
          <a:xfrm flipH="1">
            <a:off x="1407160" y="718387"/>
            <a:ext cx="2606040" cy="583565"/>
          </a:xfrm>
          <a:prstGeom prst="rect">
            <a:avLst/>
          </a:prstGeom>
          <a:noFill/>
          <a:ln w="9525">
            <a:noFill/>
            <a:miter/>
          </a:ln>
          <a:effectLst>
            <a:outerShdw sx="999" sy="999" algn="ctr" rotWithShape="0">
              <a:srgbClr val="000000"/>
            </a:outerShdw>
          </a:effectLst>
        </p:spPr>
        <p:txBody>
          <a:bodyPr wrap="square" anchor="t">
            <a:spAutoFit/>
          </a:bodyPr>
          <a:lstStyle/>
          <a:p>
            <a:pPr algn="ctr"/>
            <a:r>
              <a:rPr lang="zh-CN" altLang="en-US" sz="3200" b="1">
                <a:solidFill>
                  <a:srgbClr val="1D323E"/>
                </a:solidFill>
                <a:latin typeface="微软雅黑" panose="020B0503020204020204" pitchFamily="34" charset="-122"/>
                <a:ea typeface="微软雅黑" panose="020B0503020204020204" pitchFamily="34" charset="-122"/>
                <a:cs typeface="黑体" panose="02010609060101010101" charset="-122"/>
              </a:rPr>
              <a:t>思政课堂</a:t>
            </a:r>
            <a:endParaRPr lang="zh-CN" altLang="en-US" sz="3200" b="1">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33813" y="47656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一、讣告</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791845" y="936625"/>
            <a:ext cx="6096635" cy="535432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（三）讣告写作的注意事项</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（1）讣告的各项内容必须准确无误，对逝世者的生平事迹要简练概括，评价要适当，表达的哀悼之情要真挚。</a:t>
            </a:r>
            <a:endPar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（2）讣告的语言要求准确、简练、严肃、郑重，以体现讣告的严肃性和庄重性，体现对死者的哀悼。</a:t>
            </a:r>
            <a:endPar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（3）拟写讣告要用白纸，书写黑字。</a:t>
            </a:r>
            <a:endPar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（4）讣告写好后要注意及时发出，以便别人留出准备参加丧仪活动的时间。</a:t>
            </a:r>
            <a:endPar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此外，讣告的印制也须注意。书写或印制讣告有以下三种形式。</a:t>
            </a:r>
            <a:endPar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一种是柬帖式。用一面 32 开或 16 开白卡纸，通栏横排正文；标题居中置正文上面，字号略大于正文；正文字号大小一致；封文一般不用另行印制，使用素色普通信封即可。另一种是布告式。一般用白色纸张用墨笔抄写讣告全文。纸张的大小视布告具体情况而定。</a:t>
            </a:r>
            <a:endPar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再一种是报刊新闻式，讣告全文加墨框。</a:t>
            </a:r>
            <a:endParaRPr kumimoji="0" sz="160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13" name="图片 112"/>
          <p:cNvPicPr/>
          <p:nvPr/>
        </p:nvPicPr>
        <p:blipFill>
          <a:blip r:embed="rId1"/>
          <a:stretch>
            <a:fillRect/>
          </a:stretch>
        </p:blipFill>
        <p:spPr>
          <a:xfrm>
            <a:off x="7028815" y="936625"/>
            <a:ext cx="4239260" cy="54356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blinds(horizontal)">
                                      <p:cBhvr>
                                        <p:cTn id="7"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二、唁电</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20420" y="1490345"/>
            <a:ext cx="6011545" cy="166052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（一）唁电的概念</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唁电是向丧家（死者家属、单位或国家）表示吊唁的电报。它既可以表示对死者的悼念，又可以向丧家表示问候和安慰。重要人物的唁电除直接发给丧家外，还要登报、广播或在电视中播放。</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14" name="图片 113"/>
          <p:cNvPicPr/>
          <p:nvPr/>
        </p:nvPicPr>
        <p:blipFill>
          <a:blip r:embed="rId1"/>
          <a:stretch>
            <a:fillRect/>
          </a:stretch>
        </p:blipFill>
        <p:spPr>
          <a:xfrm>
            <a:off x="1057275" y="3258820"/>
            <a:ext cx="5182870" cy="3028315"/>
          </a:xfrm>
          <a:prstGeom prst="rect">
            <a:avLst/>
          </a:prstGeom>
          <a:noFill/>
          <a:ln w="9525">
            <a:noFill/>
          </a:ln>
        </p:spPr>
      </p:pic>
      <p:pic>
        <p:nvPicPr>
          <p:cNvPr id="115" name="图片 114"/>
          <p:cNvPicPr/>
          <p:nvPr/>
        </p:nvPicPr>
        <p:blipFill>
          <a:blip r:embed="rId2"/>
          <a:stretch>
            <a:fillRect/>
          </a:stretch>
        </p:blipFill>
        <p:spPr>
          <a:xfrm>
            <a:off x="7283450" y="703580"/>
            <a:ext cx="3985260" cy="545020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二、唁电</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1120140"/>
            <a:ext cx="6011545" cy="313817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（二）唁电的特点</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 哀悼性</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唁电不同于一般的电报，它的主要内容是表示对逝者的哀悼，要充分地表达对死者的情谊及悼念之情，要写得质朴深沉，千万不要油腔滑调。</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 礼仪性</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唁电一方面用来表示对逝者的哀悼，另一方面又可以用来向丧家表示问候和安慰，具有较强的社交礼仪性质。</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16" name="图片 115"/>
          <p:cNvPicPr/>
          <p:nvPr/>
        </p:nvPicPr>
        <p:blipFill>
          <a:blip r:embed="rId1"/>
          <a:stretch>
            <a:fillRect/>
          </a:stretch>
        </p:blipFill>
        <p:spPr>
          <a:xfrm>
            <a:off x="7275195" y="931545"/>
            <a:ext cx="3832225" cy="481584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wipe(down)">
                                      <p:cBhvr>
                                        <p:cTn id="7"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二、唁电</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869315"/>
            <a:ext cx="6011545" cy="55308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（三）唁电的类型</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grpSp>
        <p:nvGrpSpPr>
          <p:cNvPr id="41" name="组合 40"/>
          <p:cNvGrpSpPr/>
          <p:nvPr>
            <p:custDataLst>
              <p:tags r:id="rId1"/>
            </p:custDataLst>
          </p:nvPr>
        </p:nvGrpSpPr>
        <p:grpSpPr>
          <a:xfrm>
            <a:off x="11164900" y="753710"/>
            <a:ext cx="420495" cy="269282"/>
            <a:chOff x="11382102" y="604536"/>
            <a:chExt cx="420495" cy="269282"/>
          </a:xfrm>
        </p:grpSpPr>
        <p:sp>
          <p:nvSpPr>
            <p:cNvPr id="42" name="Line 16"/>
            <p:cNvSpPr>
              <a:spLocks noChangeShapeType="1"/>
            </p:cNvSpPr>
            <p:nvPr>
              <p:custDataLst>
                <p:tags r:id="rId2"/>
              </p:custDataLst>
            </p:nvPr>
          </p:nvSpPr>
          <p:spPr bwMode="auto">
            <a:xfrm flipH="1">
              <a:off x="11382102" y="604536"/>
              <a:ext cx="420495" cy="0"/>
            </a:xfrm>
            <a:prstGeom prst="line">
              <a:avLst/>
            </a:prstGeom>
            <a:noFill/>
            <a:ln w="38100" cap="flat">
              <a:solidFill>
                <a:sysClr val="window" lastClr="FFFFFF">
                  <a:lumMod val="65000"/>
                </a:sys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43" name="Line 17"/>
            <p:cNvSpPr>
              <a:spLocks noChangeShapeType="1"/>
            </p:cNvSpPr>
            <p:nvPr>
              <p:custDataLst>
                <p:tags r:id="rId3"/>
              </p:custDataLst>
            </p:nvPr>
          </p:nvSpPr>
          <p:spPr bwMode="auto">
            <a:xfrm flipH="1">
              <a:off x="11608525" y="739177"/>
              <a:ext cx="194072" cy="0"/>
            </a:xfrm>
            <a:prstGeom prst="line">
              <a:avLst/>
            </a:prstGeom>
            <a:noFill/>
            <a:ln w="38100" cap="flat">
              <a:solidFill>
                <a:sysClr val="window" lastClr="FFFFFF">
                  <a:lumMod val="65000"/>
                </a:sys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44" name="Line 18"/>
            <p:cNvSpPr>
              <a:spLocks noChangeShapeType="1"/>
            </p:cNvSpPr>
            <p:nvPr>
              <p:custDataLst>
                <p:tags r:id="rId4"/>
              </p:custDataLst>
            </p:nvPr>
          </p:nvSpPr>
          <p:spPr bwMode="auto">
            <a:xfrm flipH="1">
              <a:off x="11500972" y="873818"/>
              <a:ext cx="301625" cy="0"/>
            </a:xfrm>
            <a:prstGeom prst="line">
              <a:avLst/>
            </a:prstGeom>
            <a:noFill/>
            <a:ln w="38100" cap="flat">
              <a:solidFill>
                <a:sysClr val="window" lastClr="FFFFFF">
                  <a:lumMod val="65000"/>
                </a:sys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grpSp>
      <p:sp>
        <p:nvSpPr>
          <p:cNvPr id="46" name="矩形 45"/>
          <p:cNvSpPr/>
          <p:nvPr>
            <p:custDataLst>
              <p:tags r:id="rId5"/>
            </p:custDataLst>
          </p:nvPr>
        </p:nvSpPr>
        <p:spPr>
          <a:xfrm>
            <a:off x="1" y="661012"/>
            <a:ext cx="88135" cy="969484"/>
          </a:xfrm>
          <a:prstGeom prst="rect">
            <a:avLst/>
          </a:prstGeom>
          <a:solidFill>
            <a:sysClr val="window" lastClr="FFFFFF">
              <a:lumMod val="8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defRPr/>
            </a:pPr>
            <a:endParaRPr lang="zh-CN" altLang="en-US" sz="900">
              <a:solidFill>
                <a:prstClr val="white"/>
              </a:solidFill>
              <a:latin typeface="微软雅黑" panose="020B0503020204020204" pitchFamily="34" charset="-122"/>
              <a:ea typeface="微软雅黑" panose="020B0503020204020204" pitchFamily="34" charset="-122"/>
              <a:cs typeface="黑体" panose="02010609060101010101" charset="-122"/>
            </a:endParaRPr>
          </a:p>
        </p:txBody>
      </p:sp>
      <p:sp>
        <p:nvSpPr>
          <p:cNvPr id="56" name="Oval 8"/>
          <p:cNvSpPr/>
          <p:nvPr>
            <p:custDataLst>
              <p:tags r:id="rId6"/>
            </p:custDataLst>
          </p:nvPr>
        </p:nvSpPr>
        <p:spPr>
          <a:xfrm>
            <a:off x="4877149" y="1996448"/>
            <a:ext cx="2390479" cy="2390478"/>
          </a:xfrm>
          <a:prstGeom prst="ellipse">
            <a:avLst/>
          </a:prstGeom>
          <a:solidFill>
            <a:srgbClr val="1F74AD">
              <a:alpha val="70000"/>
            </a:srgbClr>
          </a:solidFill>
          <a:ln>
            <a:noFill/>
          </a:ln>
        </p:spPr>
        <p:style>
          <a:lnRef idx="2">
            <a:sysClr val="window" lastClr="FFFFFF">
              <a:hueOff val="0"/>
              <a:satOff val="0"/>
              <a:lumOff val="0"/>
              <a:alphaOff val="0"/>
            </a:sysClr>
          </a:lnRef>
          <a:fillRef idx="1">
            <a:srgbClr val="1F74AD">
              <a:alpha val="50000"/>
              <a:hueOff val="0"/>
              <a:satOff val="0"/>
              <a:lumOff val="0"/>
              <a:alphaOff val="0"/>
            </a:srgbClr>
          </a:fillRef>
          <a:effectRef idx="0">
            <a:srgbClr val="1F74AD">
              <a:alpha val="50000"/>
              <a:hueOff val="0"/>
              <a:satOff val="0"/>
              <a:lumOff val="0"/>
              <a:alphaOff val="0"/>
            </a:srgbClr>
          </a:effectRef>
          <a:fontRef idx="minor">
            <a:srgbClr val="000000"/>
          </a:fontRef>
        </p:style>
      </p:sp>
      <p:sp>
        <p:nvSpPr>
          <p:cNvPr id="35" name="Freeform 201"/>
          <p:cNvSpPr>
            <a:spLocks noEditPoints="1"/>
          </p:cNvSpPr>
          <p:nvPr>
            <p:custDataLst>
              <p:tags r:id="rId7"/>
            </p:custDataLst>
          </p:nvPr>
        </p:nvSpPr>
        <p:spPr bwMode="auto">
          <a:xfrm>
            <a:off x="5756974" y="2842478"/>
            <a:ext cx="630828" cy="698418"/>
          </a:xfrm>
          <a:custGeom>
            <a:avLst/>
            <a:gdLst>
              <a:gd name="T0" fmla="*/ 7 w 71"/>
              <a:gd name="T1" fmla="*/ 53 h 76"/>
              <a:gd name="T2" fmla="*/ 6 w 71"/>
              <a:gd name="T3" fmla="*/ 50 h 76"/>
              <a:gd name="T4" fmla="*/ 21 w 71"/>
              <a:gd name="T5" fmla="*/ 13 h 76"/>
              <a:gd name="T6" fmla="*/ 24 w 71"/>
              <a:gd name="T7" fmla="*/ 11 h 76"/>
              <a:gd name="T8" fmla="*/ 17 w 71"/>
              <a:gd name="T9" fmla="*/ 7 h 76"/>
              <a:gd name="T10" fmla="*/ 9 w 71"/>
              <a:gd name="T11" fmla="*/ 33 h 76"/>
              <a:gd name="T12" fmla="*/ 2 w 71"/>
              <a:gd name="T13" fmla="*/ 36 h 76"/>
              <a:gd name="T14" fmla="*/ 35 w 71"/>
              <a:gd name="T15" fmla="*/ 10 h 76"/>
              <a:gd name="T16" fmla="*/ 35 w 71"/>
              <a:gd name="T17" fmla="*/ 0 h 76"/>
              <a:gd name="T18" fmla="*/ 35 w 71"/>
              <a:gd name="T19" fmla="*/ 10 h 76"/>
              <a:gd name="T20" fmla="*/ 50 w 71"/>
              <a:gd name="T21" fmla="*/ 13 h 76"/>
              <a:gd name="T22" fmla="*/ 51 w 71"/>
              <a:gd name="T23" fmla="*/ 5 h 76"/>
              <a:gd name="T24" fmla="*/ 58 w 71"/>
              <a:gd name="T25" fmla="*/ 23 h 76"/>
              <a:gd name="T26" fmla="*/ 66 w 71"/>
              <a:gd name="T27" fmla="*/ 17 h 76"/>
              <a:gd name="T28" fmla="*/ 57 w 71"/>
              <a:gd name="T29" fmla="*/ 22 h 76"/>
              <a:gd name="T30" fmla="*/ 62 w 71"/>
              <a:gd name="T31" fmla="*/ 33 h 76"/>
              <a:gd name="T32" fmla="*/ 69 w 71"/>
              <a:gd name="T33" fmla="*/ 36 h 76"/>
              <a:gd name="T34" fmla="*/ 13 w 71"/>
              <a:gd name="T35" fmla="*/ 20 h 76"/>
              <a:gd name="T36" fmla="*/ 6 w 71"/>
              <a:gd name="T37" fmla="*/ 19 h 76"/>
              <a:gd name="T38" fmla="*/ 14 w 71"/>
              <a:gd name="T39" fmla="*/ 22 h 76"/>
              <a:gd name="T40" fmla="*/ 49 w 71"/>
              <a:gd name="T41" fmla="*/ 49 h 76"/>
              <a:gd name="T42" fmla="*/ 45 w 71"/>
              <a:gd name="T43" fmla="*/ 61 h 76"/>
              <a:gd name="T44" fmla="*/ 46 w 71"/>
              <a:gd name="T45" fmla="*/ 66 h 76"/>
              <a:gd name="T46" fmla="*/ 42 w 71"/>
              <a:gd name="T47" fmla="*/ 73 h 76"/>
              <a:gd name="T48" fmla="*/ 33 w 71"/>
              <a:gd name="T49" fmla="*/ 76 h 76"/>
              <a:gd name="T50" fmla="*/ 25 w 71"/>
              <a:gd name="T51" fmla="*/ 70 h 76"/>
              <a:gd name="T52" fmla="*/ 26 w 71"/>
              <a:gd name="T53" fmla="*/ 65 h 76"/>
              <a:gd name="T54" fmla="*/ 25 w 71"/>
              <a:gd name="T55" fmla="*/ 59 h 76"/>
              <a:gd name="T56" fmla="*/ 16 w 71"/>
              <a:gd name="T57" fmla="*/ 35 h 76"/>
              <a:gd name="T58" fmla="*/ 41 w 71"/>
              <a:gd name="T59" fmla="*/ 73 h 76"/>
              <a:gd name="T60" fmla="*/ 30 w 71"/>
              <a:gd name="T61" fmla="*/ 73 h 76"/>
              <a:gd name="T62" fmla="*/ 41 w 71"/>
              <a:gd name="T63" fmla="*/ 73 h 76"/>
              <a:gd name="T64" fmla="*/ 30 w 71"/>
              <a:gd name="T65" fmla="*/ 69 h 76"/>
              <a:gd name="T66" fmla="*/ 33 w 71"/>
              <a:gd name="T67" fmla="*/ 71 h 76"/>
              <a:gd name="T68" fmla="*/ 44 w 71"/>
              <a:gd name="T69" fmla="*/ 70 h 76"/>
              <a:gd name="T70" fmla="*/ 30 w 71"/>
              <a:gd name="T71" fmla="*/ 66 h 76"/>
              <a:gd name="T72" fmla="*/ 41 w 71"/>
              <a:gd name="T73" fmla="*/ 67 h 76"/>
              <a:gd name="T74" fmla="*/ 41 w 71"/>
              <a:gd name="T75" fmla="*/ 62 h 76"/>
              <a:gd name="T76" fmla="*/ 30 w 71"/>
              <a:gd name="T77" fmla="*/ 64 h 76"/>
              <a:gd name="T78" fmla="*/ 44 w 71"/>
              <a:gd name="T79" fmla="*/ 59 h 76"/>
              <a:gd name="T80" fmla="*/ 28 w 71"/>
              <a:gd name="T81" fmla="*/ 59 h 76"/>
              <a:gd name="T82" fmla="*/ 30 w 71"/>
              <a:gd name="T83" fmla="*/ 60 h 76"/>
              <a:gd name="T84" fmla="*/ 52 w 71"/>
              <a:gd name="T85" fmla="*/ 35 h 76"/>
              <a:gd name="T86" fmla="*/ 24 w 71"/>
              <a:gd name="T87" fmla="*/ 47 h 76"/>
              <a:gd name="T88" fmla="*/ 28 w 71"/>
              <a:gd name="T89" fmla="*/ 39 h 76"/>
              <a:gd name="T90" fmla="*/ 33 w 71"/>
              <a:gd name="T91" fmla="*/ 56 h 76"/>
              <a:gd name="T92" fmla="*/ 42 w 71"/>
              <a:gd name="T93" fmla="*/ 38 h 76"/>
              <a:gd name="T94" fmla="*/ 42 w 71"/>
              <a:gd name="T95" fmla="*/ 56 h 76"/>
              <a:gd name="T96" fmla="*/ 65 w 71"/>
              <a:gd name="T97" fmla="*/ 50 h 76"/>
              <a:gd name="T98" fmla="*/ 58 w 71"/>
              <a:gd name="T99" fmla="*/ 50 h 76"/>
              <a:gd name="T100" fmla="*/ 66 w 71"/>
              <a:gd name="T101" fmla="*/ 53 h 76"/>
              <a:gd name="T102" fmla="*/ 21 w 71"/>
              <a:gd name="T103" fmla="*/ 57 h 76"/>
              <a:gd name="T104" fmla="*/ 19 w 71"/>
              <a:gd name="T105" fmla="*/ 66 h 76"/>
              <a:gd name="T106" fmla="*/ 23 w 71"/>
              <a:gd name="T107" fmla="*/ 57 h 76"/>
              <a:gd name="T108" fmla="*/ 47 w 71"/>
              <a:gd name="T109" fmla="*/ 59 h 76"/>
              <a:gd name="T110" fmla="*/ 53 w 71"/>
              <a:gd name="T111"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76">
                <a:moveTo>
                  <a:pt x="14" y="47"/>
                </a:moveTo>
                <a:cubicBezTo>
                  <a:pt x="14" y="48"/>
                  <a:pt x="14" y="49"/>
                  <a:pt x="13" y="50"/>
                </a:cubicBezTo>
                <a:cubicBezTo>
                  <a:pt x="7" y="53"/>
                  <a:pt x="7" y="53"/>
                  <a:pt x="7" y="53"/>
                </a:cubicBezTo>
                <a:cubicBezTo>
                  <a:pt x="7" y="53"/>
                  <a:pt x="7" y="53"/>
                  <a:pt x="6" y="53"/>
                </a:cubicBezTo>
                <a:cubicBezTo>
                  <a:pt x="6" y="53"/>
                  <a:pt x="5" y="53"/>
                  <a:pt x="5" y="53"/>
                </a:cubicBezTo>
                <a:cubicBezTo>
                  <a:pt x="5" y="52"/>
                  <a:pt x="5" y="51"/>
                  <a:pt x="6" y="50"/>
                </a:cubicBezTo>
                <a:cubicBezTo>
                  <a:pt x="12" y="47"/>
                  <a:pt x="12" y="47"/>
                  <a:pt x="12" y="47"/>
                </a:cubicBezTo>
                <a:cubicBezTo>
                  <a:pt x="12" y="47"/>
                  <a:pt x="13" y="47"/>
                  <a:pt x="14" y="47"/>
                </a:cubicBezTo>
                <a:close/>
                <a:moveTo>
                  <a:pt x="21" y="13"/>
                </a:moveTo>
                <a:cubicBezTo>
                  <a:pt x="21" y="13"/>
                  <a:pt x="22" y="14"/>
                  <a:pt x="22" y="14"/>
                </a:cubicBezTo>
                <a:cubicBezTo>
                  <a:pt x="22" y="14"/>
                  <a:pt x="23" y="13"/>
                  <a:pt x="23" y="13"/>
                </a:cubicBezTo>
                <a:cubicBezTo>
                  <a:pt x="24" y="13"/>
                  <a:pt x="24" y="12"/>
                  <a:pt x="24" y="11"/>
                </a:cubicBezTo>
                <a:cubicBezTo>
                  <a:pt x="20" y="5"/>
                  <a:pt x="20" y="5"/>
                  <a:pt x="20" y="5"/>
                </a:cubicBezTo>
                <a:cubicBezTo>
                  <a:pt x="20" y="4"/>
                  <a:pt x="19" y="4"/>
                  <a:pt x="18" y="5"/>
                </a:cubicBezTo>
                <a:cubicBezTo>
                  <a:pt x="17" y="5"/>
                  <a:pt x="17" y="6"/>
                  <a:pt x="17" y="7"/>
                </a:cubicBezTo>
                <a:lnTo>
                  <a:pt x="21" y="13"/>
                </a:lnTo>
                <a:close/>
                <a:moveTo>
                  <a:pt x="10" y="35"/>
                </a:moveTo>
                <a:cubicBezTo>
                  <a:pt x="10" y="34"/>
                  <a:pt x="10" y="33"/>
                  <a:pt x="9" y="33"/>
                </a:cubicBezTo>
                <a:cubicBezTo>
                  <a:pt x="2" y="33"/>
                  <a:pt x="2" y="33"/>
                  <a:pt x="2" y="33"/>
                </a:cubicBezTo>
                <a:cubicBezTo>
                  <a:pt x="1" y="33"/>
                  <a:pt x="0" y="34"/>
                  <a:pt x="0" y="35"/>
                </a:cubicBezTo>
                <a:cubicBezTo>
                  <a:pt x="0" y="36"/>
                  <a:pt x="1" y="36"/>
                  <a:pt x="2" y="36"/>
                </a:cubicBezTo>
                <a:cubicBezTo>
                  <a:pt x="9" y="36"/>
                  <a:pt x="9" y="36"/>
                  <a:pt x="9" y="36"/>
                </a:cubicBezTo>
                <a:cubicBezTo>
                  <a:pt x="10" y="36"/>
                  <a:pt x="10" y="36"/>
                  <a:pt x="10" y="35"/>
                </a:cubicBezTo>
                <a:close/>
                <a:moveTo>
                  <a:pt x="35" y="10"/>
                </a:moveTo>
                <a:cubicBezTo>
                  <a:pt x="36" y="10"/>
                  <a:pt x="37" y="9"/>
                  <a:pt x="37" y="8"/>
                </a:cubicBezTo>
                <a:cubicBezTo>
                  <a:pt x="37" y="1"/>
                  <a:pt x="37" y="1"/>
                  <a:pt x="37" y="1"/>
                </a:cubicBezTo>
                <a:cubicBezTo>
                  <a:pt x="37" y="1"/>
                  <a:pt x="36" y="0"/>
                  <a:pt x="35" y="0"/>
                </a:cubicBezTo>
                <a:cubicBezTo>
                  <a:pt x="35" y="0"/>
                  <a:pt x="34" y="1"/>
                  <a:pt x="34" y="1"/>
                </a:cubicBezTo>
                <a:cubicBezTo>
                  <a:pt x="34" y="8"/>
                  <a:pt x="34" y="8"/>
                  <a:pt x="34" y="8"/>
                </a:cubicBezTo>
                <a:cubicBezTo>
                  <a:pt x="34" y="9"/>
                  <a:pt x="35" y="10"/>
                  <a:pt x="35" y="10"/>
                </a:cubicBezTo>
                <a:close/>
                <a:moveTo>
                  <a:pt x="48" y="13"/>
                </a:moveTo>
                <a:cubicBezTo>
                  <a:pt x="48" y="13"/>
                  <a:pt x="48" y="14"/>
                  <a:pt x="49" y="14"/>
                </a:cubicBezTo>
                <a:cubicBezTo>
                  <a:pt x="49" y="14"/>
                  <a:pt x="50" y="13"/>
                  <a:pt x="50" y="13"/>
                </a:cubicBezTo>
                <a:cubicBezTo>
                  <a:pt x="54" y="7"/>
                  <a:pt x="54" y="7"/>
                  <a:pt x="54" y="7"/>
                </a:cubicBezTo>
                <a:cubicBezTo>
                  <a:pt x="54" y="6"/>
                  <a:pt x="54" y="5"/>
                  <a:pt x="53" y="5"/>
                </a:cubicBezTo>
                <a:cubicBezTo>
                  <a:pt x="52" y="4"/>
                  <a:pt x="51" y="4"/>
                  <a:pt x="51" y="5"/>
                </a:cubicBezTo>
                <a:cubicBezTo>
                  <a:pt x="47" y="11"/>
                  <a:pt x="47" y="11"/>
                  <a:pt x="47" y="11"/>
                </a:cubicBezTo>
                <a:cubicBezTo>
                  <a:pt x="47" y="12"/>
                  <a:pt x="47" y="13"/>
                  <a:pt x="48" y="13"/>
                </a:cubicBezTo>
                <a:close/>
                <a:moveTo>
                  <a:pt x="58" y="23"/>
                </a:moveTo>
                <a:cubicBezTo>
                  <a:pt x="59" y="23"/>
                  <a:pt x="59" y="23"/>
                  <a:pt x="59" y="23"/>
                </a:cubicBezTo>
                <a:cubicBezTo>
                  <a:pt x="65" y="19"/>
                  <a:pt x="65" y="19"/>
                  <a:pt x="65" y="19"/>
                </a:cubicBezTo>
                <a:cubicBezTo>
                  <a:pt x="66" y="19"/>
                  <a:pt x="66" y="18"/>
                  <a:pt x="66" y="17"/>
                </a:cubicBezTo>
                <a:cubicBezTo>
                  <a:pt x="65" y="17"/>
                  <a:pt x="65" y="16"/>
                  <a:pt x="64" y="17"/>
                </a:cubicBezTo>
                <a:cubicBezTo>
                  <a:pt x="58" y="20"/>
                  <a:pt x="58" y="20"/>
                  <a:pt x="58" y="20"/>
                </a:cubicBezTo>
                <a:cubicBezTo>
                  <a:pt x="57" y="21"/>
                  <a:pt x="57" y="22"/>
                  <a:pt x="57" y="22"/>
                </a:cubicBezTo>
                <a:cubicBezTo>
                  <a:pt x="57" y="23"/>
                  <a:pt x="58" y="23"/>
                  <a:pt x="58" y="23"/>
                </a:cubicBezTo>
                <a:close/>
                <a:moveTo>
                  <a:pt x="69" y="33"/>
                </a:moveTo>
                <a:cubicBezTo>
                  <a:pt x="62" y="33"/>
                  <a:pt x="62" y="33"/>
                  <a:pt x="62" y="33"/>
                </a:cubicBezTo>
                <a:cubicBezTo>
                  <a:pt x="61" y="33"/>
                  <a:pt x="60" y="34"/>
                  <a:pt x="60" y="35"/>
                </a:cubicBezTo>
                <a:cubicBezTo>
                  <a:pt x="60" y="36"/>
                  <a:pt x="61" y="36"/>
                  <a:pt x="62" y="36"/>
                </a:cubicBezTo>
                <a:cubicBezTo>
                  <a:pt x="69" y="36"/>
                  <a:pt x="69" y="36"/>
                  <a:pt x="69" y="36"/>
                </a:cubicBezTo>
                <a:cubicBezTo>
                  <a:pt x="70" y="36"/>
                  <a:pt x="71" y="36"/>
                  <a:pt x="71" y="35"/>
                </a:cubicBezTo>
                <a:cubicBezTo>
                  <a:pt x="71" y="34"/>
                  <a:pt x="70" y="33"/>
                  <a:pt x="69" y="33"/>
                </a:cubicBezTo>
                <a:close/>
                <a:moveTo>
                  <a:pt x="13" y="20"/>
                </a:moveTo>
                <a:cubicBezTo>
                  <a:pt x="7" y="17"/>
                  <a:pt x="7" y="17"/>
                  <a:pt x="7" y="17"/>
                </a:cubicBezTo>
                <a:cubicBezTo>
                  <a:pt x="6" y="16"/>
                  <a:pt x="5" y="17"/>
                  <a:pt x="5" y="17"/>
                </a:cubicBezTo>
                <a:cubicBezTo>
                  <a:pt x="5" y="18"/>
                  <a:pt x="5" y="19"/>
                  <a:pt x="6" y="19"/>
                </a:cubicBezTo>
                <a:cubicBezTo>
                  <a:pt x="12" y="23"/>
                  <a:pt x="12" y="23"/>
                  <a:pt x="12" y="23"/>
                </a:cubicBezTo>
                <a:cubicBezTo>
                  <a:pt x="12" y="23"/>
                  <a:pt x="12" y="23"/>
                  <a:pt x="13" y="23"/>
                </a:cubicBezTo>
                <a:cubicBezTo>
                  <a:pt x="13" y="23"/>
                  <a:pt x="14" y="23"/>
                  <a:pt x="14" y="22"/>
                </a:cubicBezTo>
                <a:cubicBezTo>
                  <a:pt x="14" y="22"/>
                  <a:pt x="14" y="21"/>
                  <a:pt x="13" y="20"/>
                </a:cubicBezTo>
                <a:close/>
                <a:moveTo>
                  <a:pt x="55" y="35"/>
                </a:moveTo>
                <a:cubicBezTo>
                  <a:pt x="55" y="41"/>
                  <a:pt x="53" y="46"/>
                  <a:pt x="49" y="49"/>
                </a:cubicBezTo>
                <a:cubicBezTo>
                  <a:pt x="46" y="53"/>
                  <a:pt x="45" y="56"/>
                  <a:pt x="45" y="58"/>
                </a:cubicBezTo>
                <a:cubicBezTo>
                  <a:pt x="45" y="58"/>
                  <a:pt x="46" y="59"/>
                  <a:pt x="46" y="59"/>
                </a:cubicBezTo>
                <a:cubicBezTo>
                  <a:pt x="46" y="60"/>
                  <a:pt x="45" y="61"/>
                  <a:pt x="45" y="61"/>
                </a:cubicBezTo>
                <a:cubicBezTo>
                  <a:pt x="45" y="62"/>
                  <a:pt x="46" y="62"/>
                  <a:pt x="46" y="63"/>
                </a:cubicBezTo>
                <a:cubicBezTo>
                  <a:pt x="46" y="64"/>
                  <a:pt x="45" y="64"/>
                  <a:pt x="45" y="65"/>
                </a:cubicBezTo>
                <a:cubicBezTo>
                  <a:pt x="45" y="65"/>
                  <a:pt x="46" y="66"/>
                  <a:pt x="46" y="66"/>
                </a:cubicBezTo>
                <a:cubicBezTo>
                  <a:pt x="46" y="67"/>
                  <a:pt x="45" y="68"/>
                  <a:pt x="45" y="68"/>
                </a:cubicBezTo>
                <a:cubicBezTo>
                  <a:pt x="45" y="69"/>
                  <a:pt x="46" y="69"/>
                  <a:pt x="46" y="70"/>
                </a:cubicBezTo>
                <a:cubicBezTo>
                  <a:pt x="46" y="71"/>
                  <a:pt x="44" y="72"/>
                  <a:pt x="42" y="73"/>
                </a:cubicBezTo>
                <a:cubicBezTo>
                  <a:pt x="42" y="73"/>
                  <a:pt x="43" y="73"/>
                  <a:pt x="43" y="73"/>
                </a:cubicBezTo>
                <a:cubicBezTo>
                  <a:pt x="43" y="75"/>
                  <a:pt x="41" y="76"/>
                  <a:pt x="38" y="76"/>
                </a:cubicBezTo>
                <a:cubicBezTo>
                  <a:pt x="33" y="76"/>
                  <a:pt x="33" y="76"/>
                  <a:pt x="33" y="76"/>
                </a:cubicBezTo>
                <a:cubicBezTo>
                  <a:pt x="30" y="76"/>
                  <a:pt x="28" y="75"/>
                  <a:pt x="28" y="73"/>
                </a:cubicBezTo>
                <a:cubicBezTo>
                  <a:pt x="28" y="73"/>
                  <a:pt x="29" y="73"/>
                  <a:pt x="29" y="73"/>
                </a:cubicBezTo>
                <a:cubicBezTo>
                  <a:pt x="27" y="72"/>
                  <a:pt x="25" y="71"/>
                  <a:pt x="25" y="70"/>
                </a:cubicBezTo>
                <a:cubicBezTo>
                  <a:pt x="25" y="69"/>
                  <a:pt x="26" y="69"/>
                  <a:pt x="26" y="68"/>
                </a:cubicBezTo>
                <a:cubicBezTo>
                  <a:pt x="26" y="68"/>
                  <a:pt x="25" y="67"/>
                  <a:pt x="25" y="66"/>
                </a:cubicBezTo>
                <a:cubicBezTo>
                  <a:pt x="25" y="66"/>
                  <a:pt x="26" y="65"/>
                  <a:pt x="26" y="65"/>
                </a:cubicBezTo>
                <a:cubicBezTo>
                  <a:pt x="26" y="64"/>
                  <a:pt x="25" y="64"/>
                  <a:pt x="25" y="63"/>
                </a:cubicBezTo>
                <a:cubicBezTo>
                  <a:pt x="25" y="62"/>
                  <a:pt x="26" y="62"/>
                  <a:pt x="26" y="61"/>
                </a:cubicBezTo>
                <a:cubicBezTo>
                  <a:pt x="26" y="61"/>
                  <a:pt x="25" y="60"/>
                  <a:pt x="25" y="59"/>
                </a:cubicBezTo>
                <a:cubicBezTo>
                  <a:pt x="25" y="59"/>
                  <a:pt x="26" y="58"/>
                  <a:pt x="26" y="58"/>
                </a:cubicBezTo>
                <a:cubicBezTo>
                  <a:pt x="26" y="56"/>
                  <a:pt x="25" y="53"/>
                  <a:pt x="22" y="49"/>
                </a:cubicBezTo>
                <a:cubicBezTo>
                  <a:pt x="18" y="46"/>
                  <a:pt x="16" y="41"/>
                  <a:pt x="16" y="35"/>
                </a:cubicBezTo>
                <a:cubicBezTo>
                  <a:pt x="16" y="24"/>
                  <a:pt x="25" y="16"/>
                  <a:pt x="35" y="16"/>
                </a:cubicBezTo>
                <a:cubicBezTo>
                  <a:pt x="46" y="16"/>
                  <a:pt x="55" y="24"/>
                  <a:pt x="55" y="35"/>
                </a:cubicBezTo>
                <a:close/>
                <a:moveTo>
                  <a:pt x="41" y="73"/>
                </a:moveTo>
                <a:cubicBezTo>
                  <a:pt x="40" y="73"/>
                  <a:pt x="40" y="73"/>
                  <a:pt x="38" y="73"/>
                </a:cubicBezTo>
                <a:cubicBezTo>
                  <a:pt x="33" y="73"/>
                  <a:pt x="33" y="73"/>
                  <a:pt x="33" y="73"/>
                </a:cubicBezTo>
                <a:cubicBezTo>
                  <a:pt x="31" y="73"/>
                  <a:pt x="30" y="73"/>
                  <a:pt x="30" y="73"/>
                </a:cubicBezTo>
                <a:cubicBezTo>
                  <a:pt x="30" y="74"/>
                  <a:pt x="31" y="74"/>
                  <a:pt x="33" y="74"/>
                </a:cubicBezTo>
                <a:cubicBezTo>
                  <a:pt x="38" y="74"/>
                  <a:pt x="38" y="74"/>
                  <a:pt x="38" y="74"/>
                </a:cubicBezTo>
                <a:cubicBezTo>
                  <a:pt x="40" y="74"/>
                  <a:pt x="40" y="74"/>
                  <a:pt x="41" y="73"/>
                </a:cubicBezTo>
                <a:close/>
                <a:moveTo>
                  <a:pt x="44" y="70"/>
                </a:moveTo>
                <a:cubicBezTo>
                  <a:pt x="44" y="70"/>
                  <a:pt x="43" y="69"/>
                  <a:pt x="41" y="69"/>
                </a:cubicBezTo>
                <a:cubicBezTo>
                  <a:pt x="30" y="69"/>
                  <a:pt x="30" y="69"/>
                  <a:pt x="30" y="69"/>
                </a:cubicBezTo>
                <a:cubicBezTo>
                  <a:pt x="28" y="69"/>
                  <a:pt x="27" y="70"/>
                  <a:pt x="27" y="70"/>
                </a:cubicBezTo>
                <a:cubicBezTo>
                  <a:pt x="27" y="70"/>
                  <a:pt x="28" y="71"/>
                  <a:pt x="30" y="71"/>
                </a:cubicBezTo>
                <a:cubicBezTo>
                  <a:pt x="33" y="71"/>
                  <a:pt x="33" y="71"/>
                  <a:pt x="33" y="71"/>
                </a:cubicBezTo>
                <a:cubicBezTo>
                  <a:pt x="38" y="71"/>
                  <a:pt x="38" y="71"/>
                  <a:pt x="38" y="71"/>
                </a:cubicBezTo>
                <a:cubicBezTo>
                  <a:pt x="41" y="71"/>
                  <a:pt x="41" y="71"/>
                  <a:pt x="41" y="71"/>
                </a:cubicBezTo>
                <a:cubicBezTo>
                  <a:pt x="43" y="71"/>
                  <a:pt x="44" y="70"/>
                  <a:pt x="44" y="70"/>
                </a:cubicBezTo>
                <a:close/>
                <a:moveTo>
                  <a:pt x="44" y="66"/>
                </a:moveTo>
                <a:cubicBezTo>
                  <a:pt x="44" y="66"/>
                  <a:pt x="43" y="66"/>
                  <a:pt x="41" y="66"/>
                </a:cubicBezTo>
                <a:cubicBezTo>
                  <a:pt x="30" y="66"/>
                  <a:pt x="30" y="66"/>
                  <a:pt x="30" y="66"/>
                </a:cubicBezTo>
                <a:cubicBezTo>
                  <a:pt x="28" y="66"/>
                  <a:pt x="27" y="66"/>
                  <a:pt x="27" y="66"/>
                </a:cubicBezTo>
                <a:cubicBezTo>
                  <a:pt x="27" y="67"/>
                  <a:pt x="28" y="67"/>
                  <a:pt x="30" y="67"/>
                </a:cubicBezTo>
                <a:cubicBezTo>
                  <a:pt x="41" y="67"/>
                  <a:pt x="41" y="67"/>
                  <a:pt x="41" y="67"/>
                </a:cubicBezTo>
                <a:cubicBezTo>
                  <a:pt x="43" y="67"/>
                  <a:pt x="44" y="67"/>
                  <a:pt x="44" y="66"/>
                </a:cubicBezTo>
                <a:close/>
                <a:moveTo>
                  <a:pt x="44" y="63"/>
                </a:moveTo>
                <a:cubicBezTo>
                  <a:pt x="44" y="63"/>
                  <a:pt x="43" y="62"/>
                  <a:pt x="41" y="62"/>
                </a:cubicBezTo>
                <a:cubicBezTo>
                  <a:pt x="30" y="62"/>
                  <a:pt x="30" y="62"/>
                  <a:pt x="30" y="62"/>
                </a:cubicBezTo>
                <a:cubicBezTo>
                  <a:pt x="28" y="62"/>
                  <a:pt x="27" y="63"/>
                  <a:pt x="27" y="63"/>
                </a:cubicBezTo>
                <a:cubicBezTo>
                  <a:pt x="27" y="63"/>
                  <a:pt x="28" y="64"/>
                  <a:pt x="30" y="64"/>
                </a:cubicBezTo>
                <a:cubicBezTo>
                  <a:pt x="41" y="64"/>
                  <a:pt x="41" y="64"/>
                  <a:pt x="41" y="64"/>
                </a:cubicBezTo>
                <a:cubicBezTo>
                  <a:pt x="43" y="64"/>
                  <a:pt x="44" y="63"/>
                  <a:pt x="44" y="63"/>
                </a:cubicBezTo>
                <a:close/>
                <a:moveTo>
                  <a:pt x="44" y="59"/>
                </a:moveTo>
                <a:cubicBezTo>
                  <a:pt x="44" y="59"/>
                  <a:pt x="43" y="59"/>
                  <a:pt x="43" y="59"/>
                </a:cubicBezTo>
                <a:cubicBezTo>
                  <a:pt x="43" y="59"/>
                  <a:pt x="43" y="59"/>
                  <a:pt x="43" y="59"/>
                </a:cubicBezTo>
                <a:cubicBezTo>
                  <a:pt x="28" y="59"/>
                  <a:pt x="28" y="59"/>
                  <a:pt x="28" y="59"/>
                </a:cubicBezTo>
                <a:cubicBezTo>
                  <a:pt x="28" y="59"/>
                  <a:pt x="28" y="59"/>
                  <a:pt x="28" y="59"/>
                </a:cubicBezTo>
                <a:cubicBezTo>
                  <a:pt x="27" y="59"/>
                  <a:pt x="27" y="59"/>
                  <a:pt x="27" y="59"/>
                </a:cubicBezTo>
                <a:cubicBezTo>
                  <a:pt x="27" y="60"/>
                  <a:pt x="28" y="60"/>
                  <a:pt x="30" y="60"/>
                </a:cubicBezTo>
                <a:cubicBezTo>
                  <a:pt x="41" y="60"/>
                  <a:pt x="41" y="60"/>
                  <a:pt x="41" y="60"/>
                </a:cubicBezTo>
                <a:cubicBezTo>
                  <a:pt x="43" y="60"/>
                  <a:pt x="44" y="60"/>
                  <a:pt x="44" y="59"/>
                </a:cubicBezTo>
                <a:close/>
                <a:moveTo>
                  <a:pt x="52" y="35"/>
                </a:moveTo>
                <a:cubicBezTo>
                  <a:pt x="52" y="26"/>
                  <a:pt x="45" y="19"/>
                  <a:pt x="35" y="19"/>
                </a:cubicBezTo>
                <a:cubicBezTo>
                  <a:pt x="26" y="19"/>
                  <a:pt x="19" y="26"/>
                  <a:pt x="19" y="35"/>
                </a:cubicBezTo>
                <a:cubicBezTo>
                  <a:pt x="19" y="40"/>
                  <a:pt x="21" y="44"/>
                  <a:pt x="24" y="47"/>
                </a:cubicBezTo>
                <a:cubicBezTo>
                  <a:pt x="27" y="50"/>
                  <a:pt x="28" y="53"/>
                  <a:pt x="29" y="56"/>
                </a:cubicBezTo>
                <a:cubicBezTo>
                  <a:pt x="31" y="56"/>
                  <a:pt x="31" y="56"/>
                  <a:pt x="31" y="56"/>
                </a:cubicBezTo>
                <a:cubicBezTo>
                  <a:pt x="28" y="39"/>
                  <a:pt x="28" y="39"/>
                  <a:pt x="28" y="39"/>
                </a:cubicBezTo>
                <a:cubicBezTo>
                  <a:pt x="28" y="38"/>
                  <a:pt x="29" y="38"/>
                  <a:pt x="29" y="38"/>
                </a:cubicBezTo>
                <a:cubicBezTo>
                  <a:pt x="30" y="38"/>
                  <a:pt x="30" y="38"/>
                  <a:pt x="30" y="39"/>
                </a:cubicBezTo>
                <a:cubicBezTo>
                  <a:pt x="33" y="56"/>
                  <a:pt x="33" y="56"/>
                  <a:pt x="33" y="56"/>
                </a:cubicBezTo>
                <a:cubicBezTo>
                  <a:pt x="38" y="56"/>
                  <a:pt x="38" y="56"/>
                  <a:pt x="38" y="56"/>
                </a:cubicBezTo>
                <a:cubicBezTo>
                  <a:pt x="41" y="39"/>
                  <a:pt x="41" y="39"/>
                  <a:pt x="41" y="39"/>
                </a:cubicBezTo>
                <a:cubicBezTo>
                  <a:pt x="41" y="38"/>
                  <a:pt x="41" y="38"/>
                  <a:pt x="42" y="38"/>
                </a:cubicBezTo>
                <a:cubicBezTo>
                  <a:pt x="42" y="38"/>
                  <a:pt x="43" y="38"/>
                  <a:pt x="43" y="39"/>
                </a:cubicBezTo>
                <a:cubicBezTo>
                  <a:pt x="40" y="56"/>
                  <a:pt x="40" y="56"/>
                  <a:pt x="40" y="56"/>
                </a:cubicBezTo>
                <a:cubicBezTo>
                  <a:pt x="42" y="56"/>
                  <a:pt x="42" y="56"/>
                  <a:pt x="42" y="56"/>
                </a:cubicBezTo>
                <a:cubicBezTo>
                  <a:pt x="43" y="53"/>
                  <a:pt x="44" y="50"/>
                  <a:pt x="47" y="47"/>
                </a:cubicBezTo>
                <a:cubicBezTo>
                  <a:pt x="50" y="44"/>
                  <a:pt x="52" y="40"/>
                  <a:pt x="52" y="35"/>
                </a:cubicBezTo>
                <a:close/>
                <a:moveTo>
                  <a:pt x="65" y="50"/>
                </a:moveTo>
                <a:cubicBezTo>
                  <a:pt x="59" y="47"/>
                  <a:pt x="59" y="47"/>
                  <a:pt x="59" y="47"/>
                </a:cubicBezTo>
                <a:cubicBezTo>
                  <a:pt x="58" y="47"/>
                  <a:pt x="58" y="47"/>
                  <a:pt x="57" y="47"/>
                </a:cubicBezTo>
                <a:cubicBezTo>
                  <a:pt x="57" y="48"/>
                  <a:pt x="57" y="49"/>
                  <a:pt x="58" y="50"/>
                </a:cubicBezTo>
                <a:cubicBezTo>
                  <a:pt x="64" y="53"/>
                  <a:pt x="64" y="53"/>
                  <a:pt x="64" y="53"/>
                </a:cubicBezTo>
                <a:cubicBezTo>
                  <a:pt x="64" y="53"/>
                  <a:pt x="64" y="53"/>
                  <a:pt x="65" y="53"/>
                </a:cubicBezTo>
                <a:cubicBezTo>
                  <a:pt x="65" y="53"/>
                  <a:pt x="66" y="53"/>
                  <a:pt x="66" y="53"/>
                </a:cubicBezTo>
                <a:cubicBezTo>
                  <a:pt x="66" y="52"/>
                  <a:pt x="66" y="51"/>
                  <a:pt x="65" y="50"/>
                </a:cubicBezTo>
                <a:close/>
                <a:moveTo>
                  <a:pt x="23" y="57"/>
                </a:moveTo>
                <a:cubicBezTo>
                  <a:pt x="22" y="56"/>
                  <a:pt x="21" y="56"/>
                  <a:pt x="21" y="57"/>
                </a:cubicBezTo>
                <a:cubicBezTo>
                  <a:pt x="17" y="63"/>
                  <a:pt x="17" y="63"/>
                  <a:pt x="17" y="63"/>
                </a:cubicBezTo>
                <a:cubicBezTo>
                  <a:pt x="17" y="64"/>
                  <a:pt x="17" y="65"/>
                  <a:pt x="18" y="65"/>
                </a:cubicBezTo>
                <a:cubicBezTo>
                  <a:pt x="18" y="66"/>
                  <a:pt x="18" y="66"/>
                  <a:pt x="19" y="66"/>
                </a:cubicBezTo>
                <a:cubicBezTo>
                  <a:pt x="19" y="66"/>
                  <a:pt x="20" y="65"/>
                  <a:pt x="20" y="65"/>
                </a:cubicBezTo>
                <a:cubicBezTo>
                  <a:pt x="24" y="59"/>
                  <a:pt x="24" y="59"/>
                  <a:pt x="24" y="59"/>
                </a:cubicBezTo>
                <a:cubicBezTo>
                  <a:pt x="24" y="58"/>
                  <a:pt x="24" y="57"/>
                  <a:pt x="23" y="57"/>
                </a:cubicBezTo>
                <a:close/>
                <a:moveTo>
                  <a:pt x="50" y="57"/>
                </a:moveTo>
                <a:cubicBezTo>
                  <a:pt x="50" y="56"/>
                  <a:pt x="49" y="56"/>
                  <a:pt x="48" y="57"/>
                </a:cubicBezTo>
                <a:cubicBezTo>
                  <a:pt x="47" y="57"/>
                  <a:pt x="47" y="58"/>
                  <a:pt x="47" y="59"/>
                </a:cubicBezTo>
                <a:cubicBezTo>
                  <a:pt x="51" y="65"/>
                  <a:pt x="51" y="65"/>
                  <a:pt x="51" y="65"/>
                </a:cubicBezTo>
                <a:cubicBezTo>
                  <a:pt x="51" y="65"/>
                  <a:pt x="52" y="66"/>
                  <a:pt x="52" y="66"/>
                </a:cubicBezTo>
                <a:cubicBezTo>
                  <a:pt x="53" y="66"/>
                  <a:pt x="53" y="66"/>
                  <a:pt x="53" y="65"/>
                </a:cubicBezTo>
                <a:cubicBezTo>
                  <a:pt x="54" y="65"/>
                  <a:pt x="54" y="64"/>
                  <a:pt x="54" y="63"/>
                </a:cubicBezTo>
                <a:lnTo>
                  <a:pt x="50" y="57"/>
                </a:lnTo>
                <a:close/>
              </a:path>
            </a:pathLst>
          </a:custGeom>
          <a:solidFill>
            <a:sysClr val="window" lastClr="FFFFFF">
              <a:lumMod val="95000"/>
            </a:sysClr>
          </a:solidFill>
          <a:ln>
            <a:noFill/>
          </a:ln>
        </p:spPr>
        <p:txBody>
          <a:bodyPr vert="horz" wrap="square" lIns="91440" tIns="45720" rIns="91440" bIns="45720" numCol="1" anchor="t" anchorCtr="0" compatLnSpc="1"/>
          <a:lstStyle/>
          <a:p>
            <a:endParaRPr lang="en-US">
              <a:ea typeface="黑体" panose="02010609060101010101" charset="-122"/>
              <a:cs typeface="黑体" panose="02010609060101010101" charset="-122"/>
            </a:endParaRPr>
          </a:p>
        </p:txBody>
      </p:sp>
      <p:sp>
        <p:nvSpPr>
          <p:cNvPr id="38" name="Oval 9"/>
          <p:cNvSpPr/>
          <p:nvPr>
            <p:custDataLst>
              <p:tags r:id="rId8"/>
            </p:custDataLst>
          </p:nvPr>
        </p:nvSpPr>
        <p:spPr>
          <a:xfrm>
            <a:off x="5600754" y="3442054"/>
            <a:ext cx="2390479" cy="2390478"/>
          </a:xfrm>
          <a:prstGeom prst="ellipse">
            <a:avLst/>
          </a:prstGeom>
          <a:solidFill>
            <a:srgbClr val="69A35B">
              <a:alpha val="70000"/>
            </a:srgbClr>
          </a:solidFill>
          <a:ln>
            <a:noFill/>
          </a:ln>
        </p:spPr>
        <p:style>
          <a:lnRef idx="2">
            <a:sysClr val="window" lastClr="FFFFFF">
              <a:hueOff val="0"/>
              <a:satOff val="0"/>
              <a:lumOff val="0"/>
              <a:alphaOff val="0"/>
            </a:sysClr>
          </a:lnRef>
          <a:fillRef idx="1">
            <a:srgbClr val="1F74AD">
              <a:alpha val="50000"/>
              <a:hueOff val="0"/>
              <a:satOff val="0"/>
              <a:lumOff val="0"/>
              <a:alphaOff val="0"/>
            </a:srgbClr>
          </a:fillRef>
          <a:effectRef idx="0">
            <a:srgbClr val="1F74AD">
              <a:alpha val="50000"/>
              <a:hueOff val="0"/>
              <a:satOff val="0"/>
              <a:lumOff val="0"/>
              <a:alphaOff val="0"/>
            </a:srgbClr>
          </a:effectRef>
          <a:fontRef idx="minor">
            <a:srgbClr val="000000"/>
          </a:fontRef>
        </p:style>
      </p:sp>
      <p:sp>
        <p:nvSpPr>
          <p:cNvPr id="39" name="Oval 10"/>
          <p:cNvSpPr/>
          <p:nvPr>
            <p:custDataLst>
              <p:tags r:id="rId9"/>
            </p:custDataLst>
          </p:nvPr>
        </p:nvSpPr>
        <p:spPr>
          <a:xfrm>
            <a:off x="4153544" y="3442054"/>
            <a:ext cx="2390479" cy="2390478"/>
          </a:xfrm>
          <a:prstGeom prst="ellipse">
            <a:avLst/>
          </a:prstGeom>
          <a:solidFill>
            <a:srgbClr val="1AA3AA">
              <a:alpha val="70000"/>
            </a:srgbClr>
          </a:solidFill>
          <a:ln>
            <a:noFill/>
          </a:ln>
        </p:spPr>
        <p:style>
          <a:lnRef idx="2">
            <a:sysClr val="window" lastClr="FFFFFF">
              <a:hueOff val="0"/>
              <a:satOff val="0"/>
              <a:lumOff val="0"/>
              <a:alphaOff val="0"/>
            </a:sysClr>
          </a:lnRef>
          <a:fillRef idx="1">
            <a:srgbClr val="1F74AD">
              <a:alpha val="50000"/>
              <a:hueOff val="0"/>
              <a:satOff val="0"/>
              <a:lumOff val="0"/>
              <a:alphaOff val="0"/>
            </a:srgbClr>
          </a:fillRef>
          <a:effectRef idx="0">
            <a:srgbClr val="1F74AD">
              <a:alpha val="50000"/>
              <a:hueOff val="0"/>
              <a:satOff val="0"/>
              <a:lumOff val="0"/>
              <a:alphaOff val="0"/>
            </a:srgbClr>
          </a:effectRef>
          <a:fontRef idx="minor">
            <a:srgbClr val="000000"/>
          </a:fontRef>
        </p:style>
      </p:sp>
      <p:sp>
        <p:nvSpPr>
          <p:cNvPr id="36" name="Freeform 264"/>
          <p:cNvSpPr>
            <a:spLocks noEditPoints="1"/>
          </p:cNvSpPr>
          <p:nvPr>
            <p:custDataLst>
              <p:tags r:id="rId10"/>
            </p:custDataLst>
          </p:nvPr>
        </p:nvSpPr>
        <p:spPr bwMode="auto">
          <a:xfrm>
            <a:off x="4969925" y="4373936"/>
            <a:ext cx="630828" cy="698418"/>
          </a:xfrm>
          <a:custGeom>
            <a:avLst/>
            <a:gdLst>
              <a:gd name="T0" fmla="*/ 20 w 74"/>
              <a:gd name="T1" fmla="*/ 17 h 77"/>
              <a:gd name="T2" fmla="*/ 36 w 74"/>
              <a:gd name="T3" fmla="*/ 14 h 77"/>
              <a:gd name="T4" fmla="*/ 37 w 74"/>
              <a:gd name="T5" fmla="*/ 0 h 77"/>
              <a:gd name="T6" fmla="*/ 38 w 74"/>
              <a:gd name="T7" fmla="*/ 14 h 77"/>
              <a:gd name="T8" fmla="*/ 54 w 74"/>
              <a:gd name="T9" fmla="*/ 17 h 77"/>
              <a:gd name="T10" fmla="*/ 59 w 74"/>
              <a:gd name="T11" fmla="*/ 22 h 77"/>
              <a:gd name="T12" fmla="*/ 57 w 74"/>
              <a:gd name="T13" fmla="*/ 22 h 77"/>
              <a:gd name="T14" fmla="*/ 37 w 74"/>
              <a:gd name="T15" fmla="*/ 22 h 77"/>
              <a:gd name="T16" fmla="*/ 17 w 74"/>
              <a:gd name="T17" fmla="*/ 22 h 77"/>
              <a:gd name="T18" fmla="*/ 15 w 74"/>
              <a:gd name="T19" fmla="*/ 22 h 77"/>
              <a:gd name="T20" fmla="*/ 73 w 74"/>
              <a:gd name="T21" fmla="*/ 69 h 77"/>
              <a:gd name="T22" fmla="*/ 53 w 74"/>
              <a:gd name="T23" fmla="*/ 56 h 77"/>
              <a:gd name="T24" fmla="*/ 44 w 74"/>
              <a:gd name="T25" fmla="*/ 52 h 77"/>
              <a:gd name="T26" fmla="*/ 52 w 74"/>
              <a:gd name="T27" fmla="*/ 48 h 77"/>
              <a:gd name="T28" fmla="*/ 53 w 74"/>
              <a:gd name="T29" fmla="*/ 47 h 77"/>
              <a:gd name="T30" fmla="*/ 51 w 74"/>
              <a:gd name="T31" fmla="*/ 41 h 77"/>
              <a:gd name="T32" fmla="*/ 51 w 74"/>
              <a:gd name="T33" fmla="*/ 36 h 77"/>
              <a:gd name="T34" fmla="*/ 64 w 74"/>
              <a:gd name="T35" fmla="*/ 37 h 77"/>
              <a:gd name="T36" fmla="*/ 62 w 74"/>
              <a:gd name="T37" fmla="*/ 44 h 77"/>
              <a:gd name="T38" fmla="*/ 62 w 74"/>
              <a:gd name="T39" fmla="*/ 48 h 77"/>
              <a:gd name="T40" fmla="*/ 65 w 74"/>
              <a:gd name="T41" fmla="*/ 48 h 77"/>
              <a:gd name="T42" fmla="*/ 57 w 74"/>
              <a:gd name="T43" fmla="*/ 52 h 77"/>
              <a:gd name="T44" fmla="*/ 57 w 74"/>
              <a:gd name="T45" fmla="*/ 52 h 77"/>
              <a:gd name="T46" fmla="*/ 59 w 74"/>
              <a:gd name="T47" fmla="*/ 57 h 77"/>
              <a:gd name="T48" fmla="*/ 54 w 74"/>
              <a:gd name="T49" fmla="*/ 76 h 77"/>
              <a:gd name="T50" fmla="*/ 21 w 74"/>
              <a:gd name="T51" fmla="*/ 77 h 77"/>
              <a:gd name="T52" fmla="*/ 20 w 74"/>
              <a:gd name="T53" fmla="*/ 77 h 77"/>
              <a:gd name="T54" fmla="*/ 23 w 74"/>
              <a:gd name="T55" fmla="*/ 57 h 77"/>
              <a:gd name="T56" fmla="*/ 31 w 74"/>
              <a:gd name="T57" fmla="*/ 54 h 77"/>
              <a:gd name="T58" fmla="*/ 32 w 74"/>
              <a:gd name="T59" fmla="*/ 52 h 77"/>
              <a:gd name="T60" fmla="*/ 29 w 74"/>
              <a:gd name="T61" fmla="*/ 44 h 77"/>
              <a:gd name="T62" fmla="*/ 37 w 74"/>
              <a:gd name="T63" fmla="*/ 33 h 77"/>
              <a:gd name="T64" fmla="*/ 45 w 74"/>
              <a:gd name="T65" fmla="*/ 44 h 77"/>
              <a:gd name="T66" fmla="*/ 42 w 74"/>
              <a:gd name="T67" fmla="*/ 54 h 77"/>
              <a:gd name="T68" fmla="*/ 42 w 74"/>
              <a:gd name="T69" fmla="*/ 54 h 77"/>
              <a:gd name="T70" fmla="*/ 51 w 74"/>
              <a:gd name="T71" fmla="*/ 57 h 77"/>
              <a:gd name="T72" fmla="*/ 35 w 74"/>
              <a:gd name="T73" fmla="*/ 63 h 77"/>
              <a:gd name="T74" fmla="*/ 38 w 74"/>
              <a:gd name="T75" fmla="*/ 58 h 77"/>
              <a:gd name="T76" fmla="*/ 21 w 74"/>
              <a:gd name="T77" fmla="*/ 56 h 77"/>
              <a:gd name="T78" fmla="*/ 1 w 74"/>
              <a:gd name="T79" fmla="*/ 69 h 77"/>
              <a:gd name="T80" fmla="*/ 0 w 74"/>
              <a:gd name="T81" fmla="*/ 69 h 77"/>
              <a:gd name="T82" fmla="*/ 9 w 74"/>
              <a:gd name="T83" fmla="*/ 48 h 77"/>
              <a:gd name="T84" fmla="*/ 11 w 74"/>
              <a:gd name="T85" fmla="*/ 47 h 77"/>
              <a:gd name="T86" fmla="*/ 12 w 74"/>
              <a:gd name="T87" fmla="*/ 44 h 77"/>
              <a:gd name="T88" fmla="*/ 9 w 74"/>
              <a:gd name="T89" fmla="*/ 37 h 77"/>
              <a:gd name="T90" fmla="*/ 23 w 74"/>
              <a:gd name="T91" fmla="*/ 36 h 77"/>
              <a:gd name="T92" fmla="*/ 22 w 74"/>
              <a:gd name="T93" fmla="*/ 41 h 77"/>
              <a:gd name="T94" fmla="*/ 21 w 74"/>
              <a:gd name="T95" fmla="*/ 48 h 77"/>
              <a:gd name="T96" fmla="*/ 22 w 74"/>
              <a:gd name="T97" fmla="*/ 48 h 77"/>
              <a:gd name="T98" fmla="*/ 30 w 74"/>
              <a:gd name="T99" fmla="*/ 52 h 77"/>
              <a:gd name="T100" fmla="*/ 21 w 74"/>
              <a:gd name="T101" fmla="*/ 56 h 77"/>
              <a:gd name="T102" fmla="*/ 14 w 74"/>
              <a:gd name="T103" fmla="*/ 56 h 77"/>
              <a:gd name="T104" fmla="*/ 17 w 74"/>
              <a:gd name="T105" fmla="*/ 5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 h="77">
                <a:moveTo>
                  <a:pt x="11" y="18"/>
                </a:moveTo>
                <a:cubicBezTo>
                  <a:pt x="11" y="15"/>
                  <a:pt x="13" y="13"/>
                  <a:pt x="16" y="13"/>
                </a:cubicBezTo>
                <a:cubicBezTo>
                  <a:pt x="18" y="13"/>
                  <a:pt x="19" y="15"/>
                  <a:pt x="20" y="17"/>
                </a:cubicBezTo>
                <a:cubicBezTo>
                  <a:pt x="20" y="17"/>
                  <a:pt x="20" y="17"/>
                  <a:pt x="20" y="17"/>
                </a:cubicBezTo>
                <a:cubicBezTo>
                  <a:pt x="33" y="17"/>
                  <a:pt x="33" y="17"/>
                  <a:pt x="33" y="17"/>
                </a:cubicBezTo>
                <a:cubicBezTo>
                  <a:pt x="33" y="15"/>
                  <a:pt x="34" y="14"/>
                  <a:pt x="36" y="14"/>
                </a:cubicBezTo>
                <a:cubicBezTo>
                  <a:pt x="36" y="9"/>
                  <a:pt x="36" y="9"/>
                  <a:pt x="36" y="9"/>
                </a:cubicBezTo>
                <a:cubicBezTo>
                  <a:pt x="34" y="9"/>
                  <a:pt x="32" y="7"/>
                  <a:pt x="32" y="5"/>
                </a:cubicBezTo>
                <a:cubicBezTo>
                  <a:pt x="32" y="2"/>
                  <a:pt x="34" y="0"/>
                  <a:pt x="37" y="0"/>
                </a:cubicBezTo>
                <a:cubicBezTo>
                  <a:pt x="39" y="0"/>
                  <a:pt x="41" y="2"/>
                  <a:pt x="41" y="5"/>
                </a:cubicBezTo>
                <a:cubicBezTo>
                  <a:pt x="41" y="7"/>
                  <a:pt x="40" y="9"/>
                  <a:pt x="38" y="9"/>
                </a:cubicBezTo>
                <a:cubicBezTo>
                  <a:pt x="38" y="14"/>
                  <a:pt x="38" y="14"/>
                  <a:pt x="38" y="14"/>
                </a:cubicBezTo>
                <a:cubicBezTo>
                  <a:pt x="39" y="14"/>
                  <a:pt x="40" y="15"/>
                  <a:pt x="41" y="17"/>
                </a:cubicBezTo>
                <a:cubicBezTo>
                  <a:pt x="54" y="17"/>
                  <a:pt x="54" y="17"/>
                  <a:pt x="54" y="17"/>
                </a:cubicBezTo>
                <a:cubicBezTo>
                  <a:pt x="54" y="17"/>
                  <a:pt x="54" y="17"/>
                  <a:pt x="54" y="17"/>
                </a:cubicBezTo>
                <a:cubicBezTo>
                  <a:pt x="54" y="15"/>
                  <a:pt x="56" y="13"/>
                  <a:pt x="58" y="13"/>
                </a:cubicBezTo>
                <a:cubicBezTo>
                  <a:pt x="60" y="13"/>
                  <a:pt x="62" y="15"/>
                  <a:pt x="62" y="18"/>
                </a:cubicBezTo>
                <a:cubicBezTo>
                  <a:pt x="62" y="20"/>
                  <a:pt x="61" y="22"/>
                  <a:pt x="59" y="22"/>
                </a:cubicBezTo>
                <a:cubicBezTo>
                  <a:pt x="59" y="27"/>
                  <a:pt x="59" y="27"/>
                  <a:pt x="59" y="27"/>
                </a:cubicBezTo>
                <a:cubicBezTo>
                  <a:pt x="57" y="27"/>
                  <a:pt x="57" y="27"/>
                  <a:pt x="57" y="27"/>
                </a:cubicBezTo>
                <a:cubicBezTo>
                  <a:pt x="57" y="22"/>
                  <a:pt x="57" y="22"/>
                  <a:pt x="57" y="22"/>
                </a:cubicBezTo>
                <a:cubicBezTo>
                  <a:pt x="55" y="22"/>
                  <a:pt x="54" y="20"/>
                  <a:pt x="54" y="19"/>
                </a:cubicBezTo>
                <a:cubicBezTo>
                  <a:pt x="41" y="19"/>
                  <a:pt x="41" y="19"/>
                  <a:pt x="41" y="19"/>
                </a:cubicBezTo>
                <a:cubicBezTo>
                  <a:pt x="41" y="21"/>
                  <a:pt x="39" y="22"/>
                  <a:pt x="37" y="22"/>
                </a:cubicBezTo>
                <a:cubicBezTo>
                  <a:pt x="35" y="22"/>
                  <a:pt x="33" y="21"/>
                  <a:pt x="33" y="19"/>
                </a:cubicBezTo>
                <a:cubicBezTo>
                  <a:pt x="20" y="19"/>
                  <a:pt x="20" y="19"/>
                  <a:pt x="20" y="19"/>
                </a:cubicBezTo>
                <a:cubicBezTo>
                  <a:pt x="20" y="20"/>
                  <a:pt x="18" y="22"/>
                  <a:pt x="17" y="22"/>
                </a:cubicBezTo>
                <a:cubicBezTo>
                  <a:pt x="17" y="27"/>
                  <a:pt x="17" y="27"/>
                  <a:pt x="17" y="27"/>
                </a:cubicBezTo>
                <a:cubicBezTo>
                  <a:pt x="15" y="27"/>
                  <a:pt x="15" y="27"/>
                  <a:pt x="15" y="27"/>
                </a:cubicBezTo>
                <a:cubicBezTo>
                  <a:pt x="15" y="22"/>
                  <a:pt x="15" y="22"/>
                  <a:pt x="15" y="22"/>
                </a:cubicBezTo>
                <a:cubicBezTo>
                  <a:pt x="13" y="22"/>
                  <a:pt x="11" y="20"/>
                  <a:pt x="11" y="18"/>
                </a:cubicBezTo>
                <a:close/>
                <a:moveTo>
                  <a:pt x="74" y="68"/>
                </a:moveTo>
                <a:cubicBezTo>
                  <a:pt x="74" y="69"/>
                  <a:pt x="74" y="69"/>
                  <a:pt x="73" y="69"/>
                </a:cubicBezTo>
                <a:cubicBezTo>
                  <a:pt x="73" y="69"/>
                  <a:pt x="73" y="69"/>
                  <a:pt x="73" y="69"/>
                </a:cubicBezTo>
                <a:cubicBezTo>
                  <a:pt x="55" y="69"/>
                  <a:pt x="55" y="69"/>
                  <a:pt x="55" y="69"/>
                </a:cubicBezTo>
                <a:cubicBezTo>
                  <a:pt x="54" y="58"/>
                  <a:pt x="53" y="57"/>
                  <a:pt x="53" y="56"/>
                </a:cubicBezTo>
                <a:cubicBezTo>
                  <a:pt x="51" y="55"/>
                  <a:pt x="49" y="54"/>
                  <a:pt x="45" y="53"/>
                </a:cubicBezTo>
                <a:cubicBezTo>
                  <a:pt x="45" y="53"/>
                  <a:pt x="45" y="53"/>
                  <a:pt x="45" y="53"/>
                </a:cubicBezTo>
                <a:cubicBezTo>
                  <a:pt x="44" y="52"/>
                  <a:pt x="44" y="52"/>
                  <a:pt x="44" y="52"/>
                </a:cubicBezTo>
                <a:cubicBezTo>
                  <a:pt x="44" y="52"/>
                  <a:pt x="44" y="51"/>
                  <a:pt x="44" y="51"/>
                </a:cubicBezTo>
                <a:cubicBezTo>
                  <a:pt x="45" y="50"/>
                  <a:pt x="48" y="49"/>
                  <a:pt x="50" y="48"/>
                </a:cubicBezTo>
                <a:cubicBezTo>
                  <a:pt x="51" y="48"/>
                  <a:pt x="52" y="48"/>
                  <a:pt x="52" y="48"/>
                </a:cubicBezTo>
                <a:cubicBezTo>
                  <a:pt x="52" y="48"/>
                  <a:pt x="52" y="48"/>
                  <a:pt x="52" y="48"/>
                </a:cubicBezTo>
                <a:cubicBezTo>
                  <a:pt x="52" y="48"/>
                  <a:pt x="53" y="48"/>
                  <a:pt x="53" y="47"/>
                </a:cubicBezTo>
                <a:cubicBezTo>
                  <a:pt x="53" y="47"/>
                  <a:pt x="53" y="47"/>
                  <a:pt x="53" y="47"/>
                </a:cubicBezTo>
                <a:cubicBezTo>
                  <a:pt x="53" y="47"/>
                  <a:pt x="53" y="47"/>
                  <a:pt x="53" y="46"/>
                </a:cubicBezTo>
                <a:cubicBezTo>
                  <a:pt x="53" y="45"/>
                  <a:pt x="53" y="45"/>
                  <a:pt x="53" y="44"/>
                </a:cubicBezTo>
                <a:cubicBezTo>
                  <a:pt x="53" y="43"/>
                  <a:pt x="52" y="42"/>
                  <a:pt x="51" y="41"/>
                </a:cubicBezTo>
                <a:cubicBezTo>
                  <a:pt x="51" y="41"/>
                  <a:pt x="50" y="40"/>
                  <a:pt x="50" y="39"/>
                </a:cubicBezTo>
                <a:cubicBezTo>
                  <a:pt x="50" y="38"/>
                  <a:pt x="50" y="37"/>
                  <a:pt x="51" y="37"/>
                </a:cubicBezTo>
                <a:cubicBezTo>
                  <a:pt x="51" y="37"/>
                  <a:pt x="51" y="36"/>
                  <a:pt x="51" y="36"/>
                </a:cubicBezTo>
                <a:cubicBezTo>
                  <a:pt x="51" y="31"/>
                  <a:pt x="53" y="28"/>
                  <a:pt x="58" y="28"/>
                </a:cubicBezTo>
                <a:cubicBezTo>
                  <a:pt x="62" y="28"/>
                  <a:pt x="64" y="31"/>
                  <a:pt x="64" y="36"/>
                </a:cubicBezTo>
                <a:cubicBezTo>
                  <a:pt x="64" y="36"/>
                  <a:pt x="64" y="37"/>
                  <a:pt x="64" y="37"/>
                </a:cubicBezTo>
                <a:cubicBezTo>
                  <a:pt x="65" y="37"/>
                  <a:pt x="65" y="38"/>
                  <a:pt x="65" y="39"/>
                </a:cubicBezTo>
                <a:cubicBezTo>
                  <a:pt x="65" y="40"/>
                  <a:pt x="64" y="41"/>
                  <a:pt x="64" y="41"/>
                </a:cubicBezTo>
                <a:cubicBezTo>
                  <a:pt x="63" y="42"/>
                  <a:pt x="63" y="43"/>
                  <a:pt x="62" y="44"/>
                </a:cubicBezTo>
                <a:cubicBezTo>
                  <a:pt x="62" y="46"/>
                  <a:pt x="62" y="47"/>
                  <a:pt x="62" y="47"/>
                </a:cubicBezTo>
                <a:cubicBezTo>
                  <a:pt x="62" y="47"/>
                  <a:pt x="62" y="48"/>
                  <a:pt x="62" y="48"/>
                </a:cubicBezTo>
                <a:cubicBezTo>
                  <a:pt x="62" y="48"/>
                  <a:pt x="62" y="48"/>
                  <a:pt x="62" y="48"/>
                </a:cubicBezTo>
                <a:cubicBezTo>
                  <a:pt x="62" y="48"/>
                  <a:pt x="62" y="48"/>
                  <a:pt x="62" y="48"/>
                </a:cubicBezTo>
                <a:cubicBezTo>
                  <a:pt x="63" y="48"/>
                  <a:pt x="63" y="48"/>
                  <a:pt x="63" y="48"/>
                </a:cubicBezTo>
                <a:cubicBezTo>
                  <a:pt x="64" y="48"/>
                  <a:pt x="64" y="48"/>
                  <a:pt x="65" y="48"/>
                </a:cubicBezTo>
                <a:cubicBezTo>
                  <a:pt x="67" y="49"/>
                  <a:pt x="70" y="50"/>
                  <a:pt x="71" y="51"/>
                </a:cubicBezTo>
                <a:cubicBezTo>
                  <a:pt x="72" y="53"/>
                  <a:pt x="73" y="66"/>
                  <a:pt x="74" y="68"/>
                </a:cubicBezTo>
                <a:close/>
                <a:moveTo>
                  <a:pt x="57" y="52"/>
                </a:moveTo>
                <a:cubicBezTo>
                  <a:pt x="53" y="49"/>
                  <a:pt x="53" y="49"/>
                  <a:pt x="53" y="49"/>
                </a:cubicBezTo>
                <a:cubicBezTo>
                  <a:pt x="56" y="56"/>
                  <a:pt x="56" y="56"/>
                  <a:pt x="56" y="56"/>
                </a:cubicBezTo>
                <a:lnTo>
                  <a:pt x="57" y="52"/>
                </a:lnTo>
                <a:close/>
                <a:moveTo>
                  <a:pt x="62" y="49"/>
                </a:moveTo>
                <a:cubicBezTo>
                  <a:pt x="58" y="52"/>
                  <a:pt x="58" y="52"/>
                  <a:pt x="58" y="52"/>
                </a:cubicBezTo>
                <a:cubicBezTo>
                  <a:pt x="59" y="57"/>
                  <a:pt x="59" y="57"/>
                  <a:pt x="59" y="57"/>
                </a:cubicBezTo>
                <a:lnTo>
                  <a:pt x="62" y="49"/>
                </a:lnTo>
                <a:close/>
                <a:moveTo>
                  <a:pt x="51" y="57"/>
                </a:moveTo>
                <a:cubicBezTo>
                  <a:pt x="53" y="59"/>
                  <a:pt x="54" y="73"/>
                  <a:pt x="54" y="76"/>
                </a:cubicBezTo>
                <a:cubicBezTo>
                  <a:pt x="54" y="76"/>
                  <a:pt x="54" y="76"/>
                  <a:pt x="54" y="77"/>
                </a:cubicBezTo>
                <a:cubicBezTo>
                  <a:pt x="54" y="77"/>
                  <a:pt x="53" y="77"/>
                  <a:pt x="53" y="77"/>
                </a:cubicBezTo>
                <a:cubicBezTo>
                  <a:pt x="21" y="77"/>
                  <a:pt x="21" y="77"/>
                  <a:pt x="21" y="77"/>
                </a:cubicBezTo>
                <a:cubicBezTo>
                  <a:pt x="21" y="77"/>
                  <a:pt x="21" y="77"/>
                  <a:pt x="20" y="77"/>
                </a:cubicBezTo>
                <a:cubicBezTo>
                  <a:pt x="20" y="77"/>
                  <a:pt x="20" y="77"/>
                  <a:pt x="20" y="77"/>
                </a:cubicBezTo>
                <a:cubicBezTo>
                  <a:pt x="20" y="77"/>
                  <a:pt x="20" y="77"/>
                  <a:pt x="20" y="77"/>
                </a:cubicBezTo>
                <a:cubicBezTo>
                  <a:pt x="20" y="77"/>
                  <a:pt x="20" y="77"/>
                  <a:pt x="20" y="77"/>
                </a:cubicBezTo>
                <a:cubicBezTo>
                  <a:pt x="20" y="76"/>
                  <a:pt x="20" y="76"/>
                  <a:pt x="20" y="76"/>
                </a:cubicBezTo>
                <a:cubicBezTo>
                  <a:pt x="20" y="73"/>
                  <a:pt x="21" y="59"/>
                  <a:pt x="23" y="57"/>
                </a:cubicBezTo>
                <a:cubicBezTo>
                  <a:pt x="24" y="56"/>
                  <a:pt x="26" y="55"/>
                  <a:pt x="29" y="55"/>
                </a:cubicBezTo>
                <a:cubicBezTo>
                  <a:pt x="30" y="54"/>
                  <a:pt x="30" y="54"/>
                  <a:pt x="31" y="54"/>
                </a:cubicBezTo>
                <a:cubicBezTo>
                  <a:pt x="31" y="54"/>
                  <a:pt x="31" y="54"/>
                  <a:pt x="31" y="54"/>
                </a:cubicBezTo>
                <a:cubicBezTo>
                  <a:pt x="31" y="54"/>
                  <a:pt x="32" y="54"/>
                  <a:pt x="32" y="54"/>
                </a:cubicBezTo>
                <a:cubicBezTo>
                  <a:pt x="32" y="54"/>
                  <a:pt x="32" y="54"/>
                  <a:pt x="32" y="54"/>
                </a:cubicBezTo>
                <a:cubicBezTo>
                  <a:pt x="32" y="53"/>
                  <a:pt x="32" y="53"/>
                  <a:pt x="32" y="52"/>
                </a:cubicBezTo>
                <a:cubicBezTo>
                  <a:pt x="32" y="51"/>
                  <a:pt x="32" y="51"/>
                  <a:pt x="32" y="50"/>
                </a:cubicBezTo>
                <a:cubicBezTo>
                  <a:pt x="31" y="49"/>
                  <a:pt x="31" y="48"/>
                  <a:pt x="30" y="47"/>
                </a:cubicBezTo>
                <a:cubicBezTo>
                  <a:pt x="30" y="46"/>
                  <a:pt x="29" y="46"/>
                  <a:pt x="29" y="44"/>
                </a:cubicBezTo>
                <a:cubicBezTo>
                  <a:pt x="29" y="43"/>
                  <a:pt x="29" y="43"/>
                  <a:pt x="29" y="42"/>
                </a:cubicBezTo>
                <a:cubicBezTo>
                  <a:pt x="29" y="42"/>
                  <a:pt x="29" y="42"/>
                  <a:pt x="29" y="41"/>
                </a:cubicBezTo>
                <a:cubicBezTo>
                  <a:pt x="29" y="37"/>
                  <a:pt x="32" y="33"/>
                  <a:pt x="37" y="33"/>
                </a:cubicBezTo>
                <a:cubicBezTo>
                  <a:pt x="41" y="33"/>
                  <a:pt x="44" y="37"/>
                  <a:pt x="44" y="41"/>
                </a:cubicBezTo>
                <a:cubicBezTo>
                  <a:pt x="44" y="42"/>
                  <a:pt x="44" y="42"/>
                  <a:pt x="44" y="42"/>
                </a:cubicBezTo>
                <a:cubicBezTo>
                  <a:pt x="44" y="43"/>
                  <a:pt x="45" y="43"/>
                  <a:pt x="45" y="44"/>
                </a:cubicBezTo>
                <a:cubicBezTo>
                  <a:pt x="44" y="46"/>
                  <a:pt x="44" y="46"/>
                  <a:pt x="43" y="47"/>
                </a:cubicBezTo>
                <a:cubicBezTo>
                  <a:pt x="43" y="48"/>
                  <a:pt x="42" y="49"/>
                  <a:pt x="41" y="50"/>
                </a:cubicBezTo>
                <a:cubicBezTo>
                  <a:pt x="41" y="52"/>
                  <a:pt x="42" y="53"/>
                  <a:pt x="42" y="54"/>
                </a:cubicBezTo>
                <a:cubicBezTo>
                  <a:pt x="42" y="54"/>
                  <a:pt x="42" y="54"/>
                  <a:pt x="42" y="54"/>
                </a:cubicBezTo>
                <a:cubicBezTo>
                  <a:pt x="42" y="54"/>
                  <a:pt x="42" y="54"/>
                  <a:pt x="42" y="54"/>
                </a:cubicBezTo>
                <a:cubicBezTo>
                  <a:pt x="42" y="54"/>
                  <a:pt x="42" y="54"/>
                  <a:pt x="42" y="54"/>
                </a:cubicBezTo>
                <a:cubicBezTo>
                  <a:pt x="42" y="54"/>
                  <a:pt x="42" y="54"/>
                  <a:pt x="43" y="54"/>
                </a:cubicBezTo>
                <a:cubicBezTo>
                  <a:pt x="43" y="54"/>
                  <a:pt x="44" y="54"/>
                  <a:pt x="45" y="55"/>
                </a:cubicBezTo>
                <a:cubicBezTo>
                  <a:pt x="47" y="55"/>
                  <a:pt x="50" y="56"/>
                  <a:pt x="51" y="57"/>
                </a:cubicBezTo>
                <a:close/>
                <a:moveTo>
                  <a:pt x="36" y="58"/>
                </a:moveTo>
                <a:cubicBezTo>
                  <a:pt x="32" y="55"/>
                  <a:pt x="32" y="55"/>
                  <a:pt x="32" y="55"/>
                </a:cubicBezTo>
                <a:cubicBezTo>
                  <a:pt x="35" y="63"/>
                  <a:pt x="35" y="63"/>
                  <a:pt x="35" y="63"/>
                </a:cubicBezTo>
                <a:lnTo>
                  <a:pt x="36" y="58"/>
                </a:lnTo>
                <a:close/>
                <a:moveTo>
                  <a:pt x="41" y="55"/>
                </a:moveTo>
                <a:cubicBezTo>
                  <a:pt x="38" y="58"/>
                  <a:pt x="38" y="58"/>
                  <a:pt x="38" y="58"/>
                </a:cubicBezTo>
                <a:cubicBezTo>
                  <a:pt x="39" y="64"/>
                  <a:pt x="39" y="64"/>
                  <a:pt x="39" y="64"/>
                </a:cubicBezTo>
                <a:lnTo>
                  <a:pt x="41" y="55"/>
                </a:lnTo>
                <a:close/>
                <a:moveTo>
                  <a:pt x="21" y="56"/>
                </a:moveTo>
                <a:cubicBezTo>
                  <a:pt x="21" y="57"/>
                  <a:pt x="19" y="58"/>
                  <a:pt x="18" y="69"/>
                </a:cubicBezTo>
                <a:cubicBezTo>
                  <a:pt x="1" y="69"/>
                  <a:pt x="1" y="69"/>
                  <a:pt x="1" y="69"/>
                </a:cubicBezTo>
                <a:cubicBezTo>
                  <a:pt x="1" y="69"/>
                  <a:pt x="1" y="69"/>
                  <a:pt x="1" y="69"/>
                </a:cubicBezTo>
                <a:cubicBezTo>
                  <a:pt x="1" y="69"/>
                  <a:pt x="0" y="69"/>
                  <a:pt x="0" y="69"/>
                </a:cubicBezTo>
                <a:cubicBezTo>
                  <a:pt x="0" y="69"/>
                  <a:pt x="0" y="69"/>
                  <a:pt x="0" y="69"/>
                </a:cubicBezTo>
                <a:cubicBezTo>
                  <a:pt x="0" y="69"/>
                  <a:pt x="0" y="69"/>
                  <a:pt x="0" y="69"/>
                </a:cubicBezTo>
                <a:cubicBezTo>
                  <a:pt x="0" y="69"/>
                  <a:pt x="0" y="69"/>
                  <a:pt x="0" y="68"/>
                </a:cubicBezTo>
                <a:cubicBezTo>
                  <a:pt x="0" y="66"/>
                  <a:pt x="1" y="53"/>
                  <a:pt x="3" y="51"/>
                </a:cubicBezTo>
                <a:cubicBezTo>
                  <a:pt x="4" y="50"/>
                  <a:pt x="6" y="49"/>
                  <a:pt x="9" y="48"/>
                </a:cubicBezTo>
                <a:cubicBezTo>
                  <a:pt x="9" y="48"/>
                  <a:pt x="10" y="48"/>
                  <a:pt x="11" y="48"/>
                </a:cubicBezTo>
                <a:cubicBezTo>
                  <a:pt x="11" y="48"/>
                  <a:pt x="11" y="48"/>
                  <a:pt x="11" y="48"/>
                </a:cubicBezTo>
                <a:cubicBezTo>
                  <a:pt x="11" y="48"/>
                  <a:pt x="11" y="48"/>
                  <a:pt x="11" y="47"/>
                </a:cubicBezTo>
                <a:cubicBezTo>
                  <a:pt x="11" y="47"/>
                  <a:pt x="11" y="47"/>
                  <a:pt x="11" y="47"/>
                </a:cubicBezTo>
                <a:cubicBezTo>
                  <a:pt x="11" y="47"/>
                  <a:pt x="12" y="47"/>
                  <a:pt x="12" y="46"/>
                </a:cubicBezTo>
                <a:cubicBezTo>
                  <a:pt x="12" y="45"/>
                  <a:pt x="12" y="45"/>
                  <a:pt x="12" y="44"/>
                </a:cubicBezTo>
                <a:cubicBezTo>
                  <a:pt x="11" y="43"/>
                  <a:pt x="10" y="42"/>
                  <a:pt x="10" y="41"/>
                </a:cubicBezTo>
                <a:cubicBezTo>
                  <a:pt x="10" y="41"/>
                  <a:pt x="9" y="40"/>
                  <a:pt x="9" y="39"/>
                </a:cubicBezTo>
                <a:cubicBezTo>
                  <a:pt x="8" y="38"/>
                  <a:pt x="9" y="37"/>
                  <a:pt x="9" y="37"/>
                </a:cubicBezTo>
                <a:cubicBezTo>
                  <a:pt x="9" y="37"/>
                  <a:pt x="9" y="36"/>
                  <a:pt x="9" y="36"/>
                </a:cubicBezTo>
                <a:cubicBezTo>
                  <a:pt x="9" y="31"/>
                  <a:pt x="12" y="28"/>
                  <a:pt x="16" y="28"/>
                </a:cubicBezTo>
                <a:cubicBezTo>
                  <a:pt x="20" y="28"/>
                  <a:pt x="23" y="31"/>
                  <a:pt x="23" y="36"/>
                </a:cubicBezTo>
                <a:cubicBezTo>
                  <a:pt x="23" y="36"/>
                  <a:pt x="23" y="37"/>
                  <a:pt x="23" y="37"/>
                </a:cubicBezTo>
                <a:cubicBezTo>
                  <a:pt x="23" y="37"/>
                  <a:pt x="24" y="38"/>
                  <a:pt x="23" y="39"/>
                </a:cubicBezTo>
                <a:cubicBezTo>
                  <a:pt x="23" y="40"/>
                  <a:pt x="22" y="41"/>
                  <a:pt x="22" y="41"/>
                </a:cubicBezTo>
                <a:cubicBezTo>
                  <a:pt x="22" y="42"/>
                  <a:pt x="21" y="43"/>
                  <a:pt x="20" y="44"/>
                </a:cubicBezTo>
                <a:cubicBezTo>
                  <a:pt x="20" y="46"/>
                  <a:pt x="20" y="47"/>
                  <a:pt x="21" y="47"/>
                </a:cubicBezTo>
                <a:cubicBezTo>
                  <a:pt x="21" y="47"/>
                  <a:pt x="21" y="48"/>
                  <a:pt x="21" y="48"/>
                </a:cubicBezTo>
                <a:cubicBezTo>
                  <a:pt x="21" y="48"/>
                  <a:pt x="21" y="48"/>
                  <a:pt x="21" y="48"/>
                </a:cubicBezTo>
                <a:cubicBezTo>
                  <a:pt x="21" y="48"/>
                  <a:pt x="21" y="48"/>
                  <a:pt x="21" y="48"/>
                </a:cubicBezTo>
                <a:cubicBezTo>
                  <a:pt x="21" y="48"/>
                  <a:pt x="21" y="48"/>
                  <a:pt x="22" y="48"/>
                </a:cubicBezTo>
                <a:cubicBezTo>
                  <a:pt x="22" y="48"/>
                  <a:pt x="23" y="48"/>
                  <a:pt x="23" y="48"/>
                </a:cubicBezTo>
                <a:cubicBezTo>
                  <a:pt x="26" y="49"/>
                  <a:pt x="28" y="50"/>
                  <a:pt x="29" y="51"/>
                </a:cubicBezTo>
                <a:cubicBezTo>
                  <a:pt x="30" y="51"/>
                  <a:pt x="30" y="52"/>
                  <a:pt x="30" y="52"/>
                </a:cubicBezTo>
                <a:cubicBezTo>
                  <a:pt x="30" y="52"/>
                  <a:pt x="29" y="52"/>
                  <a:pt x="29" y="53"/>
                </a:cubicBezTo>
                <a:cubicBezTo>
                  <a:pt x="28" y="53"/>
                  <a:pt x="28" y="53"/>
                  <a:pt x="28" y="53"/>
                </a:cubicBezTo>
                <a:cubicBezTo>
                  <a:pt x="25" y="54"/>
                  <a:pt x="22" y="55"/>
                  <a:pt x="21" y="56"/>
                </a:cubicBezTo>
                <a:close/>
                <a:moveTo>
                  <a:pt x="15" y="52"/>
                </a:moveTo>
                <a:cubicBezTo>
                  <a:pt x="12" y="49"/>
                  <a:pt x="12" y="49"/>
                  <a:pt x="12" y="49"/>
                </a:cubicBezTo>
                <a:cubicBezTo>
                  <a:pt x="14" y="56"/>
                  <a:pt x="14" y="56"/>
                  <a:pt x="14" y="56"/>
                </a:cubicBezTo>
                <a:lnTo>
                  <a:pt x="15" y="52"/>
                </a:lnTo>
                <a:close/>
                <a:moveTo>
                  <a:pt x="20" y="49"/>
                </a:moveTo>
                <a:cubicBezTo>
                  <a:pt x="17" y="52"/>
                  <a:pt x="17" y="52"/>
                  <a:pt x="17" y="52"/>
                </a:cubicBezTo>
                <a:cubicBezTo>
                  <a:pt x="18" y="57"/>
                  <a:pt x="18" y="57"/>
                  <a:pt x="18" y="57"/>
                </a:cubicBezTo>
                <a:lnTo>
                  <a:pt x="20" y="49"/>
                </a:lnTo>
                <a:close/>
              </a:path>
            </a:pathLst>
          </a:custGeom>
          <a:solidFill>
            <a:sysClr val="window" lastClr="FFFFFF">
              <a:lumMod val="95000"/>
            </a:sysClr>
          </a:solidFill>
          <a:ln>
            <a:noFill/>
          </a:ln>
        </p:spPr>
        <p:txBody>
          <a:bodyPr vert="horz" wrap="square" lIns="91440" tIns="45720" rIns="91440" bIns="45720" numCol="1" anchor="t" anchorCtr="0" compatLnSpc="1"/>
          <a:lstStyle/>
          <a:p>
            <a:endParaRPr lang="en-US">
              <a:ea typeface="黑体" panose="02010609060101010101" charset="-122"/>
              <a:cs typeface="黑体" panose="02010609060101010101" charset="-122"/>
            </a:endParaRPr>
          </a:p>
        </p:txBody>
      </p:sp>
      <p:sp>
        <p:nvSpPr>
          <p:cNvPr id="37" name="Freeform 189"/>
          <p:cNvSpPr>
            <a:spLocks noEditPoints="1"/>
          </p:cNvSpPr>
          <p:nvPr>
            <p:custDataLst>
              <p:tags r:id="rId11"/>
            </p:custDataLst>
          </p:nvPr>
        </p:nvSpPr>
        <p:spPr bwMode="auto">
          <a:xfrm>
            <a:off x="6639261" y="4373936"/>
            <a:ext cx="630828" cy="698418"/>
          </a:xfrm>
          <a:custGeom>
            <a:avLst/>
            <a:gdLst>
              <a:gd name="T0" fmla="*/ 70 w 73"/>
              <a:gd name="T1" fmla="*/ 29 h 58"/>
              <a:gd name="T2" fmla="*/ 65 w 73"/>
              <a:gd name="T3" fmla="*/ 20 h 58"/>
              <a:gd name="T4" fmla="*/ 57 w 73"/>
              <a:gd name="T5" fmla="*/ 20 h 58"/>
              <a:gd name="T6" fmla="*/ 53 w 73"/>
              <a:gd name="T7" fmla="*/ 20 h 58"/>
              <a:gd name="T8" fmla="*/ 52 w 73"/>
              <a:gd name="T9" fmla="*/ 13 h 58"/>
              <a:gd name="T10" fmla="*/ 45 w 73"/>
              <a:gd name="T11" fmla="*/ 0 h 58"/>
              <a:gd name="T12" fmla="*/ 35 w 73"/>
              <a:gd name="T13" fmla="*/ 12 h 58"/>
              <a:gd name="T14" fmla="*/ 26 w 73"/>
              <a:gd name="T15" fmla="*/ 23 h 58"/>
              <a:gd name="T16" fmla="*/ 22 w 73"/>
              <a:gd name="T17" fmla="*/ 22 h 58"/>
              <a:gd name="T18" fmla="*/ 22 w 73"/>
              <a:gd name="T19" fmla="*/ 22 h 58"/>
              <a:gd name="T20" fmla="*/ 21 w 73"/>
              <a:gd name="T21" fmla="*/ 21 h 58"/>
              <a:gd name="T22" fmla="*/ 6 w 73"/>
              <a:gd name="T23" fmla="*/ 22 h 58"/>
              <a:gd name="T24" fmla="*/ 7 w 73"/>
              <a:gd name="T25" fmla="*/ 57 h 58"/>
              <a:gd name="T26" fmla="*/ 21 w 73"/>
              <a:gd name="T27" fmla="*/ 58 h 58"/>
              <a:gd name="T28" fmla="*/ 22 w 73"/>
              <a:gd name="T29" fmla="*/ 57 h 58"/>
              <a:gd name="T30" fmla="*/ 22 w 73"/>
              <a:gd name="T31" fmla="*/ 57 h 58"/>
              <a:gd name="T32" fmla="*/ 32 w 73"/>
              <a:gd name="T33" fmla="*/ 54 h 58"/>
              <a:gd name="T34" fmla="*/ 41 w 73"/>
              <a:gd name="T35" fmla="*/ 56 h 58"/>
              <a:gd name="T36" fmla="*/ 64 w 73"/>
              <a:gd name="T37" fmla="*/ 56 h 58"/>
              <a:gd name="T38" fmla="*/ 66 w 73"/>
              <a:gd name="T39" fmla="*/ 56 h 58"/>
              <a:gd name="T40" fmla="*/ 69 w 73"/>
              <a:gd name="T41" fmla="*/ 47 h 58"/>
              <a:gd name="T42" fmla="*/ 71 w 73"/>
              <a:gd name="T43" fmla="*/ 39 h 58"/>
              <a:gd name="T44" fmla="*/ 70 w 73"/>
              <a:gd name="T45" fmla="*/ 34 h 58"/>
              <a:gd name="T46" fmla="*/ 53 w 73"/>
              <a:gd name="T47" fmla="*/ 37 h 58"/>
              <a:gd name="T48" fmla="*/ 53 w 73"/>
              <a:gd name="T49" fmla="*/ 31 h 58"/>
              <a:gd name="T50" fmla="*/ 65 w 73"/>
              <a:gd name="T51" fmla="*/ 31 h 58"/>
              <a:gd name="T52" fmla="*/ 66 w 73"/>
              <a:gd name="T53" fmla="*/ 31 h 58"/>
              <a:gd name="T54" fmla="*/ 70 w 73"/>
              <a:gd name="T55" fmla="*/ 34 h 58"/>
              <a:gd name="T56" fmla="*/ 57 w 73"/>
              <a:gd name="T57" fmla="*/ 23 h 58"/>
              <a:gd name="T58" fmla="*/ 65 w 73"/>
              <a:gd name="T59" fmla="*/ 23 h 58"/>
              <a:gd name="T60" fmla="*/ 65 w 73"/>
              <a:gd name="T61" fmla="*/ 28 h 58"/>
              <a:gd name="T62" fmla="*/ 53 w 73"/>
              <a:gd name="T63" fmla="*/ 28 h 58"/>
              <a:gd name="T64" fmla="*/ 53 w 73"/>
              <a:gd name="T65" fmla="*/ 23 h 58"/>
              <a:gd name="T66" fmla="*/ 8 w 73"/>
              <a:gd name="T67" fmla="*/ 55 h 58"/>
              <a:gd name="T68" fmla="*/ 8 w 73"/>
              <a:gd name="T69" fmla="*/ 24 h 58"/>
              <a:gd name="T70" fmla="*/ 14 w 73"/>
              <a:gd name="T71" fmla="*/ 40 h 58"/>
              <a:gd name="T72" fmla="*/ 8 w 73"/>
              <a:gd name="T73" fmla="*/ 55 h 58"/>
              <a:gd name="T74" fmla="*/ 21 w 73"/>
              <a:gd name="T75" fmla="*/ 54 h 58"/>
              <a:gd name="T76" fmla="*/ 21 w 73"/>
              <a:gd name="T77" fmla="*/ 54 h 58"/>
              <a:gd name="T78" fmla="*/ 39 w 73"/>
              <a:gd name="T79" fmla="*/ 53 h 58"/>
              <a:gd name="T80" fmla="*/ 19 w 73"/>
              <a:gd name="T81" fmla="*/ 51 h 58"/>
              <a:gd name="T82" fmla="*/ 17 w 73"/>
              <a:gd name="T83" fmla="*/ 40 h 58"/>
              <a:gd name="T84" fmla="*/ 19 w 73"/>
              <a:gd name="T85" fmla="*/ 28 h 58"/>
              <a:gd name="T86" fmla="*/ 31 w 73"/>
              <a:gd name="T87" fmla="*/ 21 h 58"/>
              <a:gd name="T88" fmla="*/ 44 w 73"/>
              <a:gd name="T89" fmla="*/ 4 h 58"/>
              <a:gd name="T90" fmla="*/ 48 w 73"/>
              <a:gd name="T91" fmla="*/ 5 h 58"/>
              <a:gd name="T92" fmla="*/ 46 w 73"/>
              <a:gd name="T93" fmla="*/ 21 h 58"/>
              <a:gd name="T94" fmla="*/ 42 w 73"/>
              <a:gd name="T95" fmla="*/ 33 h 58"/>
              <a:gd name="T96" fmla="*/ 32 w 73"/>
              <a:gd name="T97" fmla="*/ 39 h 58"/>
              <a:gd name="T98" fmla="*/ 45 w 73"/>
              <a:gd name="T99" fmla="*/ 33 h 58"/>
              <a:gd name="T100" fmla="*/ 48 w 73"/>
              <a:gd name="T101" fmla="*/ 23 h 58"/>
              <a:gd name="T102" fmla="*/ 50 w 73"/>
              <a:gd name="T103" fmla="*/ 30 h 58"/>
              <a:gd name="T104" fmla="*/ 50 w 73"/>
              <a:gd name="T105" fmla="*/ 39 h 58"/>
              <a:gd name="T106" fmla="*/ 51 w 73"/>
              <a:gd name="T107" fmla="*/ 46 h 58"/>
              <a:gd name="T108" fmla="*/ 50 w 73"/>
              <a:gd name="T109" fmla="*/ 54 h 58"/>
              <a:gd name="T110" fmla="*/ 64 w 73"/>
              <a:gd name="T111" fmla="*/ 53 h 58"/>
              <a:gd name="T112" fmla="*/ 52 w 73"/>
              <a:gd name="T113" fmla="*/ 50 h 58"/>
              <a:gd name="T114" fmla="*/ 64 w 73"/>
              <a:gd name="T115" fmla="*/ 48 h 58"/>
              <a:gd name="T116" fmla="*/ 64 w 73"/>
              <a:gd name="T117" fmla="*/ 53 h 58"/>
              <a:gd name="T118" fmla="*/ 54 w 73"/>
              <a:gd name="T119" fmla="*/ 45 h 58"/>
              <a:gd name="T120" fmla="*/ 54 w 73"/>
              <a:gd name="T121" fmla="*/ 40 h 58"/>
              <a:gd name="T122" fmla="*/ 69 w 73"/>
              <a:gd name="T123"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 h="58">
                <a:moveTo>
                  <a:pt x="73" y="34"/>
                </a:moveTo>
                <a:cubicBezTo>
                  <a:pt x="73" y="32"/>
                  <a:pt x="72" y="29"/>
                  <a:pt x="70" y="29"/>
                </a:cubicBezTo>
                <a:cubicBezTo>
                  <a:pt x="70" y="28"/>
                  <a:pt x="70" y="27"/>
                  <a:pt x="70" y="26"/>
                </a:cubicBezTo>
                <a:cubicBezTo>
                  <a:pt x="70" y="23"/>
                  <a:pt x="68" y="20"/>
                  <a:pt x="65" y="20"/>
                </a:cubicBezTo>
                <a:cubicBezTo>
                  <a:pt x="62" y="20"/>
                  <a:pt x="62" y="20"/>
                  <a:pt x="62" y="20"/>
                </a:cubicBezTo>
                <a:cubicBezTo>
                  <a:pt x="57" y="20"/>
                  <a:pt x="57" y="20"/>
                  <a:pt x="57" y="20"/>
                </a:cubicBezTo>
                <a:cubicBezTo>
                  <a:pt x="56" y="20"/>
                  <a:pt x="56" y="20"/>
                  <a:pt x="56" y="20"/>
                </a:cubicBezTo>
                <a:cubicBezTo>
                  <a:pt x="53" y="20"/>
                  <a:pt x="53" y="20"/>
                  <a:pt x="53" y="20"/>
                </a:cubicBezTo>
                <a:cubicBezTo>
                  <a:pt x="49" y="20"/>
                  <a:pt x="49" y="20"/>
                  <a:pt x="49" y="20"/>
                </a:cubicBezTo>
                <a:cubicBezTo>
                  <a:pt x="50" y="18"/>
                  <a:pt x="51" y="15"/>
                  <a:pt x="52" y="13"/>
                </a:cubicBezTo>
                <a:cubicBezTo>
                  <a:pt x="53" y="9"/>
                  <a:pt x="52" y="6"/>
                  <a:pt x="51" y="3"/>
                </a:cubicBezTo>
                <a:cubicBezTo>
                  <a:pt x="50" y="1"/>
                  <a:pt x="48" y="0"/>
                  <a:pt x="45" y="0"/>
                </a:cubicBezTo>
                <a:cubicBezTo>
                  <a:pt x="43" y="0"/>
                  <a:pt x="42" y="1"/>
                  <a:pt x="41" y="4"/>
                </a:cubicBezTo>
                <a:cubicBezTo>
                  <a:pt x="40" y="8"/>
                  <a:pt x="38" y="10"/>
                  <a:pt x="35" y="12"/>
                </a:cubicBezTo>
                <a:cubicBezTo>
                  <a:pt x="33" y="14"/>
                  <a:pt x="31" y="17"/>
                  <a:pt x="29" y="19"/>
                </a:cubicBezTo>
                <a:cubicBezTo>
                  <a:pt x="28" y="21"/>
                  <a:pt x="27" y="22"/>
                  <a:pt x="26" y="23"/>
                </a:cubicBezTo>
                <a:cubicBezTo>
                  <a:pt x="25" y="23"/>
                  <a:pt x="25" y="24"/>
                  <a:pt x="24" y="24"/>
                </a:cubicBezTo>
                <a:cubicBezTo>
                  <a:pt x="23" y="23"/>
                  <a:pt x="22" y="22"/>
                  <a:pt x="22" y="22"/>
                </a:cubicBezTo>
                <a:cubicBezTo>
                  <a:pt x="22" y="22"/>
                  <a:pt x="22" y="22"/>
                  <a:pt x="22" y="22"/>
                </a:cubicBezTo>
                <a:cubicBezTo>
                  <a:pt x="22" y="22"/>
                  <a:pt x="22" y="22"/>
                  <a:pt x="22" y="22"/>
                </a:cubicBezTo>
                <a:cubicBezTo>
                  <a:pt x="22" y="21"/>
                  <a:pt x="22" y="21"/>
                  <a:pt x="21" y="21"/>
                </a:cubicBezTo>
                <a:cubicBezTo>
                  <a:pt x="21" y="21"/>
                  <a:pt x="21" y="21"/>
                  <a:pt x="21" y="21"/>
                </a:cubicBezTo>
                <a:cubicBezTo>
                  <a:pt x="7" y="21"/>
                  <a:pt x="7" y="21"/>
                  <a:pt x="7" y="21"/>
                </a:cubicBezTo>
                <a:cubicBezTo>
                  <a:pt x="7" y="21"/>
                  <a:pt x="7" y="21"/>
                  <a:pt x="6" y="22"/>
                </a:cubicBezTo>
                <a:cubicBezTo>
                  <a:pt x="6" y="22"/>
                  <a:pt x="0" y="26"/>
                  <a:pt x="0" y="40"/>
                </a:cubicBezTo>
                <a:cubicBezTo>
                  <a:pt x="0" y="54"/>
                  <a:pt x="6" y="57"/>
                  <a:pt x="7" y="57"/>
                </a:cubicBezTo>
                <a:cubicBezTo>
                  <a:pt x="7" y="57"/>
                  <a:pt x="7" y="58"/>
                  <a:pt x="7" y="58"/>
                </a:cubicBezTo>
                <a:cubicBezTo>
                  <a:pt x="21" y="58"/>
                  <a:pt x="21" y="58"/>
                  <a:pt x="21" y="58"/>
                </a:cubicBezTo>
                <a:cubicBezTo>
                  <a:pt x="21" y="57"/>
                  <a:pt x="21" y="57"/>
                  <a:pt x="21" y="58"/>
                </a:cubicBezTo>
                <a:cubicBezTo>
                  <a:pt x="22" y="58"/>
                  <a:pt x="22" y="57"/>
                  <a:pt x="22" y="57"/>
                </a:cubicBezTo>
                <a:cubicBezTo>
                  <a:pt x="22" y="57"/>
                  <a:pt x="22" y="57"/>
                  <a:pt x="22" y="57"/>
                </a:cubicBezTo>
                <a:cubicBezTo>
                  <a:pt x="22" y="57"/>
                  <a:pt x="22" y="57"/>
                  <a:pt x="22" y="57"/>
                </a:cubicBezTo>
                <a:cubicBezTo>
                  <a:pt x="23" y="57"/>
                  <a:pt x="24" y="56"/>
                  <a:pt x="25" y="54"/>
                </a:cubicBezTo>
                <a:cubicBezTo>
                  <a:pt x="32" y="54"/>
                  <a:pt x="32" y="54"/>
                  <a:pt x="32" y="54"/>
                </a:cubicBezTo>
                <a:cubicBezTo>
                  <a:pt x="33" y="54"/>
                  <a:pt x="35" y="55"/>
                  <a:pt x="38" y="55"/>
                </a:cubicBezTo>
                <a:cubicBezTo>
                  <a:pt x="39" y="56"/>
                  <a:pt x="40" y="56"/>
                  <a:pt x="41" y="56"/>
                </a:cubicBezTo>
                <a:cubicBezTo>
                  <a:pt x="43" y="57"/>
                  <a:pt x="45" y="57"/>
                  <a:pt x="48" y="57"/>
                </a:cubicBezTo>
                <a:cubicBezTo>
                  <a:pt x="55" y="57"/>
                  <a:pt x="64" y="56"/>
                  <a:pt x="64" y="56"/>
                </a:cubicBezTo>
                <a:cubicBezTo>
                  <a:pt x="65" y="56"/>
                  <a:pt x="65" y="56"/>
                  <a:pt x="65" y="56"/>
                </a:cubicBezTo>
                <a:cubicBezTo>
                  <a:pt x="65" y="56"/>
                  <a:pt x="66" y="56"/>
                  <a:pt x="66" y="56"/>
                </a:cubicBezTo>
                <a:cubicBezTo>
                  <a:pt x="68" y="55"/>
                  <a:pt x="70" y="53"/>
                  <a:pt x="70" y="50"/>
                </a:cubicBezTo>
                <a:cubicBezTo>
                  <a:pt x="70" y="49"/>
                  <a:pt x="69" y="48"/>
                  <a:pt x="69" y="47"/>
                </a:cubicBezTo>
                <a:cubicBezTo>
                  <a:pt x="71" y="46"/>
                  <a:pt x="72" y="44"/>
                  <a:pt x="72" y="42"/>
                </a:cubicBezTo>
                <a:cubicBezTo>
                  <a:pt x="72" y="41"/>
                  <a:pt x="72" y="40"/>
                  <a:pt x="71" y="39"/>
                </a:cubicBezTo>
                <a:cubicBezTo>
                  <a:pt x="72" y="38"/>
                  <a:pt x="73" y="36"/>
                  <a:pt x="73" y="34"/>
                </a:cubicBezTo>
                <a:close/>
                <a:moveTo>
                  <a:pt x="70" y="34"/>
                </a:moveTo>
                <a:cubicBezTo>
                  <a:pt x="70" y="35"/>
                  <a:pt x="69" y="37"/>
                  <a:pt x="68" y="37"/>
                </a:cubicBezTo>
                <a:cubicBezTo>
                  <a:pt x="53" y="37"/>
                  <a:pt x="53" y="37"/>
                  <a:pt x="53" y="37"/>
                </a:cubicBezTo>
                <a:cubicBezTo>
                  <a:pt x="52" y="37"/>
                  <a:pt x="51" y="35"/>
                  <a:pt x="51" y="34"/>
                </a:cubicBezTo>
                <a:cubicBezTo>
                  <a:pt x="51" y="33"/>
                  <a:pt x="52" y="31"/>
                  <a:pt x="53" y="31"/>
                </a:cubicBezTo>
                <a:cubicBezTo>
                  <a:pt x="55" y="31"/>
                  <a:pt x="55" y="31"/>
                  <a:pt x="55" y="31"/>
                </a:cubicBezTo>
                <a:cubicBezTo>
                  <a:pt x="65" y="31"/>
                  <a:pt x="65" y="31"/>
                  <a:pt x="65" y="31"/>
                </a:cubicBezTo>
                <a:cubicBezTo>
                  <a:pt x="65" y="31"/>
                  <a:pt x="66" y="31"/>
                  <a:pt x="66" y="31"/>
                </a:cubicBezTo>
                <a:cubicBezTo>
                  <a:pt x="66" y="31"/>
                  <a:pt x="66" y="31"/>
                  <a:pt x="66" y="31"/>
                </a:cubicBezTo>
                <a:cubicBezTo>
                  <a:pt x="68" y="31"/>
                  <a:pt x="68" y="31"/>
                  <a:pt x="68" y="31"/>
                </a:cubicBezTo>
                <a:cubicBezTo>
                  <a:pt x="69" y="31"/>
                  <a:pt x="70" y="33"/>
                  <a:pt x="70" y="34"/>
                </a:cubicBezTo>
                <a:close/>
                <a:moveTo>
                  <a:pt x="56" y="23"/>
                </a:moveTo>
                <a:cubicBezTo>
                  <a:pt x="57" y="23"/>
                  <a:pt x="57" y="23"/>
                  <a:pt x="57" y="23"/>
                </a:cubicBezTo>
                <a:cubicBezTo>
                  <a:pt x="62" y="23"/>
                  <a:pt x="62" y="23"/>
                  <a:pt x="62" y="23"/>
                </a:cubicBezTo>
                <a:cubicBezTo>
                  <a:pt x="65" y="23"/>
                  <a:pt x="65" y="23"/>
                  <a:pt x="65" y="23"/>
                </a:cubicBezTo>
                <a:cubicBezTo>
                  <a:pt x="66" y="23"/>
                  <a:pt x="67" y="24"/>
                  <a:pt x="67" y="26"/>
                </a:cubicBezTo>
                <a:cubicBezTo>
                  <a:pt x="67" y="27"/>
                  <a:pt x="66" y="28"/>
                  <a:pt x="65" y="28"/>
                </a:cubicBezTo>
                <a:cubicBezTo>
                  <a:pt x="55" y="28"/>
                  <a:pt x="55" y="28"/>
                  <a:pt x="55" y="28"/>
                </a:cubicBezTo>
                <a:cubicBezTo>
                  <a:pt x="53" y="28"/>
                  <a:pt x="53" y="28"/>
                  <a:pt x="53" y="28"/>
                </a:cubicBezTo>
                <a:cubicBezTo>
                  <a:pt x="52" y="28"/>
                  <a:pt x="51" y="27"/>
                  <a:pt x="51" y="26"/>
                </a:cubicBezTo>
                <a:cubicBezTo>
                  <a:pt x="51" y="24"/>
                  <a:pt x="52" y="23"/>
                  <a:pt x="53" y="23"/>
                </a:cubicBezTo>
                <a:lnTo>
                  <a:pt x="56" y="23"/>
                </a:lnTo>
                <a:close/>
                <a:moveTo>
                  <a:pt x="8" y="55"/>
                </a:moveTo>
                <a:cubicBezTo>
                  <a:pt x="7" y="54"/>
                  <a:pt x="3" y="50"/>
                  <a:pt x="3" y="40"/>
                </a:cubicBezTo>
                <a:cubicBezTo>
                  <a:pt x="3" y="29"/>
                  <a:pt x="7" y="25"/>
                  <a:pt x="8" y="24"/>
                </a:cubicBezTo>
                <a:cubicBezTo>
                  <a:pt x="18" y="24"/>
                  <a:pt x="18" y="24"/>
                  <a:pt x="18" y="24"/>
                </a:cubicBezTo>
                <a:cubicBezTo>
                  <a:pt x="16" y="27"/>
                  <a:pt x="14" y="32"/>
                  <a:pt x="14" y="40"/>
                </a:cubicBezTo>
                <a:cubicBezTo>
                  <a:pt x="14" y="47"/>
                  <a:pt x="16" y="52"/>
                  <a:pt x="18" y="55"/>
                </a:cubicBezTo>
                <a:lnTo>
                  <a:pt x="8" y="55"/>
                </a:lnTo>
                <a:close/>
                <a:moveTo>
                  <a:pt x="21" y="54"/>
                </a:moveTo>
                <a:cubicBezTo>
                  <a:pt x="21" y="54"/>
                  <a:pt x="21" y="54"/>
                  <a:pt x="21" y="54"/>
                </a:cubicBezTo>
                <a:cubicBezTo>
                  <a:pt x="21" y="54"/>
                  <a:pt x="21" y="54"/>
                  <a:pt x="21" y="54"/>
                </a:cubicBezTo>
                <a:cubicBezTo>
                  <a:pt x="21" y="54"/>
                  <a:pt x="21" y="54"/>
                  <a:pt x="21" y="54"/>
                </a:cubicBezTo>
                <a:close/>
                <a:moveTo>
                  <a:pt x="42" y="54"/>
                </a:moveTo>
                <a:cubicBezTo>
                  <a:pt x="41" y="53"/>
                  <a:pt x="40" y="53"/>
                  <a:pt x="39" y="53"/>
                </a:cubicBezTo>
                <a:cubicBezTo>
                  <a:pt x="36" y="52"/>
                  <a:pt x="34" y="51"/>
                  <a:pt x="32" y="51"/>
                </a:cubicBezTo>
                <a:cubicBezTo>
                  <a:pt x="19" y="51"/>
                  <a:pt x="19" y="51"/>
                  <a:pt x="19" y="51"/>
                </a:cubicBezTo>
                <a:cubicBezTo>
                  <a:pt x="19" y="51"/>
                  <a:pt x="19" y="51"/>
                  <a:pt x="19" y="51"/>
                </a:cubicBezTo>
                <a:cubicBezTo>
                  <a:pt x="18" y="49"/>
                  <a:pt x="17" y="45"/>
                  <a:pt x="17" y="40"/>
                </a:cubicBezTo>
                <a:cubicBezTo>
                  <a:pt x="17" y="34"/>
                  <a:pt x="18" y="30"/>
                  <a:pt x="19" y="28"/>
                </a:cubicBezTo>
                <a:cubicBezTo>
                  <a:pt x="19" y="28"/>
                  <a:pt x="19" y="28"/>
                  <a:pt x="19" y="28"/>
                </a:cubicBezTo>
                <a:cubicBezTo>
                  <a:pt x="20" y="28"/>
                  <a:pt x="25" y="28"/>
                  <a:pt x="28" y="25"/>
                </a:cubicBezTo>
                <a:cubicBezTo>
                  <a:pt x="29" y="24"/>
                  <a:pt x="30" y="23"/>
                  <a:pt x="31" y="21"/>
                </a:cubicBezTo>
                <a:cubicBezTo>
                  <a:pt x="33" y="19"/>
                  <a:pt x="35" y="16"/>
                  <a:pt x="37" y="15"/>
                </a:cubicBezTo>
                <a:cubicBezTo>
                  <a:pt x="41" y="12"/>
                  <a:pt x="43" y="9"/>
                  <a:pt x="44" y="4"/>
                </a:cubicBezTo>
                <a:cubicBezTo>
                  <a:pt x="44" y="3"/>
                  <a:pt x="45" y="3"/>
                  <a:pt x="45" y="3"/>
                </a:cubicBezTo>
                <a:cubicBezTo>
                  <a:pt x="47" y="3"/>
                  <a:pt x="48" y="4"/>
                  <a:pt x="48" y="5"/>
                </a:cubicBezTo>
                <a:cubicBezTo>
                  <a:pt x="49" y="7"/>
                  <a:pt x="49" y="9"/>
                  <a:pt x="49" y="12"/>
                </a:cubicBezTo>
                <a:cubicBezTo>
                  <a:pt x="48" y="15"/>
                  <a:pt x="46" y="21"/>
                  <a:pt x="46" y="21"/>
                </a:cubicBezTo>
                <a:cubicBezTo>
                  <a:pt x="46" y="21"/>
                  <a:pt x="46" y="21"/>
                  <a:pt x="46" y="21"/>
                </a:cubicBezTo>
                <a:cubicBezTo>
                  <a:pt x="45" y="22"/>
                  <a:pt x="43" y="28"/>
                  <a:pt x="42" y="33"/>
                </a:cubicBezTo>
                <a:cubicBezTo>
                  <a:pt x="42" y="38"/>
                  <a:pt x="34" y="38"/>
                  <a:pt x="34" y="38"/>
                </a:cubicBezTo>
                <a:cubicBezTo>
                  <a:pt x="33" y="38"/>
                  <a:pt x="32" y="39"/>
                  <a:pt x="32" y="39"/>
                </a:cubicBezTo>
                <a:cubicBezTo>
                  <a:pt x="32" y="40"/>
                  <a:pt x="33" y="41"/>
                  <a:pt x="34" y="41"/>
                </a:cubicBezTo>
                <a:cubicBezTo>
                  <a:pt x="34" y="41"/>
                  <a:pt x="44" y="41"/>
                  <a:pt x="45" y="33"/>
                </a:cubicBezTo>
                <a:cubicBezTo>
                  <a:pt x="46" y="29"/>
                  <a:pt x="47" y="25"/>
                  <a:pt x="48" y="23"/>
                </a:cubicBezTo>
                <a:cubicBezTo>
                  <a:pt x="48" y="23"/>
                  <a:pt x="48" y="23"/>
                  <a:pt x="48" y="23"/>
                </a:cubicBezTo>
                <a:cubicBezTo>
                  <a:pt x="48" y="24"/>
                  <a:pt x="48" y="25"/>
                  <a:pt x="48" y="26"/>
                </a:cubicBezTo>
                <a:cubicBezTo>
                  <a:pt x="48" y="27"/>
                  <a:pt x="48" y="29"/>
                  <a:pt x="50" y="30"/>
                </a:cubicBezTo>
                <a:cubicBezTo>
                  <a:pt x="48" y="31"/>
                  <a:pt x="48" y="32"/>
                  <a:pt x="48" y="34"/>
                </a:cubicBezTo>
                <a:cubicBezTo>
                  <a:pt x="48" y="36"/>
                  <a:pt x="49" y="38"/>
                  <a:pt x="50" y="39"/>
                </a:cubicBezTo>
                <a:cubicBezTo>
                  <a:pt x="49" y="40"/>
                  <a:pt x="49" y="41"/>
                  <a:pt x="49" y="42"/>
                </a:cubicBezTo>
                <a:cubicBezTo>
                  <a:pt x="49" y="44"/>
                  <a:pt x="50" y="45"/>
                  <a:pt x="51" y="46"/>
                </a:cubicBezTo>
                <a:cubicBezTo>
                  <a:pt x="50" y="47"/>
                  <a:pt x="49" y="49"/>
                  <a:pt x="49" y="50"/>
                </a:cubicBezTo>
                <a:cubicBezTo>
                  <a:pt x="49" y="52"/>
                  <a:pt x="49" y="53"/>
                  <a:pt x="50" y="54"/>
                </a:cubicBezTo>
                <a:cubicBezTo>
                  <a:pt x="47" y="54"/>
                  <a:pt x="44" y="54"/>
                  <a:pt x="42" y="54"/>
                </a:cubicBezTo>
                <a:close/>
                <a:moveTo>
                  <a:pt x="64" y="53"/>
                </a:moveTo>
                <a:cubicBezTo>
                  <a:pt x="54" y="53"/>
                  <a:pt x="54" y="53"/>
                  <a:pt x="54" y="53"/>
                </a:cubicBezTo>
                <a:cubicBezTo>
                  <a:pt x="53" y="53"/>
                  <a:pt x="52" y="52"/>
                  <a:pt x="52" y="50"/>
                </a:cubicBezTo>
                <a:cubicBezTo>
                  <a:pt x="52" y="49"/>
                  <a:pt x="53" y="48"/>
                  <a:pt x="54" y="48"/>
                </a:cubicBezTo>
                <a:cubicBezTo>
                  <a:pt x="64" y="48"/>
                  <a:pt x="64" y="48"/>
                  <a:pt x="64" y="48"/>
                </a:cubicBezTo>
                <a:cubicBezTo>
                  <a:pt x="65" y="48"/>
                  <a:pt x="67" y="49"/>
                  <a:pt x="67" y="50"/>
                </a:cubicBezTo>
                <a:cubicBezTo>
                  <a:pt x="67" y="52"/>
                  <a:pt x="65" y="53"/>
                  <a:pt x="64" y="53"/>
                </a:cubicBezTo>
                <a:close/>
                <a:moveTo>
                  <a:pt x="66" y="45"/>
                </a:moveTo>
                <a:cubicBezTo>
                  <a:pt x="54" y="45"/>
                  <a:pt x="54" y="45"/>
                  <a:pt x="54" y="45"/>
                </a:cubicBezTo>
                <a:cubicBezTo>
                  <a:pt x="53" y="45"/>
                  <a:pt x="52" y="44"/>
                  <a:pt x="52" y="42"/>
                </a:cubicBezTo>
                <a:cubicBezTo>
                  <a:pt x="52" y="41"/>
                  <a:pt x="53" y="40"/>
                  <a:pt x="54" y="40"/>
                </a:cubicBezTo>
                <a:cubicBezTo>
                  <a:pt x="66" y="40"/>
                  <a:pt x="66" y="40"/>
                  <a:pt x="66" y="40"/>
                </a:cubicBezTo>
                <a:cubicBezTo>
                  <a:pt x="68" y="40"/>
                  <a:pt x="69" y="41"/>
                  <a:pt x="69" y="42"/>
                </a:cubicBezTo>
                <a:cubicBezTo>
                  <a:pt x="69" y="44"/>
                  <a:pt x="68" y="45"/>
                  <a:pt x="66" y="45"/>
                </a:cubicBezTo>
                <a:close/>
              </a:path>
            </a:pathLst>
          </a:custGeom>
          <a:solidFill>
            <a:sysClr val="window" lastClr="FFFFFF">
              <a:lumMod val="95000"/>
            </a:sysClr>
          </a:solidFill>
          <a:ln>
            <a:noFill/>
          </a:ln>
        </p:spPr>
        <p:txBody>
          <a:bodyPr vert="horz" wrap="square" lIns="91440" tIns="45720" rIns="91440" bIns="45720" numCol="1" anchor="t" anchorCtr="0" compatLnSpc="1"/>
          <a:lstStyle/>
          <a:p>
            <a:endParaRPr lang="en-US">
              <a:ea typeface="黑体" panose="02010609060101010101" charset="-122"/>
              <a:cs typeface="黑体" panose="02010609060101010101" charset="-122"/>
            </a:endParaRPr>
          </a:p>
        </p:txBody>
      </p:sp>
      <p:sp>
        <p:nvSpPr>
          <p:cNvPr id="48" name="Left-Right Arrow 19"/>
          <p:cNvSpPr/>
          <p:nvPr>
            <p:custDataLst>
              <p:tags r:id="rId12"/>
            </p:custDataLst>
          </p:nvPr>
        </p:nvSpPr>
        <p:spPr>
          <a:xfrm>
            <a:off x="5789989" y="4551447"/>
            <a:ext cx="564799" cy="343397"/>
          </a:xfrm>
          <a:prstGeom prst="leftRightArrow">
            <a:avLst>
              <a:gd name="adj1" fmla="val 37655"/>
              <a:gd name="adj2" fmla="val 47346"/>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en-US" dirty="0">
              <a:ea typeface="黑体" panose="02010609060101010101" charset="-122"/>
              <a:cs typeface="黑体" panose="02010609060101010101" charset="-122"/>
            </a:endParaRPr>
          </a:p>
        </p:txBody>
      </p:sp>
      <p:sp>
        <p:nvSpPr>
          <p:cNvPr id="84" name="Title 13"/>
          <p:cNvSpPr txBox="1"/>
          <p:nvPr>
            <p:custDataLst>
              <p:tags r:id="rId13"/>
            </p:custDataLst>
          </p:nvPr>
        </p:nvSpPr>
        <p:spPr bwMode="auto">
          <a:xfrm>
            <a:off x="814070" y="1422400"/>
            <a:ext cx="4307840" cy="673100"/>
          </a:xfrm>
          <a:prstGeom prst="rect">
            <a:avLst/>
          </a:prstGeom>
          <a:noFill/>
          <a:ln>
            <a:noFill/>
          </a:ln>
        </p:spPr>
        <p:txBody>
          <a:bodyPr wrap="square" lIns="90000" tIns="46800" rIns="90000" bIns="0" anchor="ctr">
            <a:normAutofit/>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gn="l">
              <a:lnSpc>
                <a:spcPct val="120000"/>
              </a:lnSpc>
            </a:pPr>
            <a:r>
              <a:rPr lang="zh-CN" altLang="en-US" sz="2000" b="1" spc="300">
                <a:solidFill>
                  <a:srgbClr val="1F74AD"/>
                </a:solidFill>
                <a:latin typeface="微软雅黑" panose="020B0503020204020204" pitchFamily="34" charset="-122"/>
                <a:ea typeface="微软雅黑" panose="020B0503020204020204" pitchFamily="34" charset="-122"/>
                <a:cs typeface="Lato Regular"/>
              </a:rPr>
              <a:t>1. 单位团体之间拍发的唁电</a:t>
            </a:r>
            <a:endParaRPr lang="zh-CN" altLang="en-US" sz="2000" b="1" spc="300">
              <a:solidFill>
                <a:srgbClr val="1F74AD"/>
              </a:solidFill>
              <a:latin typeface="微软雅黑" panose="020B0503020204020204" pitchFamily="34" charset="-122"/>
              <a:ea typeface="微软雅黑" panose="020B0503020204020204" pitchFamily="34" charset="-122"/>
              <a:cs typeface="Lato Regular"/>
            </a:endParaRPr>
          </a:p>
        </p:txBody>
      </p:sp>
      <p:sp>
        <p:nvSpPr>
          <p:cNvPr id="85" name="Content Placeholder 2"/>
          <p:cNvSpPr txBox="1"/>
          <p:nvPr>
            <p:custDataLst>
              <p:tags r:id="rId14"/>
            </p:custDataLst>
          </p:nvPr>
        </p:nvSpPr>
        <p:spPr bwMode="auto">
          <a:xfrm>
            <a:off x="814070" y="2095500"/>
            <a:ext cx="4048125" cy="1630680"/>
          </a:xfrm>
          <a:prstGeom prst="rect">
            <a:avLst/>
          </a:prstGeom>
          <a:noFill/>
          <a:ln>
            <a:noFill/>
          </a:ln>
        </p:spPr>
        <p:txBody>
          <a:bodyPr lIns="90000" tIns="0" rIns="90000" bIns="46800"/>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gn="l">
              <a:lnSpc>
                <a:spcPct val="120000"/>
              </a:lnSpc>
            </a:pPr>
            <a:r>
              <a:rPr lang="zh-CN" altLang="en-US" sz="1600" spc="150">
                <a:latin typeface="微软雅黑" panose="020B0503020204020204" pitchFamily="34" charset="-122"/>
                <a:ea typeface="微软雅黑" panose="020B0503020204020204" pitchFamily="34" charset="-122"/>
                <a:cs typeface="黑体" panose="02010609060101010101" charset="-122"/>
              </a:rPr>
              <a:t>这类唁电所悼念的逝者多是原机关单位或群众团体的主要领导人或在某方面有建树，为社会做出了巨大贡献的杰出人物、英雄、模范、艺术家、科技工作者，以及其他知名人士等。</a:t>
            </a:r>
            <a:endParaRPr lang="zh-CN" altLang="en-US" sz="1600" spc="150">
              <a:latin typeface="微软雅黑" panose="020B0503020204020204" pitchFamily="34" charset="-122"/>
              <a:ea typeface="微软雅黑" panose="020B0503020204020204" pitchFamily="34" charset="-122"/>
              <a:cs typeface="黑体" panose="02010609060101010101" charset="-122"/>
            </a:endParaRPr>
          </a:p>
        </p:txBody>
      </p:sp>
      <p:sp>
        <p:nvSpPr>
          <p:cNvPr id="86" name="Title 13"/>
          <p:cNvSpPr txBox="1"/>
          <p:nvPr>
            <p:custDataLst>
              <p:tags r:id="rId15"/>
            </p:custDataLst>
          </p:nvPr>
        </p:nvSpPr>
        <p:spPr bwMode="auto">
          <a:xfrm>
            <a:off x="728980" y="3860800"/>
            <a:ext cx="3553460" cy="513715"/>
          </a:xfrm>
          <a:prstGeom prst="rect">
            <a:avLst/>
          </a:prstGeom>
          <a:noFill/>
          <a:ln>
            <a:noFill/>
          </a:ln>
        </p:spPr>
        <p:txBody>
          <a:bodyPr wrap="square" lIns="90000" tIns="46800" rIns="90000" bIns="0" anchor="ctr">
            <a:normAutofit/>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gn="l">
              <a:lnSpc>
                <a:spcPct val="120000"/>
              </a:lnSpc>
            </a:pPr>
            <a:r>
              <a:rPr lang="zh-CN" altLang="en-US" sz="2000" b="1" spc="300">
                <a:solidFill>
                  <a:srgbClr val="1AA3AA"/>
                </a:solidFill>
                <a:latin typeface="微软雅黑" panose="020B0503020204020204" pitchFamily="34" charset="-122"/>
                <a:ea typeface="微软雅黑" panose="020B0503020204020204" pitchFamily="34" charset="-122"/>
                <a:cs typeface="Lato Regular"/>
              </a:rPr>
              <a:t>3. 国与国之间拍发的唁电</a:t>
            </a:r>
            <a:endParaRPr lang="zh-CN" altLang="en-US" sz="2000" b="1" spc="300">
              <a:solidFill>
                <a:srgbClr val="1AA3AA"/>
              </a:solidFill>
              <a:latin typeface="微软雅黑" panose="020B0503020204020204" pitchFamily="34" charset="-122"/>
              <a:ea typeface="微软雅黑" panose="020B0503020204020204" pitchFamily="34" charset="-122"/>
              <a:cs typeface="Lato Regular"/>
            </a:endParaRPr>
          </a:p>
        </p:txBody>
      </p:sp>
      <p:sp>
        <p:nvSpPr>
          <p:cNvPr id="87" name="Content Placeholder 2"/>
          <p:cNvSpPr txBox="1"/>
          <p:nvPr>
            <p:custDataLst>
              <p:tags r:id="rId16"/>
            </p:custDataLst>
          </p:nvPr>
        </p:nvSpPr>
        <p:spPr bwMode="auto">
          <a:xfrm>
            <a:off x="814070" y="4471670"/>
            <a:ext cx="3312160" cy="899795"/>
          </a:xfrm>
          <a:prstGeom prst="rect">
            <a:avLst/>
          </a:prstGeom>
          <a:noFill/>
          <a:ln>
            <a:noFill/>
          </a:ln>
        </p:spPr>
        <p:txBody>
          <a:bodyPr lIns="90000" tIns="0" rIns="90000" bIns="46800">
            <a:noAutofit/>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gn="l">
              <a:lnSpc>
                <a:spcPct val="120000"/>
              </a:lnSpc>
            </a:pPr>
            <a:r>
              <a:rPr lang="zh-CN" altLang="en-US" sz="1600" spc="150">
                <a:latin typeface="微软雅黑" panose="020B0503020204020204" pitchFamily="34" charset="-122"/>
                <a:ea typeface="微软雅黑" panose="020B0503020204020204" pitchFamily="34" charset="-122"/>
                <a:cs typeface="黑体" panose="02010609060101010101" charset="-122"/>
              </a:rPr>
              <a:t>这类唁电一般发给对方的国家政府机关或其他相应的重要机构。</a:t>
            </a:r>
            <a:endParaRPr lang="zh-CN" altLang="en-US" sz="1600" spc="150">
              <a:latin typeface="微软雅黑" panose="020B0503020204020204" pitchFamily="34" charset="-122"/>
              <a:ea typeface="微软雅黑" panose="020B0503020204020204" pitchFamily="34" charset="-122"/>
              <a:cs typeface="黑体" panose="02010609060101010101" charset="-122"/>
            </a:endParaRPr>
          </a:p>
        </p:txBody>
      </p:sp>
      <p:sp>
        <p:nvSpPr>
          <p:cNvPr id="55" name="Title 13"/>
          <p:cNvSpPr txBox="1"/>
          <p:nvPr>
            <p:custDataLst>
              <p:tags r:id="rId17"/>
            </p:custDataLst>
          </p:nvPr>
        </p:nvSpPr>
        <p:spPr bwMode="auto">
          <a:xfrm>
            <a:off x="8150225" y="3540760"/>
            <a:ext cx="3322320" cy="892810"/>
          </a:xfrm>
          <a:prstGeom prst="rect">
            <a:avLst/>
          </a:prstGeom>
          <a:noFill/>
          <a:ln>
            <a:noFill/>
          </a:ln>
        </p:spPr>
        <p:txBody>
          <a:bodyPr wrap="square" lIns="90000" tIns="46800" rIns="90000" bIns="0" anchor="ctr">
            <a:normAutofit/>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nSpc>
                <a:spcPct val="120000"/>
              </a:lnSpc>
            </a:pPr>
            <a:r>
              <a:rPr lang="zh-CN" altLang="en-US" sz="2000" b="1" spc="300">
                <a:solidFill>
                  <a:srgbClr val="69A35B"/>
                </a:solidFill>
                <a:latin typeface="微软雅黑" panose="020B0503020204020204" pitchFamily="34" charset="-122"/>
                <a:ea typeface="微软雅黑" panose="020B0503020204020204" pitchFamily="34" charset="-122"/>
                <a:cs typeface="Lato Regular"/>
              </a:rPr>
              <a:t>2. 以个人名义向丧家发的唁电</a:t>
            </a:r>
            <a:endParaRPr lang="zh-CN" altLang="en-US" sz="2000" b="1" spc="300">
              <a:solidFill>
                <a:srgbClr val="69A35B"/>
              </a:solidFill>
              <a:latin typeface="微软雅黑" panose="020B0503020204020204" pitchFamily="34" charset="-122"/>
              <a:ea typeface="微软雅黑" panose="020B0503020204020204" pitchFamily="34" charset="-122"/>
              <a:cs typeface="Lato Regular"/>
            </a:endParaRPr>
          </a:p>
        </p:txBody>
      </p:sp>
      <p:sp>
        <p:nvSpPr>
          <p:cNvPr id="57" name="Content Placeholder 2"/>
          <p:cNvSpPr txBox="1"/>
          <p:nvPr>
            <p:custDataLst>
              <p:tags r:id="rId18"/>
            </p:custDataLst>
          </p:nvPr>
        </p:nvSpPr>
        <p:spPr bwMode="auto">
          <a:xfrm>
            <a:off x="8150225" y="4471670"/>
            <a:ext cx="3272155" cy="1653540"/>
          </a:xfrm>
          <a:prstGeom prst="rect">
            <a:avLst/>
          </a:prstGeom>
          <a:noFill/>
          <a:ln>
            <a:noFill/>
          </a:ln>
        </p:spPr>
        <p:txBody>
          <a:bodyPr lIns="90000" tIns="0" rIns="90000" bIns="46800"/>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nSpc>
                <a:spcPct val="120000"/>
              </a:lnSpc>
            </a:pPr>
            <a:r>
              <a:rPr lang="zh-CN" altLang="en-US" sz="1600" spc="150">
                <a:latin typeface="微软雅黑" panose="020B0503020204020204" pitchFamily="34" charset="-122"/>
                <a:ea typeface="微软雅黑" panose="020B0503020204020204" pitchFamily="34" charset="-122"/>
                <a:cs typeface="黑体" panose="02010609060101010101" charset="-122"/>
              </a:rPr>
              <a:t>这类唁电的发者同逝者生前往往是志同道合的朋友，有过亲切交往或深受其教诲、关怀、帮助，在惊闻噩耗后，以唁电表示悼念之情。</a:t>
            </a:r>
            <a:endParaRPr lang="zh-CN" altLang="en-US" sz="1600" spc="150">
              <a:latin typeface="微软雅黑" panose="020B0503020204020204" pitchFamily="34" charset="-122"/>
              <a:ea typeface="微软雅黑" panose="020B0503020204020204" pitchFamily="34" charset="-122"/>
              <a:cs typeface="黑体" panose="02010609060101010101" charset="-122"/>
            </a:endParaRPr>
          </a:p>
        </p:txBody>
      </p:sp>
      <p:sp>
        <p:nvSpPr>
          <p:cNvPr id="51" name="Left-Right Arrow 19"/>
          <p:cNvSpPr/>
          <p:nvPr>
            <p:custDataLst>
              <p:tags r:id="rId19"/>
            </p:custDataLst>
          </p:nvPr>
        </p:nvSpPr>
        <p:spPr>
          <a:xfrm rot="18000000">
            <a:off x="5292476" y="3680725"/>
            <a:ext cx="564799" cy="343397"/>
          </a:xfrm>
          <a:prstGeom prst="leftRightArrow">
            <a:avLst>
              <a:gd name="adj1" fmla="val 37655"/>
              <a:gd name="adj2" fmla="val 47346"/>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en-US" dirty="0">
              <a:ea typeface="黑体" panose="02010609060101010101" charset="-122"/>
              <a:cs typeface="黑体" panose="02010609060101010101" charset="-122"/>
            </a:endParaRPr>
          </a:p>
        </p:txBody>
      </p:sp>
      <p:sp>
        <p:nvSpPr>
          <p:cNvPr id="54" name="Left-Right Arrow 19"/>
          <p:cNvSpPr/>
          <p:nvPr>
            <p:custDataLst>
              <p:tags r:id="rId20"/>
            </p:custDataLst>
          </p:nvPr>
        </p:nvSpPr>
        <p:spPr>
          <a:xfrm rot="3600000" flipH="1">
            <a:off x="6295353" y="3680725"/>
            <a:ext cx="564799" cy="343397"/>
          </a:xfrm>
          <a:prstGeom prst="leftRightArrow">
            <a:avLst>
              <a:gd name="adj1" fmla="val 37655"/>
              <a:gd name="adj2" fmla="val 47346"/>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en-US" dirty="0">
              <a:ea typeface="黑体" panose="02010609060101010101"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二、唁电</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89000" y="784225"/>
            <a:ext cx="6011545" cy="55308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（四）唁电的格式与写作方法</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grpSp>
        <p:nvGrpSpPr>
          <p:cNvPr id="41" name="组合 40"/>
          <p:cNvGrpSpPr/>
          <p:nvPr>
            <p:custDataLst>
              <p:tags r:id="rId1"/>
            </p:custDataLst>
          </p:nvPr>
        </p:nvGrpSpPr>
        <p:grpSpPr>
          <a:xfrm>
            <a:off x="11164900" y="753710"/>
            <a:ext cx="420495" cy="269282"/>
            <a:chOff x="11382102" y="604536"/>
            <a:chExt cx="420495" cy="269282"/>
          </a:xfrm>
        </p:grpSpPr>
        <p:sp>
          <p:nvSpPr>
            <p:cNvPr id="42" name="Line 16"/>
            <p:cNvSpPr>
              <a:spLocks noChangeShapeType="1"/>
            </p:cNvSpPr>
            <p:nvPr>
              <p:custDataLst>
                <p:tags r:id="rId2"/>
              </p:custDataLst>
            </p:nvPr>
          </p:nvSpPr>
          <p:spPr bwMode="auto">
            <a:xfrm flipH="1">
              <a:off x="11382102" y="604536"/>
              <a:ext cx="420495" cy="0"/>
            </a:xfrm>
            <a:prstGeom prst="line">
              <a:avLst/>
            </a:prstGeom>
            <a:noFill/>
            <a:ln w="38100" cap="flat">
              <a:solidFill>
                <a:sysClr val="window" lastClr="FFFFFF">
                  <a:lumMod val="65000"/>
                </a:sys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43" name="Line 17"/>
            <p:cNvSpPr>
              <a:spLocks noChangeShapeType="1"/>
            </p:cNvSpPr>
            <p:nvPr>
              <p:custDataLst>
                <p:tags r:id="rId3"/>
              </p:custDataLst>
            </p:nvPr>
          </p:nvSpPr>
          <p:spPr bwMode="auto">
            <a:xfrm flipH="1">
              <a:off x="11608525" y="739177"/>
              <a:ext cx="194072" cy="0"/>
            </a:xfrm>
            <a:prstGeom prst="line">
              <a:avLst/>
            </a:prstGeom>
            <a:noFill/>
            <a:ln w="38100" cap="flat">
              <a:solidFill>
                <a:sysClr val="window" lastClr="FFFFFF">
                  <a:lumMod val="65000"/>
                </a:sys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44" name="Line 18"/>
            <p:cNvSpPr>
              <a:spLocks noChangeShapeType="1"/>
            </p:cNvSpPr>
            <p:nvPr>
              <p:custDataLst>
                <p:tags r:id="rId4"/>
              </p:custDataLst>
            </p:nvPr>
          </p:nvSpPr>
          <p:spPr bwMode="auto">
            <a:xfrm flipH="1">
              <a:off x="11500972" y="873818"/>
              <a:ext cx="301625" cy="0"/>
            </a:xfrm>
            <a:prstGeom prst="line">
              <a:avLst/>
            </a:prstGeom>
            <a:noFill/>
            <a:ln w="38100" cap="flat">
              <a:solidFill>
                <a:sysClr val="window" lastClr="FFFFFF">
                  <a:lumMod val="65000"/>
                </a:sys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grpSp>
      <p:sp>
        <p:nvSpPr>
          <p:cNvPr id="46" name="矩形 45"/>
          <p:cNvSpPr/>
          <p:nvPr>
            <p:custDataLst>
              <p:tags r:id="rId5"/>
            </p:custDataLst>
          </p:nvPr>
        </p:nvSpPr>
        <p:spPr>
          <a:xfrm>
            <a:off x="1" y="661012"/>
            <a:ext cx="88135" cy="969484"/>
          </a:xfrm>
          <a:prstGeom prst="rect">
            <a:avLst/>
          </a:prstGeom>
          <a:solidFill>
            <a:sysClr val="window" lastClr="FFFFFF">
              <a:lumMod val="8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defRPr/>
            </a:pPr>
            <a:endParaRPr lang="zh-CN" altLang="en-US" sz="900">
              <a:solidFill>
                <a:prstClr val="white"/>
              </a:solidFill>
              <a:latin typeface="微软雅黑" panose="020B0503020204020204" pitchFamily="34" charset="-122"/>
              <a:ea typeface="微软雅黑" panose="020B0503020204020204" pitchFamily="34" charset="-122"/>
              <a:cs typeface="黑体" panose="02010609060101010101" charset="-122"/>
            </a:endParaRPr>
          </a:p>
        </p:txBody>
      </p:sp>
      <p:sp>
        <p:nvSpPr>
          <p:cNvPr id="19465" name="Freeform 9"/>
          <p:cNvSpPr/>
          <p:nvPr>
            <p:custDataLst>
              <p:tags r:id="rId6"/>
            </p:custDataLst>
          </p:nvPr>
        </p:nvSpPr>
        <p:spPr bwMode="auto">
          <a:xfrm rot="21252758">
            <a:off x="4704868" y="1546724"/>
            <a:ext cx="1350296" cy="1554114"/>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rgbClr val="1D6DC2"/>
          </a:solidFill>
          <a:ln w="6350">
            <a:noFill/>
          </a:ln>
        </p:spPr>
        <p:txBody>
          <a:bodyPr lIns="121912" tIns="60956" rIns="121912" bIns="60956"/>
          <a:lstStyle/>
          <a:p>
            <a:pPr>
              <a:lnSpc>
                <a:spcPct val="120000"/>
              </a:lnSpc>
            </a:pPr>
            <a:endParaRPr lang="zh-CN" altLang="en-US" sz="169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9482" name="Freeform 26"/>
          <p:cNvSpPr>
            <a:spLocks noEditPoints="1"/>
          </p:cNvSpPr>
          <p:nvPr>
            <p:custDataLst>
              <p:tags r:id="rId7"/>
            </p:custDataLst>
          </p:nvPr>
        </p:nvSpPr>
        <p:spPr bwMode="auto">
          <a:xfrm>
            <a:off x="5149309" y="2088546"/>
            <a:ext cx="465619" cy="470045"/>
          </a:xfrm>
          <a:custGeom>
            <a:avLst/>
            <a:gdLst>
              <a:gd name="T0" fmla="*/ 52 w 105"/>
              <a:gd name="T1" fmla="*/ 0 h 106"/>
              <a:gd name="T2" fmla="*/ 89 w 105"/>
              <a:gd name="T3" fmla="*/ 16 h 106"/>
              <a:gd name="T4" fmla="*/ 90 w 105"/>
              <a:gd name="T5" fmla="*/ 16 h 106"/>
              <a:gd name="T6" fmla="*/ 105 w 105"/>
              <a:gd name="T7" fmla="*/ 53 h 106"/>
              <a:gd name="T8" fmla="*/ 89 w 105"/>
              <a:gd name="T9" fmla="*/ 90 h 106"/>
              <a:gd name="T10" fmla="*/ 89 w 105"/>
              <a:gd name="T11" fmla="*/ 90 h 106"/>
              <a:gd name="T12" fmla="*/ 52 w 105"/>
              <a:gd name="T13" fmla="*/ 106 h 106"/>
              <a:gd name="T14" fmla="*/ 15 w 105"/>
              <a:gd name="T15" fmla="*/ 90 h 106"/>
              <a:gd name="T16" fmla="*/ 0 w 105"/>
              <a:gd name="T17" fmla="*/ 53 h 106"/>
              <a:gd name="T18" fmla="*/ 15 w 105"/>
              <a:gd name="T19" fmla="*/ 16 h 106"/>
              <a:gd name="T20" fmla="*/ 15 w 105"/>
              <a:gd name="T21" fmla="*/ 16 h 106"/>
              <a:gd name="T22" fmla="*/ 15 w 105"/>
              <a:gd name="T23" fmla="*/ 16 h 106"/>
              <a:gd name="T24" fmla="*/ 52 w 105"/>
              <a:gd name="T25" fmla="*/ 0 h 106"/>
              <a:gd name="T26" fmla="*/ 75 w 105"/>
              <a:gd name="T27" fmla="*/ 49 h 106"/>
              <a:gd name="T28" fmla="*/ 75 w 105"/>
              <a:gd name="T29" fmla="*/ 49 h 106"/>
              <a:gd name="T30" fmla="*/ 56 w 105"/>
              <a:gd name="T31" fmla="*/ 49 h 106"/>
              <a:gd name="T32" fmla="*/ 56 w 105"/>
              <a:gd name="T33" fmla="*/ 17 h 106"/>
              <a:gd name="T34" fmla="*/ 52 w 105"/>
              <a:gd name="T35" fmla="*/ 13 h 106"/>
              <a:gd name="T36" fmla="*/ 48 w 105"/>
              <a:gd name="T37" fmla="*/ 17 h 106"/>
              <a:gd name="T38" fmla="*/ 48 w 105"/>
              <a:gd name="T39" fmla="*/ 53 h 106"/>
              <a:gd name="T40" fmla="*/ 48 w 105"/>
              <a:gd name="T41" fmla="*/ 53 h 106"/>
              <a:gd name="T42" fmla="*/ 52 w 105"/>
              <a:gd name="T43" fmla="*/ 57 h 106"/>
              <a:gd name="T44" fmla="*/ 75 w 105"/>
              <a:gd name="T45" fmla="*/ 57 h 106"/>
              <a:gd name="T46" fmla="*/ 79 w 105"/>
              <a:gd name="T47" fmla="*/ 53 h 106"/>
              <a:gd name="T48" fmla="*/ 75 w 105"/>
              <a:gd name="T49" fmla="*/ 49 h 106"/>
              <a:gd name="T50" fmla="*/ 84 w 105"/>
              <a:gd name="T51" fmla="*/ 22 h 106"/>
              <a:gd name="T52" fmla="*/ 84 w 105"/>
              <a:gd name="T53" fmla="*/ 22 h 106"/>
              <a:gd name="T54" fmla="*/ 52 w 105"/>
              <a:gd name="T55" fmla="*/ 8 h 106"/>
              <a:gd name="T56" fmla="*/ 21 w 105"/>
              <a:gd name="T57" fmla="*/ 21 h 106"/>
              <a:gd name="T58" fmla="*/ 21 w 105"/>
              <a:gd name="T59" fmla="*/ 22 h 106"/>
              <a:gd name="T60" fmla="*/ 8 w 105"/>
              <a:gd name="T61" fmla="*/ 53 h 106"/>
              <a:gd name="T62" fmla="*/ 21 w 105"/>
              <a:gd name="T63" fmla="*/ 84 h 106"/>
              <a:gd name="T64" fmla="*/ 52 w 105"/>
              <a:gd name="T65" fmla="*/ 98 h 106"/>
              <a:gd name="T66" fmla="*/ 83 w 105"/>
              <a:gd name="T67" fmla="*/ 85 h 106"/>
              <a:gd name="T68" fmla="*/ 84 w 105"/>
              <a:gd name="T69" fmla="*/ 84 h 106"/>
              <a:gd name="T70" fmla="*/ 97 w 105"/>
              <a:gd name="T71" fmla="*/ 53 h 106"/>
              <a:gd name="T72" fmla="*/ 84 w 105"/>
              <a:gd name="T73" fmla="*/ 22 h 106"/>
              <a:gd name="T74" fmla="*/ 84 w 105"/>
              <a:gd name="T75" fmla="*/ 2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6">
                <a:moveTo>
                  <a:pt x="52" y="0"/>
                </a:moveTo>
                <a:cubicBezTo>
                  <a:pt x="67" y="0"/>
                  <a:pt x="80" y="6"/>
                  <a:pt x="89" y="16"/>
                </a:cubicBezTo>
                <a:cubicBezTo>
                  <a:pt x="90" y="16"/>
                  <a:pt x="90" y="16"/>
                  <a:pt x="90" y="16"/>
                </a:cubicBezTo>
                <a:cubicBezTo>
                  <a:pt x="99" y="26"/>
                  <a:pt x="105" y="39"/>
                  <a:pt x="105" y="53"/>
                </a:cubicBezTo>
                <a:cubicBezTo>
                  <a:pt x="105" y="68"/>
                  <a:pt x="99" y="81"/>
                  <a:pt x="89" y="90"/>
                </a:cubicBezTo>
                <a:cubicBezTo>
                  <a:pt x="89" y="90"/>
                  <a:pt x="89" y="90"/>
                  <a:pt x="89" y="90"/>
                </a:cubicBezTo>
                <a:cubicBezTo>
                  <a:pt x="80" y="100"/>
                  <a:pt x="67" y="106"/>
                  <a:pt x="52" y="106"/>
                </a:cubicBezTo>
                <a:cubicBezTo>
                  <a:pt x="38" y="106"/>
                  <a:pt x="24" y="100"/>
                  <a:pt x="15" y="90"/>
                </a:cubicBezTo>
                <a:cubicBezTo>
                  <a:pt x="5" y="81"/>
                  <a:pt x="0" y="68"/>
                  <a:pt x="0" y="53"/>
                </a:cubicBezTo>
                <a:cubicBezTo>
                  <a:pt x="0" y="39"/>
                  <a:pt x="5" y="25"/>
                  <a:pt x="15" y="16"/>
                </a:cubicBezTo>
                <a:cubicBezTo>
                  <a:pt x="15" y="16"/>
                  <a:pt x="15" y="16"/>
                  <a:pt x="15" y="16"/>
                </a:cubicBezTo>
                <a:cubicBezTo>
                  <a:pt x="15" y="16"/>
                  <a:pt x="15" y="16"/>
                  <a:pt x="15" y="16"/>
                </a:cubicBezTo>
                <a:cubicBezTo>
                  <a:pt x="24" y="6"/>
                  <a:pt x="38" y="0"/>
                  <a:pt x="52" y="0"/>
                </a:cubicBezTo>
                <a:close/>
                <a:moveTo>
                  <a:pt x="75" y="49"/>
                </a:moveTo>
                <a:cubicBezTo>
                  <a:pt x="75" y="49"/>
                  <a:pt x="75" y="49"/>
                  <a:pt x="75" y="49"/>
                </a:cubicBezTo>
                <a:cubicBezTo>
                  <a:pt x="56" y="49"/>
                  <a:pt x="56" y="49"/>
                  <a:pt x="56" y="49"/>
                </a:cubicBezTo>
                <a:cubicBezTo>
                  <a:pt x="56" y="17"/>
                  <a:pt x="56" y="17"/>
                  <a:pt x="56" y="17"/>
                </a:cubicBezTo>
                <a:cubicBezTo>
                  <a:pt x="56" y="15"/>
                  <a:pt x="54" y="13"/>
                  <a:pt x="52" y="13"/>
                </a:cubicBezTo>
                <a:cubicBezTo>
                  <a:pt x="50" y="13"/>
                  <a:pt x="48" y="15"/>
                  <a:pt x="48" y="17"/>
                </a:cubicBezTo>
                <a:cubicBezTo>
                  <a:pt x="48" y="53"/>
                  <a:pt x="48" y="53"/>
                  <a:pt x="48" y="53"/>
                </a:cubicBezTo>
                <a:cubicBezTo>
                  <a:pt x="48" y="53"/>
                  <a:pt x="48" y="53"/>
                  <a:pt x="48" y="53"/>
                </a:cubicBezTo>
                <a:cubicBezTo>
                  <a:pt x="48" y="55"/>
                  <a:pt x="50" y="57"/>
                  <a:pt x="52" y="57"/>
                </a:cubicBezTo>
                <a:cubicBezTo>
                  <a:pt x="75" y="57"/>
                  <a:pt x="75" y="57"/>
                  <a:pt x="75" y="57"/>
                </a:cubicBezTo>
                <a:cubicBezTo>
                  <a:pt x="77" y="57"/>
                  <a:pt x="79" y="55"/>
                  <a:pt x="79" y="53"/>
                </a:cubicBezTo>
                <a:cubicBezTo>
                  <a:pt x="79" y="51"/>
                  <a:pt x="77" y="49"/>
                  <a:pt x="75" y="49"/>
                </a:cubicBezTo>
                <a:close/>
                <a:moveTo>
                  <a:pt x="84" y="22"/>
                </a:moveTo>
                <a:cubicBezTo>
                  <a:pt x="84" y="22"/>
                  <a:pt x="84" y="22"/>
                  <a:pt x="84" y="22"/>
                </a:cubicBezTo>
                <a:cubicBezTo>
                  <a:pt x="76" y="13"/>
                  <a:pt x="64" y="8"/>
                  <a:pt x="52" y="8"/>
                </a:cubicBezTo>
                <a:cubicBezTo>
                  <a:pt x="40" y="8"/>
                  <a:pt x="29" y="13"/>
                  <a:pt x="21" y="21"/>
                </a:cubicBezTo>
                <a:cubicBezTo>
                  <a:pt x="21" y="22"/>
                  <a:pt x="21" y="22"/>
                  <a:pt x="21" y="22"/>
                </a:cubicBezTo>
                <a:cubicBezTo>
                  <a:pt x="13" y="30"/>
                  <a:pt x="8" y="41"/>
                  <a:pt x="8" y="53"/>
                </a:cubicBezTo>
                <a:cubicBezTo>
                  <a:pt x="8" y="65"/>
                  <a:pt x="13" y="76"/>
                  <a:pt x="21" y="84"/>
                </a:cubicBezTo>
                <a:cubicBezTo>
                  <a:pt x="29" y="93"/>
                  <a:pt x="40" y="98"/>
                  <a:pt x="52" y="98"/>
                </a:cubicBezTo>
                <a:cubicBezTo>
                  <a:pt x="64" y="98"/>
                  <a:pt x="75" y="93"/>
                  <a:pt x="83" y="85"/>
                </a:cubicBezTo>
                <a:cubicBezTo>
                  <a:pt x="84" y="84"/>
                  <a:pt x="84" y="84"/>
                  <a:pt x="84" y="84"/>
                </a:cubicBezTo>
                <a:cubicBezTo>
                  <a:pt x="92" y="76"/>
                  <a:pt x="97" y="65"/>
                  <a:pt x="97" y="53"/>
                </a:cubicBezTo>
                <a:cubicBezTo>
                  <a:pt x="97" y="41"/>
                  <a:pt x="92" y="30"/>
                  <a:pt x="84" y="22"/>
                </a:cubicBezTo>
                <a:cubicBezTo>
                  <a:pt x="84" y="22"/>
                  <a:pt x="84" y="22"/>
                  <a:pt x="84" y="22"/>
                </a:cubicBezTo>
                <a:close/>
              </a:path>
            </a:pathLst>
          </a:custGeom>
          <a:solidFill>
            <a:srgbClr val="FFFFFF"/>
          </a:solidFill>
          <a:ln w="6350">
            <a:noFill/>
          </a:ln>
        </p:spPr>
        <p:txBody>
          <a:bodyPr vert="horz" wrap="square" lIns="121912" tIns="60956" rIns="121912" bIns="60956" numCol="1" anchor="t" anchorCtr="0" compatLnSpc="1"/>
          <a:lstStyle/>
          <a:p>
            <a:pPr>
              <a:lnSpc>
                <a:spcPct val="120000"/>
              </a:lnSpc>
            </a:pPr>
            <a:endParaRPr lang="zh-CN" altLang="en-US" sz="169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9464" name="Freeform 8"/>
          <p:cNvSpPr/>
          <p:nvPr>
            <p:custDataLst>
              <p:tags r:id="rId8"/>
            </p:custDataLst>
          </p:nvPr>
        </p:nvSpPr>
        <p:spPr bwMode="auto">
          <a:xfrm rot="378852">
            <a:off x="6127631" y="1554474"/>
            <a:ext cx="1350296" cy="1554114"/>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rgbClr val="0088D5"/>
          </a:solidFill>
          <a:ln w="6350">
            <a:noFill/>
          </a:ln>
        </p:spPr>
        <p:txBody>
          <a:bodyPr lIns="121912" tIns="60956" rIns="121912" bIns="60956"/>
          <a:lstStyle/>
          <a:p>
            <a:pPr>
              <a:lnSpc>
                <a:spcPct val="120000"/>
              </a:lnSpc>
            </a:pPr>
            <a:endParaRPr lang="zh-CN" altLang="en-US" sz="169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9485" name="Freeform 29"/>
          <p:cNvSpPr>
            <a:spLocks noEditPoints="1"/>
          </p:cNvSpPr>
          <p:nvPr>
            <p:custDataLst>
              <p:tags r:id="rId9"/>
            </p:custDataLst>
          </p:nvPr>
        </p:nvSpPr>
        <p:spPr bwMode="auto">
          <a:xfrm>
            <a:off x="6629119" y="2106956"/>
            <a:ext cx="383078" cy="453107"/>
          </a:xfrm>
          <a:custGeom>
            <a:avLst/>
            <a:gdLst>
              <a:gd name="T0" fmla="*/ 76 w 86"/>
              <a:gd name="T1" fmla="*/ 1 h 102"/>
              <a:gd name="T2" fmla="*/ 74 w 86"/>
              <a:gd name="T3" fmla="*/ 7 h 102"/>
              <a:gd name="T4" fmla="*/ 86 w 86"/>
              <a:gd name="T5" fmla="*/ 39 h 102"/>
              <a:gd name="T6" fmla="*/ 72 w 86"/>
              <a:gd name="T7" fmla="*/ 72 h 102"/>
              <a:gd name="T8" fmla="*/ 56 w 86"/>
              <a:gd name="T9" fmla="*/ 83 h 102"/>
              <a:gd name="T10" fmla="*/ 42 w 86"/>
              <a:gd name="T11" fmla="*/ 87 h 102"/>
              <a:gd name="T12" fmla="*/ 58 w 86"/>
              <a:gd name="T13" fmla="*/ 94 h 102"/>
              <a:gd name="T14" fmla="*/ 58 w 86"/>
              <a:gd name="T15" fmla="*/ 102 h 102"/>
              <a:gd name="T16" fmla="*/ 38 w 86"/>
              <a:gd name="T17" fmla="*/ 102 h 102"/>
              <a:gd name="T18" fmla="*/ 19 w 86"/>
              <a:gd name="T19" fmla="*/ 102 h 102"/>
              <a:gd name="T20" fmla="*/ 19 w 86"/>
              <a:gd name="T21" fmla="*/ 94 h 102"/>
              <a:gd name="T22" fmla="*/ 34 w 86"/>
              <a:gd name="T23" fmla="*/ 87 h 102"/>
              <a:gd name="T24" fmla="*/ 20 w 86"/>
              <a:gd name="T25" fmla="*/ 82 h 102"/>
              <a:gd name="T26" fmla="*/ 7 w 86"/>
              <a:gd name="T27" fmla="*/ 74 h 102"/>
              <a:gd name="T28" fmla="*/ 1 w 86"/>
              <a:gd name="T29" fmla="*/ 76 h 102"/>
              <a:gd name="T30" fmla="*/ 9 w 86"/>
              <a:gd name="T31" fmla="*/ 64 h 102"/>
              <a:gd name="T32" fmla="*/ 11 w 86"/>
              <a:gd name="T33" fmla="*/ 11 h 102"/>
              <a:gd name="T34" fmla="*/ 38 w 86"/>
              <a:gd name="T35" fmla="*/ 0 h 102"/>
              <a:gd name="T36" fmla="*/ 69 w 86"/>
              <a:gd name="T37" fmla="*/ 5 h 102"/>
              <a:gd name="T38" fmla="*/ 69 w 86"/>
              <a:gd name="T39" fmla="*/ 5 h 102"/>
              <a:gd name="T40" fmla="*/ 73 w 86"/>
              <a:gd name="T41" fmla="*/ 1 h 102"/>
              <a:gd name="T42" fmla="*/ 70 w 86"/>
              <a:gd name="T43" fmla="*/ 10 h 102"/>
              <a:gd name="T44" fmla="*/ 77 w 86"/>
              <a:gd name="T45" fmla="*/ 39 h 102"/>
              <a:gd name="T46" fmla="*/ 65 w 86"/>
              <a:gd name="T47" fmla="*/ 66 h 102"/>
              <a:gd name="T48" fmla="*/ 13 w 86"/>
              <a:gd name="T49" fmla="*/ 67 h 102"/>
              <a:gd name="T50" fmla="*/ 22 w 86"/>
              <a:gd name="T51" fmla="*/ 78 h 102"/>
              <a:gd name="T52" fmla="*/ 55 w 86"/>
              <a:gd name="T53" fmla="*/ 78 h 102"/>
              <a:gd name="T54" fmla="*/ 69 w 86"/>
              <a:gd name="T55" fmla="*/ 69 h 102"/>
              <a:gd name="T56" fmla="*/ 69 w 86"/>
              <a:gd name="T57" fmla="*/ 69 h 102"/>
              <a:gd name="T58" fmla="*/ 81 w 86"/>
              <a:gd name="T59" fmla="*/ 39 h 102"/>
              <a:gd name="T60" fmla="*/ 70 w 86"/>
              <a:gd name="T61" fmla="*/ 10 h 102"/>
              <a:gd name="T62" fmla="*/ 60 w 86"/>
              <a:gd name="T63" fmla="*/ 17 h 102"/>
              <a:gd name="T64" fmla="*/ 17 w 86"/>
              <a:gd name="T65" fmla="*/ 17 h 102"/>
              <a:gd name="T66" fmla="*/ 17 w 86"/>
              <a:gd name="T67" fmla="*/ 60 h 102"/>
              <a:gd name="T68" fmla="*/ 60 w 86"/>
              <a:gd name="T69" fmla="*/ 60 h 102"/>
              <a:gd name="T70" fmla="*/ 69 w 86"/>
              <a:gd name="T71" fmla="*/ 39 h 102"/>
              <a:gd name="T72" fmla="*/ 60 w 86"/>
              <a:gd name="T73" fmla="*/ 1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6" h="102">
                <a:moveTo>
                  <a:pt x="73" y="1"/>
                </a:moveTo>
                <a:cubicBezTo>
                  <a:pt x="74" y="0"/>
                  <a:pt x="75" y="0"/>
                  <a:pt x="76" y="1"/>
                </a:cubicBezTo>
                <a:cubicBezTo>
                  <a:pt x="77" y="2"/>
                  <a:pt x="77" y="3"/>
                  <a:pt x="76" y="4"/>
                </a:cubicBezTo>
                <a:cubicBezTo>
                  <a:pt x="74" y="7"/>
                  <a:pt x="74" y="7"/>
                  <a:pt x="74" y="7"/>
                </a:cubicBezTo>
                <a:cubicBezTo>
                  <a:pt x="77" y="11"/>
                  <a:pt x="80" y="15"/>
                  <a:pt x="82" y="20"/>
                </a:cubicBezTo>
                <a:cubicBezTo>
                  <a:pt x="85" y="26"/>
                  <a:pt x="86" y="32"/>
                  <a:pt x="86" y="39"/>
                </a:cubicBezTo>
                <a:cubicBezTo>
                  <a:pt x="86" y="45"/>
                  <a:pt x="85" y="51"/>
                  <a:pt x="82" y="57"/>
                </a:cubicBezTo>
                <a:cubicBezTo>
                  <a:pt x="80" y="63"/>
                  <a:pt x="76" y="68"/>
                  <a:pt x="72" y="72"/>
                </a:cubicBezTo>
                <a:cubicBezTo>
                  <a:pt x="68" y="77"/>
                  <a:pt x="62" y="80"/>
                  <a:pt x="57" y="82"/>
                </a:cubicBezTo>
                <a:cubicBezTo>
                  <a:pt x="56" y="83"/>
                  <a:pt x="56" y="83"/>
                  <a:pt x="56" y="83"/>
                </a:cubicBezTo>
                <a:cubicBezTo>
                  <a:pt x="52" y="84"/>
                  <a:pt x="47" y="85"/>
                  <a:pt x="42" y="86"/>
                </a:cubicBezTo>
                <a:cubicBezTo>
                  <a:pt x="42" y="86"/>
                  <a:pt x="42" y="86"/>
                  <a:pt x="42" y="87"/>
                </a:cubicBezTo>
                <a:cubicBezTo>
                  <a:pt x="42" y="94"/>
                  <a:pt x="42" y="94"/>
                  <a:pt x="42" y="94"/>
                </a:cubicBezTo>
                <a:cubicBezTo>
                  <a:pt x="58" y="94"/>
                  <a:pt x="58" y="94"/>
                  <a:pt x="58" y="94"/>
                </a:cubicBezTo>
                <a:cubicBezTo>
                  <a:pt x="60" y="94"/>
                  <a:pt x="62" y="96"/>
                  <a:pt x="62" y="98"/>
                </a:cubicBezTo>
                <a:cubicBezTo>
                  <a:pt x="62" y="100"/>
                  <a:pt x="60" y="102"/>
                  <a:pt x="58" y="102"/>
                </a:cubicBezTo>
                <a:cubicBezTo>
                  <a:pt x="38" y="102"/>
                  <a:pt x="38" y="102"/>
                  <a:pt x="38" y="102"/>
                </a:cubicBezTo>
                <a:cubicBezTo>
                  <a:pt x="38" y="102"/>
                  <a:pt x="38" y="102"/>
                  <a:pt x="38" y="102"/>
                </a:cubicBezTo>
                <a:cubicBezTo>
                  <a:pt x="38" y="102"/>
                  <a:pt x="38" y="102"/>
                  <a:pt x="38" y="102"/>
                </a:cubicBezTo>
                <a:cubicBezTo>
                  <a:pt x="19" y="102"/>
                  <a:pt x="19" y="102"/>
                  <a:pt x="19" y="102"/>
                </a:cubicBezTo>
                <a:cubicBezTo>
                  <a:pt x="17" y="102"/>
                  <a:pt x="15" y="100"/>
                  <a:pt x="15" y="98"/>
                </a:cubicBezTo>
                <a:cubicBezTo>
                  <a:pt x="15" y="96"/>
                  <a:pt x="17" y="94"/>
                  <a:pt x="19" y="94"/>
                </a:cubicBezTo>
                <a:cubicBezTo>
                  <a:pt x="34" y="94"/>
                  <a:pt x="34" y="94"/>
                  <a:pt x="34" y="94"/>
                </a:cubicBezTo>
                <a:cubicBezTo>
                  <a:pt x="34" y="87"/>
                  <a:pt x="34" y="87"/>
                  <a:pt x="34" y="87"/>
                </a:cubicBezTo>
                <a:cubicBezTo>
                  <a:pt x="34" y="86"/>
                  <a:pt x="34" y="86"/>
                  <a:pt x="34" y="86"/>
                </a:cubicBezTo>
                <a:cubicBezTo>
                  <a:pt x="29" y="85"/>
                  <a:pt x="25" y="84"/>
                  <a:pt x="20" y="82"/>
                </a:cubicBezTo>
                <a:cubicBezTo>
                  <a:pt x="20" y="82"/>
                  <a:pt x="20" y="82"/>
                  <a:pt x="20" y="82"/>
                </a:cubicBezTo>
                <a:cubicBezTo>
                  <a:pt x="15" y="80"/>
                  <a:pt x="11" y="77"/>
                  <a:pt x="7" y="74"/>
                </a:cubicBezTo>
                <a:cubicBezTo>
                  <a:pt x="4" y="76"/>
                  <a:pt x="4" y="76"/>
                  <a:pt x="4" y="76"/>
                </a:cubicBezTo>
                <a:cubicBezTo>
                  <a:pt x="3" y="77"/>
                  <a:pt x="2" y="77"/>
                  <a:pt x="1" y="76"/>
                </a:cubicBezTo>
                <a:cubicBezTo>
                  <a:pt x="0" y="75"/>
                  <a:pt x="0" y="74"/>
                  <a:pt x="1" y="73"/>
                </a:cubicBezTo>
                <a:cubicBezTo>
                  <a:pt x="9" y="64"/>
                  <a:pt x="9" y="64"/>
                  <a:pt x="9" y="64"/>
                </a:cubicBezTo>
                <a:cubicBezTo>
                  <a:pt x="3" y="57"/>
                  <a:pt x="0" y="48"/>
                  <a:pt x="0" y="39"/>
                </a:cubicBezTo>
                <a:cubicBezTo>
                  <a:pt x="0" y="28"/>
                  <a:pt x="4" y="18"/>
                  <a:pt x="11" y="11"/>
                </a:cubicBezTo>
                <a:cubicBezTo>
                  <a:pt x="11" y="11"/>
                  <a:pt x="11" y="11"/>
                  <a:pt x="11" y="11"/>
                </a:cubicBezTo>
                <a:cubicBezTo>
                  <a:pt x="18" y="4"/>
                  <a:pt x="28" y="0"/>
                  <a:pt x="38" y="0"/>
                </a:cubicBezTo>
                <a:cubicBezTo>
                  <a:pt x="48" y="0"/>
                  <a:pt x="57" y="4"/>
                  <a:pt x="64" y="10"/>
                </a:cubicBezTo>
                <a:cubicBezTo>
                  <a:pt x="69" y="5"/>
                  <a:pt x="69" y="5"/>
                  <a:pt x="69" y="5"/>
                </a:cubicBezTo>
                <a:cubicBezTo>
                  <a:pt x="69" y="5"/>
                  <a:pt x="69" y="5"/>
                  <a:pt x="69" y="5"/>
                </a:cubicBezTo>
                <a:cubicBezTo>
                  <a:pt x="69" y="5"/>
                  <a:pt x="69" y="5"/>
                  <a:pt x="69" y="5"/>
                </a:cubicBezTo>
                <a:cubicBezTo>
                  <a:pt x="69" y="5"/>
                  <a:pt x="69" y="5"/>
                  <a:pt x="69" y="5"/>
                </a:cubicBezTo>
                <a:cubicBezTo>
                  <a:pt x="73" y="1"/>
                  <a:pt x="73" y="1"/>
                  <a:pt x="73" y="1"/>
                </a:cubicBezTo>
                <a:close/>
                <a:moveTo>
                  <a:pt x="70" y="10"/>
                </a:moveTo>
                <a:cubicBezTo>
                  <a:pt x="70" y="10"/>
                  <a:pt x="70" y="10"/>
                  <a:pt x="70" y="10"/>
                </a:cubicBezTo>
                <a:cubicBezTo>
                  <a:pt x="67" y="13"/>
                  <a:pt x="67" y="13"/>
                  <a:pt x="67" y="13"/>
                </a:cubicBezTo>
                <a:cubicBezTo>
                  <a:pt x="73" y="20"/>
                  <a:pt x="77" y="29"/>
                  <a:pt x="77" y="39"/>
                </a:cubicBezTo>
                <a:cubicBezTo>
                  <a:pt x="77" y="49"/>
                  <a:pt x="73" y="59"/>
                  <a:pt x="66" y="66"/>
                </a:cubicBezTo>
                <a:cubicBezTo>
                  <a:pt x="65" y="66"/>
                  <a:pt x="65" y="66"/>
                  <a:pt x="65" y="66"/>
                </a:cubicBezTo>
                <a:cubicBezTo>
                  <a:pt x="59" y="73"/>
                  <a:pt x="49" y="77"/>
                  <a:pt x="38" y="77"/>
                </a:cubicBezTo>
                <a:cubicBezTo>
                  <a:pt x="29" y="77"/>
                  <a:pt x="20" y="73"/>
                  <a:pt x="13" y="67"/>
                </a:cubicBezTo>
                <a:cubicBezTo>
                  <a:pt x="10" y="70"/>
                  <a:pt x="10" y="70"/>
                  <a:pt x="10" y="70"/>
                </a:cubicBezTo>
                <a:cubicBezTo>
                  <a:pt x="13" y="74"/>
                  <a:pt x="18" y="76"/>
                  <a:pt x="22" y="78"/>
                </a:cubicBezTo>
                <a:cubicBezTo>
                  <a:pt x="27" y="80"/>
                  <a:pt x="33" y="81"/>
                  <a:pt x="38" y="81"/>
                </a:cubicBezTo>
                <a:cubicBezTo>
                  <a:pt x="44" y="81"/>
                  <a:pt x="50" y="80"/>
                  <a:pt x="55" y="78"/>
                </a:cubicBezTo>
                <a:cubicBezTo>
                  <a:pt x="55" y="78"/>
                  <a:pt x="55" y="78"/>
                  <a:pt x="55" y="78"/>
                </a:cubicBezTo>
                <a:cubicBezTo>
                  <a:pt x="60" y="76"/>
                  <a:pt x="65" y="73"/>
                  <a:pt x="69" y="69"/>
                </a:cubicBezTo>
                <a:cubicBezTo>
                  <a:pt x="69" y="69"/>
                  <a:pt x="69" y="69"/>
                  <a:pt x="69" y="69"/>
                </a:cubicBezTo>
                <a:cubicBezTo>
                  <a:pt x="69" y="69"/>
                  <a:pt x="69" y="69"/>
                  <a:pt x="69" y="69"/>
                </a:cubicBezTo>
                <a:cubicBezTo>
                  <a:pt x="73" y="65"/>
                  <a:pt x="76" y="60"/>
                  <a:pt x="78" y="55"/>
                </a:cubicBezTo>
                <a:cubicBezTo>
                  <a:pt x="80" y="50"/>
                  <a:pt x="81" y="44"/>
                  <a:pt x="81" y="39"/>
                </a:cubicBezTo>
                <a:cubicBezTo>
                  <a:pt x="81" y="33"/>
                  <a:pt x="80" y="27"/>
                  <a:pt x="78" y="22"/>
                </a:cubicBezTo>
                <a:cubicBezTo>
                  <a:pt x="76" y="18"/>
                  <a:pt x="73" y="14"/>
                  <a:pt x="70" y="10"/>
                </a:cubicBezTo>
                <a:close/>
                <a:moveTo>
                  <a:pt x="60" y="17"/>
                </a:moveTo>
                <a:cubicBezTo>
                  <a:pt x="60" y="17"/>
                  <a:pt x="60" y="17"/>
                  <a:pt x="60" y="17"/>
                </a:cubicBezTo>
                <a:cubicBezTo>
                  <a:pt x="54" y="11"/>
                  <a:pt x="47" y="8"/>
                  <a:pt x="38" y="8"/>
                </a:cubicBezTo>
                <a:cubicBezTo>
                  <a:pt x="30" y="8"/>
                  <a:pt x="22" y="11"/>
                  <a:pt x="17" y="17"/>
                </a:cubicBezTo>
                <a:cubicBezTo>
                  <a:pt x="11" y="22"/>
                  <a:pt x="8" y="30"/>
                  <a:pt x="8" y="39"/>
                </a:cubicBezTo>
                <a:cubicBezTo>
                  <a:pt x="8" y="47"/>
                  <a:pt x="11" y="55"/>
                  <a:pt x="17" y="60"/>
                </a:cubicBezTo>
                <a:cubicBezTo>
                  <a:pt x="22" y="66"/>
                  <a:pt x="30" y="69"/>
                  <a:pt x="38" y="69"/>
                </a:cubicBezTo>
                <a:cubicBezTo>
                  <a:pt x="47" y="69"/>
                  <a:pt x="54" y="66"/>
                  <a:pt x="60" y="60"/>
                </a:cubicBezTo>
                <a:cubicBezTo>
                  <a:pt x="60" y="60"/>
                  <a:pt x="60" y="60"/>
                  <a:pt x="60" y="60"/>
                </a:cubicBezTo>
                <a:cubicBezTo>
                  <a:pt x="66" y="55"/>
                  <a:pt x="69" y="47"/>
                  <a:pt x="69" y="39"/>
                </a:cubicBezTo>
                <a:cubicBezTo>
                  <a:pt x="69" y="30"/>
                  <a:pt x="66" y="22"/>
                  <a:pt x="60" y="17"/>
                </a:cubicBezTo>
                <a:cubicBezTo>
                  <a:pt x="60" y="17"/>
                  <a:pt x="60" y="17"/>
                  <a:pt x="60" y="17"/>
                </a:cubicBezTo>
                <a:cubicBezTo>
                  <a:pt x="60" y="17"/>
                  <a:pt x="60" y="17"/>
                  <a:pt x="60" y="17"/>
                </a:cubicBezTo>
                <a:close/>
              </a:path>
            </a:pathLst>
          </a:custGeom>
          <a:solidFill>
            <a:srgbClr val="FFFFFF"/>
          </a:solidFill>
          <a:ln w="6350">
            <a:noFill/>
          </a:ln>
        </p:spPr>
        <p:txBody>
          <a:bodyPr vert="horz" wrap="square" lIns="121912" tIns="60956" rIns="121912" bIns="60956" numCol="1" anchor="t" anchorCtr="0" compatLnSpc="1"/>
          <a:lstStyle/>
          <a:p>
            <a:pPr>
              <a:lnSpc>
                <a:spcPct val="120000"/>
              </a:lnSpc>
            </a:pPr>
            <a:endParaRPr lang="zh-CN" altLang="en-US" sz="1690" dirty="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9467" name="Freeform 11"/>
          <p:cNvSpPr/>
          <p:nvPr>
            <p:custDataLst>
              <p:tags r:id="rId10"/>
            </p:custDataLst>
          </p:nvPr>
        </p:nvSpPr>
        <p:spPr bwMode="auto">
          <a:xfrm rot="19800000">
            <a:off x="5416717" y="3741039"/>
            <a:ext cx="1350296" cy="1554114"/>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solidFill>
            <a:srgbClr val="00AFA2"/>
          </a:solidFill>
          <a:ln w="6350">
            <a:noFill/>
          </a:ln>
        </p:spPr>
        <p:txBody>
          <a:bodyPr lIns="121912" tIns="60956" rIns="121912" bIns="60956"/>
          <a:lstStyle/>
          <a:p>
            <a:pPr>
              <a:lnSpc>
                <a:spcPct val="120000"/>
              </a:lnSpc>
            </a:pPr>
            <a:endParaRPr lang="zh-CN" altLang="en-US" sz="169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9487" name="Freeform 31"/>
          <p:cNvSpPr>
            <a:spLocks noEditPoints="1"/>
          </p:cNvSpPr>
          <p:nvPr>
            <p:custDataLst>
              <p:tags r:id="rId11"/>
            </p:custDataLst>
          </p:nvPr>
        </p:nvSpPr>
        <p:spPr bwMode="auto">
          <a:xfrm>
            <a:off x="5950105" y="4269031"/>
            <a:ext cx="319585" cy="461576"/>
          </a:xfrm>
          <a:custGeom>
            <a:avLst/>
            <a:gdLst>
              <a:gd name="T0" fmla="*/ 2 w 72"/>
              <a:gd name="T1" fmla="*/ 71 h 104"/>
              <a:gd name="T2" fmla="*/ 14 w 72"/>
              <a:gd name="T3" fmla="*/ 69 h 104"/>
              <a:gd name="T4" fmla="*/ 23 w 72"/>
              <a:gd name="T5" fmla="*/ 44 h 104"/>
              <a:gd name="T6" fmla="*/ 23 w 72"/>
              <a:gd name="T7" fmla="*/ 44 h 104"/>
              <a:gd name="T8" fmla="*/ 23 w 72"/>
              <a:gd name="T9" fmla="*/ 17 h 104"/>
              <a:gd name="T10" fmla="*/ 32 w 72"/>
              <a:gd name="T11" fmla="*/ 13 h 104"/>
              <a:gd name="T12" fmla="*/ 36 w 72"/>
              <a:gd name="T13" fmla="*/ 0 h 104"/>
              <a:gd name="T14" fmla="*/ 40 w 72"/>
              <a:gd name="T15" fmla="*/ 13 h 104"/>
              <a:gd name="T16" fmla="*/ 55 w 72"/>
              <a:gd name="T17" fmla="*/ 31 h 104"/>
              <a:gd name="T18" fmla="*/ 49 w 72"/>
              <a:gd name="T19" fmla="*/ 44 h 104"/>
              <a:gd name="T20" fmla="*/ 58 w 72"/>
              <a:gd name="T21" fmla="*/ 69 h 104"/>
              <a:gd name="T22" fmla="*/ 70 w 72"/>
              <a:gd name="T23" fmla="*/ 71 h 104"/>
              <a:gd name="T24" fmla="*/ 61 w 72"/>
              <a:gd name="T25" fmla="*/ 74 h 104"/>
              <a:gd name="T26" fmla="*/ 69 w 72"/>
              <a:gd name="T27" fmla="*/ 95 h 104"/>
              <a:gd name="T28" fmla="*/ 72 w 72"/>
              <a:gd name="T29" fmla="*/ 100 h 104"/>
              <a:gd name="T30" fmla="*/ 67 w 72"/>
              <a:gd name="T31" fmla="*/ 102 h 104"/>
              <a:gd name="T32" fmla="*/ 65 w 72"/>
              <a:gd name="T33" fmla="*/ 97 h 104"/>
              <a:gd name="T34" fmla="*/ 52 w 72"/>
              <a:gd name="T35" fmla="*/ 74 h 104"/>
              <a:gd name="T36" fmla="*/ 40 w 72"/>
              <a:gd name="T37" fmla="*/ 77 h 104"/>
              <a:gd name="T38" fmla="*/ 32 w 72"/>
              <a:gd name="T39" fmla="*/ 77 h 104"/>
              <a:gd name="T40" fmla="*/ 20 w 72"/>
              <a:gd name="T41" fmla="*/ 74 h 104"/>
              <a:gd name="T42" fmla="*/ 7 w 72"/>
              <a:gd name="T43" fmla="*/ 97 h 104"/>
              <a:gd name="T44" fmla="*/ 5 w 72"/>
              <a:gd name="T45" fmla="*/ 102 h 104"/>
              <a:gd name="T46" fmla="*/ 0 w 72"/>
              <a:gd name="T47" fmla="*/ 100 h 104"/>
              <a:gd name="T48" fmla="*/ 3 w 72"/>
              <a:gd name="T49" fmla="*/ 95 h 104"/>
              <a:gd name="T50" fmla="*/ 11 w 72"/>
              <a:gd name="T51" fmla="*/ 74 h 104"/>
              <a:gd name="T52" fmla="*/ 32 w 72"/>
              <a:gd name="T53" fmla="*/ 69 h 104"/>
              <a:gd name="T54" fmla="*/ 32 w 72"/>
              <a:gd name="T55" fmla="*/ 66 h 104"/>
              <a:gd name="T56" fmla="*/ 40 w 72"/>
              <a:gd name="T57" fmla="*/ 66 h 104"/>
              <a:gd name="T58" fmla="*/ 49 w 72"/>
              <a:gd name="T59" fmla="*/ 69 h 104"/>
              <a:gd name="T60" fmla="*/ 32 w 72"/>
              <a:gd name="T61" fmla="*/ 49 h 104"/>
              <a:gd name="T62" fmla="*/ 32 w 72"/>
              <a:gd name="T63" fmla="*/ 69 h 104"/>
              <a:gd name="T64" fmla="*/ 44 w 72"/>
              <a:gd name="T65" fmla="*/ 23 h 104"/>
              <a:gd name="T66" fmla="*/ 29 w 72"/>
              <a:gd name="T67" fmla="*/ 23 h 104"/>
              <a:gd name="T68" fmla="*/ 29 w 72"/>
              <a:gd name="T69" fmla="*/ 38 h 104"/>
              <a:gd name="T70" fmla="*/ 40 w 72"/>
              <a:gd name="T71" fmla="*/ 40 h 104"/>
              <a:gd name="T72" fmla="*/ 44 w 72"/>
              <a:gd name="T73" fmla="*/ 38 h 104"/>
              <a:gd name="T74" fmla="*/ 44 w 72"/>
              <a:gd name="T75" fmla="*/ 2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 h="104">
                <a:moveTo>
                  <a:pt x="4" y="74"/>
                </a:moveTo>
                <a:cubicBezTo>
                  <a:pt x="3" y="74"/>
                  <a:pt x="2" y="73"/>
                  <a:pt x="2" y="71"/>
                </a:cubicBezTo>
                <a:cubicBezTo>
                  <a:pt x="2" y="70"/>
                  <a:pt x="3" y="69"/>
                  <a:pt x="4" y="69"/>
                </a:cubicBezTo>
                <a:cubicBezTo>
                  <a:pt x="14" y="69"/>
                  <a:pt x="14" y="69"/>
                  <a:pt x="14" y="69"/>
                </a:cubicBezTo>
                <a:cubicBezTo>
                  <a:pt x="25" y="46"/>
                  <a:pt x="25" y="46"/>
                  <a:pt x="25" y="46"/>
                </a:cubicBezTo>
                <a:cubicBezTo>
                  <a:pt x="24" y="45"/>
                  <a:pt x="24" y="45"/>
                  <a:pt x="23" y="44"/>
                </a:cubicBezTo>
                <a:cubicBezTo>
                  <a:pt x="23" y="44"/>
                  <a:pt x="23" y="44"/>
                  <a:pt x="23" y="44"/>
                </a:cubicBezTo>
                <a:cubicBezTo>
                  <a:pt x="23" y="44"/>
                  <a:pt x="23" y="44"/>
                  <a:pt x="23" y="44"/>
                </a:cubicBezTo>
                <a:cubicBezTo>
                  <a:pt x="20" y="40"/>
                  <a:pt x="17" y="36"/>
                  <a:pt x="17" y="31"/>
                </a:cubicBezTo>
                <a:cubicBezTo>
                  <a:pt x="17" y="26"/>
                  <a:pt x="20" y="21"/>
                  <a:pt x="23" y="17"/>
                </a:cubicBezTo>
                <a:cubicBezTo>
                  <a:pt x="23" y="17"/>
                  <a:pt x="23" y="17"/>
                  <a:pt x="23" y="17"/>
                </a:cubicBezTo>
                <a:cubicBezTo>
                  <a:pt x="26" y="15"/>
                  <a:pt x="29" y="13"/>
                  <a:pt x="32" y="13"/>
                </a:cubicBezTo>
                <a:cubicBezTo>
                  <a:pt x="32" y="4"/>
                  <a:pt x="32" y="4"/>
                  <a:pt x="32" y="4"/>
                </a:cubicBezTo>
                <a:cubicBezTo>
                  <a:pt x="32" y="2"/>
                  <a:pt x="34" y="0"/>
                  <a:pt x="36" y="0"/>
                </a:cubicBezTo>
                <a:cubicBezTo>
                  <a:pt x="38" y="0"/>
                  <a:pt x="40" y="2"/>
                  <a:pt x="40" y="4"/>
                </a:cubicBezTo>
                <a:cubicBezTo>
                  <a:pt x="40" y="13"/>
                  <a:pt x="40" y="13"/>
                  <a:pt x="40" y="13"/>
                </a:cubicBezTo>
                <a:cubicBezTo>
                  <a:pt x="44" y="13"/>
                  <a:pt x="47" y="15"/>
                  <a:pt x="49" y="17"/>
                </a:cubicBezTo>
                <a:cubicBezTo>
                  <a:pt x="53" y="21"/>
                  <a:pt x="55" y="26"/>
                  <a:pt x="55" y="31"/>
                </a:cubicBezTo>
                <a:cubicBezTo>
                  <a:pt x="55" y="36"/>
                  <a:pt x="53" y="40"/>
                  <a:pt x="49" y="44"/>
                </a:cubicBezTo>
                <a:cubicBezTo>
                  <a:pt x="49" y="44"/>
                  <a:pt x="49" y="44"/>
                  <a:pt x="49" y="44"/>
                </a:cubicBezTo>
                <a:cubicBezTo>
                  <a:pt x="48" y="45"/>
                  <a:pt x="48" y="45"/>
                  <a:pt x="47" y="46"/>
                </a:cubicBezTo>
                <a:cubicBezTo>
                  <a:pt x="58" y="69"/>
                  <a:pt x="58" y="69"/>
                  <a:pt x="58" y="69"/>
                </a:cubicBezTo>
                <a:cubicBezTo>
                  <a:pt x="68" y="69"/>
                  <a:pt x="68" y="69"/>
                  <a:pt x="68" y="69"/>
                </a:cubicBezTo>
                <a:cubicBezTo>
                  <a:pt x="69" y="69"/>
                  <a:pt x="70" y="70"/>
                  <a:pt x="70" y="71"/>
                </a:cubicBezTo>
                <a:cubicBezTo>
                  <a:pt x="70" y="73"/>
                  <a:pt x="69" y="74"/>
                  <a:pt x="68" y="74"/>
                </a:cubicBezTo>
                <a:cubicBezTo>
                  <a:pt x="61" y="74"/>
                  <a:pt x="61" y="74"/>
                  <a:pt x="61" y="74"/>
                </a:cubicBezTo>
                <a:cubicBezTo>
                  <a:pt x="69" y="91"/>
                  <a:pt x="69" y="91"/>
                  <a:pt x="69" y="91"/>
                </a:cubicBezTo>
                <a:cubicBezTo>
                  <a:pt x="70" y="92"/>
                  <a:pt x="70" y="94"/>
                  <a:pt x="69" y="95"/>
                </a:cubicBezTo>
                <a:cubicBezTo>
                  <a:pt x="70" y="97"/>
                  <a:pt x="70" y="97"/>
                  <a:pt x="70" y="97"/>
                </a:cubicBezTo>
                <a:cubicBezTo>
                  <a:pt x="72" y="100"/>
                  <a:pt x="72" y="100"/>
                  <a:pt x="72" y="100"/>
                </a:cubicBezTo>
                <a:cubicBezTo>
                  <a:pt x="72" y="102"/>
                  <a:pt x="72" y="103"/>
                  <a:pt x="71" y="104"/>
                </a:cubicBezTo>
                <a:cubicBezTo>
                  <a:pt x="69" y="104"/>
                  <a:pt x="68" y="104"/>
                  <a:pt x="67" y="102"/>
                </a:cubicBezTo>
                <a:cubicBezTo>
                  <a:pt x="66" y="99"/>
                  <a:pt x="66" y="99"/>
                  <a:pt x="66" y="99"/>
                </a:cubicBezTo>
                <a:cubicBezTo>
                  <a:pt x="65" y="97"/>
                  <a:pt x="65" y="97"/>
                  <a:pt x="65" y="97"/>
                </a:cubicBezTo>
                <a:cubicBezTo>
                  <a:pt x="64" y="97"/>
                  <a:pt x="62" y="96"/>
                  <a:pt x="62" y="95"/>
                </a:cubicBezTo>
                <a:cubicBezTo>
                  <a:pt x="52" y="74"/>
                  <a:pt x="52" y="74"/>
                  <a:pt x="52" y="74"/>
                </a:cubicBezTo>
                <a:cubicBezTo>
                  <a:pt x="40" y="74"/>
                  <a:pt x="40" y="74"/>
                  <a:pt x="40" y="74"/>
                </a:cubicBezTo>
                <a:cubicBezTo>
                  <a:pt x="40" y="77"/>
                  <a:pt x="40" y="77"/>
                  <a:pt x="40" y="77"/>
                </a:cubicBezTo>
                <a:cubicBezTo>
                  <a:pt x="40" y="79"/>
                  <a:pt x="38" y="81"/>
                  <a:pt x="36" y="81"/>
                </a:cubicBezTo>
                <a:cubicBezTo>
                  <a:pt x="34" y="81"/>
                  <a:pt x="32" y="79"/>
                  <a:pt x="32" y="77"/>
                </a:cubicBezTo>
                <a:cubicBezTo>
                  <a:pt x="32" y="74"/>
                  <a:pt x="32" y="74"/>
                  <a:pt x="32" y="74"/>
                </a:cubicBezTo>
                <a:cubicBezTo>
                  <a:pt x="20" y="74"/>
                  <a:pt x="20" y="74"/>
                  <a:pt x="20" y="74"/>
                </a:cubicBezTo>
                <a:cubicBezTo>
                  <a:pt x="10" y="95"/>
                  <a:pt x="10" y="95"/>
                  <a:pt x="10" y="95"/>
                </a:cubicBezTo>
                <a:cubicBezTo>
                  <a:pt x="10" y="96"/>
                  <a:pt x="9" y="97"/>
                  <a:pt x="7" y="97"/>
                </a:cubicBezTo>
                <a:cubicBezTo>
                  <a:pt x="7" y="99"/>
                  <a:pt x="7" y="99"/>
                  <a:pt x="7" y="99"/>
                </a:cubicBezTo>
                <a:cubicBezTo>
                  <a:pt x="5" y="102"/>
                  <a:pt x="5" y="102"/>
                  <a:pt x="5" y="102"/>
                </a:cubicBezTo>
                <a:cubicBezTo>
                  <a:pt x="4" y="104"/>
                  <a:pt x="3" y="104"/>
                  <a:pt x="2" y="104"/>
                </a:cubicBezTo>
                <a:cubicBezTo>
                  <a:pt x="0" y="103"/>
                  <a:pt x="0" y="102"/>
                  <a:pt x="0" y="100"/>
                </a:cubicBezTo>
                <a:cubicBezTo>
                  <a:pt x="2" y="97"/>
                  <a:pt x="2" y="97"/>
                  <a:pt x="2" y="97"/>
                </a:cubicBezTo>
                <a:cubicBezTo>
                  <a:pt x="3" y="95"/>
                  <a:pt x="3" y="95"/>
                  <a:pt x="3" y="95"/>
                </a:cubicBezTo>
                <a:cubicBezTo>
                  <a:pt x="3" y="94"/>
                  <a:pt x="3" y="92"/>
                  <a:pt x="3" y="91"/>
                </a:cubicBezTo>
                <a:cubicBezTo>
                  <a:pt x="11" y="74"/>
                  <a:pt x="11" y="74"/>
                  <a:pt x="11" y="74"/>
                </a:cubicBezTo>
                <a:cubicBezTo>
                  <a:pt x="4" y="74"/>
                  <a:pt x="4" y="74"/>
                  <a:pt x="4" y="74"/>
                </a:cubicBezTo>
                <a:close/>
                <a:moveTo>
                  <a:pt x="32" y="69"/>
                </a:moveTo>
                <a:cubicBezTo>
                  <a:pt x="32" y="69"/>
                  <a:pt x="32" y="69"/>
                  <a:pt x="32" y="69"/>
                </a:cubicBezTo>
                <a:cubicBezTo>
                  <a:pt x="32" y="66"/>
                  <a:pt x="32" y="66"/>
                  <a:pt x="32" y="66"/>
                </a:cubicBezTo>
                <a:cubicBezTo>
                  <a:pt x="32" y="64"/>
                  <a:pt x="34" y="62"/>
                  <a:pt x="36" y="62"/>
                </a:cubicBezTo>
                <a:cubicBezTo>
                  <a:pt x="38" y="62"/>
                  <a:pt x="40" y="64"/>
                  <a:pt x="40" y="66"/>
                </a:cubicBezTo>
                <a:cubicBezTo>
                  <a:pt x="40" y="69"/>
                  <a:pt x="40" y="69"/>
                  <a:pt x="40" y="69"/>
                </a:cubicBezTo>
                <a:cubicBezTo>
                  <a:pt x="49" y="69"/>
                  <a:pt x="49" y="69"/>
                  <a:pt x="49" y="69"/>
                </a:cubicBezTo>
                <a:cubicBezTo>
                  <a:pt x="40" y="49"/>
                  <a:pt x="40" y="49"/>
                  <a:pt x="40" y="49"/>
                </a:cubicBezTo>
                <a:cubicBezTo>
                  <a:pt x="37" y="49"/>
                  <a:pt x="35" y="49"/>
                  <a:pt x="32" y="49"/>
                </a:cubicBezTo>
                <a:cubicBezTo>
                  <a:pt x="23" y="69"/>
                  <a:pt x="23" y="69"/>
                  <a:pt x="23" y="69"/>
                </a:cubicBezTo>
                <a:cubicBezTo>
                  <a:pt x="32" y="69"/>
                  <a:pt x="32" y="69"/>
                  <a:pt x="32" y="69"/>
                </a:cubicBezTo>
                <a:close/>
                <a:moveTo>
                  <a:pt x="44" y="23"/>
                </a:moveTo>
                <a:cubicBezTo>
                  <a:pt x="44" y="23"/>
                  <a:pt x="44" y="23"/>
                  <a:pt x="44" y="23"/>
                </a:cubicBezTo>
                <a:cubicBezTo>
                  <a:pt x="40" y="19"/>
                  <a:pt x="33" y="19"/>
                  <a:pt x="29" y="23"/>
                </a:cubicBezTo>
                <a:cubicBezTo>
                  <a:pt x="29" y="23"/>
                  <a:pt x="29" y="23"/>
                  <a:pt x="29" y="23"/>
                </a:cubicBezTo>
                <a:cubicBezTo>
                  <a:pt x="27" y="25"/>
                  <a:pt x="26" y="28"/>
                  <a:pt x="26" y="31"/>
                </a:cubicBezTo>
                <a:cubicBezTo>
                  <a:pt x="26" y="34"/>
                  <a:pt x="27" y="36"/>
                  <a:pt x="29" y="38"/>
                </a:cubicBezTo>
                <a:cubicBezTo>
                  <a:pt x="32" y="41"/>
                  <a:pt x="36" y="42"/>
                  <a:pt x="40" y="40"/>
                </a:cubicBezTo>
                <a:cubicBezTo>
                  <a:pt x="40" y="40"/>
                  <a:pt x="40" y="40"/>
                  <a:pt x="40" y="40"/>
                </a:cubicBezTo>
                <a:cubicBezTo>
                  <a:pt x="41" y="40"/>
                  <a:pt x="43" y="39"/>
                  <a:pt x="43" y="38"/>
                </a:cubicBezTo>
                <a:cubicBezTo>
                  <a:pt x="44" y="38"/>
                  <a:pt x="44" y="38"/>
                  <a:pt x="44" y="38"/>
                </a:cubicBezTo>
                <a:cubicBezTo>
                  <a:pt x="45" y="36"/>
                  <a:pt x="47" y="34"/>
                  <a:pt x="47" y="31"/>
                </a:cubicBezTo>
                <a:cubicBezTo>
                  <a:pt x="47" y="28"/>
                  <a:pt x="45" y="25"/>
                  <a:pt x="44" y="23"/>
                </a:cubicBezTo>
                <a:cubicBezTo>
                  <a:pt x="44" y="23"/>
                  <a:pt x="44" y="23"/>
                  <a:pt x="44" y="23"/>
                </a:cubicBezTo>
                <a:close/>
              </a:path>
            </a:pathLst>
          </a:custGeom>
          <a:solidFill>
            <a:srgbClr val="FFFFFF"/>
          </a:solidFill>
          <a:ln w="6350">
            <a:noFill/>
          </a:ln>
        </p:spPr>
        <p:txBody>
          <a:bodyPr vert="horz" wrap="square" lIns="121912" tIns="60956" rIns="121912" bIns="60956" numCol="1" anchor="t" anchorCtr="0" compatLnSpc="1"/>
          <a:lstStyle/>
          <a:p>
            <a:pPr>
              <a:lnSpc>
                <a:spcPct val="120000"/>
              </a:lnSpc>
            </a:pPr>
            <a:endParaRPr lang="zh-CN" altLang="en-US" sz="169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6" name="文本框 25"/>
          <p:cNvSpPr txBox="1"/>
          <p:nvPr>
            <p:custDataLst>
              <p:tags r:id="rId12"/>
            </p:custDataLst>
          </p:nvPr>
        </p:nvSpPr>
        <p:spPr>
          <a:xfrm>
            <a:off x="565785" y="1419225"/>
            <a:ext cx="3362960" cy="1758950"/>
          </a:xfrm>
          <a:prstGeom prst="rect">
            <a:avLst/>
          </a:prstGeom>
          <a:noFill/>
        </p:spPr>
        <p:txBody>
          <a:bodyPr wrap="square" lIns="90000" tIns="46800" rIns="90000" bIns="46800" rtlCol="0" anchor="ctr"/>
          <a:lstStyle>
            <a:defPPr>
              <a:defRPr lang="zh-CN"/>
            </a:defPPr>
            <a:lvl1pPr algn="r">
              <a:lnSpc>
                <a:spcPct val="120000"/>
              </a:lnSpc>
              <a:defRPr sz="1400" spc="150">
                <a:solidFill>
                  <a:srgbClr val="000000">
                    <a:lumMod val="65000"/>
                    <a:lumOff val="35000"/>
                  </a:srgbClr>
                </a:solidFill>
                <a:latin typeface="Arial" panose="020B0604020202020204" pitchFamily="34" charset="0"/>
                <a:ea typeface="微软雅黑" panose="020B0503020204020204" pitchFamily="34" charset="-122"/>
              </a:defRPr>
            </a:lvl1pPr>
          </a:lstStyle>
          <a:p>
            <a:pPr algn="l"/>
            <a:r>
              <a:rPr lang="zh-CN" altLang="en-US" sz="1800">
                <a:ln/>
                <a:solidFill>
                  <a:schemeClr val="accent1"/>
                </a:solidFill>
                <a:effectLst/>
                <a:latin typeface="黑体" panose="02010609060101010101" charset="-122"/>
                <a:cs typeface="黑体" panose="02010609060101010101" charset="-122"/>
                <a:sym typeface="Arial" panose="020B0604020202020204" pitchFamily="34" charset="0"/>
              </a:rPr>
              <a:t>标题</a:t>
            </a:r>
            <a:endParaRPr lang="zh-CN" altLang="en-US" sz="1800">
              <a:ln/>
              <a:solidFill>
                <a:schemeClr val="accent1"/>
              </a:solidFill>
              <a:effectLst/>
              <a:latin typeface="黑体" panose="02010609060101010101" charset="-122"/>
              <a:cs typeface="黑体" panose="02010609060101010101" charset="-122"/>
              <a:sym typeface="Arial" panose="020B0604020202020204" pitchFamily="34" charset="0"/>
            </a:endParaRPr>
          </a:p>
          <a:p>
            <a:pPr algn="l"/>
            <a:r>
              <a:rPr lang="zh-CN" altLang="en-US" sz="1600">
                <a:latin typeface="黑体" panose="02010609060101010101" charset="-122"/>
                <a:cs typeface="黑体" panose="02010609060101010101" charset="-122"/>
                <a:sym typeface="Arial" panose="020B0604020202020204" pitchFamily="34" charset="0"/>
              </a:rPr>
              <a:t>唁电标题的形式有以下两种。</a:t>
            </a:r>
            <a:endParaRPr lang="zh-CN" altLang="en-US" sz="1600">
              <a:latin typeface="黑体" panose="02010609060101010101" charset="-122"/>
              <a:cs typeface="黑体" panose="02010609060101010101" charset="-122"/>
              <a:sym typeface="Arial" panose="020B0604020202020204" pitchFamily="34" charset="0"/>
            </a:endParaRPr>
          </a:p>
          <a:p>
            <a:pPr algn="l"/>
            <a:r>
              <a:rPr lang="zh-CN" altLang="en-US" sz="1600">
                <a:latin typeface="黑体" panose="02010609060101010101" charset="-122"/>
                <a:cs typeface="黑体" panose="02010609060101010101" charset="-122"/>
                <a:sym typeface="Arial" panose="020B0604020202020204" pitchFamily="34" charset="0"/>
              </a:rPr>
              <a:t>（1）标题由文种名称构成，在首行正中书写“唁电”二字。</a:t>
            </a:r>
            <a:endParaRPr lang="zh-CN" altLang="en-US" sz="1600">
              <a:latin typeface="黑体" panose="02010609060101010101" charset="-122"/>
              <a:cs typeface="黑体" panose="02010609060101010101" charset="-122"/>
              <a:sym typeface="Arial" panose="020B0604020202020204" pitchFamily="34" charset="0"/>
            </a:endParaRPr>
          </a:p>
          <a:p>
            <a:pPr algn="l"/>
            <a:r>
              <a:rPr lang="zh-CN" altLang="en-US" sz="1600">
                <a:latin typeface="黑体" panose="02010609060101010101" charset="-122"/>
                <a:cs typeface="黑体" panose="02010609060101010101" charset="-122"/>
                <a:sym typeface="Arial" panose="020B0604020202020204" pitchFamily="34" charset="0"/>
              </a:rPr>
              <a:t>（2）标题由逝者亲属姓名或单位名称加上文种构成。</a:t>
            </a:r>
            <a:endParaRPr lang="zh-CN" altLang="en-US" sz="1600">
              <a:latin typeface="黑体" panose="02010609060101010101" charset="-122"/>
              <a:cs typeface="黑体" panose="02010609060101010101" charset="-122"/>
              <a:sym typeface="Arial" panose="020B0604020202020204" pitchFamily="34" charset="0"/>
            </a:endParaRPr>
          </a:p>
        </p:txBody>
      </p:sp>
      <p:sp>
        <p:nvSpPr>
          <p:cNvPr id="27" name="文本框 26"/>
          <p:cNvSpPr txBox="1"/>
          <p:nvPr>
            <p:custDataLst>
              <p:tags r:id="rId13"/>
            </p:custDataLst>
          </p:nvPr>
        </p:nvSpPr>
        <p:spPr>
          <a:xfrm>
            <a:off x="3575086" y="1419344"/>
            <a:ext cx="755335" cy="763094"/>
          </a:xfrm>
          <a:prstGeom prst="rect">
            <a:avLst/>
          </a:prstGeom>
          <a:noFill/>
        </p:spPr>
        <p:txBody>
          <a:bodyPr wrap="square" rtlCol="0">
            <a:normAutofit fontScale="92500"/>
          </a:bodyPr>
          <a:lstStyle/>
          <a:p>
            <a:pPr algn="r">
              <a:lnSpc>
                <a:spcPct val="120000"/>
              </a:lnSpc>
            </a:pPr>
            <a:r>
              <a:rPr lang="en-US" altLang="zh-CN" sz="4000" b="1" spc="150" dirty="0">
                <a:solidFill>
                  <a:srgbClr val="1D6DC2"/>
                </a:solidFill>
                <a:latin typeface="黑体" panose="02010609060101010101" charset="-122"/>
                <a:ea typeface="微软雅黑" panose="020B0503020204020204" pitchFamily="34" charset="-122"/>
                <a:cs typeface="Arial" panose="020B0604020202020204" pitchFamily="34" charset="0"/>
                <a:sym typeface="Arial" panose="020B0604020202020204" pitchFamily="34" charset="0"/>
              </a:rPr>
              <a:t>01</a:t>
            </a:r>
            <a:endParaRPr lang="zh-CN" altLang="en-US" sz="4000" b="1" spc="150" dirty="0">
              <a:solidFill>
                <a:srgbClr val="1D6DC2"/>
              </a:solidFill>
              <a:latin typeface="黑体" panose="02010609060101010101" charset="-122"/>
              <a:ea typeface="微软雅黑" panose="020B0503020204020204" pitchFamily="34" charset="-122"/>
              <a:cs typeface="Arial" panose="020B0604020202020204" pitchFamily="34" charset="0"/>
              <a:sym typeface="Arial" panose="020B0604020202020204" pitchFamily="34" charset="0"/>
            </a:endParaRPr>
          </a:p>
        </p:txBody>
      </p:sp>
      <p:sp>
        <p:nvSpPr>
          <p:cNvPr id="30" name="文本框 29"/>
          <p:cNvSpPr txBox="1"/>
          <p:nvPr>
            <p:custDataLst>
              <p:tags r:id="rId14"/>
            </p:custDataLst>
          </p:nvPr>
        </p:nvSpPr>
        <p:spPr>
          <a:xfrm>
            <a:off x="7889999" y="1419344"/>
            <a:ext cx="755335" cy="763094"/>
          </a:xfrm>
          <a:prstGeom prst="rect">
            <a:avLst/>
          </a:prstGeom>
          <a:noFill/>
        </p:spPr>
        <p:txBody>
          <a:bodyPr wrap="square" rtlCol="0">
            <a:normAutofit fontScale="92500"/>
          </a:bodyPr>
          <a:lstStyle/>
          <a:p>
            <a:pPr algn="r">
              <a:lnSpc>
                <a:spcPct val="120000"/>
              </a:lnSpc>
            </a:pPr>
            <a:r>
              <a:rPr lang="en-US" altLang="zh-CN" sz="4000" b="1" spc="150" dirty="0">
                <a:solidFill>
                  <a:srgbClr val="0088D5"/>
                </a:solidFill>
                <a:latin typeface="黑体" panose="02010609060101010101" charset="-122"/>
                <a:ea typeface="微软雅黑" panose="020B0503020204020204" pitchFamily="34" charset="-122"/>
                <a:cs typeface="Arial" panose="020B0604020202020204" pitchFamily="34" charset="0"/>
                <a:sym typeface="Arial" panose="020B0604020202020204" pitchFamily="34" charset="0"/>
              </a:rPr>
              <a:t>02</a:t>
            </a:r>
            <a:endParaRPr lang="zh-CN" altLang="en-US" sz="4000" b="1" spc="150" dirty="0">
              <a:solidFill>
                <a:srgbClr val="0088D5"/>
              </a:solidFill>
              <a:latin typeface="黑体" panose="02010609060101010101" charset="-122"/>
              <a:ea typeface="微软雅黑" panose="020B0503020204020204" pitchFamily="34" charset="-122"/>
              <a:cs typeface="Arial" panose="020B0604020202020204" pitchFamily="34" charset="0"/>
              <a:sym typeface="Arial" panose="020B0604020202020204" pitchFamily="34" charset="0"/>
            </a:endParaRPr>
          </a:p>
        </p:txBody>
      </p:sp>
      <p:sp>
        <p:nvSpPr>
          <p:cNvPr id="31" name="文本框 30"/>
          <p:cNvSpPr txBox="1"/>
          <p:nvPr>
            <p:custDataLst>
              <p:tags r:id="rId15"/>
            </p:custDataLst>
          </p:nvPr>
        </p:nvSpPr>
        <p:spPr>
          <a:xfrm>
            <a:off x="8645525" y="1630680"/>
            <a:ext cx="2979420" cy="859790"/>
          </a:xfrm>
          <a:prstGeom prst="rect">
            <a:avLst/>
          </a:prstGeom>
          <a:noFill/>
        </p:spPr>
        <p:txBody>
          <a:bodyPr wrap="square" lIns="90000" tIns="46800" rIns="90000" bIns="46800" rtlCol="0" anchor="ctr"/>
          <a:lstStyle>
            <a:defPPr>
              <a:defRPr lang="zh-CN"/>
            </a:defPPr>
            <a:lvl1pPr algn="r">
              <a:lnSpc>
                <a:spcPct val="120000"/>
              </a:lnSpc>
              <a:defRPr sz="1400" spc="150">
                <a:solidFill>
                  <a:srgbClr val="000000">
                    <a:lumMod val="65000"/>
                    <a:lumOff val="35000"/>
                  </a:srgbClr>
                </a:solidFill>
                <a:latin typeface="Arial" panose="020B0604020202020204" pitchFamily="34" charset="0"/>
                <a:ea typeface="微软雅黑" panose="020B0503020204020204" pitchFamily="34" charset="-122"/>
              </a:defRPr>
            </a:lvl1pPr>
          </a:lstStyle>
          <a:p>
            <a:pPr algn="l"/>
            <a:r>
              <a:rPr lang="zh-CN" altLang="en-US" sz="1800">
                <a:ln/>
                <a:solidFill>
                  <a:schemeClr val="accent1"/>
                </a:solidFill>
                <a:effectLst/>
                <a:latin typeface="黑体" panose="02010609060101010101" charset="-122"/>
                <a:cs typeface="黑体" panose="02010609060101010101" charset="-122"/>
                <a:sym typeface="Arial" panose="020B0604020202020204" pitchFamily="34" charset="0"/>
              </a:rPr>
              <a:t>称呼</a:t>
            </a:r>
            <a:endParaRPr lang="zh-CN" altLang="en-US" sz="1800">
              <a:ln/>
              <a:solidFill>
                <a:schemeClr val="accent1"/>
              </a:solidFill>
              <a:effectLst/>
              <a:latin typeface="黑体" panose="02010609060101010101" charset="-122"/>
              <a:cs typeface="黑体" panose="02010609060101010101" charset="-122"/>
              <a:sym typeface="Arial" panose="020B0604020202020204" pitchFamily="34" charset="0"/>
            </a:endParaRPr>
          </a:p>
          <a:p>
            <a:pPr algn="l"/>
            <a:r>
              <a:rPr lang="zh-CN" altLang="en-US" sz="1600">
                <a:latin typeface="黑体" panose="02010609060101010101" charset="-122"/>
                <a:cs typeface="黑体" panose="02010609060101010101" charset="-122"/>
                <a:sym typeface="Arial" panose="020B0604020202020204" pitchFamily="34" charset="0"/>
              </a:rPr>
              <a:t>顶格书写逝者单位或国家的名称或逝者家属的姓名。</a:t>
            </a:r>
            <a:endParaRPr lang="zh-CN" altLang="en-US" sz="1600">
              <a:latin typeface="黑体" panose="02010609060101010101" charset="-122"/>
              <a:cs typeface="黑体" panose="02010609060101010101" charset="-122"/>
              <a:sym typeface="Arial" panose="020B0604020202020204" pitchFamily="34" charset="0"/>
            </a:endParaRPr>
          </a:p>
        </p:txBody>
      </p:sp>
      <p:sp>
        <p:nvSpPr>
          <p:cNvPr id="2" name="文本框 1"/>
          <p:cNvSpPr txBox="1"/>
          <p:nvPr>
            <p:custDataLst>
              <p:tags r:id="rId16"/>
            </p:custDataLst>
          </p:nvPr>
        </p:nvSpPr>
        <p:spPr>
          <a:xfrm>
            <a:off x="889000" y="3617595"/>
            <a:ext cx="2979420" cy="1349375"/>
          </a:xfrm>
          <a:prstGeom prst="rect">
            <a:avLst/>
          </a:prstGeom>
          <a:noFill/>
        </p:spPr>
        <p:txBody>
          <a:bodyPr wrap="square" lIns="90000" tIns="46800" rIns="90000" bIns="46800" rtlCol="0" anchor="ctr"/>
          <a:lstStyle>
            <a:defPPr>
              <a:defRPr lang="zh-CN"/>
            </a:defPPr>
            <a:lvl1pPr algn="r">
              <a:lnSpc>
                <a:spcPct val="120000"/>
              </a:lnSpc>
              <a:defRPr sz="1400" spc="150">
                <a:solidFill>
                  <a:srgbClr val="000000">
                    <a:lumMod val="65000"/>
                    <a:lumOff val="35000"/>
                  </a:srgbClr>
                </a:solidFill>
                <a:latin typeface="Arial" panose="020B0604020202020204" pitchFamily="34" charset="0"/>
                <a:ea typeface="微软雅黑" panose="020B0503020204020204" pitchFamily="34" charset="-122"/>
              </a:defRPr>
            </a:lvl1pPr>
          </a:lstStyle>
          <a:p>
            <a:pPr algn="l"/>
            <a:r>
              <a:rPr lang="zh-CN" altLang="en-US" sz="1800" b="1">
                <a:solidFill>
                  <a:schemeClr val="accent6">
                    <a:lumMod val="75000"/>
                  </a:schemeClr>
                </a:solidFill>
                <a:latin typeface="黑体" panose="02010609060101010101" charset="-122"/>
                <a:cs typeface="黑体" panose="02010609060101010101" charset="-122"/>
                <a:sym typeface="Arial" panose="020B0604020202020204" pitchFamily="34" charset="0"/>
              </a:rPr>
              <a:t>落款</a:t>
            </a:r>
            <a:endParaRPr lang="zh-CN" altLang="en-US" sz="1800" b="1">
              <a:solidFill>
                <a:schemeClr val="accent6">
                  <a:lumMod val="75000"/>
                </a:schemeClr>
              </a:solidFill>
              <a:latin typeface="黑体" panose="02010609060101010101" charset="-122"/>
              <a:cs typeface="黑体" panose="02010609060101010101" charset="-122"/>
              <a:sym typeface="Arial" panose="020B0604020202020204" pitchFamily="34" charset="0"/>
            </a:endParaRPr>
          </a:p>
          <a:p>
            <a:pPr algn="l"/>
            <a:r>
              <a:rPr lang="zh-CN" altLang="en-US" sz="1600">
                <a:latin typeface="黑体" panose="02010609060101010101" charset="-122"/>
                <a:cs typeface="黑体" panose="02010609060101010101" charset="-122"/>
                <a:sym typeface="Arial" panose="020B0604020202020204" pitchFamily="34" charset="0"/>
              </a:rPr>
              <a:t>落款写在右下方，要写明拍发唁电的单位名称或个人姓名，然后写上时间。</a:t>
            </a:r>
            <a:endParaRPr lang="zh-CN" altLang="en-US" sz="1600">
              <a:latin typeface="黑体" panose="02010609060101010101" charset="-122"/>
              <a:cs typeface="黑体" panose="02010609060101010101" charset="-122"/>
              <a:sym typeface="Arial" panose="020B0604020202020204" pitchFamily="34" charset="0"/>
            </a:endParaRPr>
          </a:p>
        </p:txBody>
      </p:sp>
      <p:sp>
        <p:nvSpPr>
          <p:cNvPr id="3" name="文本框 2"/>
          <p:cNvSpPr txBox="1"/>
          <p:nvPr>
            <p:custDataLst>
              <p:tags r:id="rId17"/>
            </p:custDataLst>
          </p:nvPr>
        </p:nvSpPr>
        <p:spPr>
          <a:xfrm>
            <a:off x="3300837" y="3260140"/>
            <a:ext cx="755335" cy="763094"/>
          </a:xfrm>
          <a:prstGeom prst="rect">
            <a:avLst/>
          </a:prstGeom>
          <a:noFill/>
        </p:spPr>
        <p:txBody>
          <a:bodyPr wrap="square" rtlCol="0">
            <a:normAutofit fontScale="92500"/>
          </a:bodyPr>
          <a:lstStyle/>
          <a:p>
            <a:pPr algn="r">
              <a:lnSpc>
                <a:spcPct val="120000"/>
              </a:lnSpc>
            </a:pPr>
            <a:r>
              <a:rPr lang="en-US" altLang="zh-CN" sz="4000" b="1" spc="150" dirty="0">
                <a:solidFill>
                  <a:srgbClr val="00BC68"/>
                </a:solidFill>
                <a:latin typeface="黑体" panose="02010609060101010101" charset="-122"/>
                <a:ea typeface="微软雅黑" panose="020B0503020204020204" pitchFamily="34" charset="-122"/>
                <a:cs typeface="Arial" panose="020B0604020202020204" pitchFamily="34" charset="0"/>
                <a:sym typeface="Arial" panose="020B0604020202020204" pitchFamily="34" charset="0"/>
              </a:rPr>
              <a:t>05</a:t>
            </a:r>
            <a:endParaRPr lang="zh-CN" altLang="en-US" sz="4000" b="1" spc="150" dirty="0">
              <a:solidFill>
                <a:srgbClr val="00BC68"/>
              </a:solidFill>
              <a:latin typeface="黑体" panose="02010609060101010101" charset="-122"/>
              <a:ea typeface="微软雅黑" panose="020B0503020204020204" pitchFamily="34" charset="-122"/>
              <a:cs typeface="Arial" panose="020B0604020202020204" pitchFamily="34" charset="0"/>
              <a:sym typeface="Arial" panose="020B0604020202020204" pitchFamily="34" charset="0"/>
            </a:endParaRPr>
          </a:p>
        </p:txBody>
      </p:sp>
      <p:sp>
        <p:nvSpPr>
          <p:cNvPr id="40" name="文本框 39"/>
          <p:cNvSpPr txBox="1"/>
          <p:nvPr>
            <p:custDataLst>
              <p:tags r:id="rId18"/>
            </p:custDataLst>
          </p:nvPr>
        </p:nvSpPr>
        <p:spPr>
          <a:xfrm>
            <a:off x="7991048" y="2932480"/>
            <a:ext cx="755335" cy="763094"/>
          </a:xfrm>
          <a:prstGeom prst="rect">
            <a:avLst/>
          </a:prstGeom>
          <a:noFill/>
        </p:spPr>
        <p:txBody>
          <a:bodyPr wrap="square" rtlCol="0">
            <a:normAutofit fontScale="92500"/>
          </a:bodyPr>
          <a:lstStyle/>
          <a:p>
            <a:pPr algn="r">
              <a:lnSpc>
                <a:spcPct val="120000"/>
              </a:lnSpc>
            </a:pPr>
            <a:r>
              <a:rPr lang="en-US" altLang="zh-CN" sz="4000" b="1" spc="150" dirty="0">
                <a:solidFill>
                  <a:srgbClr val="009ECA"/>
                </a:solidFill>
                <a:latin typeface="黑体" panose="02010609060101010101" charset="-122"/>
                <a:ea typeface="微软雅黑" panose="020B0503020204020204" pitchFamily="34" charset="-122"/>
                <a:cs typeface="Arial" panose="020B0604020202020204" pitchFamily="34" charset="0"/>
                <a:sym typeface="Arial" panose="020B0604020202020204" pitchFamily="34" charset="0"/>
              </a:rPr>
              <a:t>03</a:t>
            </a:r>
            <a:endParaRPr lang="zh-CN" altLang="en-US" sz="4000" b="1" spc="150" dirty="0">
              <a:solidFill>
                <a:srgbClr val="009ECA"/>
              </a:solidFill>
              <a:latin typeface="黑体" panose="02010609060101010101" charset="-122"/>
              <a:ea typeface="微软雅黑" panose="020B0503020204020204" pitchFamily="34" charset="-122"/>
              <a:cs typeface="Arial" panose="020B0604020202020204" pitchFamily="34" charset="0"/>
              <a:sym typeface="Arial" panose="020B0604020202020204" pitchFamily="34" charset="0"/>
            </a:endParaRPr>
          </a:p>
        </p:txBody>
      </p:sp>
      <p:sp>
        <p:nvSpPr>
          <p:cNvPr id="6" name="文本框 5"/>
          <p:cNvSpPr txBox="1"/>
          <p:nvPr>
            <p:custDataLst>
              <p:tags r:id="rId19"/>
            </p:custDataLst>
          </p:nvPr>
        </p:nvSpPr>
        <p:spPr>
          <a:xfrm>
            <a:off x="8665845" y="2558415"/>
            <a:ext cx="2979420" cy="1815465"/>
          </a:xfrm>
          <a:prstGeom prst="rect">
            <a:avLst/>
          </a:prstGeom>
          <a:noFill/>
        </p:spPr>
        <p:txBody>
          <a:bodyPr wrap="square" lIns="90000" tIns="46800" rIns="90000" bIns="46800" rtlCol="0" anchor="ctr"/>
          <a:lstStyle>
            <a:defPPr>
              <a:defRPr lang="zh-CN"/>
            </a:defPPr>
            <a:lvl1pPr algn="r">
              <a:lnSpc>
                <a:spcPct val="120000"/>
              </a:lnSpc>
              <a:defRPr sz="1400" spc="150">
                <a:solidFill>
                  <a:srgbClr val="000000">
                    <a:lumMod val="65000"/>
                    <a:lumOff val="35000"/>
                  </a:srgbClr>
                </a:solidFill>
                <a:latin typeface="Arial" panose="020B0604020202020204" pitchFamily="34" charset="0"/>
                <a:ea typeface="微软雅黑" panose="020B0503020204020204" pitchFamily="34" charset="-122"/>
              </a:defRPr>
            </a:lvl1pPr>
          </a:lstStyle>
          <a:p>
            <a:pPr algn="l"/>
            <a:r>
              <a:rPr lang="zh-CN" altLang="en-US" sz="1800">
                <a:ln/>
                <a:solidFill>
                  <a:schemeClr val="accent1"/>
                </a:solidFill>
                <a:effectLst/>
                <a:latin typeface="黑体" panose="02010609060101010101" charset="-122"/>
                <a:cs typeface="黑体" panose="02010609060101010101" charset="-122"/>
                <a:sym typeface="Arial" panose="020B0604020202020204" pitchFamily="34" charset="0"/>
              </a:rPr>
              <a:t> 正文</a:t>
            </a:r>
            <a:endParaRPr lang="zh-CN" altLang="en-US" sz="1800">
              <a:ln/>
              <a:solidFill>
                <a:schemeClr val="accent1"/>
              </a:solidFill>
              <a:effectLst/>
              <a:latin typeface="黑体" panose="02010609060101010101" charset="-122"/>
              <a:cs typeface="黑体" panose="02010609060101010101" charset="-122"/>
              <a:sym typeface="Arial" panose="020B0604020202020204" pitchFamily="34" charset="0"/>
            </a:endParaRPr>
          </a:p>
          <a:p>
            <a:pPr algn="l"/>
            <a:r>
              <a:rPr lang="zh-CN" altLang="en-US" sz="1600">
                <a:latin typeface="黑体" panose="02010609060101010101" charset="-122"/>
                <a:cs typeface="黑体" panose="02010609060101010101" charset="-122"/>
                <a:sym typeface="Arial" panose="020B0604020202020204" pitchFamily="34" charset="0"/>
              </a:rPr>
              <a:t>正文要另起一行，空两格写。</a:t>
            </a:r>
            <a:endParaRPr lang="zh-CN" altLang="en-US" sz="1600">
              <a:latin typeface="黑体" panose="02010609060101010101" charset="-122"/>
              <a:cs typeface="黑体" panose="02010609060101010101" charset="-122"/>
              <a:sym typeface="Arial" panose="020B0604020202020204" pitchFamily="34" charset="0"/>
            </a:endParaRPr>
          </a:p>
          <a:p>
            <a:pPr algn="l"/>
            <a:r>
              <a:rPr lang="zh-CN" altLang="en-US" sz="1600">
                <a:latin typeface="黑体" panose="02010609060101010101" charset="-122"/>
                <a:cs typeface="黑体" panose="02010609060101010101" charset="-122"/>
                <a:sym typeface="Arial" panose="020B0604020202020204" pitchFamily="34" charset="0"/>
              </a:rPr>
              <a:t>用两三句话直接抒写得知噩耗以后的悲恸心情。</a:t>
            </a:r>
            <a:endParaRPr lang="zh-CN" altLang="en-US" sz="1600">
              <a:latin typeface="黑体" panose="02010609060101010101" charset="-122"/>
              <a:cs typeface="黑体" panose="02010609060101010101" charset="-122"/>
              <a:sym typeface="Arial" panose="020B0604020202020204" pitchFamily="34" charset="0"/>
            </a:endParaRPr>
          </a:p>
        </p:txBody>
      </p:sp>
      <p:sp>
        <p:nvSpPr>
          <p:cNvPr id="7" name="文本框 6"/>
          <p:cNvSpPr txBox="1"/>
          <p:nvPr>
            <p:custDataLst>
              <p:tags r:id="rId20"/>
            </p:custDataLst>
          </p:nvPr>
        </p:nvSpPr>
        <p:spPr>
          <a:xfrm>
            <a:off x="5507990" y="4966335"/>
            <a:ext cx="2979420" cy="1598930"/>
          </a:xfrm>
          <a:prstGeom prst="rect">
            <a:avLst/>
          </a:prstGeom>
          <a:noFill/>
        </p:spPr>
        <p:txBody>
          <a:bodyPr wrap="square" lIns="90000" tIns="46800" rIns="90000" bIns="46800" rtlCol="0" anchor="ctr"/>
          <a:lstStyle>
            <a:defPPr>
              <a:defRPr lang="zh-CN"/>
            </a:defPPr>
            <a:lvl1pPr algn="r">
              <a:lnSpc>
                <a:spcPct val="120000"/>
              </a:lnSpc>
              <a:defRPr sz="1400" spc="150">
                <a:solidFill>
                  <a:srgbClr val="000000">
                    <a:lumMod val="65000"/>
                    <a:lumOff val="35000"/>
                  </a:srgbClr>
                </a:solidFill>
                <a:latin typeface="Arial" panose="020B0604020202020204" pitchFamily="34" charset="0"/>
                <a:ea typeface="微软雅黑" panose="020B0503020204020204" pitchFamily="34" charset="-122"/>
              </a:defRPr>
            </a:lvl1pPr>
          </a:lstStyle>
          <a:p>
            <a:pPr algn="l"/>
            <a:r>
              <a:rPr lang="zh-CN" altLang="en-US" sz="1800" b="1">
                <a:solidFill>
                  <a:schemeClr val="accent1">
                    <a:lumMod val="50000"/>
                  </a:schemeClr>
                </a:solidFill>
                <a:latin typeface="黑体" panose="02010609060101010101" charset="-122"/>
                <a:cs typeface="黑体" panose="02010609060101010101" charset="-122"/>
                <a:sym typeface="Arial" panose="020B0604020202020204" pitchFamily="34" charset="0"/>
              </a:rPr>
              <a:t>结尾</a:t>
            </a:r>
            <a:endParaRPr lang="zh-CN" altLang="en-US" sz="1800" b="1">
              <a:solidFill>
                <a:schemeClr val="accent1">
                  <a:lumMod val="50000"/>
                </a:schemeClr>
              </a:solidFill>
              <a:latin typeface="黑体" panose="02010609060101010101" charset="-122"/>
              <a:cs typeface="黑体" panose="02010609060101010101" charset="-122"/>
              <a:sym typeface="Arial" panose="020B0604020202020204" pitchFamily="34" charset="0"/>
            </a:endParaRPr>
          </a:p>
          <a:p>
            <a:pPr algn="l"/>
            <a:r>
              <a:rPr lang="zh-CN" altLang="en-US" sz="1600">
                <a:latin typeface="黑体" panose="02010609060101010101" charset="-122"/>
                <a:cs typeface="黑体" panose="02010609060101010101" charset="-122"/>
                <a:sym typeface="Arial" panose="020B0604020202020204" pitchFamily="34" charset="0"/>
              </a:rPr>
              <a:t>结尾一般写上“肃此电达”“特电慰问”等字样。</a:t>
            </a:r>
            <a:endParaRPr lang="zh-CN" altLang="en-US" sz="1600">
              <a:latin typeface="黑体" panose="02010609060101010101" charset="-122"/>
              <a:cs typeface="黑体" panose="02010609060101010101" charset="-122"/>
              <a:sym typeface="Arial" panose="020B0604020202020204" pitchFamily="34" charset="0"/>
            </a:endParaRPr>
          </a:p>
        </p:txBody>
      </p:sp>
      <p:sp>
        <p:nvSpPr>
          <p:cNvPr id="45" name="文本框 44"/>
          <p:cNvSpPr txBox="1"/>
          <p:nvPr>
            <p:custDataLst>
              <p:tags r:id="rId21"/>
            </p:custDataLst>
          </p:nvPr>
        </p:nvSpPr>
        <p:spPr>
          <a:xfrm>
            <a:off x="4751956" y="4966392"/>
            <a:ext cx="755335" cy="763094"/>
          </a:xfrm>
          <a:prstGeom prst="rect">
            <a:avLst/>
          </a:prstGeom>
          <a:noFill/>
        </p:spPr>
        <p:txBody>
          <a:bodyPr wrap="square" rtlCol="0">
            <a:normAutofit fontScale="92500"/>
          </a:bodyPr>
          <a:lstStyle/>
          <a:p>
            <a:pPr algn="r">
              <a:lnSpc>
                <a:spcPct val="120000"/>
              </a:lnSpc>
            </a:pPr>
            <a:r>
              <a:rPr lang="en-US" altLang="zh-CN" sz="4000" b="1" spc="150" dirty="0">
                <a:solidFill>
                  <a:srgbClr val="00AFA2"/>
                </a:solidFill>
                <a:latin typeface="黑体" panose="02010609060101010101" charset="-122"/>
                <a:ea typeface="微软雅黑" panose="020B0503020204020204" pitchFamily="34" charset="-122"/>
                <a:cs typeface="Arial" panose="020B0604020202020204" pitchFamily="34" charset="0"/>
                <a:sym typeface="Arial" panose="020B0604020202020204" pitchFamily="34" charset="0"/>
              </a:rPr>
              <a:t>04</a:t>
            </a:r>
            <a:endParaRPr lang="zh-CN" altLang="en-US" sz="4000" b="1" spc="150" dirty="0">
              <a:solidFill>
                <a:srgbClr val="00AFA2"/>
              </a:solidFill>
              <a:latin typeface="黑体" panose="02010609060101010101" charset="-122"/>
              <a:ea typeface="微软雅黑" panose="020B0503020204020204" pitchFamily="34" charset="-122"/>
              <a:cs typeface="Arial" panose="020B0604020202020204" pitchFamily="34" charset="0"/>
              <a:sym typeface="Arial" panose="020B0604020202020204" pitchFamily="34" charset="0"/>
            </a:endParaRPr>
          </a:p>
        </p:txBody>
      </p:sp>
      <p:sp>
        <p:nvSpPr>
          <p:cNvPr id="19469" name="Freeform 13"/>
          <p:cNvSpPr/>
          <p:nvPr>
            <p:custDataLst>
              <p:tags r:id="rId22"/>
            </p:custDataLst>
          </p:nvPr>
        </p:nvSpPr>
        <p:spPr bwMode="auto">
          <a:xfrm rot="1055249">
            <a:off x="6568824" y="2899795"/>
            <a:ext cx="1350296" cy="1554114"/>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rgbClr val="009ECA"/>
          </a:solidFill>
          <a:ln w="6350">
            <a:noFill/>
          </a:ln>
        </p:spPr>
        <p:txBody>
          <a:bodyPr lIns="121912" tIns="60956" rIns="121912" bIns="60956"/>
          <a:lstStyle/>
          <a:p>
            <a:pPr>
              <a:lnSpc>
                <a:spcPct val="120000"/>
              </a:lnSpc>
            </a:pPr>
            <a:endParaRPr lang="zh-CN" altLang="en-US" sz="169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3" name="Freeform 27"/>
          <p:cNvSpPr>
            <a:spLocks noEditPoints="1"/>
          </p:cNvSpPr>
          <p:nvPr>
            <p:custDataLst>
              <p:tags r:id="rId23"/>
            </p:custDataLst>
          </p:nvPr>
        </p:nvSpPr>
        <p:spPr bwMode="auto">
          <a:xfrm>
            <a:off x="7053753" y="3403279"/>
            <a:ext cx="368262" cy="470045"/>
          </a:xfrm>
          <a:custGeom>
            <a:avLst/>
            <a:gdLst>
              <a:gd name="T0" fmla="*/ 59 w 83"/>
              <a:gd name="T1" fmla="*/ 70 h 106"/>
              <a:gd name="T2" fmla="*/ 59 w 83"/>
              <a:gd name="T3" fmla="*/ 70 h 106"/>
              <a:gd name="T4" fmla="*/ 75 w 83"/>
              <a:gd name="T5" fmla="*/ 42 h 106"/>
              <a:gd name="T6" fmla="*/ 41 w 83"/>
              <a:gd name="T7" fmla="*/ 8 h 106"/>
              <a:gd name="T8" fmla="*/ 8 w 83"/>
              <a:gd name="T9" fmla="*/ 42 h 106"/>
              <a:gd name="T10" fmla="*/ 24 w 83"/>
              <a:gd name="T11" fmla="*/ 70 h 106"/>
              <a:gd name="T12" fmla="*/ 24 w 83"/>
              <a:gd name="T13" fmla="*/ 70 h 106"/>
              <a:gd name="T14" fmla="*/ 41 w 83"/>
              <a:gd name="T15" fmla="*/ 75 h 106"/>
              <a:gd name="T16" fmla="*/ 43 w 83"/>
              <a:gd name="T17" fmla="*/ 46 h 106"/>
              <a:gd name="T18" fmla="*/ 40 w 83"/>
              <a:gd name="T19" fmla="*/ 46 h 106"/>
              <a:gd name="T20" fmla="*/ 30 w 83"/>
              <a:gd name="T21" fmla="*/ 42 h 106"/>
              <a:gd name="T22" fmla="*/ 20 w 83"/>
              <a:gd name="T23" fmla="*/ 46 h 106"/>
              <a:gd name="T24" fmla="*/ 17 w 83"/>
              <a:gd name="T25" fmla="*/ 42 h 106"/>
              <a:gd name="T26" fmla="*/ 30 w 83"/>
              <a:gd name="T27" fmla="*/ 37 h 106"/>
              <a:gd name="T28" fmla="*/ 41 w 83"/>
              <a:gd name="T29" fmla="*/ 41 h 106"/>
              <a:gd name="T30" fmla="*/ 52 w 83"/>
              <a:gd name="T31" fmla="*/ 37 h 106"/>
              <a:gd name="T32" fmla="*/ 65 w 83"/>
              <a:gd name="T33" fmla="*/ 42 h 106"/>
              <a:gd name="T34" fmla="*/ 62 w 83"/>
              <a:gd name="T35" fmla="*/ 46 h 106"/>
              <a:gd name="T36" fmla="*/ 52 w 83"/>
              <a:gd name="T37" fmla="*/ 42 h 106"/>
              <a:gd name="T38" fmla="*/ 43 w 83"/>
              <a:gd name="T39" fmla="*/ 46 h 106"/>
              <a:gd name="T40" fmla="*/ 65 w 83"/>
              <a:gd name="T41" fmla="*/ 76 h 106"/>
              <a:gd name="T42" fmla="*/ 61 w 83"/>
              <a:gd name="T43" fmla="*/ 97 h 106"/>
              <a:gd name="T44" fmla="*/ 53 w 83"/>
              <a:gd name="T45" fmla="*/ 97 h 106"/>
              <a:gd name="T46" fmla="*/ 41 w 83"/>
              <a:gd name="T47" fmla="*/ 106 h 106"/>
              <a:gd name="T48" fmla="*/ 29 w 83"/>
              <a:gd name="T49" fmla="*/ 97 h 106"/>
              <a:gd name="T50" fmla="*/ 18 w 83"/>
              <a:gd name="T51" fmla="*/ 93 h 106"/>
              <a:gd name="T52" fmla="*/ 18 w 83"/>
              <a:gd name="T53" fmla="*/ 76 h 106"/>
              <a:gd name="T54" fmla="*/ 0 w 83"/>
              <a:gd name="T55" fmla="*/ 42 h 106"/>
              <a:gd name="T56" fmla="*/ 41 w 83"/>
              <a:gd name="T57" fmla="*/ 0 h 106"/>
              <a:gd name="T58" fmla="*/ 83 w 83"/>
              <a:gd name="T59" fmla="*/ 42 h 106"/>
              <a:gd name="T60" fmla="*/ 65 w 83"/>
              <a:gd name="T61" fmla="*/ 76 h 106"/>
              <a:gd name="T62" fmla="*/ 26 w 83"/>
              <a:gd name="T63" fmla="*/ 80 h 106"/>
              <a:gd name="T64" fmla="*/ 32 w 83"/>
              <a:gd name="T65" fmla="*/ 89 h 106"/>
              <a:gd name="T66" fmla="*/ 37 w 83"/>
              <a:gd name="T67" fmla="*/ 93 h 106"/>
              <a:gd name="T68" fmla="*/ 38 w 83"/>
              <a:gd name="T69" fmla="*/ 96 h 106"/>
              <a:gd name="T70" fmla="*/ 41 w 83"/>
              <a:gd name="T71" fmla="*/ 98 h 106"/>
              <a:gd name="T72" fmla="*/ 45 w 83"/>
              <a:gd name="T73" fmla="*/ 96 h 106"/>
              <a:gd name="T74" fmla="*/ 46 w 83"/>
              <a:gd name="T75" fmla="*/ 93 h 106"/>
              <a:gd name="T76" fmla="*/ 57 w 83"/>
              <a:gd name="T77" fmla="*/ 89 h 106"/>
              <a:gd name="T78" fmla="*/ 41 w 83"/>
              <a:gd name="T79" fmla="*/ 8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3" h="106">
                <a:moveTo>
                  <a:pt x="59" y="70"/>
                </a:moveTo>
                <a:cubicBezTo>
                  <a:pt x="59" y="70"/>
                  <a:pt x="59" y="70"/>
                  <a:pt x="59" y="70"/>
                </a:cubicBezTo>
                <a:cubicBezTo>
                  <a:pt x="59" y="70"/>
                  <a:pt x="59" y="70"/>
                  <a:pt x="59" y="70"/>
                </a:cubicBezTo>
                <a:cubicBezTo>
                  <a:pt x="59" y="70"/>
                  <a:pt x="59" y="70"/>
                  <a:pt x="59" y="70"/>
                </a:cubicBezTo>
                <a:cubicBezTo>
                  <a:pt x="61" y="69"/>
                  <a:pt x="63" y="67"/>
                  <a:pt x="65" y="66"/>
                </a:cubicBezTo>
                <a:cubicBezTo>
                  <a:pt x="71" y="59"/>
                  <a:pt x="75" y="51"/>
                  <a:pt x="75" y="42"/>
                </a:cubicBezTo>
                <a:cubicBezTo>
                  <a:pt x="75" y="33"/>
                  <a:pt x="71" y="24"/>
                  <a:pt x="65" y="18"/>
                </a:cubicBezTo>
                <a:cubicBezTo>
                  <a:pt x="59" y="12"/>
                  <a:pt x="50" y="8"/>
                  <a:pt x="41" y="8"/>
                </a:cubicBezTo>
                <a:cubicBezTo>
                  <a:pt x="32" y="8"/>
                  <a:pt x="24" y="12"/>
                  <a:pt x="18" y="18"/>
                </a:cubicBezTo>
                <a:cubicBezTo>
                  <a:pt x="12" y="24"/>
                  <a:pt x="8" y="33"/>
                  <a:pt x="8" y="42"/>
                </a:cubicBezTo>
                <a:cubicBezTo>
                  <a:pt x="8" y="51"/>
                  <a:pt x="12" y="59"/>
                  <a:pt x="18" y="66"/>
                </a:cubicBezTo>
                <a:cubicBezTo>
                  <a:pt x="19" y="67"/>
                  <a:pt x="22" y="69"/>
                  <a:pt x="24" y="70"/>
                </a:cubicBezTo>
                <a:cubicBezTo>
                  <a:pt x="24" y="70"/>
                  <a:pt x="24" y="70"/>
                  <a:pt x="24" y="70"/>
                </a:cubicBezTo>
                <a:cubicBezTo>
                  <a:pt x="24" y="70"/>
                  <a:pt x="24" y="70"/>
                  <a:pt x="24" y="70"/>
                </a:cubicBezTo>
                <a:cubicBezTo>
                  <a:pt x="24" y="70"/>
                  <a:pt x="24" y="70"/>
                  <a:pt x="24" y="70"/>
                </a:cubicBezTo>
                <a:cubicBezTo>
                  <a:pt x="29" y="73"/>
                  <a:pt x="35" y="75"/>
                  <a:pt x="41" y="75"/>
                </a:cubicBezTo>
                <a:cubicBezTo>
                  <a:pt x="48" y="75"/>
                  <a:pt x="53" y="73"/>
                  <a:pt x="59" y="70"/>
                </a:cubicBezTo>
                <a:close/>
                <a:moveTo>
                  <a:pt x="43" y="46"/>
                </a:moveTo>
                <a:cubicBezTo>
                  <a:pt x="43" y="46"/>
                  <a:pt x="43" y="46"/>
                  <a:pt x="43" y="46"/>
                </a:cubicBezTo>
                <a:cubicBezTo>
                  <a:pt x="42" y="47"/>
                  <a:pt x="40" y="47"/>
                  <a:pt x="40" y="46"/>
                </a:cubicBezTo>
                <a:cubicBezTo>
                  <a:pt x="38" y="45"/>
                  <a:pt x="37" y="44"/>
                  <a:pt x="35" y="43"/>
                </a:cubicBezTo>
                <a:cubicBezTo>
                  <a:pt x="34" y="42"/>
                  <a:pt x="32" y="42"/>
                  <a:pt x="30" y="42"/>
                </a:cubicBezTo>
                <a:cubicBezTo>
                  <a:pt x="28" y="42"/>
                  <a:pt x="26" y="42"/>
                  <a:pt x="25" y="43"/>
                </a:cubicBezTo>
                <a:cubicBezTo>
                  <a:pt x="23" y="44"/>
                  <a:pt x="22" y="45"/>
                  <a:pt x="20" y="46"/>
                </a:cubicBezTo>
                <a:cubicBezTo>
                  <a:pt x="19" y="47"/>
                  <a:pt x="18" y="47"/>
                  <a:pt x="17" y="46"/>
                </a:cubicBezTo>
                <a:cubicBezTo>
                  <a:pt x="16" y="45"/>
                  <a:pt x="16" y="43"/>
                  <a:pt x="17" y="42"/>
                </a:cubicBezTo>
                <a:cubicBezTo>
                  <a:pt x="19" y="41"/>
                  <a:pt x="21" y="39"/>
                  <a:pt x="23" y="39"/>
                </a:cubicBezTo>
                <a:cubicBezTo>
                  <a:pt x="25" y="38"/>
                  <a:pt x="28" y="37"/>
                  <a:pt x="30" y="37"/>
                </a:cubicBezTo>
                <a:cubicBezTo>
                  <a:pt x="32" y="37"/>
                  <a:pt x="35" y="38"/>
                  <a:pt x="37" y="39"/>
                </a:cubicBezTo>
                <a:cubicBezTo>
                  <a:pt x="39" y="39"/>
                  <a:pt x="40" y="40"/>
                  <a:pt x="41" y="41"/>
                </a:cubicBezTo>
                <a:cubicBezTo>
                  <a:pt x="43" y="40"/>
                  <a:pt x="44" y="39"/>
                  <a:pt x="45" y="39"/>
                </a:cubicBezTo>
                <a:cubicBezTo>
                  <a:pt x="48" y="38"/>
                  <a:pt x="50" y="37"/>
                  <a:pt x="52" y="37"/>
                </a:cubicBezTo>
                <a:cubicBezTo>
                  <a:pt x="55" y="37"/>
                  <a:pt x="57" y="38"/>
                  <a:pt x="59" y="39"/>
                </a:cubicBezTo>
                <a:cubicBezTo>
                  <a:pt x="62" y="39"/>
                  <a:pt x="64" y="41"/>
                  <a:pt x="65" y="42"/>
                </a:cubicBezTo>
                <a:cubicBezTo>
                  <a:pt x="66" y="43"/>
                  <a:pt x="66" y="45"/>
                  <a:pt x="65" y="46"/>
                </a:cubicBezTo>
                <a:cubicBezTo>
                  <a:pt x="65" y="47"/>
                  <a:pt x="63" y="47"/>
                  <a:pt x="62" y="46"/>
                </a:cubicBezTo>
                <a:cubicBezTo>
                  <a:pt x="61" y="45"/>
                  <a:pt x="59" y="44"/>
                  <a:pt x="58" y="43"/>
                </a:cubicBezTo>
                <a:cubicBezTo>
                  <a:pt x="56" y="42"/>
                  <a:pt x="54" y="42"/>
                  <a:pt x="52" y="42"/>
                </a:cubicBezTo>
                <a:cubicBezTo>
                  <a:pt x="51" y="42"/>
                  <a:pt x="49" y="42"/>
                  <a:pt x="47" y="43"/>
                </a:cubicBezTo>
                <a:cubicBezTo>
                  <a:pt x="46" y="44"/>
                  <a:pt x="44" y="45"/>
                  <a:pt x="43" y="46"/>
                </a:cubicBezTo>
                <a:close/>
                <a:moveTo>
                  <a:pt x="65" y="76"/>
                </a:moveTo>
                <a:cubicBezTo>
                  <a:pt x="65" y="76"/>
                  <a:pt x="65" y="76"/>
                  <a:pt x="65" y="76"/>
                </a:cubicBezTo>
                <a:cubicBezTo>
                  <a:pt x="65" y="93"/>
                  <a:pt x="65" y="93"/>
                  <a:pt x="65" y="93"/>
                </a:cubicBezTo>
                <a:cubicBezTo>
                  <a:pt x="65" y="95"/>
                  <a:pt x="63" y="97"/>
                  <a:pt x="61" y="97"/>
                </a:cubicBezTo>
                <a:cubicBezTo>
                  <a:pt x="61" y="97"/>
                  <a:pt x="61" y="97"/>
                  <a:pt x="61" y="97"/>
                </a:cubicBezTo>
                <a:cubicBezTo>
                  <a:pt x="53" y="97"/>
                  <a:pt x="53" y="97"/>
                  <a:pt x="53" y="97"/>
                </a:cubicBezTo>
                <a:cubicBezTo>
                  <a:pt x="53" y="99"/>
                  <a:pt x="52" y="100"/>
                  <a:pt x="50" y="102"/>
                </a:cubicBezTo>
                <a:cubicBezTo>
                  <a:pt x="48" y="104"/>
                  <a:pt x="45" y="106"/>
                  <a:pt x="41" y="106"/>
                </a:cubicBezTo>
                <a:cubicBezTo>
                  <a:pt x="38" y="106"/>
                  <a:pt x="35" y="104"/>
                  <a:pt x="32" y="102"/>
                </a:cubicBezTo>
                <a:cubicBezTo>
                  <a:pt x="31" y="100"/>
                  <a:pt x="30" y="99"/>
                  <a:pt x="29" y="97"/>
                </a:cubicBezTo>
                <a:cubicBezTo>
                  <a:pt x="22" y="97"/>
                  <a:pt x="22" y="97"/>
                  <a:pt x="22" y="97"/>
                </a:cubicBezTo>
                <a:cubicBezTo>
                  <a:pt x="20" y="97"/>
                  <a:pt x="18" y="95"/>
                  <a:pt x="18" y="93"/>
                </a:cubicBezTo>
                <a:cubicBezTo>
                  <a:pt x="18" y="93"/>
                  <a:pt x="18" y="93"/>
                  <a:pt x="18" y="93"/>
                </a:cubicBezTo>
                <a:cubicBezTo>
                  <a:pt x="18" y="76"/>
                  <a:pt x="18" y="76"/>
                  <a:pt x="18" y="76"/>
                </a:cubicBezTo>
                <a:cubicBezTo>
                  <a:pt x="16" y="75"/>
                  <a:pt x="14" y="73"/>
                  <a:pt x="12" y="71"/>
                </a:cubicBezTo>
                <a:cubicBezTo>
                  <a:pt x="4" y="64"/>
                  <a:pt x="0" y="53"/>
                  <a:pt x="0" y="42"/>
                </a:cubicBezTo>
                <a:cubicBezTo>
                  <a:pt x="0" y="30"/>
                  <a:pt x="4" y="20"/>
                  <a:pt x="12" y="13"/>
                </a:cubicBezTo>
                <a:cubicBezTo>
                  <a:pt x="19" y="5"/>
                  <a:pt x="30" y="0"/>
                  <a:pt x="41" y="0"/>
                </a:cubicBezTo>
                <a:cubicBezTo>
                  <a:pt x="53" y="0"/>
                  <a:pt x="63" y="5"/>
                  <a:pt x="71" y="13"/>
                </a:cubicBezTo>
                <a:cubicBezTo>
                  <a:pt x="78" y="20"/>
                  <a:pt x="83" y="30"/>
                  <a:pt x="83" y="42"/>
                </a:cubicBezTo>
                <a:cubicBezTo>
                  <a:pt x="83" y="53"/>
                  <a:pt x="78" y="64"/>
                  <a:pt x="71" y="71"/>
                </a:cubicBezTo>
                <a:cubicBezTo>
                  <a:pt x="69" y="73"/>
                  <a:pt x="67" y="75"/>
                  <a:pt x="65" y="76"/>
                </a:cubicBezTo>
                <a:close/>
                <a:moveTo>
                  <a:pt x="26" y="80"/>
                </a:moveTo>
                <a:cubicBezTo>
                  <a:pt x="26" y="80"/>
                  <a:pt x="26" y="80"/>
                  <a:pt x="26" y="80"/>
                </a:cubicBezTo>
                <a:cubicBezTo>
                  <a:pt x="26" y="89"/>
                  <a:pt x="26" y="89"/>
                  <a:pt x="26" y="89"/>
                </a:cubicBezTo>
                <a:cubicBezTo>
                  <a:pt x="32" y="89"/>
                  <a:pt x="32" y="89"/>
                  <a:pt x="32" y="89"/>
                </a:cubicBezTo>
                <a:cubicBezTo>
                  <a:pt x="32" y="89"/>
                  <a:pt x="32" y="89"/>
                  <a:pt x="32" y="89"/>
                </a:cubicBezTo>
                <a:cubicBezTo>
                  <a:pt x="35" y="89"/>
                  <a:pt x="37" y="90"/>
                  <a:pt x="37" y="93"/>
                </a:cubicBezTo>
                <a:cubicBezTo>
                  <a:pt x="37" y="93"/>
                  <a:pt x="37" y="93"/>
                  <a:pt x="37" y="93"/>
                </a:cubicBezTo>
                <a:cubicBezTo>
                  <a:pt x="37" y="94"/>
                  <a:pt x="37" y="95"/>
                  <a:pt x="38" y="96"/>
                </a:cubicBezTo>
                <a:cubicBezTo>
                  <a:pt x="38" y="96"/>
                  <a:pt x="38" y="96"/>
                  <a:pt x="38" y="96"/>
                </a:cubicBezTo>
                <a:cubicBezTo>
                  <a:pt x="39" y="97"/>
                  <a:pt x="40" y="98"/>
                  <a:pt x="41" y="98"/>
                </a:cubicBezTo>
                <a:cubicBezTo>
                  <a:pt x="43" y="98"/>
                  <a:pt x="44" y="97"/>
                  <a:pt x="45" y="96"/>
                </a:cubicBezTo>
                <a:cubicBezTo>
                  <a:pt x="45" y="96"/>
                  <a:pt x="45" y="96"/>
                  <a:pt x="45" y="96"/>
                </a:cubicBezTo>
                <a:cubicBezTo>
                  <a:pt x="45" y="95"/>
                  <a:pt x="46" y="94"/>
                  <a:pt x="46" y="93"/>
                </a:cubicBezTo>
                <a:cubicBezTo>
                  <a:pt x="46" y="93"/>
                  <a:pt x="46" y="93"/>
                  <a:pt x="46" y="93"/>
                </a:cubicBezTo>
                <a:cubicBezTo>
                  <a:pt x="46" y="90"/>
                  <a:pt x="48" y="89"/>
                  <a:pt x="50" y="89"/>
                </a:cubicBezTo>
                <a:cubicBezTo>
                  <a:pt x="57" y="89"/>
                  <a:pt x="57" y="89"/>
                  <a:pt x="57" y="89"/>
                </a:cubicBezTo>
                <a:cubicBezTo>
                  <a:pt x="57" y="80"/>
                  <a:pt x="57" y="80"/>
                  <a:pt x="57" y="80"/>
                </a:cubicBezTo>
                <a:cubicBezTo>
                  <a:pt x="52" y="82"/>
                  <a:pt x="47" y="83"/>
                  <a:pt x="41" y="83"/>
                </a:cubicBezTo>
                <a:cubicBezTo>
                  <a:pt x="36" y="83"/>
                  <a:pt x="31" y="82"/>
                  <a:pt x="26" y="80"/>
                </a:cubicBezTo>
                <a:close/>
              </a:path>
            </a:pathLst>
          </a:custGeom>
          <a:solidFill>
            <a:srgbClr val="FFFFFF"/>
          </a:solidFill>
          <a:ln w="6350">
            <a:noFill/>
          </a:ln>
        </p:spPr>
        <p:txBody>
          <a:bodyPr vert="horz" wrap="square" lIns="121912" tIns="60956" rIns="121912" bIns="60956" numCol="1" anchor="t" anchorCtr="0" compatLnSpc="1"/>
          <a:lstStyle/>
          <a:p>
            <a:pPr>
              <a:lnSpc>
                <a:spcPct val="120000"/>
              </a:lnSpc>
            </a:pPr>
            <a:endParaRPr lang="zh-CN" altLang="en-US" sz="169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9468" name="Freeform 12"/>
          <p:cNvSpPr/>
          <p:nvPr>
            <p:custDataLst>
              <p:tags r:id="rId24"/>
            </p:custDataLst>
          </p:nvPr>
        </p:nvSpPr>
        <p:spPr bwMode="auto">
          <a:xfrm rot="20520000">
            <a:off x="4265170" y="2899875"/>
            <a:ext cx="1348180" cy="1563930"/>
          </a:xfrm>
          <a:custGeom>
            <a:avLst/>
            <a:gdLst>
              <a:gd name="T0" fmla="*/ 319 w 637"/>
              <a:gd name="T1" fmla="*/ 0 h 734"/>
              <a:gd name="T2" fmla="*/ 0 w 637"/>
              <a:gd name="T3" fmla="*/ 182 h 734"/>
              <a:gd name="T4" fmla="*/ 0 w 637"/>
              <a:gd name="T5" fmla="*/ 551 h 734"/>
              <a:gd name="T6" fmla="*/ 319 w 637"/>
              <a:gd name="T7" fmla="*/ 734 h 734"/>
              <a:gd name="T8" fmla="*/ 637 w 637"/>
              <a:gd name="T9" fmla="*/ 551 h 734"/>
              <a:gd name="T10" fmla="*/ 637 w 637"/>
              <a:gd name="T11" fmla="*/ 182 h 734"/>
              <a:gd name="T12" fmla="*/ 319 w 637"/>
              <a:gd name="T13" fmla="*/ 0 h 734"/>
            </a:gdLst>
            <a:ahLst/>
            <a:cxnLst>
              <a:cxn ang="0">
                <a:pos x="T0" y="T1"/>
              </a:cxn>
              <a:cxn ang="0">
                <a:pos x="T2" y="T3"/>
              </a:cxn>
              <a:cxn ang="0">
                <a:pos x="T4" y="T5"/>
              </a:cxn>
              <a:cxn ang="0">
                <a:pos x="T6" y="T7"/>
              </a:cxn>
              <a:cxn ang="0">
                <a:pos x="T8" y="T9"/>
              </a:cxn>
              <a:cxn ang="0">
                <a:pos x="T10" y="T11"/>
              </a:cxn>
              <a:cxn ang="0">
                <a:pos x="T12" y="T13"/>
              </a:cxn>
            </a:cxnLst>
            <a:rect l="0" t="0" r="r" b="b"/>
            <a:pathLst>
              <a:path w="637" h="734">
                <a:moveTo>
                  <a:pt x="319" y="0"/>
                </a:moveTo>
                <a:lnTo>
                  <a:pt x="0" y="182"/>
                </a:lnTo>
                <a:lnTo>
                  <a:pt x="0" y="551"/>
                </a:lnTo>
                <a:lnTo>
                  <a:pt x="319" y="734"/>
                </a:lnTo>
                <a:lnTo>
                  <a:pt x="637" y="551"/>
                </a:lnTo>
                <a:lnTo>
                  <a:pt x="637" y="182"/>
                </a:lnTo>
                <a:lnTo>
                  <a:pt x="319" y="0"/>
                </a:lnTo>
                <a:close/>
              </a:path>
            </a:pathLst>
          </a:custGeom>
          <a:solidFill>
            <a:srgbClr val="00BC68"/>
          </a:solidFill>
          <a:ln w="6350">
            <a:noFill/>
          </a:ln>
        </p:spPr>
        <p:txBody>
          <a:bodyPr lIns="121912" tIns="60956" rIns="121912" bIns="60956"/>
          <a:lstStyle/>
          <a:p>
            <a:pPr>
              <a:lnSpc>
                <a:spcPct val="120000"/>
              </a:lnSpc>
            </a:pPr>
            <a:endParaRPr lang="zh-CN" altLang="en-US" sz="169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5" name="Freeform 30"/>
          <p:cNvSpPr>
            <a:spLocks noEditPoints="1"/>
          </p:cNvSpPr>
          <p:nvPr>
            <p:custDataLst>
              <p:tags r:id="rId25"/>
            </p:custDataLst>
          </p:nvPr>
        </p:nvSpPr>
        <p:spPr bwMode="auto">
          <a:xfrm>
            <a:off x="4751953" y="3403125"/>
            <a:ext cx="374613" cy="470045"/>
          </a:xfrm>
          <a:custGeom>
            <a:avLst/>
            <a:gdLst>
              <a:gd name="T0" fmla="*/ 62 w 84"/>
              <a:gd name="T1" fmla="*/ 60 h 106"/>
              <a:gd name="T2" fmla="*/ 55 w 84"/>
              <a:gd name="T3" fmla="*/ 96 h 106"/>
              <a:gd name="T4" fmla="*/ 80 w 84"/>
              <a:gd name="T5" fmla="*/ 98 h 106"/>
              <a:gd name="T6" fmla="*/ 80 w 84"/>
              <a:gd name="T7" fmla="*/ 106 h 106"/>
              <a:gd name="T8" fmla="*/ 0 w 84"/>
              <a:gd name="T9" fmla="*/ 102 h 106"/>
              <a:gd name="T10" fmla="*/ 30 w 84"/>
              <a:gd name="T11" fmla="*/ 98 h 106"/>
              <a:gd name="T12" fmla="*/ 49 w 84"/>
              <a:gd name="T13" fmla="*/ 91 h 106"/>
              <a:gd name="T14" fmla="*/ 6 w 84"/>
              <a:gd name="T15" fmla="*/ 88 h 106"/>
              <a:gd name="T16" fmla="*/ 6 w 84"/>
              <a:gd name="T17" fmla="*/ 83 h 106"/>
              <a:gd name="T18" fmla="*/ 56 w 84"/>
              <a:gd name="T19" fmla="*/ 72 h 106"/>
              <a:gd name="T20" fmla="*/ 50 w 84"/>
              <a:gd name="T21" fmla="*/ 55 h 106"/>
              <a:gd name="T22" fmla="*/ 42 w 84"/>
              <a:gd name="T23" fmla="*/ 56 h 106"/>
              <a:gd name="T24" fmla="*/ 32 w 84"/>
              <a:gd name="T25" fmla="*/ 68 h 106"/>
              <a:gd name="T26" fmla="*/ 28 w 84"/>
              <a:gd name="T27" fmla="*/ 70 h 106"/>
              <a:gd name="T28" fmla="*/ 14 w 84"/>
              <a:gd name="T29" fmla="*/ 65 h 106"/>
              <a:gd name="T30" fmla="*/ 16 w 84"/>
              <a:gd name="T31" fmla="*/ 58 h 106"/>
              <a:gd name="T32" fmla="*/ 13 w 84"/>
              <a:gd name="T33" fmla="*/ 54 h 106"/>
              <a:gd name="T34" fmla="*/ 38 w 84"/>
              <a:gd name="T35" fmla="*/ 15 h 106"/>
              <a:gd name="T36" fmla="*/ 40 w 84"/>
              <a:gd name="T37" fmla="*/ 16 h 106"/>
              <a:gd name="T38" fmla="*/ 41 w 84"/>
              <a:gd name="T39" fmla="*/ 9 h 106"/>
              <a:gd name="T40" fmla="*/ 45 w 84"/>
              <a:gd name="T41" fmla="*/ 2 h 106"/>
              <a:gd name="T42" fmla="*/ 66 w 84"/>
              <a:gd name="T43" fmla="*/ 18 h 106"/>
              <a:gd name="T44" fmla="*/ 58 w 84"/>
              <a:gd name="T45" fmla="*/ 18 h 106"/>
              <a:gd name="T46" fmla="*/ 57 w 84"/>
              <a:gd name="T47" fmla="*/ 26 h 106"/>
              <a:gd name="T48" fmla="*/ 52 w 84"/>
              <a:gd name="T49" fmla="*/ 38 h 106"/>
              <a:gd name="T50" fmla="*/ 55 w 84"/>
              <a:gd name="T51" fmla="*/ 49 h 106"/>
              <a:gd name="T52" fmla="*/ 54 w 84"/>
              <a:gd name="T53" fmla="*/ 16 h 106"/>
              <a:gd name="T54" fmla="*/ 44 w 84"/>
              <a:gd name="T55" fmla="*/ 19 h 106"/>
              <a:gd name="T56" fmla="*/ 54 w 84"/>
              <a:gd name="T57" fmla="*/ 16 h 106"/>
              <a:gd name="T58" fmla="*/ 48 w 84"/>
              <a:gd name="T59" fmla="*/ 35 h 106"/>
              <a:gd name="T60" fmla="*/ 37 w 84"/>
              <a:gd name="T61" fmla="*/ 20 h 106"/>
              <a:gd name="T62" fmla="*/ 33 w 84"/>
              <a:gd name="T63" fmla="*/ 62 h 106"/>
              <a:gd name="T64" fmla="*/ 34 w 84"/>
              <a:gd name="T65" fmla="*/ 46 h 106"/>
              <a:gd name="T66" fmla="*/ 37 w 84"/>
              <a:gd name="T67" fmla="*/ 38 h 106"/>
              <a:gd name="T68" fmla="*/ 49 w 84"/>
              <a:gd name="T69" fmla="*/ 42 h 106"/>
              <a:gd name="T70" fmla="*/ 40 w 84"/>
              <a:gd name="T71" fmla="*/ 42 h 106"/>
              <a:gd name="T72" fmla="*/ 40 w 84"/>
              <a:gd name="T73" fmla="*/ 42 h 106"/>
              <a:gd name="T74" fmla="*/ 45 w 84"/>
              <a:gd name="T75" fmla="*/ 52 h 106"/>
              <a:gd name="T76" fmla="*/ 49 w 84"/>
              <a:gd name="T77" fmla="*/ 50 h 106"/>
              <a:gd name="T78" fmla="*/ 49 w 84"/>
              <a:gd name="T79" fmla="*/ 42 h 106"/>
              <a:gd name="T80" fmla="*/ 20 w 84"/>
              <a:gd name="T81" fmla="*/ 61 h 106"/>
              <a:gd name="T82" fmla="*/ 19 w 84"/>
              <a:gd name="T83" fmla="*/ 62 h 106"/>
              <a:gd name="T84" fmla="*/ 26 w 84"/>
              <a:gd name="T85" fmla="*/ 6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106">
                <a:moveTo>
                  <a:pt x="55" y="49"/>
                </a:moveTo>
                <a:cubicBezTo>
                  <a:pt x="58" y="52"/>
                  <a:pt x="61" y="56"/>
                  <a:pt x="62" y="60"/>
                </a:cubicBezTo>
                <a:cubicBezTo>
                  <a:pt x="64" y="63"/>
                  <a:pt x="65" y="68"/>
                  <a:pt x="65" y="72"/>
                </a:cubicBezTo>
                <a:cubicBezTo>
                  <a:pt x="65" y="82"/>
                  <a:pt x="61" y="90"/>
                  <a:pt x="55" y="96"/>
                </a:cubicBezTo>
                <a:cubicBezTo>
                  <a:pt x="54" y="97"/>
                  <a:pt x="53" y="98"/>
                  <a:pt x="53" y="98"/>
                </a:cubicBezTo>
                <a:cubicBezTo>
                  <a:pt x="80" y="98"/>
                  <a:pt x="80" y="98"/>
                  <a:pt x="80" y="98"/>
                </a:cubicBezTo>
                <a:cubicBezTo>
                  <a:pt x="82" y="98"/>
                  <a:pt x="84" y="100"/>
                  <a:pt x="84" y="102"/>
                </a:cubicBezTo>
                <a:cubicBezTo>
                  <a:pt x="84" y="104"/>
                  <a:pt x="82" y="106"/>
                  <a:pt x="80" y="106"/>
                </a:cubicBezTo>
                <a:cubicBezTo>
                  <a:pt x="54" y="106"/>
                  <a:pt x="29" y="106"/>
                  <a:pt x="4" y="106"/>
                </a:cubicBezTo>
                <a:cubicBezTo>
                  <a:pt x="2" y="106"/>
                  <a:pt x="0" y="104"/>
                  <a:pt x="0" y="102"/>
                </a:cubicBezTo>
                <a:cubicBezTo>
                  <a:pt x="0" y="100"/>
                  <a:pt x="2" y="98"/>
                  <a:pt x="4" y="98"/>
                </a:cubicBezTo>
                <a:cubicBezTo>
                  <a:pt x="30" y="98"/>
                  <a:pt x="30" y="98"/>
                  <a:pt x="30" y="98"/>
                </a:cubicBezTo>
                <a:cubicBezTo>
                  <a:pt x="31" y="98"/>
                  <a:pt x="31" y="98"/>
                  <a:pt x="31" y="98"/>
                </a:cubicBezTo>
                <a:cubicBezTo>
                  <a:pt x="38" y="98"/>
                  <a:pt x="44" y="95"/>
                  <a:pt x="49" y="91"/>
                </a:cubicBezTo>
                <a:cubicBezTo>
                  <a:pt x="50" y="90"/>
                  <a:pt x="50" y="89"/>
                  <a:pt x="51" y="88"/>
                </a:cubicBezTo>
                <a:cubicBezTo>
                  <a:pt x="6" y="88"/>
                  <a:pt x="6" y="88"/>
                  <a:pt x="6" y="88"/>
                </a:cubicBezTo>
                <a:cubicBezTo>
                  <a:pt x="5" y="88"/>
                  <a:pt x="4" y="87"/>
                  <a:pt x="4" y="86"/>
                </a:cubicBezTo>
                <a:cubicBezTo>
                  <a:pt x="4" y="85"/>
                  <a:pt x="5" y="83"/>
                  <a:pt x="6" y="83"/>
                </a:cubicBezTo>
                <a:cubicBezTo>
                  <a:pt x="54" y="83"/>
                  <a:pt x="54" y="83"/>
                  <a:pt x="54" y="83"/>
                </a:cubicBezTo>
                <a:cubicBezTo>
                  <a:pt x="56" y="80"/>
                  <a:pt x="56" y="76"/>
                  <a:pt x="56" y="72"/>
                </a:cubicBezTo>
                <a:cubicBezTo>
                  <a:pt x="56" y="69"/>
                  <a:pt x="56" y="66"/>
                  <a:pt x="55" y="63"/>
                </a:cubicBezTo>
                <a:cubicBezTo>
                  <a:pt x="54" y="60"/>
                  <a:pt x="52" y="58"/>
                  <a:pt x="50" y="55"/>
                </a:cubicBezTo>
                <a:cubicBezTo>
                  <a:pt x="49" y="56"/>
                  <a:pt x="47" y="57"/>
                  <a:pt x="45" y="57"/>
                </a:cubicBezTo>
                <a:cubicBezTo>
                  <a:pt x="44" y="57"/>
                  <a:pt x="43" y="57"/>
                  <a:pt x="42" y="56"/>
                </a:cubicBezTo>
                <a:cubicBezTo>
                  <a:pt x="35" y="67"/>
                  <a:pt x="35" y="67"/>
                  <a:pt x="35" y="67"/>
                </a:cubicBezTo>
                <a:cubicBezTo>
                  <a:pt x="35" y="68"/>
                  <a:pt x="33" y="68"/>
                  <a:pt x="32" y="68"/>
                </a:cubicBezTo>
                <a:cubicBezTo>
                  <a:pt x="30" y="66"/>
                  <a:pt x="30" y="66"/>
                  <a:pt x="30" y="66"/>
                </a:cubicBezTo>
                <a:cubicBezTo>
                  <a:pt x="28" y="70"/>
                  <a:pt x="28" y="70"/>
                  <a:pt x="28" y="70"/>
                </a:cubicBezTo>
                <a:cubicBezTo>
                  <a:pt x="27" y="71"/>
                  <a:pt x="25" y="72"/>
                  <a:pt x="24" y="71"/>
                </a:cubicBezTo>
                <a:cubicBezTo>
                  <a:pt x="14" y="65"/>
                  <a:pt x="14" y="65"/>
                  <a:pt x="14" y="65"/>
                </a:cubicBezTo>
                <a:cubicBezTo>
                  <a:pt x="13" y="65"/>
                  <a:pt x="13" y="63"/>
                  <a:pt x="14" y="62"/>
                </a:cubicBezTo>
                <a:cubicBezTo>
                  <a:pt x="16" y="58"/>
                  <a:pt x="16" y="58"/>
                  <a:pt x="16" y="58"/>
                </a:cubicBezTo>
                <a:cubicBezTo>
                  <a:pt x="13" y="57"/>
                  <a:pt x="13" y="57"/>
                  <a:pt x="13" y="57"/>
                </a:cubicBezTo>
                <a:cubicBezTo>
                  <a:pt x="12" y="56"/>
                  <a:pt x="12" y="55"/>
                  <a:pt x="13" y="54"/>
                </a:cubicBezTo>
                <a:cubicBezTo>
                  <a:pt x="34" y="16"/>
                  <a:pt x="34" y="16"/>
                  <a:pt x="34" y="16"/>
                </a:cubicBezTo>
                <a:cubicBezTo>
                  <a:pt x="35" y="15"/>
                  <a:pt x="37" y="14"/>
                  <a:pt x="38" y="15"/>
                </a:cubicBezTo>
                <a:cubicBezTo>
                  <a:pt x="38" y="15"/>
                  <a:pt x="38" y="15"/>
                  <a:pt x="38" y="15"/>
                </a:cubicBezTo>
                <a:cubicBezTo>
                  <a:pt x="40" y="16"/>
                  <a:pt x="40" y="16"/>
                  <a:pt x="40" y="16"/>
                </a:cubicBezTo>
                <a:cubicBezTo>
                  <a:pt x="44" y="10"/>
                  <a:pt x="44" y="10"/>
                  <a:pt x="44" y="10"/>
                </a:cubicBezTo>
                <a:cubicBezTo>
                  <a:pt x="41" y="9"/>
                  <a:pt x="41" y="9"/>
                  <a:pt x="41" y="9"/>
                </a:cubicBezTo>
                <a:cubicBezTo>
                  <a:pt x="39" y="7"/>
                  <a:pt x="39" y="5"/>
                  <a:pt x="40" y="3"/>
                </a:cubicBezTo>
                <a:cubicBezTo>
                  <a:pt x="41" y="1"/>
                  <a:pt x="43" y="0"/>
                  <a:pt x="45" y="2"/>
                </a:cubicBezTo>
                <a:cubicBezTo>
                  <a:pt x="52" y="5"/>
                  <a:pt x="58" y="9"/>
                  <a:pt x="64" y="12"/>
                </a:cubicBezTo>
                <a:cubicBezTo>
                  <a:pt x="66" y="13"/>
                  <a:pt x="67" y="16"/>
                  <a:pt x="66" y="18"/>
                </a:cubicBezTo>
                <a:cubicBezTo>
                  <a:pt x="64" y="20"/>
                  <a:pt x="62" y="21"/>
                  <a:pt x="60" y="19"/>
                </a:cubicBezTo>
                <a:cubicBezTo>
                  <a:pt x="58" y="18"/>
                  <a:pt x="58" y="18"/>
                  <a:pt x="58" y="18"/>
                </a:cubicBezTo>
                <a:cubicBezTo>
                  <a:pt x="54" y="24"/>
                  <a:pt x="54" y="24"/>
                  <a:pt x="54" y="24"/>
                </a:cubicBezTo>
                <a:cubicBezTo>
                  <a:pt x="57" y="26"/>
                  <a:pt x="57" y="26"/>
                  <a:pt x="57" y="26"/>
                </a:cubicBezTo>
                <a:cubicBezTo>
                  <a:pt x="58" y="26"/>
                  <a:pt x="58" y="28"/>
                  <a:pt x="57" y="29"/>
                </a:cubicBezTo>
                <a:cubicBezTo>
                  <a:pt x="52" y="38"/>
                  <a:pt x="52" y="38"/>
                  <a:pt x="52" y="38"/>
                </a:cubicBezTo>
                <a:cubicBezTo>
                  <a:pt x="55" y="40"/>
                  <a:pt x="56" y="43"/>
                  <a:pt x="56" y="46"/>
                </a:cubicBezTo>
                <a:cubicBezTo>
                  <a:pt x="56" y="47"/>
                  <a:pt x="56" y="48"/>
                  <a:pt x="55" y="49"/>
                </a:cubicBezTo>
                <a:close/>
                <a:moveTo>
                  <a:pt x="54" y="16"/>
                </a:moveTo>
                <a:cubicBezTo>
                  <a:pt x="54" y="16"/>
                  <a:pt x="54" y="16"/>
                  <a:pt x="54" y="16"/>
                </a:cubicBezTo>
                <a:cubicBezTo>
                  <a:pt x="52" y="15"/>
                  <a:pt x="50" y="13"/>
                  <a:pt x="48" y="12"/>
                </a:cubicBezTo>
                <a:cubicBezTo>
                  <a:pt x="44" y="19"/>
                  <a:pt x="44" y="19"/>
                  <a:pt x="44" y="19"/>
                </a:cubicBezTo>
                <a:cubicBezTo>
                  <a:pt x="50" y="22"/>
                  <a:pt x="50" y="22"/>
                  <a:pt x="50" y="22"/>
                </a:cubicBezTo>
                <a:cubicBezTo>
                  <a:pt x="54" y="16"/>
                  <a:pt x="54" y="16"/>
                  <a:pt x="54" y="16"/>
                </a:cubicBezTo>
                <a:close/>
                <a:moveTo>
                  <a:pt x="48" y="35"/>
                </a:moveTo>
                <a:cubicBezTo>
                  <a:pt x="48" y="35"/>
                  <a:pt x="48" y="35"/>
                  <a:pt x="48" y="35"/>
                </a:cubicBezTo>
                <a:cubicBezTo>
                  <a:pt x="52" y="29"/>
                  <a:pt x="52" y="29"/>
                  <a:pt x="52" y="29"/>
                </a:cubicBezTo>
                <a:cubicBezTo>
                  <a:pt x="47" y="26"/>
                  <a:pt x="42" y="23"/>
                  <a:pt x="37" y="20"/>
                </a:cubicBezTo>
                <a:cubicBezTo>
                  <a:pt x="18" y="54"/>
                  <a:pt x="18" y="54"/>
                  <a:pt x="18" y="54"/>
                </a:cubicBezTo>
                <a:cubicBezTo>
                  <a:pt x="23" y="57"/>
                  <a:pt x="28" y="60"/>
                  <a:pt x="33" y="62"/>
                </a:cubicBezTo>
                <a:cubicBezTo>
                  <a:pt x="37" y="54"/>
                  <a:pt x="37" y="54"/>
                  <a:pt x="37" y="54"/>
                </a:cubicBezTo>
                <a:cubicBezTo>
                  <a:pt x="35" y="52"/>
                  <a:pt x="34" y="49"/>
                  <a:pt x="34" y="46"/>
                </a:cubicBezTo>
                <a:cubicBezTo>
                  <a:pt x="34" y="43"/>
                  <a:pt x="35" y="40"/>
                  <a:pt x="37" y="38"/>
                </a:cubicBezTo>
                <a:cubicBezTo>
                  <a:pt x="37" y="38"/>
                  <a:pt x="37" y="38"/>
                  <a:pt x="37" y="38"/>
                </a:cubicBezTo>
                <a:cubicBezTo>
                  <a:pt x="40" y="35"/>
                  <a:pt x="44" y="34"/>
                  <a:pt x="48" y="35"/>
                </a:cubicBezTo>
                <a:close/>
                <a:moveTo>
                  <a:pt x="49" y="42"/>
                </a:moveTo>
                <a:cubicBezTo>
                  <a:pt x="49" y="42"/>
                  <a:pt x="49" y="42"/>
                  <a:pt x="49" y="42"/>
                </a:cubicBezTo>
                <a:cubicBezTo>
                  <a:pt x="47" y="39"/>
                  <a:pt x="43" y="39"/>
                  <a:pt x="40" y="42"/>
                </a:cubicBezTo>
                <a:cubicBezTo>
                  <a:pt x="40" y="41"/>
                  <a:pt x="40" y="41"/>
                  <a:pt x="40" y="41"/>
                </a:cubicBezTo>
                <a:cubicBezTo>
                  <a:pt x="40" y="42"/>
                  <a:pt x="40" y="42"/>
                  <a:pt x="40" y="42"/>
                </a:cubicBezTo>
                <a:cubicBezTo>
                  <a:pt x="39" y="43"/>
                  <a:pt x="39" y="44"/>
                  <a:pt x="39" y="46"/>
                </a:cubicBezTo>
                <a:cubicBezTo>
                  <a:pt x="39" y="49"/>
                  <a:pt x="41" y="52"/>
                  <a:pt x="45" y="52"/>
                </a:cubicBezTo>
                <a:cubicBezTo>
                  <a:pt x="47" y="52"/>
                  <a:pt x="48" y="51"/>
                  <a:pt x="49" y="50"/>
                </a:cubicBezTo>
                <a:cubicBezTo>
                  <a:pt x="49" y="50"/>
                  <a:pt x="49" y="50"/>
                  <a:pt x="49" y="50"/>
                </a:cubicBezTo>
                <a:cubicBezTo>
                  <a:pt x="50" y="49"/>
                  <a:pt x="51" y="48"/>
                  <a:pt x="51" y="46"/>
                </a:cubicBezTo>
                <a:cubicBezTo>
                  <a:pt x="51" y="44"/>
                  <a:pt x="50" y="43"/>
                  <a:pt x="49" y="42"/>
                </a:cubicBezTo>
                <a:cubicBezTo>
                  <a:pt x="49" y="42"/>
                  <a:pt x="49" y="42"/>
                  <a:pt x="49" y="42"/>
                </a:cubicBezTo>
                <a:close/>
                <a:moveTo>
                  <a:pt x="20" y="61"/>
                </a:moveTo>
                <a:cubicBezTo>
                  <a:pt x="20" y="61"/>
                  <a:pt x="20" y="61"/>
                  <a:pt x="20" y="61"/>
                </a:cubicBezTo>
                <a:cubicBezTo>
                  <a:pt x="19" y="62"/>
                  <a:pt x="19" y="62"/>
                  <a:pt x="19" y="62"/>
                </a:cubicBezTo>
                <a:cubicBezTo>
                  <a:pt x="25" y="66"/>
                  <a:pt x="25" y="66"/>
                  <a:pt x="25" y="66"/>
                </a:cubicBezTo>
                <a:cubicBezTo>
                  <a:pt x="26" y="64"/>
                  <a:pt x="26" y="64"/>
                  <a:pt x="26" y="64"/>
                </a:cubicBezTo>
                <a:cubicBezTo>
                  <a:pt x="20" y="61"/>
                  <a:pt x="20" y="61"/>
                  <a:pt x="20" y="61"/>
                </a:cubicBezTo>
                <a:close/>
              </a:path>
            </a:pathLst>
          </a:custGeom>
          <a:solidFill>
            <a:srgbClr val="FFFFFF"/>
          </a:solidFill>
          <a:ln w="6350">
            <a:noFill/>
          </a:ln>
        </p:spPr>
        <p:txBody>
          <a:bodyPr vert="horz" wrap="square" lIns="121912" tIns="60956" rIns="121912" bIns="60956" numCol="1" anchor="t" anchorCtr="0" compatLnSpc="1"/>
          <a:lstStyle/>
          <a:p>
            <a:pPr>
              <a:lnSpc>
                <a:spcPct val="120000"/>
              </a:lnSpc>
            </a:pPr>
            <a:endParaRPr lang="zh-CN" altLang="en-US" sz="1690" dirty="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三、悼词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20420" y="1490345"/>
            <a:ext cx="6011545" cy="313817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（一）悼词的概念</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悼词是对死者表示哀悼的话或文章。它有广义和狭义之分。广义的悼词指向死者表示哀悼、缅怀与敬意的一切形式的悼念性文章；狭义的悼词专指在追悼大会上对死者表示敬意与哀思的宣读式的专用哀悼的文体。今天的悼词是从古代的诔辞、哀辞、吊文、祭文一步步演化而来的，它通常有以下基本特征：充分肯定死者对社会的贡献，真诚表达生者的悼念和敬意，以质朴无华的语言和多种多样的形式体现化悲痛为力量的积极内容。</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17" name="图片 116"/>
          <p:cNvPicPr/>
          <p:nvPr/>
        </p:nvPicPr>
        <p:blipFill>
          <a:blip r:embed="rId1"/>
          <a:stretch>
            <a:fillRect/>
          </a:stretch>
        </p:blipFill>
        <p:spPr>
          <a:xfrm>
            <a:off x="6962140" y="1490345"/>
            <a:ext cx="4500880" cy="389445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blinds(horizontal)">
                                      <p:cBhvr>
                                        <p:cTn id="7"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三、悼词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34390" y="1035050"/>
            <a:ext cx="6025515" cy="387667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（二）悼词的种类</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悼词按不同的角度和标准有不同的分类。</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 按照用途分类</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（1）宣读体悼词。这种悼词专用于追悼大会，由一定身份的人进行宣读。它是对在场参加追悼的同志讲话，而不是对死者讲话。</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（2）艺术散文类悼词。这类悼词内容广泛，包括所有的向死者表示哀悼、缅怀与敬意的情文并茂的文章，这类文章大都发表在报刊杂志上。</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 按照表现的手段分类</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（1）记叙类悼词。（2）议论类悼词。（3）抒情类悼词。</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18" name="图片 117"/>
          <p:cNvPicPr/>
          <p:nvPr/>
        </p:nvPicPr>
        <p:blipFill>
          <a:blip r:embed="rId1"/>
          <a:stretch>
            <a:fillRect/>
          </a:stretch>
        </p:blipFill>
        <p:spPr>
          <a:xfrm>
            <a:off x="7060565" y="973455"/>
            <a:ext cx="4046220" cy="491172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wipe(down)">
                                      <p:cBhvr>
                                        <p:cTn id="7"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三、悼词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20420" y="931545"/>
            <a:ext cx="6025515" cy="55308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（三）悼词的格式与写作方法</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任意形状 3"/>
          <p:cNvSpPr/>
          <p:nvPr>
            <p:custDataLst>
              <p:tags r:id="rId1"/>
            </p:custDataLst>
          </p:nvPr>
        </p:nvSpPr>
        <p:spPr>
          <a:xfrm>
            <a:off x="4447533" y="2951875"/>
            <a:ext cx="1044594" cy="1302596"/>
          </a:xfrm>
          <a:custGeom>
            <a:avLst/>
            <a:gdLst>
              <a:gd name="connsiteX0" fmla="*/ 946690 w 948690"/>
              <a:gd name="connsiteY0" fmla="*/ 25432 h 1183005"/>
              <a:gd name="connsiteX1" fmla="*/ 937546 w 948690"/>
              <a:gd name="connsiteY1" fmla="*/ 4286 h 1183005"/>
              <a:gd name="connsiteX2" fmla="*/ 98012 w 948690"/>
              <a:gd name="connsiteY2" fmla="*/ 1007269 h 1183005"/>
              <a:gd name="connsiteX3" fmla="*/ 92297 w 948690"/>
              <a:gd name="connsiteY3" fmla="*/ 1007269 h 1183005"/>
              <a:gd name="connsiteX4" fmla="*/ 4286 w 948690"/>
              <a:gd name="connsiteY4" fmla="*/ 1095280 h 1183005"/>
              <a:gd name="connsiteX5" fmla="*/ 92297 w 948690"/>
              <a:gd name="connsiteY5" fmla="*/ 1183291 h 1183005"/>
              <a:gd name="connsiteX6" fmla="*/ 180308 w 948690"/>
              <a:gd name="connsiteY6" fmla="*/ 1095280 h 1183005"/>
              <a:gd name="connsiteX7" fmla="*/ 120301 w 948690"/>
              <a:gd name="connsiteY7" fmla="*/ 1011841 h 1183005"/>
              <a:gd name="connsiteX8" fmla="*/ 946690 w 948690"/>
              <a:gd name="connsiteY8" fmla="*/ 25432 h 1183005"/>
              <a:gd name="connsiteX9" fmla="*/ 130016 w 948690"/>
              <a:gd name="connsiteY9" fmla="*/ 1080992 h 1183005"/>
              <a:gd name="connsiteX10" fmla="*/ 86011 w 948690"/>
              <a:gd name="connsiteY10" fmla="*/ 1139285 h 1183005"/>
              <a:gd name="connsiteX11" fmla="*/ 63151 w 948690"/>
              <a:gd name="connsiteY11" fmla="*/ 1070134 h 1183005"/>
              <a:gd name="connsiteX12" fmla="*/ 130016 w 948690"/>
              <a:gd name="connsiteY12" fmla="*/ 1080992 h 118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48690" h="1183005">
                <a:moveTo>
                  <a:pt x="946690" y="25432"/>
                </a:moveTo>
                <a:lnTo>
                  <a:pt x="937546" y="4286"/>
                </a:lnTo>
                <a:cubicBezTo>
                  <a:pt x="512921" y="184309"/>
                  <a:pt x="199739" y="559213"/>
                  <a:pt x="98012" y="1007269"/>
                </a:cubicBezTo>
                <a:cubicBezTo>
                  <a:pt x="96298" y="1007269"/>
                  <a:pt x="94012" y="1007269"/>
                  <a:pt x="92297" y="1007269"/>
                </a:cubicBezTo>
                <a:cubicBezTo>
                  <a:pt x="43720" y="1007269"/>
                  <a:pt x="4286" y="1046702"/>
                  <a:pt x="4286" y="1095280"/>
                </a:cubicBezTo>
                <a:cubicBezTo>
                  <a:pt x="4286" y="1143857"/>
                  <a:pt x="43720" y="1183291"/>
                  <a:pt x="92297" y="1183291"/>
                </a:cubicBezTo>
                <a:cubicBezTo>
                  <a:pt x="140875" y="1183291"/>
                  <a:pt x="180308" y="1143857"/>
                  <a:pt x="180308" y="1095280"/>
                </a:cubicBezTo>
                <a:cubicBezTo>
                  <a:pt x="180308" y="1056418"/>
                  <a:pt x="155162" y="1023842"/>
                  <a:pt x="120301" y="1011841"/>
                </a:cubicBezTo>
                <a:cubicBezTo>
                  <a:pt x="221456" y="571214"/>
                  <a:pt x="529495" y="202597"/>
                  <a:pt x="946690" y="25432"/>
                </a:cubicBezTo>
                <a:close/>
                <a:moveTo>
                  <a:pt x="130016" y="1080992"/>
                </a:moveTo>
                <a:lnTo>
                  <a:pt x="86011" y="1139285"/>
                </a:lnTo>
                <a:lnTo>
                  <a:pt x="63151" y="1070134"/>
                </a:lnTo>
                <a:lnTo>
                  <a:pt x="130016" y="1080992"/>
                </a:lnTo>
                <a:close/>
              </a:path>
            </a:pathLst>
          </a:custGeom>
          <a:solidFill>
            <a:srgbClr val="2196F3"/>
          </a:solidFill>
          <a:ln w="9525" cap="flat">
            <a:noFill/>
            <a:prstDash val="solid"/>
            <a:miter/>
          </a:ln>
        </p:spPr>
        <p:txBody>
          <a:bodyPr rtlCol="0" anchor="ctr">
            <a:normAutofit/>
          </a:bodyPr>
          <a:p>
            <a:pPr defTabSz="457200">
              <a:lnSpc>
                <a:spcPct val="120000"/>
              </a:lnSpc>
            </a:pPr>
            <a:endParaRPr lang="zh-CN" altLang="en-US">
              <a:solidFill>
                <a:srgbClr val="222222"/>
              </a:solidFill>
              <a:cs typeface="黑体" panose="02010609060101010101" charset="-122"/>
            </a:endParaRPr>
          </a:p>
        </p:txBody>
      </p:sp>
      <p:sp>
        <p:nvSpPr>
          <p:cNvPr id="3" name="任意形状 4"/>
          <p:cNvSpPr/>
          <p:nvPr>
            <p:custDataLst>
              <p:tags r:id="rId2"/>
            </p:custDataLst>
          </p:nvPr>
        </p:nvSpPr>
        <p:spPr>
          <a:xfrm>
            <a:off x="5140992" y="5653345"/>
            <a:ext cx="1610939" cy="346100"/>
          </a:xfrm>
          <a:custGeom>
            <a:avLst/>
            <a:gdLst>
              <a:gd name="connsiteX0" fmla="*/ 18002 w 1463040"/>
              <a:gd name="connsiteY0" fmla="*/ 4286 h 314325"/>
              <a:gd name="connsiteX1" fmla="*/ 4286 w 1463040"/>
              <a:gd name="connsiteY1" fmla="*/ 22574 h 314325"/>
              <a:gd name="connsiteX2" fmla="*/ 1292447 w 1463040"/>
              <a:gd name="connsiteY2" fmla="*/ 248317 h 314325"/>
              <a:gd name="connsiteX3" fmla="*/ 1294733 w 1463040"/>
              <a:gd name="connsiteY3" fmla="*/ 253460 h 314325"/>
              <a:gd name="connsiteX4" fmla="*/ 1414748 w 1463040"/>
              <a:gd name="connsiteY4" fmla="*/ 285464 h 314325"/>
              <a:gd name="connsiteX5" fmla="*/ 1446752 w 1463040"/>
              <a:gd name="connsiteY5" fmla="*/ 165449 h 314325"/>
              <a:gd name="connsiteX6" fmla="*/ 1326737 w 1463040"/>
              <a:gd name="connsiteY6" fmla="*/ 133445 h 314325"/>
              <a:gd name="connsiteX7" fmla="*/ 1284446 w 1463040"/>
              <a:gd name="connsiteY7" fmla="*/ 226600 h 314325"/>
              <a:gd name="connsiteX8" fmla="*/ 18002 w 1463040"/>
              <a:gd name="connsiteY8" fmla="*/ 4286 h 314325"/>
              <a:gd name="connsiteX9" fmla="*/ 1340453 w 1463040"/>
              <a:gd name="connsiteY9" fmla="*/ 183737 h 314325"/>
              <a:gd name="connsiteX10" fmla="*/ 1413034 w 1463040"/>
              <a:gd name="connsiteY10" fmla="*/ 192310 h 314325"/>
              <a:gd name="connsiteX11" fmla="*/ 1364456 w 1463040"/>
              <a:gd name="connsiteY11" fmla="*/ 246602 h 314325"/>
              <a:gd name="connsiteX12" fmla="*/ 1340453 w 1463040"/>
              <a:gd name="connsiteY12" fmla="*/ 183737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63040" h="314325">
                <a:moveTo>
                  <a:pt x="18002" y="4286"/>
                </a:moveTo>
                <a:lnTo>
                  <a:pt x="4286" y="22574"/>
                </a:lnTo>
                <a:cubicBezTo>
                  <a:pt x="372332" y="299752"/>
                  <a:pt x="853535" y="383762"/>
                  <a:pt x="1292447" y="248317"/>
                </a:cubicBezTo>
                <a:cubicBezTo>
                  <a:pt x="1293019" y="250031"/>
                  <a:pt x="1294162" y="251746"/>
                  <a:pt x="1294733" y="253460"/>
                </a:cubicBezTo>
                <a:cubicBezTo>
                  <a:pt x="1318736" y="295180"/>
                  <a:pt x="1372457" y="310039"/>
                  <a:pt x="1414748" y="285464"/>
                </a:cubicBezTo>
                <a:cubicBezTo>
                  <a:pt x="1457039" y="261461"/>
                  <a:pt x="1471327" y="207740"/>
                  <a:pt x="1446752" y="165449"/>
                </a:cubicBezTo>
                <a:cubicBezTo>
                  <a:pt x="1422749" y="123158"/>
                  <a:pt x="1369028" y="108871"/>
                  <a:pt x="1326737" y="133445"/>
                </a:cubicBezTo>
                <a:cubicBezTo>
                  <a:pt x="1293019" y="152876"/>
                  <a:pt x="1277588" y="190595"/>
                  <a:pt x="1284446" y="226600"/>
                </a:cubicBezTo>
                <a:cubicBezTo>
                  <a:pt x="852964" y="359759"/>
                  <a:pt x="380333" y="276892"/>
                  <a:pt x="18002" y="4286"/>
                </a:cubicBezTo>
                <a:close/>
                <a:moveTo>
                  <a:pt x="1340453" y="183737"/>
                </a:moveTo>
                <a:lnTo>
                  <a:pt x="1413034" y="192310"/>
                </a:lnTo>
                <a:lnTo>
                  <a:pt x="1364456" y="246602"/>
                </a:lnTo>
                <a:lnTo>
                  <a:pt x="1340453" y="183737"/>
                </a:lnTo>
                <a:close/>
              </a:path>
            </a:pathLst>
          </a:custGeom>
          <a:solidFill>
            <a:srgbClr val="009587"/>
          </a:solidFill>
          <a:ln w="9525" cap="flat">
            <a:noFill/>
            <a:prstDash val="solid"/>
            <a:miter/>
          </a:ln>
        </p:spPr>
        <p:txBody>
          <a:bodyPr rtlCol="0" anchor="ctr">
            <a:normAutofit fontScale="85000" lnSpcReduction="10000"/>
          </a:bodyPr>
          <a:p>
            <a:pPr defTabSz="457200">
              <a:lnSpc>
                <a:spcPct val="130000"/>
              </a:lnSpc>
            </a:pPr>
            <a:endParaRPr lang="zh-CN" altLang="en-US">
              <a:solidFill>
                <a:srgbClr val="222222"/>
              </a:solidFill>
              <a:cs typeface="黑体" panose="02010609060101010101" charset="-122"/>
            </a:endParaRPr>
          </a:p>
        </p:txBody>
      </p:sp>
      <p:sp>
        <p:nvSpPr>
          <p:cNvPr id="6" name="任意形状 5"/>
          <p:cNvSpPr/>
          <p:nvPr>
            <p:custDataLst>
              <p:tags r:id="rId3"/>
            </p:custDataLst>
          </p:nvPr>
        </p:nvSpPr>
        <p:spPr>
          <a:xfrm>
            <a:off x="6993966" y="3099518"/>
            <a:ext cx="685908" cy="1510256"/>
          </a:xfrm>
          <a:custGeom>
            <a:avLst/>
            <a:gdLst>
              <a:gd name="connsiteX0" fmla="*/ 590859 w 622935"/>
              <a:gd name="connsiteY0" fmla="*/ 1366385 h 1371600"/>
              <a:gd name="connsiteX1" fmla="*/ 613719 w 622935"/>
              <a:gd name="connsiteY1" fmla="*/ 1369242 h 1371600"/>
              <a:gd name="connsiteX2" fmla="*/ 165092 w 622935"/>
              <a:gd name="connsiteY2" fmla="*/ 140517 h 1371600"/>
              <a:gd name="connsiteX3" fmla="*/ 167949 w 622935"/>
              <a:gd name="connsiteY3" fmla="*/ 135945 h 1371600"/>
              <a:gd name="connsiteX4" fmla="*/ 135945 w 622935"/>
              <a:gd name="connsiteY4" fmla="*/ 15930 h 1371600"/>
              <a:gd name="connsiteX5" fmla="*/ 15930 w 622935"/>
              <a:gd name="connsiteY5" fmla="*/ 47934 h 1371600"/>
              <a:gd name="connsiteX6" fmla="*/ 47934 w 622935"/>
              <a:gd name="connsiteY6" fmla="*/ 167949 h 1371600"/>
              <a:gd name="connsiteX7" fmla="*/ 149661 w 622935"/>
              <a:gd name="connsiteY7" fmla="*/ 157662 h 1371600"/>
              <a:gd name="connsiteX8" fmla="*/ 590859 w 622935"/>
              <a:gd name="connsiteY8" fmla="*/ 1366385 h 1371600"/>
              <a:gd name="connsiteX9" fmla="*/ 85082 w 622935"/>
              <a:gd name="connsiteY9" fmla="*/ 131373 h 1371600"/>
              <a:gd name="connsiteX10" fmla="*/ 56507 w 622935"/>
              <a:gd name="connsiteY10" fmla="*/ 63936 h 1371600"/>
              <a:gd name="connsiteX11" fmla="*/ 127944 w 622935"/>
              <a:gd name="connsiteY11" fmla="*/ 78795 h 1371600"/>
              <a:gd name="connsiteX12" fmla="*/ 85082 w 622935"/>
              <a:gd name="connsiteY12" fmla="*/ 131373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2935" h="1371600">
                <a:moveTo>
                  <a:pt x="590859" y="1366385"/>
                </a:moveTo>
                <a:lnTo>
                  <a:pt x="613719" y="1369242"/>
                </a:lnTo>
                <a:cubicBezTo>
                  <a:pt x="669726" y="911470"/>
                  <a:pt x="502277" y="453128"/>
                  <a:pt x="165092" y="140517"/>
                </a:cubicBezTo>
                <a:cubicBezTo>
                  <a:pt x="166235" y="138803"/>
                  <a:pt x="167377" y="137660"/>
                  <a:pt x="167949" y="135945"/>
                </a:cubicBezTo>
                <a:cubicBezTo>
                  <a:pt x="191952" y="94226"/>
                  <a:pt x="177665" y="40505"/>
                  <a:pt x="135945" y="15930"/>
                </a:cubicBezTo>
                <a:cubicBezTo>
                  <a:pt x="94225" y="-8073"/>
                  <a:pt x="40505" y="6215"/>
                  <a:pt x="15930" y="47934"/>
                </a:cubicBezTo>
                <a:cubicBezTo>
                  <a:pt x="-8073" y="89653"/>
                  <a:pt x="6215" y="143375"/>
                  <a:pt x="47934" y="167949"/>
                </a:cubicBezTo>
                <a:cubicBezTo>
                  <a:pt x="81652" y="187380"/>
                  <a:pt x="122229" y="182237"/>
                  <a:pt x="149661" y="157662"/>
                </a:cubicBezTo>
                <a:cubicBezTo>
                  <a:pt x="481131" y="465129"/>
                  <a:pt x="645723" y="916614"/>
                  <a:pt x="590859" y="1366385"/>
                </a:cubicBezTo>
                <a:close/>
                <a:moveTo>
                  <a:pt x="85082" y="131373"/>
                </a:moveTo>
                <a:lnTo>
                  <a:pt x="56507" y="63936"/>
                </a:lnTo>
                <a:lnTo>
                  <a:pt x="127944" y="78795"/>
                </a:lnTo>
                <a:lnTo>
                  <a:pt x="85082" y="131373"/>
                </a:lnTo>
                <a:close/>
              </a:path>
            </a:pathLst>
          </a:custGeom>
          <a:solidFill>
            <a:srgbClr val="8BC34A"/>
          </a:solidFill>
          <a:ln w="9525" cap="flat">
            <a:noFill/>
            <a:prstDash val="solid"/>
            <a:miter/>
          </a:ln>
        </p:spPr>
        <p:txBody>
          <a:bodyPr rtlCol="0" anchor="ctr">
            <a:normAutofit/>
          </a:bodyPr>
          <a:p>
            <a:pPr defTabSz="457200">
              <a:lnSpc>
                <a:spcPct val="120000"/>
              </a:lnSpc>
            </a:pPr>
            <a:endParaRPr lang="zh-CN" altLang="en-US">
              <a:solidFill>
                <a:srgbClr val="222222"/>
              </a:solidFill>
              <a:cs typeface="黑体" panose="02010609060101010101" charset="-122"/>
            </a:endParaRPr>
          </a:p>
        </p:txBody>
      </p:sp>
      <p:sp>
        <p:nvSpPr>
          <p:cNvPr id="7" name="任意形状 6"/>
          <p:cNvSpPr/>
          <p:nvPr>
            <p:custDataLst>
              <p:tags r:id="rId4"/>
            </p:custDataLst>
          </p:nvPr>
        </p:nvSpPr>
        <p:spPr>
          <a:xfrm>
            <a:off x="5400882" y="2394968"/>
            <a:ext cx="1390694" cy="2473044"/>
          </a:xfrm>
          <a:custGeom>
            <a:avLst/>
            <a:gdLst>
              <a:gd name="connsiteX0" fmla="*/ 633508 w 1263015"/>
              <a:gd name="connsiteY0" fmla="*/ 4286 h 2245995"/>
              <a:gd name="connsiteX1" fmla="*/ 4286 w 1263015"/>
              <a:gd name="connsiteY1" fmla="*/ 633508 h 2245995"/>
              <a:gd name="connsiteX2" fmla="*/ 4286 w 1263015"/>
              <a:gd name="connsiteY2" fmla="*/ 1470755 h 2245995"/>
              <a:gd name="connsiteX3" fmla="*/ 591788 w 1263015"/>
              <a:gd name="connsiteY3" fmla="*/ 1131284 h 2245995"/>
              <a:gd name="connsiteX4" fmla="*/ 591788 w 1263015"/>
              <a:gd name="connsiteY4" fmla="*/ 633508 h 2245995"/>
              <a:gd name="connsiteX5" fmla="*/ 632936 w 1263015"/>
              <a:gd name="connsiteY5" fmla="*/ 592360 h 2245995"/>
              <a:gd name="connsiteX6" fmla="*/ 674084 w 1263015"/>
              <a:gd name="connsiteY6" fmla="*/ 633508 h 2245995"/>
              <a:gd name="connsiteX7" fmla="*/ 674084 w 1263015"/>
              <a:gd name="connsiteY7" fmla="*/ 1905667 h 2245995"/>
              <a:gd name="connsiteX8" fmla="*/ 1261586 w 1263015"/>
              <a:gd name="connsiteY8" fmla="*/ 2245138 h 2245995"/>
              <a:gd name="connsiteX9" fmla="*/ 1261586 w 1263015"/>
              <a:gd name="connsiteY9" fmla="*/ 633508 h 2245995"/>
              <a:gd name="connsiteX10" fmla="*/ 633508 w 1263015"/>
              <a:gd name="connsiteY10" fmla="*/ 4286 h 2245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3015" h="2245995">
                <a:moveTo>
                  <a:pt x="633508" y="4286"/>
                </a:moveTo>
                <a:cubicBezTo>
                  <a:pt x="286036" y="4286"/>
                  <a:pt x="4286" y="286036"/>
                  <a:pt x="4286" y="633508"/>
                </a:cubicBezTo>
                <a:lnTo>
                  <a:pt x="4286" y="1470755"/>
                </a:lnTo>
                <a:lnTo>
                  <a:pt x="591788" y="1131284"/>
                </a:lnTo>
                <a:lnTo>
                  <a:pt x="591788" y="633508"/>
                </a:lnTo>
                <a:cubicBezTo>
                  <a:pt x="591788" y="610648"/>
                  <a:pt x="610076" y="592360"/>
                  <a:pt x="632936" y="592360"/>
                </a:cubicBezTo>
                <a:cubicBezTo>
                  <a:pt x="655796" y="592360"/>
                  <a:pt x="674084" y="610648"/>
                  <a:pt x="674084" y="633508"/>
                </a:cubicBezTo>
                <a:lnTo>
                  <a:pt x="674084" y="1905667"/>
                </a:lnTo>
                <a:lnTo>
                  <a:pt x="1261586" y="2245138"/>
                </a:lnTo>
                <a:lnTo>
                  <a:pt x="1261586" y="633508"/>
                </a:lnTo>
                <a:cubicBezTo>
                  <a:pt x="1262729" y="286036"/>
                  <a:pt x="980980" y="4286"/>
                  <a:pt x="633508" y="4286"/>
                </a:cubicBezTo>
                <a:close/>
              </a:path>
            </a:pathLst>
          </a:custGeom>
          <a:solidFill>
            <a:srgbClr val="2196F3"/>
          </a:solidFill>
          <a:ln w="8068" cap="flat">
            <a:noFill/>
            <a:prstDash val="solid"/>
            <a:miter/>
          </a:ln>
        </p:spPr>
        <p:txBody>
          <a:bodyPr rtlCol="0" anchor="ctr">
            <a:normAutofit/>
          </a:bodyPr>
          <a:p>
            <a:pPr defTabSz="457200">
              <a:lnSpc>
                <a:spcPct val="120000"/>
              </a:lnSpc>
            </a:pPr>
            <a:endParaRPr lang="zh-CN" altLang="en-US">
              <a:solidFill>
                <a:srgbClr val="222222"/>
              </a:solidFill>
              <a:cs typeface="黑体" panose="02010609060101010101" charset="-122"/>
            </a:endParaRPr>
          </a:p>
        </p:txBody>
      </p:sp>
      <p:sp>
        <p:nvSpPr>
          <p:cNvPr id="8" name="任意形状 7"/>
          <p:cNvSpPr/>
          <p:nvPr>
            <p:custDataLst>
              <p:tags r:id="rId5"/>
            </p:custDataLst>
          </p:nvPr>
        </p:nvSpPr>
        <p:spPr>
          <a:xfrm>
            <a:off x="4256407" y="3584672"/>
            <a:ext cx="1887820" cy="2183578"/>
          </a:xfrm>
          <a:custGeom>
            <a:avLst/>
            <a:gdLst>
              <a:gd name="connsiteX0" fmla="*/ 88711 w 1714500"/>
              <a:gd name="connsiteY0" fmla="*/ 1669637 h 1983105"/>
              <a:gd name="connsiteX1" fmla="*/ 948247 w 1714500"/>
              <a:gd name="connsiteY1" fmla="*/ 1899952 h 1983105"/>
              <a:gd name="connsiteX2" fmla="*/ 1672909 w 1714500"/>
              <a:gd name="connsiteY2" fmla="*/ 1481042 h 1983105"/>
              <a:gd name="connsiteX3" fmla="*/ 1085407 w 1714500"/>
              <a:gd name="connsiteY3" fmla="*/ 1141571 h 1983105"/>
              <a:gd name="connsiteX4" fmla="*/ 654496 w 1714500"/>
              <a:gd name="connsiteY4" fmla="*/ 1390745 h 1983105"/>
              <a:gd name="connsiteX5" fmla="*/ 597918 w 1714500"/>
              <a:gd name="connsiteY5" fmla="*/ 1375315 h 1983105"/>
              <a:gd name="connsiteX6" fmla="*/ 613348 w 1714500"/>
              <a:gd name="connsiteY6" fmla="*/ 1318736 h 1983105"/>
              <a:gd name="connsiteX7" fmla="*/ 1715201 w 1714500"/>
              <a:gd name="connsiteY7" fmla="*/ 682657 h 1983105"/>
              <a:gd name="connsiteX8" fmla="*/ 1715201 w 1714500"/>
              <a:gd name="connsiteY8" fmla="*/ 4286 h 1983105"/>
              <a:gd name="connsiteX9" fmla="*/ 319597 w 1714500"/>
              <a:gd name="connsiteY9" fmla="*/ 810101 h 1983105"/>
              <a:gd name="connsiteX10" fmla="*/ 88711 w 1714500"/>
              <a:gd name="connsiteY10" fmla="*/ 1669637 h 1983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14500" h="1983105">
                <a:moveTo>
                  <a:pt x="88711" y="1669637"/>
                </a:moveTo>
                <a:cubicBezTo>
                  <a:pt x="262447" y="1970246"/>
                  <a:pt x="647067" y="2073688"/>
                  <a:pt x="948247" y="1899952"/>
                </a:cubicBezTo>
                <a:lnTo>
                  <a:pt x="1672909" y="1481042"/>
                </a:lnTo>
                <a:lnTo>
                  <a:pt x="1085407" y="1141571"/>
                </a:lnTo>
                <a:lnTo>
                  <a:pt x="654496" y="1390745"/>
                </a:lnTo>
                <a:cubicBezTo>
                  <a:pt x="634494" y="1402175"/>
                  <a:pt x="609348" y="1395317"/>
                  <a:pt x="597918" y="1375315"/>
                </a:cubicBezTo>
                <a:cubicBezTo>
                  <a:pt x="586488" y="1355312"/>
                  <a:pt x="593346" y="1330166"/>
                  <a:pt x="613348" y="1318736"/>
                </a:cubicBezTo>
                <a:lnTo>
                  <a:pt x="1715201" y="682657"/>
                </a:lnTo>
                <a:lnTo>
                  <a:pt x="1715201" y="4286"/>
                </a:lnTo>
                <a:lnTo>
                  <a:pt x="319597" y="810101"/>
                </a:lnTo>
                <a:cubicBezTo>
                  <a:pt x="17845" y="983837"/>
                  <a:pt x="-85025" y="1368457"/>
                  <a:pt x="88711" y="1669637"/>
                </a:cubicBezTo>
                <a:close/>
              </a:path>
            </a:pathLst>
          </a:custGeom>
          <a:solidFill>
            <a:srgbClr val="009587"/>
          </a:solidFill>
          <a:ln w="8068" cap="flat">
            <a:noFill/>
            <a:prstDash val="solid"/>
            <a:miter/>
          </a:ln>
        </p:spPr>
        <p:txBody>
          <a:bodyPr rtlCol="0" anchor="ctr">
            <a:normAutofit/>
          </a:bodyPr>
          <a:p>
            <a:pPr defTabSz="457200">
              <a:lnSpc>
                <a:spcPct val="120000"/>
              </a:lnSpc>
            </a:pPr>
            <a:endParaRPr lang="zh-CN" altLang="en-US">
              <a:solidFill>
                <a:srgbClr val="222222"/>
              </a:solidFill>
              <a:cs typeface="黑体" panose="02010609060101010101" charset="-122"/>
            </a:endParaRPr>
          </a:p>
        </p:txBody>
      </p:sp>
      <p:sp>
        <p:nvSpPr>
          <p:cNvPr id="9" name="任意形状 8"/>
          <p:cNvSpPr/>
          <p:nvPr>
            <p:custDataLst>
              <p:tags r:id="rId6"/>
            </p:custDataLst>
          </p:nvPr>
        </p:nvSpPr>
        <p:spPr>
          <a:xfrm>
            <a:off x="5355574" y="4010690"/>
            <a:ext cx="2580020" cy="1761965"/>
          </a:xfrm>
          <a:custGeom>
            <a:avLst/>
            <a:gdLst>
              <a:gd name="connsiteX0" fmla="*/ 2258854 w 2343150"/>
              <a:gd name="connsiteY0" fmla="*/ 1282160 h 1600200"/>
              <a:gd name="connsiteX1" fmla="*/ 2028539 w 2343150"/>
              <a:gd name="connsiteY1" fmla="*/ 422624 h 1600200"/>
              <a:gd name="connsiteX2" fmla="*/ 1303877 w 2343150"/>
              <a:gd name="connsiteY2" fmla="*/ 4286 h 1600200"/>
              <a:gd name="connsiteX3" fmla="*/ 1303877 w 2343150"/>
              <a:gd name="connsiteY3" fmla="*/ 682657 h 1600200"/>
              <a:gd name="connsiteX4" fmla="*/ 1734788 w 2343150"/>
              <a:gd name="connsiteY4" fmla="*/ 931259 h 1600200"/>
              <a:gd name="connsiteX5" fmla="*/ 1750219 w 2343150"/>
              <a:gd name="connsiteY5" fmla="*/ 987838 h 1600200"/>
              <a:gd name="connsiteX6" fmla="*/ 1693640 w 2343150"/>
              <a:gd name="connsiteY6" fmla="*/ 1003268 h 1600200"/>
              <a:gd name="connsiteX7" fmla="*/ 591788 w 2343150"/>
              <a:gd name="connsiteY7" fmla="*/ 367760 h 1600200"/>
              <a:gd name="connsiteX8" fmla="*/ 4286 w 2343150"/>
              <a:gd name="connsiteY8" fmla="*/ 707231 h 1600200"/>
              <a:gd name="connsiteX9" fmla="*/ 1399889 w 2343150"/>
              <a:gd name="connsiteY9" fmla="*/ 1513046 h 1600200"/>
              <a:gd name="connsiteX10" fmla="*/ 2258854 w 2343150"/>
              <a:gd name="connsiteY10" fmla="*/ 1282160 h 16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43150" h="1600200">
                <a:moveTo>
                  <a:pt x="2258854" y="1282160"/>
                </a:moveTo>
                <a:cubicBezTo>
                  <a:pt x="2432590" y="981551"/>
                  <a:pt x="2329720" y="596360"/>
                  <a:pt x="2028539" y="422624"/>
                </a:cubicBezTo>
                <a:lnTo>
                  <a:pt x="1303877" y="4286"/>
                </a:lnTo>
                <a:lnTo>
                  <a:pt x="1303877" y="682657"/>
                </a:lnTo>
                <a:lnTo>
                  <a:pt x="1734788" y="931259"/>
                </a:lnTo>
                <a:cubicBezTo>
                  <a:pt x="1754791" y="942689"/>
                  <a:pt x="1761649" y="967835"/>
                  <a:pt x="1750219" y="987838"/>
                </a:cubicBezTo>
                <a:cubicBezTo>
                  <a:pt x="1738789" y="1007840"/>
                  <a:pt x="1713643" y="1014698"/>
                  <a:pt x="1693640" y="1003268"/>
                </a:cubicBezTo>
                <a:lnTo>
                  <a:pt x="591788" y="367760"/>
                </a:lnTo>
                <a:lnTo>
                  <a:pt x="4286" y="707231"/>
                </a:lnTo>
                <a:lnTo>
                  <a:pt x="1399889" y="1513046"/>
                </a:lnTo>
                <a:cubicBezTo>
                  <a:pt x="1700498" y="1686211"/>
                  <a:pt x="2085118" y="1583341"/>
                  <a:pt x="2258854" y="1282160"/>
                </a:cubicBezTo>
                <a:close/>
              </a:path>
            </a:pathLst>
          </a:custGeom>
          <a:solidFill>
            <a:srgbClr val="8BC34A"/>
          </a:solidFill>
          <a:ln w="8068" cap="flat">
            <a:noFill/>
            <a:prstDash val="solid"/>
            <a:miter/>
          </a:ln>
        </p:spPr>
        <p:txBody>
          <a:bodyPr rtlCol="0" anchor="ctr">
            <a:normAutofit/>
          </a:bodyPr>
          <a:p>
            <a:pPr defTabSz="457200">
              <a:lnSpc>
                <a:spcPct val="120000"/>
              </a:lnSpc>
            </a:pPr>
            <a:endParaRPr lang="zh-CN" altLang="en-US">
              <a:solidFill>
                <a:srgbClr val="222222"/>
              </a:solidFill>
              <a:cs typeface="黑体" panose="02010609060101010101" charset="-122"/>
            </a:endParaRPr>
          </a:p>
        </p:txBody>
      </p:sp>
      <p:sp>
        <p:nvSpPr>
          <p:cNvPr id="10" name="椭圆 9"/>
          <p:cNvSpPr>
            <a:spLocks noChangeAspect="1"/>
          </p:cNvSpPr>
          <p:nvPr>
            <p:custDataLst>
              <p:tags r:id="rId7"/>
            </p:custDataLst>
          </p:nvPr>
        </p:nvSpPr>
        <p:spPr>
          <a:xfrm>
            <a:off x="5522416" y="3892411"/>
            <a:ext cx="1147168" cy="1147168"/>
          </a:xfrm>
          <a:prstGeom prst="ellipse">
            <a:avLst/>
          </a:prstGeom>
          <a:solidFill>
            <a:srgbClr val="222222">
              <a:alpha val="40000"/>
            </a:srgbClr>
          </a:solidFill>
          <a:ln w="25400" cap="flat">
            <a:noFill/>
            <a:prstDash val="solid"/>
            <a:miter/>
          </a:ln>
        </p:spPr>
        <p:txBody>
          <a:bodyPr rtlCol="0" anchor="ctr">
            <a:normAutofit/>
          </a:bodyPr>
          <a:p>
            <a:pPr defTabSz="457200">
              <a:lnSpc>
                <a:spcPct val="120000"/>
              </a:lnSpc>
            </a:pPr>
            <a:endParaRPr lang="zh-CN" altLang="en-US">
              <a:solidFill>
                <a:srgbClr val="222222"/>
              </a:solidFill>
              <a:cs typeface="黑体" panose="02010609060101010101" charset="-122"/>
            </a:endParaRPr>
          </a:p>
        </p:txBody>
      </p:sp>
      <p:sp>
        <p:nvSpPr>
          <p:cNvPr id="11" name="任意形状 10"/>
          <p:cNvSpPr/>
          <p:nvPr>
            <p:custDataLst>
              <p:tags r:id="rId8"/>
            </p:custDataLst>
          </p:nvPr>
        </p:nvSpPr>
        <p:spPr>
          <a:xfrm>
            <a:off x="5596360" y="3966355"/>
            <a:ext cx="999280" cy="999280"/>
          </a:xfrm>
          <a:custGeom>
            <a:avLst/>
            <a:gdLst>
              <a:gd name="connsiteX0" fmla="*/ 280892 w 280035"/>
              <a:gd name="connsiteY0" fmla="*/ 142589 h 280035"/>
              <a:gd name="connsiteX1" fmla="*/ 142589 w 280035"/>
              <a:gd name="connsiteY1" fmla="*/ 280892 h 280035"/>
              <a:gd name="connsiteX2" fmla="*/ 4286 w 280035"/>
              <a:gd name="connsiteY2" fmla="*/ 142589 h 280035"/>
              <a:gd name="connsiteX3" fmla="*/ 142589 w 280035"/>
              <a:gd name="connsiteY3" fmla="*/ 4286 h 280035"/>
              <a:gd name="connsiteX4" fmla="*/ 280892 w 280035"/>
              <a:gd name="connsiteY4" fmla="*/ 142589 h 2800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035" h="280035">
                <a:moveTo>
                  <a:pt x="280892" y="142589"/>
                </a:moveTo>
                <a:cubicBezTo>
                  <a:pt x="280892" y="218972"/>
                  <a:pt x="218972" y="280892"/>
                  <a:pt x="142589" y="280892"/>
                </a:cubicBezTo>
                <a:cubicBezTo>
                  <a:pt x="66207" y="280892"/>
                  <a:pt x="4286" y="218972"/>
                  <a:pt x="4286" y="142589"/>
                </a:cubicBezTo>
                <a:cubicBezTo>
                  <a:pt x="4286" y="66207"/>
                  <a:pt x="66207" y="4286"/>
                  <a:pt x="142589" y="4286"/>
                </a:cubicBezTo>
                <a:cubicBezTo>
                  <a:pt x="218972" y="4286"/>
                  <a:pt x="280892" y="66207"/>
                  <a:pt x="280892" y="142589"/>
                </a:cubicBezTo>
                <a:close/>
              </a:path>
            </a:pathLst>
          </a:custGeom>
          <a:solidFill>
            <a:srgbClr val="FFFFFF"/>
          </a:solidFill>
          <a:ln w="25400"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normAutofit/>
          </a:bodyPr>
          <a:p>
            <a:pPr defTabSz="457200">
              <a:lnSpc>
                <a:spcPct val="120000"/>
              </a:lnSpc>
            </a:pPr>
            <a:endParaRPr lang="zh-CN" altLang="en-US">
              <a:solidFill>
                <a:srgbClr val="222222"/>
              </a:solidFill>
              <a:cs typeface="黑体" panose="02010609060101010101" charset="-122"/>
            </a:endParaRPr>
          </a:p>
        </p:txBody>
      </p:sp>
      <p:sp>
        <p:nvSpPr>
          <p:cNvPr id="14" name="文本框 13"/>
          <p:cNvSpPr txBox="1"/>
          <p:nvPr>
            <p:custDataLst>
              <p:tags r:id="rId9"/>
            </p:custDataLst>
          </p:nvPr>
        </p:nvSpPr>
        <p:spPr>
          <a:xfrm>
            <a:off x="7491770" y="1749601"/>
            <a:ext cx="2991884" cy="369332"/>
          </a:xfrm>
          <a:prstGeom prst="rect">
            <a:avLst/>
          </a:prstGeom>
          <a:noFill/>
        </p:spPr>
        <p:txBody>
          <a:bodyPr wrap="square" bIns="0" rtlCol="0" anchor="b">
            <a:normAutofit lnSpcReduction="10000"/>
          </a:bodyPr>
          <a:p>
            <a:pPr defTabSz="457200">
              <a:lnSpc>
                <a:spcPct val="120000"/>
              </a:lnSpc>
            </a:pPr>
            <a:r>
              <a:rPr kumimoji="1" lang="zh-CN" altLang="en-US" b="1" spc="300" dirty="0">
                <a:solidFill>
                  <a:srgbClr val="2196F3"/>
                </a:solidFill>
                <a:latin typeface="微软雅黑" panose="020B0503020204020204" pitchFamily="34" charset="-122"/>
                <a:cs typeface="黑体" panose="02010609060101010101" charset="-122"/>
              </a:rPr>
              <a:t>1. 标题</a:t>
            </a:r>
            <a:endParaRPr kumimoji="1" lang="zh-CN" altLang="en-US" b="1" spc="300" dirty="0">
              <a:solidFill>
                <a:srgbClr val="2196F3"/>
              </a:solidFill>
              <a:latin typeface="微软雅黑" panose="020B0503020204020204" pitchFamily="34" charset="-122"/>
              <a:cs typeface="黑体" panose="02010609060101010101" charset="-122"/>
            </a:endParaRPr>
          </a:p>
        </p:txBody>
      </p:sp>
      <p:sp>
        <p:nvSpPr>
          <p:cNvPr id="15" name="文本框 14"/>
          <p:cNvSpPr txBox="1"/>
          <p:nvPr>
            <p:custDataLst>
              <p:tags r:id="rId10"/>
            </p:custDataLst>
          </p:nvPr>
        </p:nvSpPr>
        <p:spPr>
          <a:xfrm>
            <a:off x="7491730" y="2118995"/>
            <a:ext cx="3936365" cy="1773555"/>
          </a:xfrm>
          <a:prstGeom prst="rect">
            <a:avLst/>
          </a:prstGeom>
          <a:noFill/>
        </p:spPr>
        <p:txBody>
          <a:bodyPr wrap="square" tIns="0" rtlCol="0">
            <a:noAutofit/>
          </a:bodyPr>
          <a:p>
            <a:pPr defTabSz="457200">
              <a:lnSpc>
                <a:spcPct val="120000"/>
              </a:lnSpc>
            </a:pPr>
            <a:r>
              <a:rPr kumimoji="1" lang="zh-CN" altLang="en-US" sz="1600" spc="150" dirty="0">
                <a:solidFill>
                  <a:srgbClr val="222222">
                    <a:lumMod val="75000"/>
                    <a:lumOff val="25000"/>
                  </a:srgbClr>
                </a:solidFill>
                <a:latin typeface="微软雅黑" panose="020B0503020204020204" pitchFamily="34" charset="-122"/>
                <a:cs typeface="黑体" panose="02010609060101010101" charset="-122"/>
              </a:rPr>
              <a:t>标题的组成方式有以下两种情况。</a:t>
            </a:r>
            <a:endParaRPr kumimoji="1" lang="zh-CN" altLang="en-US" sz="1600" spc="150" dirty="0">
              <a:solidFill>
                <a:srgbClr val="222222">
                  <a:lumMod val="75000"/>
                  <a:lumOff val="25000"/>
                </a:srgbClr>
              </a:solidFill>
              <a:latin typeface="微软雅黑" panose="020B0503020204020204" pitchFamily="34" charset="-122"/>
              <a:cs typeface="黑体" panose="02010609060101010101" charset="-122"/>
            </a:endParaRPr>
          </a:p>
          <a:p>
            <a:pPr defTabSz="457200">
              <a:lnSpc>
                <a:spcPct val="120000"/>
              </a:lnSpc>
            </a:pPr>
            <a:r>
              <a:rPr kumimoji="1" lang="zh-CN" altLang="en-US" sz="1600" spc="150" dirty="0">
                <a:solidFill>
                  <a:srgbClr val="222222">
                    <a:lumMod val="75000"/>
                    <a:lumOff val="25000"/>
                  </a:srgbClr>
                </a:solidFill>
                <a:latin typeface="微软雅黑" panose="020B0503020204020204" pitchFamily="34" charset="-122"/>
                <a:cs typeface="黑体" panose="02010609060101010101" charset="-122"/>
              </a:rPr>
              <a:t>（1）直接由文种名称承担标题。如《悼词》。</a:t>
            </a:r>
            <a:endParaRPr kumimoji="1" lang="zh-CN" altLang="en-US" sz="1600" spc="150" dirty="0">
              <a:solidFill>
                <a:srgbClr val="222222">
                  <a:lumMod val="75000"/>
                  <a:lumOff val="25000"/>
                </a:srgbClr>
              </a:solidFill>
              <a:latin typeface="微软雅黑" panose="020B0503020204020204" pitchFamily="34" charset="-122"/>
              <a:cs typeface="黑体" panose="02010609060101010101" charset="-122"/>
            </a:endParaRPr>
          </a:p>
          <a:p>
            <a:pPr defTabSz="457200">
              <a:lnSpc>
                <a:spcPct val="120000"/>
              </a:lnSpc>
            </a:pPr>
            <a:r>
              <a:rPr kumimoji="1" lang="zh-CN" altLang="en-US" sz="1600" spc="150" dirty="0">
                <a:solidFill>
                  <a:srgbClr val="222222">
                    <a:lumMod val="75000"/>
                    <a:lumOff val="25000"/>
                  </a:srgbClr>
                </a:solidFill>
                <a:latin typeface="微软雅黑" panose="020B0503020204020204" pitchFamily="34" charset="-122"/>
                <a:cs typeface="黑体" panose="02010609060101010101" charset="-122"/>
              </a:rPr>
              <a:t>（2）由死者姓名和文种名共同构成。如《在宋庆龄同志追悼会上的悼词》。</a:t>
            </a:r>
            <a:endParaRPr kumimoji="1" lang="zh-CN" altLang="en-US" sz="1600" spc="150" dirty="0">
              <a:solidFill>
                <a:srgbClr val="222222">
                  <a:lumMod val="75000"/>
                  <a:lumOff val="25000"/>
                </a:srgbClr>
              </a:solidFill>
              <a:latin typeface="微软雅黑" panose="020B0503020204020204" pitchFamily="34" charset="-122"/>
              <a:cs typeface="黑体" panose="02010609060101010101" charset="-122"/>
            </a:endParaRPr>
          </a:p>
        </p:txBody>
      </p:sp>
      <p:sp>
        <p:nvSpPr>
          <p:cNvPr id="17" name="文本框 16"/>
          <p:cNvSpPr txBox="1"/>
          <p:nvPr>
            <p:custDataLst>
              <p:tags r:id="rId11"/>
            </p:custDataLst>
          </p:nvPr>
        </p:nvSpPr>
        <p:spPr>
          <a:xfrm>
            <a:off x="8004423" y="3669370"/>
            <a:ext cx="2991884" cy="369332"/>
          </a:xfrm>
          <a:prstGeom prst="rect">
            <a:avLst/>
          </a:prstGeom>
          <a:noFill/>
        </p:spPr>
        <p:txBody>
          <a:bodyPr wrap="square" bIns="0" rtlCol="0" anchor="b">
            <a:normAutofit lnSpcReduction="10000"/>
          </a:bodyPr>
          <a:p>
            <a:pPr defTabSz="457200">
              <a:lnSpc>
                <a:spcPct val="120000"/>
              </a:lnSpc>
            </a:pPr>
            <a:r>
              <a:rPr kumimoji="1" lang="zh-CN" altLang="en-US" b="1" spc="300" dirty="0">
                <a:solidFill>
                  <a:srgbClr val="8BC34A"/>
                </a:solidFill>
                <a:latin typeface="微软雅黑" panose="020B0503020204020204" pitchFamily="34" charset="-122"/>
                <a:cs typeface="黑体" panose="02010609060101010101" charset="-122"/>
              </a:rPr>
              <a:t>3. 落款</a:t>
            </a:r>
            <a:endParaRPr kumimoji="1" lang="zh-CN" altLang="en-US" b="1" spc="300" dirty="0">
              <a:solidFill>
                <a:srgbClr val="8BC34A"/>
              </a:solidFill>
              <a:latin typeface="微软雅黑" panose="020B0503020204020204" pitchFamily="34" charset="-122"/>
              <a:cs typeface="黑体" panose="02010609060101010101" charset="-122"/>
            </a:endParaRPr>
          </a:p>
        </p:txBody>
      </p:sp>
      <p:sp>
        <p:nvSpPr>
          <p:cNvPr id="18" name="文本框 17"/>
          <p:cNvSpPr txBox="1"/>
          <p:nvPr>
            <p:custDataLst>
              <p:tags r:id="rId12"/>
            </p:custDataLst>
          </p:nvPr>
        </p:nvSpPr>
        <p:spPr>
          <a:xfrm>
            <a:off x="8056880" y="4199890"/>
            <a:ext cx="2992120" cy="1207135"/>
          </a:xfrm>
          <a:prstGeom prst="rect">
            <a:avLst/>
          </a:prstGeom>
          <a:noFill/>
        </p:spPr>
        <p:txBody>
          <a:bodyPr wrap="square" tIns="0" rtlCol="0">
            <a:normAutofit lnSpcReduction="10000"/>
          </a:bodyPr>
          <a:p>
            <a:pPr defTabSz="457200">
              <a:lnSpc>
                <a:spcPct val="120000"/>
              </a:lnSpc>
            </a:pPr>
            <a:r>
              <a:rPr kumimoji="1" lang="zh-CN" altLang="en-US" sz="1600" spc="150" dirty="0">
                <a:solidFill>
                  <a:srgbClr val="222222">
                    <a:lumMod val="75000"/>
                    <a:lumOff val="25000"/>
                  </a:srgbClr>
                </a:solidFill>
                <a:latin typeface="微软雅黑" panose="020B0503020204020204" pitchFamily="34" charset="-122"/>
                <a:cs typeface="黑体" panose="02010609060101010101" charset="-122"/>
              </a:rPr>
              <a:t>悼词一般在开头就已介绍了参加追悼会的人员情况，所以悼词的最后落款一般只署上成文的日期即可。</a:t>
            </a:r>
            <a:endParaRPr kumimoji="1" lang="zh-CN" altLang="en-US" sz="1600" spc="150" dirty="0">
              <a:solidFill>
                <a:srgbClr val="222222">
                  <a:lumMod val="75000"/>
                  <a:lumOff val="25000"/>
                </a:srgbClr>
              </a:solidFill>
              <a:latin typeface="微软雅黑" panose="020B0503020204020204" pitchFamily="34" charset="-122"/>
              <a:cs typeface="黑体" panose="02010609060101010101" charset="-122"/>
            </a:endParaRPr>
          </a:p>
        </p:txBody>
      </p:sp>
      <p:sp>
        <p:nvSpPr>
          <p:cNvPr id="20" name="文本框 19"/>
          <p:cNvSpPr txBox="1"/>
          <p:nvPr>
            <p:custDataLst>
              <p:tags r:id="rId13"/>
            </p:custDataLst>
          </p:nvPr>
        </p:nvSpPr>
        <p:spPr>
          <a:xfrm flipH="1">
            <a:off x="573341" y="2820480"/>
            <a:ext cx="2824111" cy="369332"/>
          </a:xfrm>
          <a:prstGeom prst="rect">
            <a:avLst/>
          </a:prstGeom>
          <a:noFill/>
        </p:spPr>
        <p:txBody>
          <a:bodyPr wrap="square" bIns="0" rtlCol="0" anchor="b">
            <a:normAutofit lnSpcReduction="10000"/>
          </a:bodyPr>
          <a:p>
            <a:pPr algn="l" defTabSz="457200">
              <a:lnSpc>
                <a:spcPct val="120000"/>
              </a:lnSpc>
            </a:pPr>
            <a:r>
              <a:rPr kumimoji="1" lang="zh-CN" altLang="en-US" b="1" spc="300" dirty="0">
                <a:solidFill>
                  <a:srgbClr val="009587"/>
                </a:solidFill>
                <a:latin typeface="微软雅黑" panose="020B0503020204020204" pitchFamily="34" charset="-122"/>
                <a:cs typeface="黑体" panose="02010609060101010101" charset="-122"/>
              </a:rPr>
              <a:t>2. 正文</a:t>
            </a:r>
            <a:endParaRPr kumimoji="1" lang="zh-CN" altLang="en-US" b="1" spc="300" dirty="0">
              <a:solidFill>
                <a:srgbClr val="009587"/>
              </a:solidFill>
              <a:latin typeface="微软雅黑" panose="020B0503020204020204" pitchFamily="34" charset="-122"/>
              <a:cs typeface="黑体" panose="02010609060101010101" charset="-122"/>
            </a:endParaRPr>
          </a:p>
        </p:txBody>
      </p:sp>
      <p:sp>
        <p:nvSpPr>
          <p:cNvPr id="21" name="文本框 20"/>
          <p:cNvSpPr txBox="1"/>
          <p:nvPr>
            <p:custDataLst>
              <p:tags r:id="rId14"/>
            </p:custDataLst>
          </p:nvPr>
        </p:nvSpPr>
        <p:spPr>
          <a:xfrm flipH="1">
            <a:off x="573405" y="3201670"/>
            <a:ext cx="3698875" cy="2797810"/>
          </a:xfrm>
          <a:prstGeom prst="rect">
            <a:avLst/>
          </a:prstGeom>
          <a:noFill/>
        </p:spPr>
        <p:txBody>
          <a:bodyPr wrap="square" tIns="0" rtlCol="0"/>
          <a:p>
            <a:pPr algn="just" defTabSz="457200">
              <a:lnSpc>
                <a:spcPct val="120000"/>
              </a:lnSpc>
            </a:pPr>
            <a:r>
              <a:rPr kumimoji="1" lang="zh-CN" altLang="en-US" sz="1600" spc="150" dirty="0">
                <a:solidFill>
                  <a:srgbClr val="222222">
                    <a:lumMod val="75000"/>
                    <a:lumOff val="25000"/>
                  </a:srgbClr>
                </a:solidFill>
                <a:latin typeface="微软雅黑" panose="020B0503020204020204" pitchFamily="34" charset="-122"/>
                <a:cs typeface="黑体" panose="02010609060101010101" charset="-122"/>
              </a:rPr>
              <a:t>（1）开头。以沉痛的心情说明召开或参加此次追悼会的目的。</a:t>
            </a:r>
            <a:endParaRPr kumimoji="1" lang="zh-CN" altLang="en-US" sz="1600" spc="150" dirty="0">
              <a:solidFill>
                <a:srgbClr val="222222">
                  <a:lumMod val="75000"/>
                  <a:lumOff val="25000"/>
                </a:srgbClr>
              </a:solidFill>
              <a:latin typeface="微软雅黑" panose="020B0503020204020204" pitchFamily="34" charset="-122"/>
              <a:cs typeface="黑体" panose="02010609060101010101" charset="-122"/>
            </a:endParaRPr>
          </a:p>
          <a:p>
            <a:pPr algn="just" defTabSz="457200">
              <a:lnSpc>
                <a:spcPct val="120000"/>
              </a:lnSpc>
            </a:pPr>
            <a:r>
              <a:rPr kumimoji="1" lang="zh-CN" altLang="en-US" sz="1600" spc="150" dirty="0">
                <a:solidFill>
                  <a:srgbClr val="222222">
                    <a:lumMod val="75000"/>
                    <a:lumOff val="25000"/>
                  </a:srgbClr>
                </a:solidFill>
                <a:latin typeface="微软雅黑" panose="020B0503020204020204" pitchFamily="34" charset="-122"/>
                <a:cs typeface="黑体" panose="02010609060101010101" charset="-122"/>
              </a:rPr>
              <a:t>（2）主体。承接开头，缅怀死者。</a:t>
            </a:r>
            <a:endParaRPr kumimoji="1" lang="zh-CN" altLang="en-US" sz="1600" spc="150" dirty="0">
              <a:solidFill>
                <a:srgbClr val="222222">
                  <a:lumMod val="75000"/>
                  <a:lumOff val="25000"/>
                </a:srgbClr>
              </a:solidFill>
              <a:latin typeface="微软雅黑" panose="020B0503020204020204" pitchFamily="34" charset="-122"/>
              <a:cs typeface="黑体" panose="02010609060101010101" charset="-122"/>
            </a:endParaRPr>
          </a:p>
          <a:p>
            <a:pPr algn="just" defTabSz="457200">
              <a:lnSpc>
                <a:spcPct val="120000"/>
              </a:lnSpc>
            </a:pPr>
            <a:r>
              <a:rPr kumimoji="1" lang="zh-CN" altLang="en-US" sz="1600" spc="150" dirty="0">
                <a:solidFill>
                  <a:srgbClr val="222222">
                    <a:lumMod val="75000"/>
                    <a:lumOff val="25000"/>
                  </a:srgbClr>
                </a:solidFill>
                <a:latin typeface="微软雅黑" panose="020B0503020204020204" pitchFamily="34" charset="-122"/>
                <a:cs typeface="黑体" panose="02010609060101010101" charset="-122"/>
              </a:rPr>
              <a:t>（3）结尾。结尾主要写明生者对死者的悼念及如何向死者学习、继承其未竟事业、化悲痛为力量，为国家、为社会做出更大的贡献等内容。</a:t>
            </a:r>
            <a:endParaRPr kumimoji="1" lang="zh-CN" altLang="en-US" sz="1600" spc="150" dirty="0">
              <a:solidFill>
                <a:srgbClr val="222222">
                  <a:lumMod val="75000"/>
                  <a:lumOff val="25000"/>
                </a:srgbClr>
              </a:solidFill>
              <a:latin typeface="微软雅黑" panose="020B0503020204020204" pitchFamily="34" charset="-122"/>
              <a:cs typeface="黑体" panose="02010609060101010101" charset="-122"/>
            </a:endParaRPr>
          </a:p>
        </p:txBody>
      </p:sp>
      <p:sp>
        <p:nvSpPr>
          <p:cNvPr id="12" name="图形 11"/>
          <p:cNvSpPr/>
          <p:nvPr>
            <p:custDataLst>
              <p:tags r:id="rId15"/>
            </p:custDataLst>
          </p:nvPr>
        </p:nvSpPr>
        <p:spPr>
          <a:xfrm>
            <a:off x="5830174" y="4200168"/>
            <a:ext cx="531641" cy="531641"/>
          </a:xfrm>
          <a:custGeom>
            <a:avLst/>
            <a:gdLst>
              <a:gd name="connsiteX0" fmla="*/ 17745 w 531641"/>
              <a:gd name="connsiteY0" fmla="*/ 289567 h 531641"/>
              <a:gd name="connsiteX1" fmla="*/ 242071 w 531641"/>
              <a:gd name="connsiteY1" fmla="*/ 513858 h 531641"/>
              <a:gd name="connsiteX2" fmla="*/ 272793 w 531641"/>
              <a:gd name="connsiteY2" fmla="*/ 530647 h 531641"/>
              <a:gd name="connsiteX3" fmla="*/ 289577 w 531641"/>
              <a:gd name="connsiteY3" fmla="*/ 513875 h 531641"/>
              <a:gd name="connsiteX4" fmla="*/ 513876 w 531641"/>
              <a:gd name="connsiteY4" fmla="*/ 289577 h 531641"/>
              <a:gd name="connsiteX5" fmla="*/ 530641 w 531641"/>
              <a:gd name="connsiteY5" fmla="*/ 258842 h 531641"/>
              <a:gd name="connsiteX6" fmla="*/ 513849 w 531641"/>
              <a:gd name="connsiteY6" fmla="*/ 242068 h 531641"/>
              <a:gd name="connsiteX7" fmla="*/ 289572 w 531641"/>
              <a:gd name="connsiteY7" fmla="*/ 17763 h 531641"/>
              <a:gd name="connsiteX8" fmla="*/ 258827 w 531641"/>
              <a:gd name="connsiteY8" fmla="*/ 1017 h 531641"/>
              <a:gd name="connsiteX9" fmla="*/ 242068 w 531641"/>
              <a:gd name="connsiteY9" fmla="*/ 17806 h 531641"/>
              <a:gd name="connsiteX10" fmla="*/ 17779 w 531641"/>
              <a:gd name="connsiteY10" fmla="*/ 242076 h 531641"/>
              <a:gd name="connsiteX11" fmla="*/ 1012 w 531641"/>
              <a:gd name="connsiteY11" fmla="*/ 272809 h 531641"/>
              <a:gd name="connsiteX12" fmla="*/ 17745 w 531641"/>
              <a:gd name="connsiteY12" fmla="*/ 289567 h 531641"/>
              <a:gd name="connsiteX13" fmla="*/ 17745 w 531641"/>
              <a:gd name="connsiteY13" fmla="*/ 289567 h 531641"/>
              <a:gd name="connsiteX14" fmla="*/ 121912 w 531641"/>
              <a:gd name="connsiteY14" fmla="*/ 168870 h 531641"/>
              <a:gd name="connsiteX15" fmla="*/ 133691 w 531641"/>
              <a:gd name="connsiteY15" fmla="*/ 181264 h 531641"/>
              <a:gd name="connsiteX16" fmla="*/ 126661 w 531641"/>
              <a:gd name="connsiteY16" fmla="*/ 233391 h 531641"/>
              <a:gd name="connsiteX17" fmla="*/ 101672 w 531641"/>
              <a:gd name="connsiteY17" fmla="*/ 257520 h 531641"/>
              <a:gd name="connsiteX18" fmla="*/ 48316 w 531641"/>
              <a:gd name="connsiteY18" fmla="*/ 257520 h 531641"/>
              <a:gd name="connsiteX19" fmla="*/ 36991 w 531641"/>
              <a:gd name="connsiteY19" fmla="*/ 244157 h 531641"/>
              <a:gd name="connsiteX20" fmla="*/ 121912 w 531641"/>
              <a:gd name="connsiteY20" fmla="*/ 168870 h 531641"/>
              <a:gd name="connsiteX21" fmla="*/ 244140 w 531641"/>
              <a:gd name="connsiteY21" fmla="*/ 36959 h 531641"/>
              <a:gd name="connsiteX22" fmla="*/ 257520 w 531641"/>
              <a:gd name="connsiteY22" fmla="*/ 48317 h 531641"/>
              <a:gd name="connsiteX23" fmla="*/ 257520 w 531641"/>
              <a:gd name="connsiteY23" fmla="*/ 92562 h 531641"/>
              <a:gd name="connsiteX24" fmla="*/ 232599 w 531641"/>
              <a:gd name="connsiteY24" fmla="*/ 124610 h 531641"/>
              <a:gd name="connsiteX25" fmla="*/ 232807 w 531641"/>
              <a:gd name="connsiteY25" fmla="*/ 126659 h 531641"/>
              <a:gd name="connsiteX26" fmla="*/ 178324 w 531641"/>
              <a:gd name="connsiteY26" fmla="*/ 134256 h 531641"/>
              <a:gd name="connsiteX27" fmla="*/ 167787 w 531641"/>
              <a:gd name="connsiteY27" fmla="*/ 124523 h 531641"/>
              <a:gd name="connsiteX28" fmla="*/ 244139 w 531641"/>
              <a:gd name="connsiteY28" fmla="*/ 36959 h 531641"/>
              <a:gd name="connsiteX29" fmla="*/ 244140 w 531641"/>
              <a:gd name="connsiteY29" fmla="*/ 36959 h 531641"/>
              <a:gd name="connsiteX30" fmla="*/ 287512 w 531641"/>
              <a:gd name="connsiteY30" fmla="*/ 36962 h 531641"/>
              <a:gd name="connsiteX31" fmla="*/ 364312 w 531641"/>
              <a:gd name="connsiteY31" fmla="*/ 125728 h 531641"/>
              <a:gd name="connsiteX32" fmla="*/ 355052 w 531641"/>
              <a:gd name="connsiteY32" fmla="*/ 134544 h 531641"/>
              <a:gd name="connsiteX33" fmla="*/ 298848 w 531641"/>
              <a:gd name="connsiteY33" fmla="*/ 126649 h 531641"/>
              <a:gd name="connsiteX34" fmla="*/ 299054 w 531641"/>
              <a:gd name="connsiteY34" fmla="*/ 124610 h 531641"/>
              <a:gd name="connsiteX35" fmla="*/ 274133 w 531641"/>
              <a:gd name="connsiteY35" fmla="*/ 92562 h 531641"/>
              <a:gd name="connsiteX36" fmla="*/ 274133 w 531641"/>
              <a:gd name="connsiteY36" fmla="*/ 48317 h 531641"/>
              <a:gd name="connsiteX37" fmla="*/ 287512 w 531641"/>
              <a:gd name="connsiteY37" fmla="*/ 36962 h 531641"/>
              <a:gd name="connsiteX38" fmla="*/ 494754 w 531641"/>
              <a:gd name="connsiteY38" fmla="*/ 244108 h 531641"/>
              <a:gd name="connsiteX39" fmla="*/ 483336 w 531641"/>
              <a:gd name="connsiteY39" fmla="*/ 257520 h 531641"/>
              <a:gd name="connsiteX40" fmla="*/ 429981 w 531641"/>
              <a:gd name="connsiteY40" fmla="*/ 257520 h 531641"/>
              <a:gd name="connsiteX41" fmla="*/ 404994 w 531641"/>
              <a:gd name="connsiteY41" fmla="*/ 233391 h 531641"/>
              <a:gd name="connsiteX42" fmla="*/ 398216 w 531641"/>
              <a:gd name="connsiteY42" fmla="*/ 182574 h 531641"/>
              <a:gd name="connsiteX43" fmla="*/ 411186 w 531641"/>
              <a:gd name="connsiteY43" fmla="*/ 169458 h 531641"/>
              <a:gd name="connsiteX44" fmla="*/ 494754 w 531641"/>
              <a:gd name="connsiteY44" fmla="*/ 244108 h 531641"/>
              <a:gd name="connsiteX45" fmla="*/ 397488 w 531641"/>
              <a:gd name="connsiteY45" fmla="*/ 352838 h 531641"/>
              <a:gd name="connsiteX46" fmla="*/ 404993 w 531641"/>
              <a:gd name="connsiteY46" fmla="*/ 298263 h 531641"/>
              <a:gd name="connsiteX47" fmla="*/ 429981 w 531641"/>
              <a:gd name="connsiteY47" fmla="*/ 274134 h 531641"/>
              <a:gd name="connsiteX48" fmla="*/ 483337 w 531641"/>
              <a:gd name="connsiteY48" fmla="*/ 274134 h 531641"/>
              <a:gd name="connsiteX49" fmla="*/ 494721 w 531641"/>
              <a:gd name="connsiteY49" fmla="*/ 287529 h 531641"/>
              <a:gd name="connsiteX50" fmla="*/ 409191 w 531641"/>
              <a:gd name="connsiteY50" fmla="*/ 362980 h 531641"/>
              <a:gd name="connsiteX51" fmla="*/ 397488 w 531641"/>
              <a:gd name="connsiteY51" fmla="*/ 352838 h 531641"/>
              <a:gd name="connsiteX52" fmla="*/ 397488 w 531641"/>
              <a:gd name="connsiteY52" fmla="*/ 352838 h 531641"/>
              <a:gd name="connsiteX53" fmla="*/ 287514 w 531641"/>
              <a:gd name="connsiteY53" fmla="*/ 494695 h 531641"/>
              <a:gd name="connsiteX54" fmla="*/ 274133 w 531641"/>
              <a:gd name="connsiteY54" fmla="*/ 483337 h 531641"/>
              <a:gd name="connsiteX55" fmla="*/ 274133 w 531641"/>
              <a:gd name="connsiteY55" fmla="*/ 439092 h 531641"/>
              <a:gd name="connsiteX56" fmla="*/ 299054 w 531641"/>
              <a:gd name="connsiteY56" fmla="*/ 407044 h 531641"/>
              <a:gd name="connsiteX57" fmla="*/ 298838 w 531641"/>
              <a:gd name="connsiteY57" fmla="*/ 404909 h 531641"/>
              <a:gd name="connsiteX58" fmla="*/ 352822 w 531641"/>
              <a:gd name="connsiteY58" fmla="*/ 397459 h 531641"/>
              <a:gd name="connsiteX59" fmla="*/ 362998 w 531641"/>
              <a:gd name="connsiteY59" fmla="*/ 409208 h 531641"/>
              <a:gd name="connsiteX60" fmla="*/ 287514 w 531641"/>
              <a:gd name="connsiteY60" fmla="*/ 494695 h 531641"/>
              <a:gd name="connsiteX61" fmla="*/ 287514 w 531641"/>
              <a:gd name="connsiteY61" fmla="*/ 494695 h 531641"/>
              <a:gd name="connsiteX62" fmla="*/ 244141 w 531641"/>
              <a:gd name="connsiteY62" fmla="*/ 494692 h 531641"/>
              <a:gd name="connsiteX63" fmla="*/ 168746 w 531641"/>
              <a:gd name="connsiteY63" fmla="*/ 409376 h 531641"/>
              <a:gd name="connsiteX64" fmla="*/ 179758 w 531641"/>
              <a:gd name="connsiteY64" fmla="*/ 397611 h 531641"/>
              <a:gd name="connsiteX65" fmla="*/ 232816 w 531641"/>
              <a:gd name="connsiteY65" fmla="*/ 404900 h 531641"/>
              <a:gd name="connsiteX66" fmla="*/ 232599 w 531641"/>
              <a:gd name="connsiteY66" fmla="*/ 407044 h 531641"/>
              <a:gd name="connsiteX67" fmla="*/ 257520 w 531641"/>
              <a:gd name="connsiteY67" fmla="*/ 439092 h 531641"/>
              <a:gd name="connsiteX68" fmla="*/ 257520 w 531641"/>
              <a:gd name="connsiteY68" fmla="*/ 483337 h 531641"/>
              <a:gd name="connsiteX69" fmla="*/ 244141 w 531641"/>
              <a:gd name="connsiteY69" fmla="*/ 494691 h 531641"/>
              <a:gd name="connsiteX70" fmla="*/ 244141 w 531641"/>
              <a:gd name="connsiteY70" fmla="*/ 494692 h 531641"/>
              <a:gd name="connsiteX71" fmla="*/ 123181 w 531641"/>
              <a:gd name="connsiteY71" fmla="*/ 363216 h 531641"/>
              <a:gd name="connsiteX72" fmla="*/ 37016 w 531641"/>
              <a:gd name="connsiteY72" fmla="*/ 287483 h 531641"/>
              <a:gd name="connsiteX73" fmla="*/ 48317 w 531641"/>
              <a:gd name="connsiteY73" fmla="*/ 274134 h 531641"/>
              <a:gd name="connsiteX74" fmla="*/ 101672 w 531641"/>
              <a:gd name="connsiteY74" fmla="*/ 274134 h 531641"/>
              <a:gd name="connsiteX75" fmla="*/ 126664 w 531641"/>
              <a:gd name="connsiteY75" fmla="*/ 298264 h 531641"/>
              <a:gd name="connsiteX76" fmla="*/ 134209 w 531641"/>
              <a:gd name="connsiteY76" fmla="*/ 352875 h 531641"/>
              <a:gd name="connsiteX77" fmla="*/ 123181 w 531641"/>
              <a:gd name="connsiteY77" fmla="*/ 363216 h 531641"/>
              <a:gd name="connsiteX78" fmla="*/ 150917 w 531641"/>
              <a:gd name="connsiteY78" fmla="*/ 186218 h 531641"/>
              <a:gd name="connsiteX79" fmla="*/ 184145 w 531641"/>
              <a:gd name="connsiteY79" fmla="*/ 152990 h 531641"/>
              <a:gd name="connsiteX80" fmla="*/ 183851 w 531641"/>
              <a:gd name="connsiteY80" fmla="*/ 150084 h 531641"/>
              <a:gd name="connsiteX81" fmla="*/ 238139 w 531641"/>
              <a:gd name="connsiteY81" fmla="*/ 142915 h 531641"/>
              <a:gd name="connsiteX82" fmla="*/ 257520 w 531641"/>
              <a:gd name="connsiteY82" fmla="*/ 156658 h 531641"/>
              <a:gd name="connsiteX83" fmla="*/ 257520 w 531641"/>
              <a:gd name="connsiteY83" fmla="*/ 216736 h 531641"/>
              <a:gd name="connsiteX84" fmla="*/ 216735 w 531641"/>
              <a:gd name="connsiteY84" fmla="*/ 257520 h 531641"/>
              <a:gd name="connsiteX85" fmla="*/ 165767 w 531641"/>
              <a:gd name="connsiteY85" fmla="*/ 257520 h 531641"/>
              <a:gd name="connsiteX86" fmla="*/ 143262 w 531641"/>
              <a:gd name="connsiteY86" fmla="*/ 234164 h 531641"/>
              <a:gd name="connsiteX87" fmla="*/ 149677 w 531641"/>
              <a:gd name="connsiteY87" fmla="*/ 186093 h 531641"/>
              <a:gd name="connsiteX88" fmla="*/ 150917 w 531641"/>
              <a:gd name="connsiteY88" fmla="*/ 186218 h 531641"/>
              <a:gd name="connsiteX89" fmla="*/ 265826 w 531641"/>
              <a:gd name="connsiteY89" fmla="*/ 107996 h 531641"/>
              <a:gd name="connsiteX90" fmla="*/ 282440 w 531641"/>
              <a:gd name="connsiteY90" fmla="*/ 124610 h 531641"/>
              <a:gd name="connsiteX91" fmla="*/ 265826 w 531641"/>
              <a:gd name="connsiteY91" fmla="*/ 141224 h 531641"/>
              <a:gd name="connsiteX92" fmla="*/ 249213 w 531641"/>
              <a:gd name="connsiteY92" fmla="*/ 124610 h 531641"/>
              <a:gd name="connsiteX93" fmla="*/ 265826 w 531641"/>
              <a:gd name="connsiteY93" fmla="*/ 107996 h 531641"/>
              <a:gd name="connsiteX94" fmla="*/ 293512 w 531641"/>
              <a:gd name="connsiteY94" fmla="*/ 142918 h 531641"/>
              <a:gd name="connsiteX95" fmla="*/ 349235 w 531641"/>
              <a:gd name="connsiteY95" fmla="*/ 150329 h 531641"/>
              <a:gd name="connsiteX96" fmla="*/ 348895 w 531641"/>
              <a:gd name="connsiteY96" fmla="*/ 153684 h 531641"/>
              <a:gd name="connsiteX97" fmla="*/ 382123 w 531641"/>
              <a:gd name="connsiteY97" fmla="*/ 186912 h 531641"/>
              <a:gd name="connsiteX98" fmla="*/ 382137 w 531641"/>
              <a:gd name="connsiteY98" fmla="*/ 186910 h 531641"/>
              <a:gd name="connsiteX99" fmla="*/ 388398 w 531641"/>
              <a:gd name="connsiteY99" fmla="*/ 234162 h 531641"/>
              <a:gd name="connsiteX100" fmla="*/ 365886 w 531641"/>
              <a:gd name="connsiteY100" fmla="*/ 257521 h 531641"/>
              <a:gd name="connsiteX101" fmla="*/ 314917 w 531641"/>
              <a:gd name="connsiteY101" fmla="*/ 257521 h 531641"/>
              <a:gd name="connsiteX102" fmla="*/ 274133 w 531641"/>
              <a:gd name="connsiteY102" fmla="*/ 216736 h 531641"/>
              <a:gd name="connsiteX103" fmla="*/ 274133 w 531641"/>
              <a:gd name="connsiteY103" fmla="*/ 156658 h 531641"/>
              <a:gd name="connsiteX104" fmla="*/ 293512 w 531641"/>
              <a:gd name="connsiteY104" fmla="*/ 142918 h 531641"/>
              <a:gd name="connsiteX105" fmla="*/ 381315 w 531641"/>
              <a:gd name="connsiteY105" fmla="*/ 348978 h 531641"/>
              <a:gd name="connsiteX106" fmla="*/ 348981 w 531641"/>
              <a:gd name="connsiteY106" fmla="*/ 381281 h 531641"/>
              <a:gd name="connsiteX107" fmla="*/ 293449 w 531641"/>
              <a:gd name="connsiteY107" fmla="*/ 388621 h 531641"/>
              <a:gd name="connsiteX108" fmla="*/ 274133 w 531641"/>
              <a:gd name="connsiteY108" fmla="*/ 374996 h 531641"/>
              <a:gd name="connsiteX109" fmla="*/ 274133 w 531641"/>
              <a:gd name="connsiteY109" fmla="*/ 314918 h 531641"/>
              <a:gd name="connsiteX110" fmla="*/ 314917 w 531641"/>
              <a:gd name="connsiteY110" fmla="*/ 274134 h 531641"/>
              <a:gd name="connsiteX111" fmla="*/ 365886 w 531641"/>
              <a:gd name="connsiteY111" fmla="*/ 274134 h 531641"/>
              <a:gd name="connsiteX112" fmla="*/ 388398 w 531641"/>
              <a:gd name="connsiteY112" fmla="*/ 297493 h 531641"/>
              <a:gd name="connsiteX113" fmla="*/ 381315 w 531641"/>
              <a:gd name="connsiteY113" fmla="*/ 348978 h 531641"/>
              <a:gd name="connsiteX114" fmla="*/ 265826 w 531641"/>
              <a:gd name="connsiteY114" fmla="*/ 423658 h 531641"/>
              <a:gd name="connsiteX115" fmla="*/ 249213 w 531641"/>
              <a:gd name="connsiteY115" fmla="*/ 407044 h 531641"/>
              <a:gd name="connsiteX116" fmla="*/ 265826 w 531641"/>
              <a:gd name="connsiteY116" fmla="*/ 390430 h 531641"/>
              <a:gd name="connsiteX117" fmla="*/ 282440 w 531641"/>
              <a:gd name="connsiteY117" fmla="*/ 407044 h 531641"/>
              <a:gd name="connsiteX118" fmla="*/ 265826 w 531641"/>
              <a:gd name="connsiteY118" fmla="*/ 423658 h 531641"/>
              <a:gd name="connsiteX119" fmla="*/ 238191 w 531641"/>
              <a:gd name="connsiteY119" fmla="*/ 388644 h 531641"/>
              <a:gd name="connsiteX120" fmla="*/ 184134 w 531641"/>
              <a:gd name="connsiteY120" fmla="*/ 381540 h 531641"/>
              <a:gd name="connsiteX121" fmla="*/ 184145 w 531641"/>
              <a:gd name="connsiteY121" fmla="*/ 381430 h 531641"/>
              <a:gd name="connsiteX122" fmla="*/ 150917 w 531641"/>
              <a:gd name="connsiteY122" fmla="*/ 348202 h 531641"/>
              <a:gd name="connsiteX123" fmla="*/ 150224 w 531641"/>
              <a:gd name="connsiteY123" fmla="*/ 348272 h 531641"/>
              <a:gd name="connsiteX124" fmla="*/ 143257 w 531641"/>
              <a:gd name="connsiteY124" fmla="*/ 297492 h 531641"/>
              <a:gd name="connsiteX125" fmla="*/ 165767 w 531641"/>
              <a:gd name="connsiteY125" fmla="*/ 274134 h 531641"/>
              <a:gd name="connsiteX126" fmla="*/ 216735 w 531641"/>
              <a:gd name="connsiteY126" fmla="*/ 274134 h 531641"/>
              <a:gd name="connsiteX127" fmla="*/ 257520 w 531641"/>
              <a:gd name="connsiteY127" fmla="*/ 314918 h 531641"/>
              <a:gd name="connsiteX128" fmla="*/ 257520 w 531641"/>
              <a:gd name="connsiteY128" fmla="*/ 374996 h 531641"/>
              <a:gd name="connsiteX129" fmla="*/ 238191 w 531641"/>
              <a:gd name="connsiteY129" fmla="*/ 388644 h 531641"/>
              <a:gd name="connsiteX130" fmla="*/ 265826 w 531641"/>
              <a:gd name="connsiteY130" fmla="*/ 232599 h 531641"/>
              <a:gd name="connsiteX131" fmla="*/ 299054 w 531641"/>
              <a:gd name="connsiteY131" fmla="*/ 265827 h 531641"/>
              <a:gd name="connsiteX132" fmla="*/ 265826 w 531641"/>
              <a:gd name="connsiteY132" fmla="*/ 299055 h 531641"/>
              <a:gd name="connsiteX133" fmla="*/ 232599 w 531641"/>
              <a:gd name="connsiteY133" fmla="*/ 265827 h 531641"/>
              <a:gd name="connsiteX134" fmla="*/ 265826 w 531641"/>
              <a:gd name="connsiteY134" fmla="*/ 232599 h 531641"/>
              <a:gd name="connsiteX135" fmla="*/ 397934 w 531641"/>
              <a:gd name="connsiteY135" fmla="*/ 282441 h 531641"/>
              <a:gd name="connsiteX136" fmla="*/ 381320 w 531641"/>
              <a:gd name="connsiteY136" fmla="*/ 265827 h 531641"/>
              <a:gd name="connsiteX137" fmla="*/ 397934 w 531641"/>
              <a:gd name="connsiteY137" fmla="*/ 249213 h 531641"/>
              <a:gd name="connsiteX138" fmla="*/ 414547 w 531641"/>
              <a:gd name="connsiteY138" fmla="*/ 265827 h 531641"/>
              <a:gd name="connsiteX139" fmla="*/ 397934 w 531641"/>
              <a:gd name="connsiteY139" fmla="*/ 282441 h 531641"/>
              <a:gd name="connsiteX140" fmla="*/ 133719 w 531641"/>
              <a:gd name="connsiteY140" fmla="*/ 249213 h 531641"/>
              <a:gd name="connsiteX141" fmla="*/ 150333 w 531641"/>
              <a:gd name="connsiteY141" fmla="*/ 265827 h 531641"/>
              <a:gd name="connsiteX142" fmla="*/ 133719 w 531641"/>
              <a:gd name="connsiteY142" fmla="*/ 282441 h 531641"/>
              <a:gd name="connsiteX143" fmla="*/ 117106 w 531641"/>
              <a:gd name="connsiteY143" fmla="*/ 265827 h 531641"/>
              <a:gd name="connsiteX144" fmla="*/ 133719 w 531641"/>
              <a:gd name="connsiteY144" fmla="*/ 249213 h 531641"/>
              <a:gd name="connsiteX145" fmla="*/ 150917 w 531641"/>
              <a:gd name="connsiteY145" fmla="*/ 364816 h 531641"/>
              <a:gd name="connsiteX146" fmla="*/ 167531 w 531641"/>
              <a:gd name="connsiteY146" fmla="*/ 381430 h 531641"/>
              <a:gd name="connsiteX147" fmla="*/ 150917 w 531641"/>
              <a:gd name="connsiteY147" fmla="*/ 398044 h 531641"/>
              <a:gd name="connsiteX148" fmla="*/ 134303 w 531641"/>
              <a:gd name="connsiteY148" fmla="*/ 381430 h 531641"/>
              <a:gd name="connsiteX149" fmla="*/ 150917 w 531641"/>
              <a:gd name="connsiteY149" fmla="*/ 364816 h 531641"/>
              <a:gd name="connsiteX150" fmla="*/ 382123 w 531641"/>
              <a:gd name="connsiteY150" fmla="*/ 398737 h 531641"/>
              <a:gd name="connsiteX151" fmla="*/ 365509 w 531641"/>
              <a:gd name="connsiteY151" fmla="*/ 382124 h 531641"/>
              <a:gd name="connsiteX152" fmla="*/ 382123 w 531641"/>
              <a:gd name="connsiteY152" fmla="*/ 365510 h 531641"/>
              <a:gd name="connsiteX153" fmla="*/ 398737 w 531641"/>
              <a:gd name="connsiteY153" fmla="*/ 382124 h 531641"/>
              <a:gd name="connsiteX154" fmla="*/ 382123 w 531641"/>
              <a:gd name="connsiteY154" fmla="*/ 398737 h 531641"/>
              <a:gd name="connsiteX155" fmla="*/ 382123 w 531641"/>
              <a:gd name="connsiteY155" fmla="*/ 170298 h 531641"/>
              <a:gd name="connsiteX156" fmla="*/ 365509 w 531641"/>
              <a:gd name="connsiteY156" fmla="*/ 153684 h 531641"/>
              <a:gd name="connsiteX157" fmla="*/ 382123 w 531641"/>
              <a:gd name="connsiteY157" fmla="*/ 137070 h 531641"/>
              <a:gd name="connsiteX158" fmla="*/ 398737 w 531641"/>
              <a:gd name="connsiteY158" fmla="*/ 153684 h 531641"/>
              <a:gd name="connsiteX159" fmla="*/ 382123 w 531641"/>
              <a:gd name="connsiteY159" fmla="*/ 170298 h 531641"/>
              <a:gd name="connsiteX160" fmla="*/ 150917 w 531641"/>
              <a:gd name="connsiteY160" fmla="*/ 136377 h 531641"/>
              <a:gd name="connsiteX161" fmla="*/ 167531 w 531641"/>
              <a:gd name="connsiteY161" fmla="*/ 152990 h 531641"/>
              <a:gd name="connsiteX162" fmla="*/ 150917 w 531641"/>
              <a:gd name="connsiteY162" fmla="*/ 169604 h 531641"/>
              <a:gd name="connsiteX163" fmla="*/ 134303 w 531641"/>
              <a:gd name="connsiteY163" fmla="*/ 152990 h 531641"/>
              <a:gd name="connsiteX164" fmla="*/ 150917 w 531641"/>
              <a:gd name="connsiteY164" fmla="*/ 136377 h 531641"/>
              <a:gd name="connsiteX165" fmla="*/ 41427 w 531641"/>
              <a:gd name="connsiteY165" fmla="*/ 327159 h 531641"/>
              <a:gd name="connsiteX166" fmla="*/ 117935 w 531641"/>
              <a:gd name="connsiteY166" fmla="*/ 379000 h 531641"/>
              <a:gd name="connsiteX167" fmla="*/ 117690 w 531641"/>
              <a:gd name="connsiteY167" fmla="*/ 381430 h 531641"/>
              <a:gd name="connsiteX168" fmla="*/ 150917 w 531641"/>
              <a:gd name="connsiteY168" fmla="*/ 414658 h 531641"/>
              <a:gd name="connsiteX169" fmla="*/ 152894 w 531641"/>
              <a:gd name="connsiteY169" fmla="*/ 414458 h 531641"/>
              <a:gd name="connsiteX170" fmla="*/ 204377 w 531641"/>
              <a:gd name="connsiteY170" fmla="*/ 490197 h 531641"/>
              <a:gd name="connsiteX171" fmla="*/ 41427 w 531641"/>
              <a:gd name="connsiteY171" fmla="*/ 327159 h 531641"/>
              <a:gd name="connsiteX172" fmla="*/ 265826 w 531641"/>
              <a:gd name="connsiteY172" fmla="*/ 515034 h 531641"/>
              <a:gd name="connsiteX173" fmla="*/ 257520 w 531641"/>
              <a:gd name="connsiteY173" fmla="*/ 506727 h 531641"/>
              <a:gd name="connsiteX174" fmla="*/ 265826 w 531641"/>
              <a:gd name="connsiteY174" fmla="*/ 498420 h 531641"/>
              <a:gd name="connsiteX175" fmla="*/ 274133 w 531641"/>
              <a:gd name="connsiteY175" fmla="*/ 506727 h 531641"/>
              <a:gd name="connsiteX176" fmla="*/ 265826 w 531641"/>
              <a:gd name="connsiteY176" fmla="*/ 515034 h 531641"/>
              <a:gd name="connsiteX177" fmla="*/ 327318 w 531641"/>
              <a:gd name="connsiteY177" fmla="*/ 490177 h 531641"/>
              <a:gd name="connsiteX178" fmla="*/ 378559 w 531641"/>
              <a:gd name="connsiteY178" fmla="*/ 414991 h 531641"/>
              <a:gd name="connsiteX179" fmla="*/ 382123 w 531641"/>
              <a:gd name="connsiteY179" fmla="*/ 415351 h 531641"/>
              <a:gd name="connsiteX180" fmla="*/ 415350 w 531641"/>
              <a:gd name="connsiteY180" fmla="*/ 382124 h 531641"/>
              <a:gd name="connsiteX181" fmla="*/ 414987 w 531641"/>
              <a:gd name="connsiteY181" fmla="*/ 378535 h 531641"/>
              <a:gd name="connsiteX182" fmla="*/ 490168 w 531641"/>
              <a:gd name="connsiteY182" fmla="*/ 327356 h 531641"/>
              <a:gd name="connsiteX183" fmla="*/ 327318 w 531641"/>
              <a:gd name="connsiteY183" fmla="*/ 490177 h 531641"/>
              <a:gd name="connsiteX184" fmla="*/ 506726 w 531641"/>
              <a:gd name="connsiteY184" fmla="*/ 274134 h 531641"/>
              <a:gd name="connsiteX185" fmla="*/ 498419 w 531641"/>
              <a:gd name="connsiteY185" fmla="*/ 265827 h 531641"/>
              <a:gd name="connsiteX186" fmla="*/ 506726 w 531641"/>
              <a:gd name="connsiteY186" fmla="*/ 257520 h 531641"/>
              <a:gd name="connsiteX187" fmla="*/ 515033 w 531641"/>
              <a:gd name="connsiteY187" fmla="*/ 265827 h 531641"/>
              <a:gd name="connsiteX188" fmla="*/ 506726 w 531641"/>
              <a:gd name="connsiteY188" fmla="*/ 274134 h 531641"/>
              <a:gd name="connsiteX189" fmla="*/ 490084 w 531641"/>
              <a:gd name="connsiteY189" fmla="*/ 204053 h 531641"/>
              <a:gd name="connsiteX190" fmla="*/ 415294 w 531641"/>
              <a:gd name="connsiteY190" fmla="*/ 153125 h 531641"/>
              <a:gd name="connsiteX191" fmla="*/ 382123 w 531641"/>
              <a:gd name="connsiteY191" fmla="*/ 120456 h 531641"/>
              <a:gd name="connsiteX192" fmla="*/ 380163 w 531641"/>
              <a:gd name="connsiteY192" fmla="*/ 120655 h 531641"/>
              <a:gd name="connsiteX193" fmla="*/ 327418 w 531641"/>
              <a:gd name="connsiteY193" fmla="*/ 41551 h 531641"/>
              <a:gd name="connsiteX194" fmla="*/ 490084 w 531641"/>
              <a:gd name="connsiteY194" fmla="*/ 204053 h 531641"/>
              <a:gd name="connsiteX195" fmla="*/ 265826 w 531641"/>
              <a:gd name="connsiteY195" fmla="*/ 16620 h 531641"/>
              <a:gd name="connsiteX196" fmla="*/ 274133 w 531641"/>
              <a:gd name="connsiteY196" fmla="*/ 24927 h 531641"/>
              <a:gd name="connsiteX197" fmla="*/ 265826 w 531641"/>
              <a:gd name="connsiteY197" fmla="*/ 33234 h 531641"/>
              <a:gd name="connsiteX198" fmla="*/ 257520 w 531641"/>
              <a:gd name="connsiteY198" fmla="*/ 24927 h 531641"/>
              <a:gd name="connsiteX199" fmla="*/ 265826 w 531641"/>
              <a:gd name="connsiteY199" fmla="*/ 16620 h 531641"/>
              <a:gd name="connsiteX200" fmla="*/ 204301 w 531641"/>
              <a:gd name="connsiteY200" fmla="*/ 41447 h 531641"/>
              <a:gd name="connsiteX201" fmla="*/ 151789 w 531641"/>
              <a:gd name="connsiteY201" fmla="*/ 119851 h 531641"/>
              <a:gd name="connsiteX202" fmla="*/ 150917 w 531641"/>
              <a:gd name="connsiteY202" fmla="*/ 119763 h 531641"/>
              <a:gd name="connsiteX203" fmla="*/ 117724 w 531641"/>
              <a:gd name="connsiteY203" fmla="*/ 152650 h 531641"/>
              <a:gd name="connsiteX204" fmla="*/ 41404 w 531641"/>
              <a:gd name="connsiteY204" fmla="*/ 204445 h 531641"/>
              <a:gd name="connsiteX205" fmla="*/ 204301 w 531641"/>
              <a:gd name="connsiteY205" fmla="*/ 41447 h 531641"/>
              <a:gd name="connsiteX206" fmla="*/ 24927 w 531641"/>
              <a:gd name="connsiteY206" fmla="*/ 257520 h 531641"/>
              <a:gd name="connsiteX207" fmla="*/ 33234 w 531641"/>
              <a:gd name="connsiteY207" fmla="*/ 265827 h 531641"/>
              <a:gd name="connsiteX208" fmla="*/ 24927 w 531641"/>
              <a:gd name="connsiteY208" fmla="*/ 274134 h 531641"/>
              <a:gd name="connsiteX209" fmla="*/ 16620 w 531641"/>
              <a:gd name="connsiteY209" fmla="*/ 265827 h 531641"/>
              <a:gd name="connsiteX210" fmla="*/ 24927 w 531641"/>
              <a:gd name="connsiteY210" fmla="*/ 257520 h 53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Lst>
            <a:rect l="l" t="t" r="r" b="b"/>
            <a:pathLst>
              <a:path w="531641" h="531641">
                <a:moveTo>
                  <a:pt x="17745" y="289567"/>
                </a:moveTo>
                <a:cubicBezTo>
                  <a:pt x="28939" y="408508"/>
                  <a:pt x="123128" y="502682"/>
                  <a:pt x="242071" y="513858"/>
                </a:cubicBezTo>
                <a:cubicBezTo>
                  <a:pt x="245918" y="526978"/>
                  <a:pt x="259673" y="534495"/>
                  <a:pt x="272793" y="530647"/>
                </a:cubicBezTo>
                <a:cubicBezTo>
                  <a:pt x="280877" y="528277"/>
                  <a:pt x="287201" y="521957"/>
                  <a:pt x="289577" y="513875"/>
                </a:cubicBezTo>
                <a:cubicBezTo>
                  <a:pt x="408509" y="502680"/>
                  <a:pt x="502680" y="408508"/>
                  <a:pt x="513876" y="289577"/>
                </a:cubicBezTo>
                <a:cubicBezTo>
                  <a:pt x="526993" y="285719"/>
                  <a:pt x="534499" y="271959"/>
                  <a:pt x="530641" y="258842"/>
                </a:cubicBezTo>
                <a:cubicBezTo>
                  <a:pt x="528264" y="250757"/>
                  <a:pt x="521936" y="244437"/>
                  <a:pt x="513849" y="242068"/>
                </a:cubicBezTo>
                <a:cubicBezTo>
                  <a:pt x="502372" y="123277"/>
                  <a:pt x="408363" y="29256"/>
                  <a:pt x="289572" y="17763"/>
                </a:cubicBezTo>
                <a:cubicBezTo>
                  <a:pt x="285707" y="4649"/>
                  <a:pt x="271942" y="-2849"/>
                  <a:pt x="258827" y="1017"/>
                </a:cubicBezTo>
                <a:cubicBezTo>
                  <a:pt x="250748" y="3398"/>
                  <a:pt x="244435" y="9723"/>
                  <a:pt x="242068" y="17806"/>
                </a:cubicBezTo>
                <a:cubicBezTo>
                  <a:pt x="123116" y="28930"/>
                  <a:pt x="28914" y="123125"/>
                  <a:pt x="17779" y="242076"/>
                </a:cubicBezTo>
                <a:cubicBezTo>
                  <a:pt x="4662" y="245933"/>
                  <a:pt x="-2845" y="259692"/>
                  <a:pt x="1012" y="272809"/>
                </a:cubicBezTo>
                <a:cubicBezTo>
                  <a:pt x="3383" y="280874"/>
                  <a:pt x="9684" y="287184"/>
                  <a:pt x="17745" y="289567"/>
                </a:cubicBezTo>
                <a:lnTo>
                  <a:pt x="17745" y="289567"/>
                </a:lnTo>
                <a:close/>
                <a:moveTo>
                  <a:pt x="121912" y="168870"/>
                </a:moveTo>
                <a:cubicBezTo>
                  <a:pt x="124690" y="173958"/>
                  <a:pt x="128751" y="178230"/>
                  <a:pt x="133691" y="181264"/>
                </a:cubicBezTo>
                <a:cubicBezTo>
                  <a:pt x="130257" y="198475"/>
                  <a:pt x="127909" y="215885"/>
                  <a:pt x="126661" y="233391"/>
                </a:cubicBezTo>
                <a:cubicBezTo>
                  <a:pt x="114455" y="236093"/>
                  <a:pt x="104799" y="245417"/>
                  <a:pt x="101672" y="257520"/>
                </a:cubicBezTo>
                <a:lnTo>
                  <a:pt x="48316" y="257520"/>
                </a:lnTo>
                <a:cubicBezTo>
                  <a:pt x="46286" y="251840"/>
                  <a:pt x="42261" y="247091"/>
                  <a:pt x="36991" y="244157"/>
                </a:cubicBezTo>
                <a:cubicBezTo>
                  <a:pt x="46969" y="214652"/>
                  <a:pt x="77111" y="187843"/>
                  <a:pt x="121912" y="168870"/>
                </a:cubicBezTo>
                <a:close/>
                <a:moveTo>
                  <a:pt x="244140" y="36959"/>
                </a:moveTo>
                <a:cubicBezTo>
                  <a:pt x="247072" y="42245"/>
                  <a:pt x="251828" y="46282"/>
                  <a:pt x="257520" y="48317"/>
                </a:cubicBezTo>
                <a:lnTo>
                  <a:pt x="257520" y="92562"/>
                </a:lnTo>
                <a:cubicBezTo>
                  <a:pt x="242887" y="96328"/>
                  <a:pt x="232644" y="109501"/>
                  <a:pt x="232599" y="124610"/>
                </a:cubicBezTo>
                <a:cubicBezTo>
                  <a:pt x="232599" y="125312"/>
                  <a:pt x="232763" y="125968"/>
                  <a:pt x="232807" y="126659"/>
                </a:cubicBezTo>
                <a:cubicBezTo>
                  <a:pt x="214498" y="127988"/>
                  <a:pt x="196297" y="130526"/>
                  <a:pt x="178324" y="134256"/>
                </a:cubicBezTo>
                <a:cubicBezTo>
                  <a:pt x="175559" y="130286"/>
                  <a:pt x="171963" y="126965"/>
                  <a:pt x="167787" y="124523"/>
                </a:cubicBezTo>
                <a:cubicBezTo>
                  <a:pt x="186798" y="78216"/>
                  <a:pt x="213976" y="47159"/>
                  <a:pt x="244139" y="36959"/>
                </a:cubicBezTo>
                <a:lnTo>
                  <a:pt x="244140" y="36959"/>
                </a:lnTo>
                <a:close/>
                <a:moveTo>
                  <a:pt x="287512" y="36962"/>
                </a:moveTo>
                <a:cubicBezTo>
                  <a:pt x="317868" y="47250"/>
                  <a:pt x="345274" y="78817"/>
                  <a:pt x="364312" y="125728"/>
                </a:cubicBezTo>
                <a:cubicBezTo>
                  <a:pt x="360686" y="128043"/>
                  <a:pt x="357542" y="131036"/>
                  <a:pt x="355052" y="134544"/>
                </a:cubicBezTo>
                <a:cubicBezTo>
                  <a:pt x="336519" y="130634"/>
                  <a:pt x="317740" y="127996"/>
                  <a:pt x="298848" y="126649"/>
                </a:cubicBezTo>
                <a:cubicBezTo>
                  <a:pt x="298890" y="125961"/>
                  <a:pt x="299054" y="125308"/>
                  <a:pt x="299054" y="124610"/>
                </a:cubicBezTo>
                <a:cubicBezTo>
                  <a:pt x="299009" y="109501"/>
                  <a:pt x="288766" y="96328"/>
                  <a:pt x="274133" y="92562"/>
                </a:cubicBezTo>
                <a:lnTo>
                  <a:pt x="274133" y="48317"/>
                </a:lnTo>
                <a:cubicBezTo>
                  <a:pt x="279824" y="46282"/>
                  <a:pt x="284580" y="42246"/>
                  <a:pt x="287512" y="36962"/>
                </a:cubicBezTo>
                <a:close/>
                <a:moveTo>
                  <a:pt x="494754" y="244108"/>
                </a:moveTo>
                <a:cubicBezTo>
                  <a:pt x="489440" y="247037"/>
                  <a:pt x="485380" y="251807"/>
                  <a:pt x="483336" y="257520"/>
                </a:cubicBezTo>
                <a:lnTo>
                  <a:pt x="429981" y="257520"/>
                </a:lnTo>
                <a:cubicBezTo>
                  <a:pt x="426854" y="245417"/>
                  <a:pt x="417199" y="236094"/>
                  <a:pt x="404994" y="233391"/>
                </a:cubicBezTo>
                <a:cubicBezTo>
                  <a:pt x="403775" y="216330"/>
                  <a:pt x="401511" y="199358"/>
                  <a:pt x="398216" y="182574"/>
                </a:cubicBezTo>
                <a:cubicBezTo>
                  <a:pt x="403690" y="179514"/>
                  <a:pt x="408187" y="174967"/>
                  <a:pt x="411186" y="169458"/>
                </a:cubicBezTo>
                <a:cubicBezTo>
                  <a:pt x="455270" y="188378"/>
                  <a:pt x="484861" y="214824"/>
                  <a:pt x="494754" y="244108"/>
                </a:cubicBezTo>
                <a:close/>
                <a:moveTo>
                  <a:pt x="397488" y="352838"/>
                </a:moveTo>
                <a:cubicBezTo>
                  <a:pt x="401193" y="334833"/>
                  <a:pt x="403700" y="316601"/>
                  <a:pt x="404993" y="298263"/>
                </a:cubicBezTo>
                <a:cubicBezTo>
                  <a:pt x="417198" y="295561"/>
                  <a:pt x="426854" y="286237"/>
                  <a:pt x="429981" y="274134"/>
                </a:cubicBezTo>
                <a:lnTo>
                  <a:pt x="483337" y="274134"/>
                </a:lnTo>
                <a:cubicBezTo>
                  <a:pt x="485375" y="279836"/>
                  <a:pt x="489423" y="284598"/>
                  <a:pt x="494721" y="287529"/>
                </a:cubicBezTo>
                <a:cubicBezTo>
                  <a:pt x="484645" y="317178"/>
                  <a:pt x="454328" y="344023"/>
                  <a:pt x="409191" y="362980"/>
                </a:cubicBezTo>
                <a:cubicBezTo>
                  <a:pt x="406141" y="358727"/>
                  <a:pt x="402132" y="355253"/>
                  <a:pt x="397488" y="352838"/>
                </a:cubicBezTo>
                <a:lnTo>
                  <a:pt x="397488" y="352838"/>
                </a:lnTo>
                <a:close/>
                <a:moveTo>
                  <a:pt x="287514" y="494695"/>
                </a:moveTo>
                <a:cubicBezTo>
                  <a:pt x="284582" y="489410"/>
                  <a:pt x="279825" y="485372"/>
                  <a:pt x="274133" y="483337"/>
                </a:cubicBezTo>
                <a:lnTo>
                  <a:pt x="274133" y="439092"/>
                </a:lnTo>
                <a:cubicBezTo>
                  <a:pt x="288766" y="435326"/>
                  <a:pt x="299009" y="422154"/>
                  <a:pt x="299054" y="407044"/>
                </a:cubicBezTo>
                <a:cubicBezTo>
                  <a:pt x="299054" y="406313"/>
                  <a:pt x="298885" y="405629"/>
                  <a:pt x="298838" y="404909"/>
                </a:cubicBezTo>
                <a:cubicBezTo>
                  <a:pt x="316976" y="403604"/>
                  <a:pt x="335009" y="401115"/>
                  <a:pt x="352822" y="397459"/>
                </a:cubicBezTo>
                <a:cubicBezTo>
                  <a:pt x="355241" y="402123"/>
                  <a:pt x="358727" y="406149"/>
                  <a:pt x="362998" y="409208"/>
                </a:cubicBezTo>
                <a:cubicBezTo>
                  <a:pt x="344021" y="454311"/>
                  <a:pt x="317153" y="484641"/>
                  <a:pt x="287514" y="494695"/>
                </a:cubicBezTo>
                <a:lnTo>
                  <a:pt x="287514" y="494695"/>
                </a:lnTo>
                <a:close/>
                <a:moveTo>
                  <a:pt x="244141" y="494692"/>
                </a:moveTo>
                <a:cubicBezTo>
                  <a:pt x="214574" y="484655"/>
                  <a:pt x="187716" y="454369"/>
                  <a:pt x="168746" y="409376"/>
                </a:cubicBezTo>
                <a:cubicBezTo>
                  <a:pt x="173325" y="406416"/>
                  <a:pt x="177106" y="402376"/>
                  <a:pt x="179758" y="397611"/>
                </a:cubicBezTo>
                <a:cubicBezTo>
                  <a:pt x="197270" y="401173"/>
                  <a:pt x="214992" y="403607"/>
                  <a:pt x="232816" y="404900"/>
                </a:cubicBezTo>
                <a:cubicBezTo>
                  <a:pt x="232769" y="405622"/>
                  <a:pt x="232599" y="406310"/>
                  <a:pt x="232599" y="407044"/>
                </a:cubicBezTo>
                <a:cubicBezTo>
                  <a:pt x="232644" y="422154"/>
                  <a:pt x="242887" y="435326"/>
                  <a:pt x="257520" y="439092"/>
                </a:cubicBezTo>
                <a:lnTo>
                  <a:pt x="257520" y="483337"/>
                </a:lnTo>
                <a:cubicBezTo>
                  <a:pt x="251829" y="485371"/>
                  <a:pt x="247074" y="489407"/>
                  <a:pt x="244141" y="494691"/>
                </a:cubicBezTo>
                <a:lnTo>
                  <a:pt x="244141" y="494692"/>
                </a:lnTo>
                <a:close/>
                <a:moveTo>
                  <a:pt x="123181" y="363216"/>
                </a:moveTo>
                <a:cubicBezTo>
                  <a:pt x="77722" y="344240"/>
                  <a:pt x="47130" y="317263"/>
                  <a:pt x="37016" y="287483"/>
                </a:cubicBezTo>
                <a:cubicBezTo>
                  <a:pt x="42274" y="284548"/>
                  <a:pt x="46289" y="279805"/>
                  <a:pt x="48317" y="274134"/>
                </a:cubicBezTo>
                <a:lnTo>
                  <a:pt x="101672" y="274134"/>
                </a:lnTo>
                <a:cubicBezTo>
                  <a:pt x="104800" y="286239"/>
                  <a:pt x="114457" y="295563"/>
                  <a:pt x="126664" y="298264"/>
                </a:cubicBezTo>
                <a:cubicBezTo>
                  <a:pt x="127972" y="316614"/>
                  <a:pt x="130492" y="334857"/>
                  <a:pt x="134209" y="352875"/>
                </a:cubicBezTo>
                <a:cubicBezTo>
                  <a:pt x="129789" y="355431"/>
                  <a:pt x="126016" y="358970"/>
                  <a:pt x="123181" y="363216"/>
                </a:cubicBezTo>
                <a:close/>
                <a:moveTo>
                  <a:pt x="150917" y="186218"/>
                </a:moveTo>
                <a:cubicBezTo>
                  <a:pt x="169260" y="186198"/>
                  <a:pt x="184125" y="171333"/>
                  <a:pt x="184145" y="152990"/>
                </a:cubicBezTo>
                <a:cubicBezTo>
                  <a:pt x="184145" y="151995"/>
                  <a:pt x="183937" y="151057"/>
                  <a:pt x="183851" y="150084"/>
                </a:cubicBezTo>
                <a:cubicBezTo>
                  <a:pt x="201763" y="146466"/>
                  <a:pt x="219901" y="144071"/>
                  <a:pt x="238139" y="142915"/>
                </a:cubicBezTo>
                <a:cubicBezTo>
                  <a:pt x="242686" y="149727"/>
                  <a:pt x="249587" y="154620"/>
                  <a:pt x="257520" y="156658"/>
                </a:cubicBezTo>
                <a:lnTo>
                  <a:pt x="257520" y="216736"/>
                </a:lnTo>
                <a:cubicBezTo>
                  <a:pt x="236647" y="220298"/>
                  <a:pt x="220297" y="236648"/>
                  <a:pt x="216735" y="257520"/>
                </a:cubicBezTo>
                <a:lnTo>
                  <a:pt x="165767" y="257520"/>
                </a:lnTo>
                <a:cubicBezTo>
                  <a:pt x="162846" y="246346"/>
                  <a:pt x="154320" y="237497"/>
                  <a:pt x="143262" y="234164"/>
                </a:cubicBezTo>
                <a:cubicBezTo>
                  <a:pt x="144428" y="218025"/>
                  <a:pt x="146570" y="201972"/>
                  <a:pt x="149677" y="186093"/>
                </a:cubicBezTo>
                <a:cubicBezTo>
                  <a:pt x="150098" y="186108"/>
                  <a:pt x="150492" y="186218"/>
                  <a:pt x="150917" y="186218"/>
                </a:cubicBezTo>
                <a:close/>
                <a:moveTo>
                  <a:pt x="265826" y="107996"/>
                </a:moveTo>
                <a:cubicBezTo>
                  <a:pt x="275002" y="107996"/>
                  <a:pt x="282440" y="115434"/>
                  <a:pt x="282440" y="124610"/>
                </a:cubicBezTo>
                <a:cubicBezTo>
                  <a:pt x="282440" y="133785"/>
                  <a:pt x="275002" y="141224"/>
                  <a:pt x="265826" y="141224"/>
                </a:cubicBezTo>
                <a:cubicBezTo>
                  <a:pt x="256651" y="141224"/>
                  <a:pt x="249213" y="133785"/>
                  <a:pt x="249213" y="124610"/>
                </a:cubicBezTo>
                <a:cubicBezTo>
                  <a:pt x="249223" y="115439"/>
                  <a:pt x="256655" y="108007"/>
                  <a:pt x="265826" y="107996"/>
                </a:cubicBezTo>
                <a:close/>
                <a:moveTo>
                  <a:pt x="293512" y="142918"/>
                </a:moveTo>
                <a:cubicBezTo>
                  <a:pt x="312237" y="144085"/>
                  <a:pt x="330856" y="146561"/>
                  <a:pt x="349235" y="150329"/>
                </a:cubicBezTo>
                <a:cubicBezTo>
                  <a:pt x="349063" y="151440"/>
                  <a:pt x="348950" y="152560"/>
                  <a:pt x="348895" y="153684"/>
                </a:cubicBezTo>
                <a:cubicBezTo>
                  <a:pt x="348915" y="172027"/>
                  <a:pt x="363780" y="186892"/>
                  <a:pt x="382123" y="186912"/>
                </a:cubicBezTo>
                <a:lnTo>
                  <a:pt x="382137" y="186910"/>
                </a:lnTo>
                <a:cubicBezTo>
                  <a:pt x="385157" y="202523"/>
                  <a:pt x="387248" y="218301"/>
                  <a:pt x="388398" y="234162"/>
                </a:cubicBezTo>
                <a:cubicBezTo>
                  <a:pt x="377336" y="237494"/>
                  <a:pt x="368807" y="246344"/>
                  <a:pt x="365886" y="257521"/>
                </a:cubicBezTo>
                <a:lnTo>
                  <a:pt x="314917" y="257521"/>
                </a:lnTo>
                <a:cubicBezTo>
                  <a:pt x="311356" y="236648"/>
                  <a:pt x="295006" y="220298"/>
                  <a:pt x="274133" y="216736"/>
                </a:cubicBezTo>
                <a:lnTo>
                  <a:pt x="274133" y="156658"/>
                </a:lnTo>
                <a:cubicBezTo>
                  <a:pt x="282065" y="154621"/>
                  <a:pt x="288965" y="149728"/>
                  <a:pt x="293512" y="142918"/>
                </a:cubicBezTo>
                <a:close/>
                <a:moveTo>
                  <a:pt x="381315" y="348978"/>
                </a:moveTo>
                <a:cubicBezTo>
                  <a:pt x="363655" y="349418"/>
                  <a:pt x="349438" y="363621"/>
                  <a:pt x="348981" y="381281"/>
                </a:cubicBezTo>
                <a:cubicBezTo>
                  <a:pt x="330663" y="385015"/>
                  <a:pt x="312108" y="387467"/>
                  <a:pt x="293449" y="388621"/>
                </a:cubicBezTo>
                <a:cubicBezTo>
                  <a:pt x="288897" y="381867"/>
                  <a:pt x="282023" y="377019"/>
                  <a:pt x="274133" y="374996"/>
                </a:cubicBezTo>
                <a:lnTo>
                  <a:pt x="274133" y="314918"/>
                </a:lnTo>
                <a:cubicBezTo>
                  <a:pt x="295006" y="311356"/>
                  <a:pt x="311356" y="295006"/>
                  <a:pt x="314917" y="274134"/>
                </a:cubicBezTo>
                <a:lnTo>
                  <a:pt x="365886" y="274134"/>
                </a:lnTo>
                <a:cubicBezTo>
                  <a:pt x="368808" y="285311"/>
                  <a:pt x="377337" y="294161"/>
                  <a:pt x="388398" y="297493"/>
                </a:cubicBezTo>
                <a:cubicBezTo>
                  <a:pt x="387157" y="314790"/>
                  <a:pt x="384791" y="331988"/>
                  <a:pt x="381315" y="348978"/>
                </a:cubicBezTo>
                <a:close/>
                <a:moveTo>
                  <a:pt x="265826" y="423658"/>
                </a:moveTo>
                <a:cubicBezTo>
                  <a:pt x="256651" y="423658"/>
                  <a:pt x="249213" y="416220"/>
                  <a:pt x="249213" y="407044"/>
                </a:cubicBezTo>
                <a:cubicBezTo>
                  <a:pt x="249213" y="397869"/>
                  <a:pt x="256651" y="390430"/>
                  <a:pt x="265826" y="390430"/>
                </a:cubicBezTo>
                <a:cubicBezTo>
                  <a:pt x="275002" y="390430"/>
                  <a:pt x="282440" y="397869"/>
                  <a:pt x="282440" y="407044"/>
                </a:cubicBezTo>
                <a:cubicBezTo>
                  <a:pt x="282430" y="416215"/>
                  <a:pt x="274998" y="423648"/>
                  <a:pt x="265826" y="423658"/>
                </a:cubicBezTo>
                <a:close/>
                <a:moveTo>
                  <a:pt x="238191" y="388644"/>
                </a:moveTo>
                <a:cubicBezTo>
                  <a:pt x="220032" y="387500"/>
                  <a:pt x="201971" y="385127"/>
                  <a:pt x="184134" y="381540"/>
                </a:cubicBezTo>
                <a:lnTo>
                  <a:pt x="184145" y="381430"/>
                </a:lnTo>
                <a:cubicBezTo>
                  <a:pt x="184125" y="363087"/>
                  <a:pt x="169260" y="348222"/>
                  <a:pt x="150917" y="348202"/>
                </a:cubicBezTo>
                <a:cubicBezTo>
                  <a:pt x="150680" y="348202"/>
                  <a:pt x="150460" y="348267"/>
                  <a:pt x="150224" y="348272"/>
                </a:cubicBezTo>
                <a:cubicBezTo>
                  <a:pt x="146822" y="331511"/>
                  <a:pt x="144495" y="314550"/>
                  <a:pt x="143257" y="297492"/>
                </a:cubicBezTo>
                <a:cubicBezTo>
                  <a:pt x="154317" y="294159"/>
                  <a:pt x="162846" y="285310"/>
                  <a:pt x="165767" y="274134"/>
                </a:cubicBezTo>
                <a:lnTo>
                  <a:pt x="216735" y="274134"/>
                </a:lnTo>
                <a:cubicBezTo>
                  <a:pt x="220297" y="295006"/>
                  <a:pt x="236647" y="311356"/>
                  <a:pt x="257520" y="314918"/>
                </a:cubicBezTo>
                <a:lnTo>
                  <a:pt x="257520" y="374996"/>
                </a:lnTo>
                <a:cubicBezTo>
                  <a:pt x="249621" y="377022"/>
                  <a:pt x="242743" y="381879"/>
                  <a:pt x="238191" y="388644"/>
                </a:cubicBezTo>
                <a:close/>
                <a:moveTo>
                  <a:pt x="265826" y="232599"/>
                </a:moveTo>
                <a:cubicBezTo>
                  <a:pt x="284178" y="232599"/>
                  <a:pt x="299054" y="247476"/>
                  <a:pt x="299054" y="265827"/>
                </a:cubicBezTo>
                <a:cubicBezTo>
                  <a:pt x="299054" y="284178"/>
                  <a:pt x="284178" y="299055"/>
                  <a:pt x="265826" y="299055"/>
                </a:cubicBezTo>
                <a:cubicBezTo>
                  <a:pt x="247475" y="299055"/>
                  <a:pt x="232599" y="284178"/>
                  <a:pt x="232599" y="265827"/>
                </a:cubicBezTo>
                <a:cubicBezTo>
                  <a:pt x="232618" y="247484"/>
                  <a:pt x="247484" y="232619"/>
                  <a:pt x="265826" y="232599"/>
                </a:cubicBezTo>
                <a:close/>
                <a:moveTo>
                  <a:pt x="397934" y="282441"/>
                </a:moveTo>
                <a:cubicBezTo>
                  <a:pt x="388758" y="282441"/>
                  <a:pt x="381320" y="275003"/>
                  <a:pt x="381320" y="265827"/>
                </a:cubicBezTo>
                <a:cubicBezTo>
                  <a:pt x="381320" y="256652"/>
                  <a:pt x="388758" y="249213"/>
                  <a:pt x="397934" y="249213"/>
                </a:cubicBezTo>
                <a:cubicBezTo>
                  <a:pt x="407109" y="249213"/>
                  <a:pt x="414547" y="256652"/>
                  <a:pt x="414547" y="265827"/>
                </a:cubicBezTo>
                <a:cubicBezTo>
                  <a:pt x="414537" y="274998"/>
                  <a:pt x="407105" y="282430"/>
                  <a:pt x="397934" y="282441"/>
                </a:cubicBezTo>
                <a:close/>
                <a:moveTo>
                  <a:pt x="133719" y="249213"/>
                </a:moveTo>
                <a:cubicBezTo>
                  <a:pt x="142895" y="249213"/>
                  <a:pt x="150333" y="256652"/>
                  <a:pt x="150333" y="265827"/>
                </a:cubicBezTo>
                <a:cubicBezTo>
                  <a:pt x="150333" y="275003"/>
                  <a:pt x="142895" y="282441"/>
                  <a:pt x="133719" y="282441"/>
                </a:cubicBezTo>
                <a:cubicBezTo>
                  <a:pt x="124544" y="282441"/>
                  <a:pt x="117106" y="275003"/>
                  <a:pt x="117106" y="265827"/>
                </a:cubicBezTo>
                <a:cubicBezTo>
                  <a:pt x="117116" y="256656"/>
                  <a:pt x="124548" y="249224"/>
                  <a:pt x="133719" y="249213"/>
                </a:cubicBezTo>
                <a:close/>
                <a:moveTo>
                  <a:pt x="150917" y="364816"/>
                </a:moveTo>
                <a:cubicBezTo>
                  <a:pt x="160093" y="364816"/>
                  <a:pt x="167531" y="372254"/>
                  <a:pt x="167531" y="381430"/>
                </a:cubicBezTo>
                <a:cubicBezTo>
                  <a:pt x="167531" y="390605"/>
                  <a:pt x="160093" y="398044"/>
                  <a:pt x="150917" y="398044"/>
                </a:cubicBezTo>
                <a:cubicBezTo>
                  <a:pt x="141742" y="398044"/>
                  <a:pt x="134303" y="390605"/>
                  <a:pt x="134303" y="381430"/>
                </a:cubicBezTo>
                <a:cubicBezTo>
                  <a:pt x="134314" y="372259"/>
                  <a:pt x="141746" y="364827"/>
                  <a:pt x="150917" y="364816"/>
                </a:cubicBezTo>
                <a:close/>
                <a:moveTo>
                  <a:pt x="382123" y="398737"/>
                </a:moveTo>
                <a:cubicBezTo>
                  <a:pt x="372947" y="398737"/>
                  <a:pt x="365509" y="391299"/>
                  <a:pt x="365509" y="382124"/>
                </a:cubicBezTo>
                <a:cubicBezTo>
                  <a:pt x="365509" y="372948"/>
                  <a:pt x="372947" y="365510"/>
                  <a:pt x="382123" y="365510"/>
                </a:cubicBezTo>
                <a:cubicBezTo>
                  <a:pt x="391298" y="365510"/>
                  <a:pt x="398737" y="372948"/>
                  <a:pt x="398737" y="382124"/>
                </a:cubicBezTo>
                <a:cubicBezTo>
                  <a:pt x="398726" y="391295"/>
                  <a:pt x="391294" y="398727"/>
                  <a:pt x="382123" y="398737"/>
                </a:cubicBezTo>
                <a:close/>
                <a:moveTo>
                  <a:pt x="382123" y="170298"/>
                </a:moveTo>
                <a:cubicBezTo>
                  <a:pt x="372947" y="170298"/>
                  <a:pt x="365509" y="162860"/>
                  <a:pt x="365509" y="153684"/>
                </a:cubicBezTo>
                <a:cubicBezTo>
                  <a:pt x="365509" y="144508"/>
                  <a:pt x="372947" y="137070"/>
                  <a:pt x="382123" y="137070"/>
                </a:cubicBezTo>
                <a:cubicBezTo>
                  <a:pt x="391298" y="137070"/>
                  <a:pt x="398737" y="144508"/>
                  <a:pt x="398737" y="153684"/>
                </a:cubicBezTo>
                <a:cubicBezTo>
                  <a:pt x="398726" y="162855"/>
                  <a:pt x="391294" y="170287"/>
                  <a:pt x="382123" y="170298"/>
                </a:cubicBezTo>
                <a:close/>
                <a:moveTo>
                  <a:pt x="150917" y="136377"/>
                </a:moveTo>
                <a:cubicBezTo>
                  <a:pt x="160093" y="136377"/>
                  <a:pt x="167531" y="143815"/>
                  <a:pt x="167531" y="152990"/>
                </a:cubicBezTo>
                <a:cubicBezTo>
                  <a:pt x="167531" y="162166"/>
                  <a:pt x="160093" y="169604"/>
                  <a:pt x="150917" y="169604"/>
                </a:cubicBezTo>
                <a:cubicBezTo>
                  <a:pt x="141742" y="169604"/>
                  <a:pt x="134303" y="162166"/>
                  <a:pt x="134303" y="152990"/>
                </a:cubicBezTo>
                <a:cubicBezTo>
                  <a:pt x="134314" y="143819"/>
                  <a:pt x="141746" y="136387"/>
                  <a:pt x="150917" y="136377"/>
                </a:cubicBezTo>
                <a:close/>
                <a:moveTo>
                  <a:pt x="41427" y="327159"/>
                </a:moveTo>
                <a:cubicBezTo>
                  <a:pt x="62543" y="350164"/>
                  <a:pt x="88742" y="367916"/>
                  <a:pt x="117935" y="379000"/>
                </a:cubicBezTo>
                <a:cubicBezTo>
                  <a:pt x="117875" y="379817"/>
                  <a:pt x="117690" y="380598"/>
                  <a:pt x="117690" y="381430"/>
                </a:cubicBezTo>
                <a:cubicBezTo>
                  <a:pt x="117709" y="399773"/>
                  <a:pt x="132574" y="414638"/>
                  <a:pt x="150917" y="414658"/>
                </a:cubicBezTo>
                <a:cubicBezTo>
                  <a:pt x="151594" y="414658"/>
                  <a:pt x="152227" y="414498"/>
                  <a:pt x="152894" y="414458"/>
                </a:cubicBezTo>
                <a:cubicBezTo>
                  <a:pt x="163964" y="443348"/>
                  <a:pt x="181588" y="469274"/>
                  <a:pt x="204377" y="490197"/>
                </a:cubicBezTo>
                <a:cubicBezTo>
                  <a:pt x="125013" y="468556"/>
                  <a:pt x="63026" y="406535"/>
                  <a:pt x="41427" y="327159"/>
                </a:cubicBezTo>
                <a:close/>
                <a:moveTo>
                  <a:pt x="265826" y="515034"/>
                </a:moveTo>
                <a:cubicBezTo>
                  <a:pt x="261239" y="515034"/>
                  <a:pt x="257520" y="511315"/>
                  <a:pt x="257520" y="506727"/>
                </a:cubicBezTo>
                <a:cubicBezTo>
                  <a:pt x="257520" y="502139"/>
                  <a:pt x="261239" y="498420"/>
                  <a:pt x="265826" y="498420"/>
                </a:cubicBezTo>
                <a:cubicBezTo>
                  <a:pt x="270414" y="498420"/>
                  <a:pt x="274133" y="502139"/>
                  <a:pt x="274133" y="506727"/>
                </a:cubicBezTo>
                <a:cubicBezTo>
                  <a:pt x="274129" y="511313"/>
                  <a:pt x="270412" y="515029"/>
                  <a:pt x="265826" y="515034"/>
                </a:cubicBezTo>
                <a:close/>
                <a:moveTo>
                  <a:pt x="327318" y="490177"/>
                </a:moveTo>
                <a:cubicBezTo>
                  <a:pt x="349960" y="469395"/>
                  <a:pt x="367497" y="443664"/>
                  <a:pt x="378559" y="414991"/>
                </a:cubicBezTo>
                <a:cubicBezTo>
                  <a:pt x="379740" y="415176"/>
                  <a:pt x="380929" y="415297"/>
                  <a:pt x="382123" y="415351"/>
                </a:cubicBezTo>
                <a:cubicBezTo>
                  <a:pt x="400466" y="415332"/>
                  <a:pt x="415331" y="400466"/>
                  <a:pt x="415350" y="382124"/>
                </a:cubicBezTo>
                <a:cubicBezTo>
                  <a:pt x="415296" y="380922"/>
                  <a:pt x="415175" y="379723"/>
                  <a:pt x="414987" y="378535"/>
                </a:cubicBezTo>
                <a:cubicBezTo>
                  <a:pt x="443653" y="367490"/>
                  <a:pt x="469382" y="349976"/>
                  <a:pt x="490168" y="327356"/>
                </a:cubicBezTo>
                <a:cubicBezTo>
                  <a:pt x="468514" y="406619"/>
                  <a:pt x="406585" y="468537"/>
                  <a:pt x="327318" y="490177"/>
                </a:cubicBezTo>
                <a:close/>
                <a:moveTo>
                  <a:pt x="506726" y="274134"/>
                </a:moveTo>
                <a:cubicBezTo>
                  <a:pt x="502139" y="274134"/>
                  <a:pt x="498419" y="270415"/>
                  <a:pt x="498419" y="265827"/>
                </a:cubicBezTo>
                <a:cubicBezTo>
                  <a:pt x="498419" y="261239"/>
                  <a:pt x="502139" y="257520"/>
                  <a:pt x="506726" y="257520"/>
                </a:cubicBezTo>
                <a:cubicBezTo>
                  <a:pt x="511314" y="257520"/>
                  <a:pt x="515033" y="261239"/>
                  <a:pt x="515033" y="265827"/>
                </a:cubicBezTo>
                <a:cubicBezTo>
                  <a:pt x="515029" y="270413"/>
                  <a:pt x="511312" y="274129"/>
                  <a:pt x="506726" y="274134"/>
                </a:cubicBezTo>
                <a:close/>
                <a:moveTo>
                  <a:pt x="490084" y="204053"/>
                </a:moveTo>
                <a:cubicBezTo>
                  <a:pt x="469389" y="181567"/>
                  <a:pt x="443799" y="164142"/>
                  <a:pt x="415294" y="153125"/>
                </a:cubicBezTo>
                <a:cubicBezTo>
                  <a:pt x="414987" y="135015"/>
                  <a:pt x="400235" y="120487"/>
                  <a:pt x="382123" y="120456"/>
                </a:cubicBezTo>
                <a:cubicBezTo>
                  <a:pt x="381452" y="120456"/>
                  <a:pt x="380824" y="120615"/>
                  <a:pt x="380163" y="120655"/>
                </a:cubicBezTo>
                <a:cubicBezTo>
                  <a:pt x="369095" y="90481"/>
                  <a:pt x="351017" y="63369"/>
                  <a:pt x="327418" y="41551"/>
                </a:cubicBezTo>
                <a:cubicBezTo>
                  <a:pt x="406423" y="63380"/>
                  <a:pt x="468176" y="125070"/>
                  <a:pt x="490084" y="204053"/>
                </a:cubicBezTo>
                <a:close/>
                <a:moveTo>
                  <a:pt x="265826" y="16620"/>
                </a:moveTo>
                <a:cubicBezTo>
                  <a:pt x="270414" y="16620"/>
                  <a:pt x="274133" y="20339"/>
                  <a:pt x="274133" y="24927"/>
                </a:cubicBezTo>
                <a:cubicBezTo>
                  <a:pt x="274133" y="29515"/>
                  <a:pt x="270414" y="33234"/>
                  <a:pt x="265826" y="33234"/>
                </a:cubicBezTo>
                <a:cubicBezTo>
                  <a:pt x="261239" y="33234"/>
                  <a:pt x="257520" y="29515"/>
                  <a:pt x="257520" y="24927"/>
                </a:cubicBezTo>
                <a:cubicBezTo>
                  <a:pt x="257524" y="20341"/>
                  <a:pt x="261241" y="16625"/>
                  <a:pt x="265826" y="16620"/>
                </a:cubicBezTo>
                <a:close/>
                <a:moveTo>
                  <a:pt x="204301" y="41447"/>
                </a:moveTo>
                <a:cubicBezTo>
                  <a:pt x="180851" y="63067"/>
                  <a:pt x="162855" y="89936"/>
                  <a:pt x="151789" y="119851"/>
                </a:cubicBezTo>
                <a:cubicBezTo>
                  <a:pt x="151493" y="119843"/>
                  <a:pt x="151216" y="119763"/>
                  <a:pt x="150917" y="119763"/>
                </a:cubicBezTo>
                <a:cubicBezTo>
                  <a:pt x="132715" y="119789"/>
                  <a:pt x="117919" y="134449"/>
                  <a:pt x="117724" y="152650"/>
                </a:cubicBezTo>
                <a:cubicBezTo>
                  <a:pt x="88600" y="163740"/>
                  <a:pt x="62467" y="181476"/>
                  <a:pt x="41404" y="204445"/>
                </a:cubicBezTo>
                <a:cubicBezTo>
                  <a:pt x="62975" y="125081"/>
                  <a:pt x="124950" y="63067"/>
                  <a:pt x="204301" y="41447"/>
                </a:cubicBezTo>
                <a:close/>
                <a:moveTo>
                  <a:pt x="24927" y="257520"/>
                </a:moveTo>
                <a:cubicBezTo>
                  <a:pt x="29514" y="257520"/>
                  <a:pt x="33234" y="261239"/>
                  <a:pt x="33234" y="265827"/>
                </a:cubicBezTo>
                <a:cubicBezTo>
                  <a:pt x="33234" y="270415"/>
                  <a:pt x="29514" y="274134"/>
                  <a:pt x="24927" y="274134"/>
                </a:cubicBezTo>
                <a:cubicBezTo>
                  <a:pt x="20339" y="274134"/>
                  <a:pt x="16620" y="270415"/>
                  <a:pt x="16620" y="265827"/>
                </a:cubicBezTo>
                <a:cubicBezTo>
                  <a:pt x="16624" y="261241"/>
                  <a:pt x="20341" y="257525"/>
                  <a:pt x="24927" y="257520"/>
                </a:cubicBezTo>
                <a:close/>
              </a:path>
            </a:pathLst>
          </a:custGeom>
          <a:solidFill>
            <a:srgbClr val="2196F3"/>
          </a:solidFill>
          <a:ln w="8186" cap="flat">
            <a:noFill/>
            <a:prstDash val="solid"/>
            <a:miter/>
          </a:ln>
        </p:spPr>
        <p:txBody>
          <a:bodyPr rtlCol="0" anchor="ctr">
            <a:normAutofit/>
          </a:bodyPr>
          <a:p>
            <a:pPr defTabSz="457200">
              <a:lnSpc>
                <a:spcPct val="120000"/>
              </a:lnSpc>
            </a:pPr>
            <a:endParaRPr lang="zh-CN" altLang="en-US">
              <a:solidFill>
                <a:srgbClr val="222222"/>
              </a:solidFill>
              <a:cs typeface="黑体" panose="02010609060101010101" charset="-122"/>
            </a:endParaRPr>
          </a:p>
        </p:txBody>
      </p:sp>
      <p:sp>
        <p:nvSpPr>
          <p:cNvPr id="13" name="图形 22"/>
          <p:cNvSpPr/>
          <p:nvPr>
            <p:custDataLst>
              <p:tags r:id="rId16"/>
            </p:custDataLst>
          </p:nvPr>
        </p:nvSpPr>
        <p:spPr>
          <a:xfrm>
            <a:off x="7366508" y="5046931"/>
            <a:ext cx="360000" cy="360000"/>
          </a:xfrm>
          <a:custGeom>
            <a:avLst/>
            <a:gdLst>
              <a:gd name="connsiteX0" fmla="*/ 228332 w 360000"/>
              <a:gd name="connsiteY0" fmla="*/ 57552 h 360000"/>
              <a:gd name="connsiteX1" fmla="*/ 228332 w 360000"/>
              <a:gd name="connsiteY1" fmla="*/ 20012 h 360000"/>
              <a:gd name="connsiteX2" fmla="*/ 208320 w 360000"/>
              <a:gd name="connsiteY2" fmla="*/ 0 h 360000"/>
              <a:gd name="connsiteX3" fmla="*/ 0 w 360000"/>
              <a:gd name="connsiteY3" fmla="*/ 22 h 360000"/>
              <a:gd name="connsiteX4" fmla="*/ 0 w 360000"/>
              <a:gd name="connsiteY4" fmla="*/ 360022 h 360000"/>
              <a:gd name="connsiteX5" fmla="*/ 11250 w 360000"/>
              <a:gd name="connsiteY5" fmla="*/ 360022 h 360000"/>
              <a:gd name="connsiteX6" fmla="*/ 11250 w 360000"/>
              <a:gd name="connsiteY6" fmla="*/ 191293 h 360000"/>
              <a:gd name="connsiteX7" fmla="*/ 22514 w 360000"/>
              <a:gd name="connsiteY7" fmla="*/ 191291 h 360000"/>
              <a:gd name="connsiteX8" fmla="*/ 22514 w 360000"/>
              <a:gd name="connsiteY8" fmla="*/ 331908 h 360000"/>
              <a:gd name="connsiteX9" fmla="*/ 50639 w 360000"/>
              <a:gd name="connsiteY9" fmla="*/ 360033 h 360000"/>
              <a:gd name="connsiteX10" fmla="*/ 88635 w 360000"/>
              <a:gd name="connsiteY10" fmla="*/ 360033 h 360000"/>
              <a:gd name="connsiteX11" fmla="*/ 104546 w 360000"/>
              <a:gd name="connsiteY11" fmla="*/ 353441 h 360000"/>
              <a:gd name="connsiteX12" fmla="*/ 140666 w 360000"/>
              <a:gd name="connsiteY12" fmla="*/ 317324 h 360000"/>
              <a:gd name="connsiteX13" fmla="*/ 155327 w 360000"/>
              <a:gd name="connsiteY13" fmla="*/ 331741 h 360000"/>
              <a:gd name="connsiteX14" fmla="*/ 155171 w 360000"/>
              <a:gd name="connsiteY14" fmla="*/ 331897 h 360000"/>
              <a:gd name="connsiteX15" fmla="*/ 163125 w 360000"/>
              <a:gd name="connsiteY15" fmla="*/ 339851 h 360000"/>
              <a:gd name="connsiteX16" fmla="*/ 163348 w 360000"/>
              <a:gd name="connsiteY16" fmla="*/ 339628 h 360000"/>
              <a:gd name="connsiteX17" fmla="*/ 183233 w 360000"/>
              <a:gd name="connsiteY17" fmla="*/ 359181 h 360000"/>
              <a:gd name="connsiteX18" fmla="*/ 191121 w 360000"/>
              <a:gd name="connsiteY18" fmla="*/ 351161 h 360000"/>
              <a:gd name="connsiteX19" fmla="*/ 171303 w 360000"/>
              <a:gd name="connsiteY19" fmla="*/ 331673 h 360000"/>
              <a:gd name="connsiteX20" fmla="*/ 230644 w 360000"/>
              <a:gd name="connsiteY20" fmla="*/ 272335 h 360000"/>
              <a:gd name="connsiteX21" fmla="*/ 279137 w 360000"/>
              <a:gd name="connsiteY21" fmla="*/ 320434 h 360000"/>
              <a:gd name="connsiteX22" fmla="*/ 278924 w 360000"/>
              <a:gd name="connsiteY22" fmla="*/ 320647 h 360000"/>
              <a:gd name="connsiteX23" fmla="*/ 286878 w 360000"/>
              <a:gd name="connsiteY23" fmla="*/ 328601 h 360000"/>
              <a:gd name="connsiteX24" fmla="*/ 287123 w 360000"/>
              <a:gd name="connsiteY24" fmla="*/ 328356 h 360000"/>
              <a:gd name="connsiteX25" fmla="*/ 318200 w 360000"/>
              <a:gd name="connsiteY25" fmla="*/ 359181 h 360000"/>
              <a:gd name="connsiteX26" fmla="*/ 326121 w 360000"/>
              <a:gd name="connsiteY26" fmla="*/ 351194 h 360000"/>
              <a:gd name="connsiteX27" fmla="*/ 295077 w 360000"/>
              <a:gd name="connsiteY27" fmla="*/ 320402 h 360000"/>
              <a:gd name="connsiteX28" fmla="*/ 309378 w 360000"/>
              <a:gd name="connsiteY28" fmla="*/ 306101 h 360000"/>
              <a:gd name="connsiteX29" fmla="*/ 339552 w 360000"/>
              <a:gd name="connsiteY29" fmla="*/ 336275 h 360000"/>
              <a:gd name="connsiteX30" fmla="*/ 347506 w 360000"/>
              <a:gd name="connsiteY30" fmla="*/ 328321 h 360000"/>
              <a:gd name="connsiteX31" fmla="*/ 309378 w 360000"/>
              <a:gd name="connsiteY31" fmla="*/ 290193 h 360000"/>
              <a:gd name="connsiteX32" fmla="*/ 287090 w 360000"/>
              <a:gd name="connsiteY32" fmla="*/ 312480 h 360000"/>
              <a:gd name="connsiteX33" fmla="*/ 230611 w 360000"/>
              <a:gd name="connsiteY33" fmla="*/ 256459 h 360000"/>
              <a:gd name="connsiteX34" fmla="*/ 163282 w 360000"/>
              <a:gd name="connsiteY34" fmla="*/ 323786 h 360000"/>
              <a:gd name="connsiteX35" fmla="*/ 140600 w 360000"/>
              <a:gd name="connsiteY35" fmla="*/ 301481 h 360000"/>
              <a:gd name="connsiteX36" fmla="*/ 96592 w 360000"/>
              <a:gd name="connsiteY36" fmla="*/ 345487 h 360000"/>
              <a:gd name="connsiteX37" fmla="*/ 88635 w 360000"/>
              <a:gd name="connsiteY37" fmla="*/ 348783 h 360000"/>
              <a:gd name="connsiteX38" fmla="*/ 50639 w 360000"/>
              <a:gd name="connsiteY38" fmla="*/ 348783 h 360000"/>
              <a:gd name="connsiteX39" fmla="*/ 33764 w 360000"/>
              <a:gd name="connsiteY39" fmla="*/ 331908 h 360000"/>
              <a:gd name="connsiteX40" fmla="*/ 33764 w 360000"/>
              <a:gd name="connsiteY40" fmla="*/ 191291 h 360000"/>
              <a:gd name="connsiteX41" fmla="*/ 208320 w 360000"/>
              <a:gd name="connsiteY41" fmla="*/ 191272 h 360000"/>
              <a:gd name="connsiteX42" fmla="*/ 217104 w 360000"/>
              <a:gd name="connsiteY42" fmla="*/ 200012 h 360000"/>
              <a:gd name="connsiteX43" fmla="*/ 208364 w 360000"/>
              <a:gd name="connsiteY43" fmla="*/ 208795 h 360000"/>
              <a:gd name="connsiteX44" fmla="*/ 208320 w 360000"/>
              <a:gd name="connsiteY44" fmla="*/ 208795 h 360000"/>
              <a:gd name="connsiteX45" fmla="*/ 121995 w 360000"/>
              <a:gd name="connsiteY45" fmla="*/ 208795 h 360000"/>
              <a:gd name="connsiteX46" fmla="*/ 102012 w 360000"/>
              <a:gd name="connsiteY46" fmla="*/ 228841 h 360000"/>
              <a:gd name="connsiteX47" fmla="*/ 121995 w 360000"/>
              <a:gd name="connsiteY47" fmla="*/ 248824 h 360000"/>
              <a:gd name="connsiteX48" fmla="*/ 360508 w 360000"/>
              <a:gd name="connsiteY48" fmla="*/ 248824 h 360000"/>
              <a:gd name="connsiteX49" fmla="*/ 322270 w 360000"/>
              <a:gd name="connsiteY49" fmla="*/ 153188 h 360000"/>
              <a:gd name="connsiteX50" fmla="*/ 360508 w 360000"/>
              <a:gd name="connsiteY50" fmla="*/ 57552 h 360000"/>
              <a:gd name="connsiteX51" fmla="*/ 228332 w 360000"/>
              <a:gd name="connsiteY51" fmla="*/ 57552 h 360000"/>
              <a:gd name="connsiteX52" fmla="*/ 208320 w 360000"/>
              <a:gd name="connsiteY52" fmla="*/ 180022 h 360000"/>
              <a:gd name="connsiteX53" fmla="*/ 11250 w 360000"/>
              <a:gd name="connsiteY53" fmla="*/ 180044 h 360000"/>
              <a:gd name="connsiteX54" fmla="*/ 11250 w 360000"/>
              <a:gd name="connsiteY54" fmla="*/ 11272 h 360000"/>
              <a:gd name="connsiteX55" fmla="*/ 208320 w 360000"/>
              <a:gd name="connsiteY55" fmla="*/ 11250 h 360000"/>
              <a:gd name="connsiteX56" fmla="*/ 217082 w 360000"/>
              <a:gd name="connsiteY56" fmla="*/ 20012 h 360000"/>
              <a:gd name="connsiteX57" fmla="*/ 217087 w 360000"/>
              <a:gd name="connsiteY57" fmla="*/ 182044 h 360000"/>
              <a:gd name="connsiteX58" fmla="*/ 208320 w 360000"/>
              <a:gd name="connsiteY58" fmla="*/ 180022 h 360000"/>
              <a:gd name="connsiteX59" fmla="*/ 343897 w 360000"/>
              <a:gd name="connsiteY59" fmla="*/ 237574 h 360000"/>
              <a:gd name="connsiteX60" fmla="*/ 121995 w 360000"/>
              <a:gd name="connsiteY60" fmla="*/ 237574 h 360000"/>
              <a:gd name="connsiteX61" fmla="*/ 113252 w 360000"/>
              <a:gd name="connsiteY61" fmla="*/ 228788 h 360000"/>
              <a:gd name="connsiteX62" fmla="*/ 121995 w 360000"/>
              <a:gd name="connsiteY62" fmla="*/ 220045 h 360000"/>
              <a:gd name="connsiteX63" fmla="*/ 208320 w 360000"/>
              <a:gd name="connsiteY63" fmla="*/ 220045 h 360000"/>
              <a:gd name="connsiteX64" fmla="*/ 227529 w 360000"/>
              <a:gd name="connsiteY64" fmla="*/ 205659 h 360000"/>
              <a:gd name="connsiteX65" fmla="*/ 228337 w 360000"/>
              <a:gd name="connsiteY65" fmla="*/ 205659 h 360000"/>
              <a:gd name="connsiteX66" fmla="*/ 228331 w 360000"/>
              <a:gd name="connsiteY66" fmla="*/ 68802 h 360000"/>
              <a:gd name="connsiteX67" fmla="*/ 343897 w 360000"/>
              <a:gd name="connsiteY67" fmla="*/ 68802 h 360000"/>
              <a:gd name="connsiteX68" fmla="*/ 310152 w 360000"/>
              <a:gd name="connsiteY68" fmla="*/ 153188 h 360000"/>
              <a:gd name="connsiteX69" fmla="*/ 343897 w 360000"/>
              <a:gd name="connsiteY69" fmla="*/ 237574 h 3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360000" h="360000">
                <a:moveTo>
                  <a:pt x="228332" y="57552"/>
                </a:moveTo>
                <a:lnTo>
                  <a:pt x="228332" y="20012"/>
                </a:lnTo>
                <a:cubicBezTo>
                  <a:pt x="228320" y="8964"/>
                  <a:pt x="219367" y="12"/>
                  <a:pt x="208320" y="0"/>
                </a:cubicBezTo>
                <a:lnTo>
                  <a:pt x="0" y="22"/>
                </a:lnTo>
                <a:lnTo>
                  <a:pt x="0" y="360022"/>
                </a:lnTo>
                <a:lnTo>
                  <a:pt x="11250" y="360022"/>
                </a:lnTo>
                <a:lnTo>
                  <a:pt x="11250" y="191293"/>
                </a:lnTo>
                <a:lnTo>
                  <a:pt x="22514" y="191291"/>
                </a:lnTo>
                <a:lnTo>
                  <a:pt x="22514" y="331908"/>
                </a:lnTo>
                <a:cubicBezTo>
                  <a:pt x="22532" y="347433"/>
                  <a:pt x="35113" y="360015"/>
                  <a:pt x="50639" y="360033"/>
                </a:cubicBezTo>
                <a:lnTo>
                  <a:pt x="88635" y="360033"/>
                </a:lnTo>
                <a:cubicBezTo>
                  <a:pt x="94606" y="360048"/>
                  <a:pt x="100335" y="357675"/>
                  <a:pt x="104546" y="353441"/>
                </a:cubicBezTo>
                <a:lnTo>
                  <a:pt x="140666" y="317324"/>
                </a:lnTo>
                <a:lnTo>
                  <a:pt x="155327" y="331741"/>
                </a:lnTo>
                <a:lnTo>
                  <a:pt x="155171" y="331897"/>
                </a:lnTo>
                <a:lnTo>
                  <a:pt x="163125" y="339851"/>
                </a:lnTo>
                <a:lnTo>
                  <a:pt x="163348" y="339628"/>
                </a:lnTo>
                <a:lnTo>
                  <a:pt x="183233" y="359181"/>
                </a:lnTo>
                <a:lnTo>
                  <a:pt x="191121" y="351161"/>
                </a:lnTo>
                <a:lnTo>
                  <a:pt x="171303" y="331673"/>
                </a:lnTo>
                <a:lnTo>
                  <a:pt x="230644" y="272335"/>
                </a:lnTo>
                <a:lnTo>
                  <a:pt x="279137" y="320434"/>
                </a:lnTo>
                <a:lnTo>
                  <a:pt x="278924" y="320647"/>
                </a:lnTo>
                <a:lnTo>
                  <a:pt x="286878" y="328601"/>
                </a:lnTo>
                <a:lnTo>
                  <a:pt x="287123" y="328356"/>
                </a:lnTo>
                <a:lnTo>
                  <a:pt x="318200" y="359181"/>
                </a:lnTo>
                <a:lnTo>
                  <a:pt x="326121" y="351194"/>
                </a:lnTo>
                <a:lnTo>
                  <a:pt x="295077" y="320402"/>
                </a:lnTo>
                <a:lnTo>
                  <a:pt x="309378" y="306101"/>
                </a:lnTo>
                <a:lnTo>
                  <a:pt x="339552" y="336275"/>
                </a:lnTo>
                <a:lnTo>
                  <a:pt x="347506" y="328321"/>
                </a:lnTo>
                <a:lnTo>
                  <a:pt x="309378" y="290193"/>
                </a:lnTo>
                <a:lnTo>
                  <a:pt x="287090" y="312480"/>
                </a:lnTo>
                <a:lnTo>
                  <a:pt x="230611" y="256459"/>
                </a:lnTo>
                <a:lnTo>
                  <a:pt x="163282" y="323786"/>
                </a:lnTo>
                <a:lnTo>
                  <a:pt x="140600" y="301481"/>
                </a:lnTo>
                <a:lnTo>
                  <a:pt x="96592" y="345487"/>
                </a:lnTo>
                <a:cubicBezTo>
                  <a:pt x="94485" y="347603"/>
                  <a:pt x="91621" y="348790"/>
                  <a:pt x="88635" y="348783"/>
                </a:cubicBezTo>
                <a:lnTo>
                  <a:pt x="50639" y="348783"/>
                </a:lnTo>
                <a:cubicBezTo>
                  <a:pt x="41323" y="348773"/>
                  <a:pt x="33774" y="341224"/>
                  <a:pt x="33764" y="331908"/>
                </a:cubicBezTo>
                <a:lnTo>
                  <a:pt x="33764" y="191291"/>
                </a:lnTo>
                <a:lnTo>
                  <a:pt x="208320" y="191272"/>
                </a:lnTo>
                <a:cubicBezTo>
                  <a:pt x="213159" y="191260"/>
                  <a:pt x="217092" y="195173"/>
                  <a:pt x="217104" y="200012"/>
                </a:cubicBezTo>
                <a:cubicBezTo>
                  <a:pt x="217115" y="204851"/>
                  <a:pt x="213202" y="208783"/>
                  <a:pt x="208364" y="208795"/>
                </a:cubicBezTo>
                <a:cubicBezTo>
                  <a:pt x="208349" y="208795"/>
                  <a:pt x="208335" y="208795"/>
                  <a:pt x="208320" y="208795"/>
                </a:cubicBezTo>
                <a:lnTo>
                  <a:pt x="121995" y="208795"/>
                </a:lnTo>
                <a:cubicBezTo>
                  <a:pt x="110941" y="208813"/>
                  <a:pt x="101995" y="217788"/>
                  <a:pt x="102012" y="228841"/>
                </a:cubicBezTo>
                <a:cubicBezTo>
                  <a:pt x="102030" y="239870"/>
                  <a:pt x="110966" y="248806"/>
                  <a:pt x="121995" y="248824"/>
                </a:cubicBezTo>
                <a:lnTo>
                  <a:pt x="360508" y="248824"/>
                </a:lnTo>
                <a:lnTo>
                  <a:pt x="322270" y="153188"/>
                </a:lnTo>
                <a:lnTo>
                  <a:pt x="360508" y="57552"/>
                </a:lnTo>
                <a:lnTo>
                  <a:pt x="228332" y="57552"/>
                </a:lnTo>
                <a:close/>
                <a:moveTo>
                  <a:pt x="208320" y="180022"/>
                </a:moveTo>
                <a:lnTo>
                  <a:pt x="11250" y="180044"/>
                </a:lnTo>
                <a:lnTo>
                  <a:pt x="11250" y="11272"/>
                </a:lnTo>
                <a:lnTo>
                  <a:pt x="208320" y="11250"/>
                </a:lnTo>
                <a:cubicBezTo>
                  <a:pt x="213156" y="11257"/>
                  <a:pt x="217074" y="15176"/>
                  <a:pt x="217082" y="20012"/>
                </a:cubicBezTo>
                <a:lnTo>
                  <a:pt x="217087" y="182044"/>
                </a:lnTo>
                <a:cubicBezTo>
                  <a:pt x="214358" y="180709"/>
                  <a:pt x="211358" y="180017"/>
                  <a:pt x="208320" y="180022"/>
                </a:cubicBezTo>
                <a:close/>
                <a:moveTo>
                  <a:pt x="343897" y="237574"/>
                </a:moveTo>
                <a:lnTo>
                  <a:pt x="121995" y="237574"/>
                </a:lnTo>
                <a:cubicBezTo>
                  <a:pt x="117154" y="237562"/>
                  <a:pt x="113240" y="233629"/>
                  <a:pt x="113252" y="228788"/>
                </a:cubicBezTo>
                <a:cubicBezTo>
                  <a:pt x="113263" y="223964"/>
                  <a:pt x="117171" y="220057"/>
                  <a:pt x="121995" y="220045"/>
                </a:cubicBezTo>
                <a:lnTo>
                  <a:pt x="208320" y="220045"/>
                </a:lnTo>
                <a:cubicBezTo>
                  <a:pt x="217204" y="220036"/>
                  <a:pt x="225022" y="214181"/>
                  <a:pt x="227529" y="205659"/>
                </a:cubicBezTo>
                <a:lnTo>
                  <a:pt x="228337" y="205659"/>
                </a:lnTo>
                <a:lnTo>
                  <a:pt x="228331" y="68802"/>
                </a:lnTo>
                <a:lnTo>
                  <a:pt x="343897" y="68802"/>
                </a:lnTo>
                <a:lnTo>
                  <a:pt x="310152" y="153188"/>
                </a:lnTo>
                <a:lnTo>
                  <a:pt x="343897" y="237574"/>
                </a:lnTo>
                <a:close/>
              </a:path>
            </a:pathLst>
          </a:custGeom>
          <a:solidFill>
            <a:srgbClr val="8BC34A">
              <a:lumMod val="50000"/>
            </a:srgbClr>
          </a:solidFill>
          <a:ln w="5507" cap="flat">
            <a:noFill/>
            <a:prstDash val="solid"/>
            <a:miter/>
          </a:ln>
        </p:spPr>
        <p:txBody>
          <a:bodyPr rtlCol="0" anchor="ctr">
            <a:normAutofit fontScale="92500" lnSpcReduction="20000"/>
          </a:bodyPr>
          <a:p>
            <a:pPr defTabSz="457200">
              <a:lnSpc>
                <a:spcPct val="130000"/>
              </a:lnSpc>
            </a:pPr>
            <a:endParaRPr lang="zh-CN" altLang="en-US">
              <a:solidFill>
                <a:srgbClr val="222222"/>
              </a:solidFill>
              <a:cs typeface="黑体" panose="02010609060101010101" charset="-122"/>
            </a:endParaRPr>
          </a:p>
        </p:txBody>
      </p:sp>
      <p:sp>
        <p:nvSpPr>
          <p:cNvPr id="35" name="任意形状 34"/>
          <p:cNvSpPr/>
          <p:nvPr>
            <p:custDataLst>
              <p:tags r:id="rId17"/>
            </p:custDataLst>
          </p:nvPr>
        </p:nvSpPr>
        <p:spPr>
          <a:xfrm>
            <a:off x="4431459" y="5053472"/>
            <a:ext cx="315000" cy="348376"/>
          </a:xfrm>
          <a:custGeom>
            <a:avLst/>
            <a:gdLst>
              <a:gd name="connsiteX0" fmla="*/ 112538 w 315000"/>
              <a:gd name="connsiteY0" fmla="*/ 89851 h 348376"/>
              <a:gd name="connsiteX1" fmla="*/ 112538 w 315000"/>
              <a:gd name="connsiteY1" fmla="*/ 153638 h 348376"/>
              <a:gd name="connsiteX2" fmla="*/ 169650 w 315000"/>
              <a:gd name="connsiteY2" fmla="*/ 124985 h 348376"/>
              <a:gd name="connsiteX3" fmla="*/ 112538 w 315000"/>
              <a:gd name="connsiteY3" fmla="*/ 89851 h 348376"/>
              <a:gd name="connsiteX4" fmla="*/ 87199 w 315000"/>
              <a:gd name="connsiteY4" fmla="*/ 80502 h 348376"/>
              <a:gd name="connsiteX5" fmla="*/ 90539 w 315000"/>
              <a:gd name="connsiteY5" fmla="*/ 91247 h 348376"/>
              <a:gd name="connsiteX6" fmla="*/ 85166 w 315000"/>
              <a:gd name="connsiteY6" fmla="*/ 92917 h 348376"/>
              <a:gd name="connsiteX7" fmla="*/ 33789 w 315000"/>
              <a:gd name="connsiteY7" fmla="*/ 162751 h 348376"/>
              <a:gd name="connsiteX8" fmla="*/ 35310 w 315000"/>
              <a:gd name="connsiteY8" fmla="*/ 177584 h 348376"/>
              <a:gd name="connsiteX9" fmla="*/ 121762 w 315000"/>
              <a:gd name="connsiteY9" fmla="*/ 234355 h 348376"/>
              <a:gd name="connsiteX10" fmla="*/ 178533 w 315000"/>
              <a:gd name="connsiteY10" fmla="*/ 147903 h 348376"/>
              <a:gd name="connsiteX11" fmla="*/ 177402 w 315000"/>
              <a:gd name="connsiteY11" fmla="*/ 142393 h 348376"/>
              <a:gd name="connsiteX12" fmla="*/ 188421 w 315000"/>
              <a:gd name="connsiteY12" fmla="*/ 140130 h 348376"/>
              <a:gd name="connsiteX13" fmla="*/ 189553 w 315000"/>
              <a:gd name="connsiteY13" fmla="*/ 145640 h 348376"/>
              <a:gd name="connsiteX14" fmla="*/ 191289 w 315000"/>
              <a:gd name="connsiteY14" fmla="*/ 162751 h 348376"/>
              <a:gd name="connsiteX15" fmla="*/ 131984 w 315000"/>
              <a:gd name="connsiteY15" fmla="*/ 243314 h 348376"/>
              <a:gd name="connsiteX16" fmla="*/ 26334 w 315000"/>
              <a:gd name="connsiteY16" fmla="*/ 187821 h 348376"/>
              <a:gd name="connsiteX17" fmla="*/ 81827 w 315000"/>
              <a:gd name="connsiteY17" fmla="*/ 82172 h 348376"/>
              <a:gd name="connsiteX18" fmla="*/ 101288 w 315000"/>
              <a:gd name="connsiteY18" fmla="*/ 78376 h 348376"/>
              <a:gd name="connsiteX19" fmla="*/ 106913 w 315000"/>
              <a:gd name="connsiteY19" fmla="*/ 78376 h 348376"/>
              <a:gd name="connsiteX20" fmla="*/ 182455 w 315000"/>
              <a:gd name="connsiteY20" fmla="*/ 124771 h 348376"/>
              <a:gd name="connsiteX21" fmla="*/ 185075 w 315000"/>
              <a:gd name="connsiteY21" fmla="*/ 129830 h 348376"/>
              <a:gd name="connsiteX22" fmla="*/ 101288 w 315000"/>
              <a:gd name="connsiteY22" fmla="*/ 171864 h 348376"/>
              <a:gd name="connsiteX23" fmla="*/ 269835 w 315000"/>
              <a:gd name="connsiteY23" fmla="*/ 0 h 348376"/>
              <a:gd name="connsiteX24" fmla="*/ 300646 w 315000"/>
              <a:gd name="connsiteY24" fmla="*/ 48851 h 348376"/>
              <a:gd name="connsiteX25" fmla="*/ 291132 w 315000"/>
              <a:gd name="connsiteY25" fmla="*/ 54849 h 348376"/>
              <a:gd name="connsiteX26" fmla="*/ 270231 w 315000"/>
              <a:gd name="connsiteY26" fmla="*/ 21709 h 348376"/>
              <a:gd name="connsiteX27" fmla="*/ 257316 w 315000"/>
              <a:gd name="connsiteY27" fmla="*/ 43929 h 348376"/>
              <a:gd name="connsiteX28" fmla="*/ 275658 w 315000"/>
              <a:gd name="connsiteY28" fmla="*/ 43929 h 348376"/>
              <a:gd name="connsiteX29" fmla="*/ 275669 w 315000"/>
              <a:gd name="connsiteY29" fmla="*/ 78701 h 348376"/>
              <a:gd name="connsiteX30" fmla="*/ 205126 w 315000"/>
              <a:gd name="connsiteY30" fmla="*/ 252708 h 348376"/>
              <a:gd name="connsiteX31" fmla="*/ 34124 w 315000"/>
              <a:gd name="connsiteY31" fmla="*/ 326530 h 348376"/>
              <a:gd name="connsiteX32" fmla="*/ 16666 w 315000"/>
              <a:gd name="connsiteY32" fmla="*/ 325871 h 348376"/>
              <a:gd name="connsiteX33" fmla="*/ 11247 w 315000"/>
              <a:gd name="connsiteY33" fmla="*/ 331495 h 348376"/>
              <a:gd name="connsiteX34" fmla="*/ 16875 w 315000"/>
              <a:gd name="connsiteY34" fmla="*/ 337126 h 348376"/>
              <a:gd name="connsiteX35" fmla="*/ 140625 w 315000"/>
              <a:gd name="connsiteY35" fmla="*/ 337126 h 348376"/>
              <a:gd name="connsiteX36" fmla="*/ 146250 w 315000"/>
              <a:gd name="connsiteY36" fmla="*/ 331501 h 348376"/>
              <a:gd name="connsiteX37" fmla="*/ 146250 w 315000"/>
              <a:gd name="connsiteY37" fmla="*/ 320251 h 348376"/>
              <a:gd name="connsiteX38" fmla="*/ 163125 w 315000"/>
              <a:gd name="connsiteY38" fmla="*/ 303376 h 348376"/>
              <a:gd name="connsiteX39" fmla="*/ 180000 w 315000"/>
              <a:gd name="connsiteY39" fmla="*/ 320251 h 348376"/>
              <a:gd name="connsiteX40" fmla="*/ 180000 w 315000"/>
              <a:gd name="connsiteY40" fmla="*/ 331501 h 348376"/>
              <a:gd name="connsiteX41" fmla="*/ 185625 w 315000"/>
              <a:gd name="connsiteY41" fmla="*/ 337126 h 348376"/>
              <a:gd name="connsiteX42" fmla="*/ 191250 w 315000"/>
              <a:gd name="connsiteY42" fmla="*/ 331501 h 348376"/>
              <a:gd name="connsiteX43" fmla="*/ 191250 w 315000"/>
              <a:gd name="connsiteY43" fmla="*/ 297751 h 348376"/>
              <a:gd name="connsiteX44" fmla="*/ 208125 w 315000"/>
              <a:gd name="connsiteY44" fmla="*/ 280876 h 348376"/>
              <a:gd name="connsiteX45" fmla="*/ 225000 w 315000"/>
              <a:gd name="connsiteY45" fmla="*/ 297751 h 348376"/>
              <a:gd name="connsiteX46" fmla="*/ 225000 w 315000"/>
              <a:gd name="connsiteY46" fmla="*/ 331501 h 348376"/>
              <a:gd name="connsiteX47" fmla="*/ 230625 w 315000"/>
              <a:gd name="connsiteY47" fmla="*/ 337126 h 348376"/>
              <a:gd name="connsiteX48" fmla="*/ 236250 w 315000"/>
              <a:gd name="connsiteY48" fmla="*/ 331501 h 348376"/>
              <a:gd name="connsiteX49" fmla="*/ 236250 w 315000"/>
              <a:gd name="connsiteY49" fmla="*/ 241501 h 348376"/>
              <a:gd name="connsiteX50" fmla="*/ 253125 w 315000"/>
              <a:gd name="connsiteY50" fmla="*/ 224626 h 348376"/>
              <a:gd name="connsiteX51" fmla="*/ 270000 w 315000"/>
              <a:gd name="connsiteY51" fmla="*/ 241501 h 348376"/>
              <a:gd name="connsiteX52" fmla="*/ 270000 w 315000"/>
              <a:gd name="connsiteY52" fmla="*/ 331501 h 348376"/>
              <a:gd name="connsiteX53" fmla="*/ 275625 w 315000"/>
              <a:gd name="connsiteY53" fmla="*/ 337126 h 348376"/>
              <a:gd name="connsiteX54" fmla="*/ 281250 w 315000"/>
              <a:gd name="connsiteY54" fmla="*/ 331501 h 348376"/>
              <a:gd name="connsiteX55" fmla="*/ 281250 w 315000"/>
              <a:gd name="connsiteY55" fmla="*/ 123382 h 348376"/>
              <a:gd name="connsiteX56" fmla="*/ 298125 w 315000"/>
              <a:gd name="connsiteY56" fmla="*/ 106507 h 348376"/>
              <a:gd name="connsiteX57" fmla="*/ 315000 w 315000"/>
              <a:gd name="connsiteY57" fmla="*/ 123382 h 348376"/>
              <a:gd name="connsiteX58" fmla="*/ 315000 w 315000"/>
              <a:gd name="connsiteY58" fmla="*/ 342740 h 348376"/>
              <a:gd name="connsiteX59" fmla="*/ 303750 w 315000"/>
              <a:gd name="connsiteY59" fmla="*/ 342740 h 348376"/>
              <a:gd name="connsiteX60" fmla="*/ 303750 w 315000"/>
              <a:gd name="connsiteY60" fmla="*/ 123382 h 348376"/>
              <a:gd name="connsiteX61" fmla="*/ 298125 w 315000"/>
              <a:gd name="connsiteY61" fmla="*/ 117757 h 348376"/>
              <a:gd name="connsiteX62" fmla="*/ 292500 w 315000"/>
              <a:gd name="connsiteY62" fmla="*/ 123382 h 348376"/>
              <a:gd name="connsiteX63" fmla="*/ 292500 w 315000"/>
              <a:gd name="connsiteY63" fmla="*/ 331501 h 348376"/>
              <a:gd name="connsiteX64" fmla="*/ 275625 w 315000"/>
              <a:gd name="connsiteY64" fmla="*/ 348376 h 348376"/>
              <a:gd name="connsiteX65" fmla="*/ 258750 w 315000"/>
              <a:gd name="connsiteY65" fmla="*/ 331501 h 348376"/>
              <a:gd name="connsiteX66" fmla="*/ 258750 w 315000"/>
              <a:gd name="connsiteY66" fmla="*/ 241501 h 348376"/>
              <a:gd name="connsiteX67" fmla="*/ 253125 w 315000"/>
              <a:gd name="connsiteY67" fmla="*/ 235876 h 348376"/>
              <a:gd name="connsiteX68" fmla="*/ 247500 w 315000"/>
              <a:gd name="connsiteY68" fmla="*/ 241501 h 348376"/>
              <a:gd name="connsiteX69" fmla="*/ 247500 w 315000"/>
              <a:gd name="connsiteY69" fmla="*/ 331501 h 348376"/>
              <a:gd name="connsiteX70" fmla="*/ 230625 w 315000"/>
              <a:gd name="connsiteY70" fmla="*/ 348376 h 348376"/>
              <a:gd name="connsiteX71" fmla="*/ 213750 w 315000"/>
              <a:gd name="connsiteY71" fmla="*/ 331501 h 348376"/>
              <a:gd name="connsiteX72" fmla="*/ 213750 w 315000"/>
              <a:gd name="connsiteY72" fmla="*/ 297751 h 348376"/>
              <a:gd name="connsiteX73" fmla="*/ 208125 w 315000"/>
              <a:gd name="connsiteY73" fmla="*/ 292126 h 348376"/>
              <a:gd name="connsiteX74" fmla="*/ 202500 w 315000"/>
              <a:gd name="connsiteY74" fmla="*/ 297751 h 348376"/>
              <a:gd name="connsiteX75" fmla="*/ 202500 w 315000"/>
              <a:gd name="connsiteY75" fmla="*/ 331501 h 348376"/>
              <a:gd name="connsiteX76" fmla="*/ 185625 w 315000"/>
              <a:gd name="connsiteY76" fmla="*/ 348376 h 348376"/>
              <a:gd name="connsiteX77" fmla="*/ 168750 w 315000"/>
              <a:gd name="connsiteY77" fmla="*/ 331501 h 348376"/>
              <a:gd name="connsiteX78" fmla="*/ 168750 w 315000"/>
              <a:gd name="connsiteY78" fmla="*/ 320251 h 348376"/>
              <a:gd name="connsiteX79" fmla="*/ 163125 w 315000"/>
              <a:gd name="connsiteY79" fmla="*/ 314626 h 348376"/>
              <a:gd name="connsiteX80" fmla="*/ 157500 w 315000"/>
              <a:gd name="connsiteY80" fmla="*/ 320251 h 348376"/>
              <a:gd name="connsiteX81" fmla="*/ 157500 w 315000"/>
              <a:gd name="connsiteY81" fmla="*/ 331501 h 348376"/>
              <a:gd name="connsiteX82" fmla="*/ 140625 w 315000"/>
              <a:gd name="connsiteY82" fmla="*/ 348376 h 348376"/>
              <a:gd name="connsiteX83" fmla="*/ 16875 w 315000"/>
              <a:gd name="connsiteY83" fmla="*/ 348376 h 348376"/>
              <a:gd name="connsiteX84" fmla="*/ 0 w 315000"/>
              <a:gd name="connsiteY84" fmla="*/ 331501 h 348376"/>
              <a:gd name="connsiteX85" fmla="*/ 16875 w 315000"/>
              <a:gd name="connsiteY85" fmla="*/ 314626 h 348376"/>
              <a:gd name="connsiteX86" fmla="*/ 34338 w 315000"/>
              <a:gd name="connsiteY86" fmla="*/ 315286 h 348376"/>
              <a:gd name="connsiteX87" fmla="*/ 264419 w 315000"/>
              <a:gd name="connsiteY87" fmla="*/ 78701 h 348376"/>
              <a:gd name="connsiteX88" fmla="*/ 264408 w 315000"/>
              <a:gd name="connsiteY88" fmla="*/ 55179 h 348376"/>
              <a:gd name="connsiteX89" fmla="*/ 237772 w 315000"/>
              <a:gd name="connsiteY89" fmla="*/ 55179 h 348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15000" h="348376">
                <a:moveTo>
                  <a:pt x="112538" y="89851"/>
                </a:moveTo>
                <a:lnTo>
                  <a:pt x="112538" y="153638"/>
                </a:lnTo>
                <a:lnTo>
                  <a:pt x="169650" y="124985"/>
                </a:lnTo>
                <a:cubicBezTo>
                  <a:pt x="157200" y="104942"/>
                  <a:pt x="136042" y="91926"/>
                  <a:pt x="112538" y="89851"/>
                </a:cubicBezTo>
                <a:close/>
                <a:moveTo>
                  <a:pt x="87199" y="80502"/>
                </a:moveTo>
                <a:lnTo>
                  <a:pt x="90539" y="91247"/>
                </a:lnTo>
                <a:lnTo>
                  <a:pt x="85166" y="92917"/>
                </a:lnTo>
                <a:cubicBezTo>
                  <a:pt x="54533" y="102344"/>
                  <a:pt x="33671" y="130700"/>
                  <a:pt x="33789" y="162751"/>
                </a:cubicBezTo>
                <a:cubicBezTo>
                  <a:pt x="33789" y="167734"/>
                  <a:pt x="34299" y="172704"/>
                  <a:pt x="35310" y="177584"/>
                </a:cubicBezTo>
                <a:cubicBezTo>
                  <a:pt x="43506" y="217134"/>
                  <a:pt x="82212" y="242551"/>
                  <a:pt x="121762" y="234355"/>
                </a:cubicBezTo>
                <a:cubicBezTo>
                  <a:pt x="161312" y="226159"/>
                  <a:pt x="186729" y="187453"/>
                  <a:pt x="178533" y="147903"/>
                </a:cubicBezTo>
                <a:lnTo>
                  <a:pt x="177402" y="142393"/>
                </a:lnTo>
                <a:lnTo>
                  <a:pt x="188421" y="140130"/>
                </a:lnTo>
                <a:lnTo>
                  <a:pt x="189553" y="145640"/>
                </a:lnTo>
                <a:cubicBezTo>
                  <a:pt x="190708" y="151270"/>
                  <a:pt x="191290" y="157003"/>
                  <a:pt x="191289" y="162751"/>
                </a:cubicBezTo>
                <a:cubicBezTo>
                  <a:pt x="191285" y="199691"/>
                  <a:pt x="167255" y="232335"/>
                  <a:pt x="131984" y="243314"/>
                </a:cubicBezTo>
                <a:cubicBezTo>
                  <a:pt x="87486" y="257164"/>
                  <a:pt x="40185" y="232319"/>
                  <a:pt x="26334" y="187821"/>
                </a:cubicBezTo>
                <a:cubicBezTo>
                  <a:pt x="12484" y="143323"/>
                  <a:pt x="37329" y="96022"/>
                  <a:pt x="81827" y="82172"/>
                </a:cubicBezTo>
                <a:close/>
                <a:moveTo>
                  <a:pt x="101288" y="78376"/>
                </a:moveTo>
                <a:lnTo>
                  <a:pt x="106913" y="78376"/>
                </a:lnTo>
                <a:cubicBezTo>
                  <a:pt x="138731" y="78697"/>
                  <a:pt x="167780" y="96537"/>
                  <a:pt x="182455" y="124771"/>
                </a:cubicBezTo>
                <a:lnTo>
                  <a:pt x="185075" y="129830"/>
                </a:lnTo>
                <a:lnTo>
                  <a:pt x="101288" y="171864"/>
                </a:lnTo>
                <a:close/>
                <a:moveTo>
                  <a:pt x="269835" y="0"/>
                </a:moveTo>
                <a:lnTo>
                  <a:pt x="300646" y="48851"/>
                </a:lnTo>
                <a:lnTo>
                  <a:pt x="291132" y="54849"/>
                </a:lnTo>
                <a:lnTo>
                  <a:pt x="270231" y="21709"/>
                </a:lnTo>
                <a:lnTo>
                  <a:pt x="257316" y="43929"/>
                </a:lnTo>
                <a:lnTo>
                  <a:pt x="275658" y="43929"/>
                </a:lnTo>
                <a:lnTo>
                  <a:pt x="275669" y="78701"/>
                </a:lnTo>
                <a:cubicBezTo>
                  <a:pt x="275698" y="143673"/>
                  <a:pt x="250391" y="206097"/>
                  <a:pt x="205126" y="252708"/>
                </a:cubicBezTo>
                <a:cubicBezTo>
                  <a:pt x="160641" y="299697"/>
                  <a:pt x="98829" y="326381"/>
                  <a:pt x="34124" y="326530"/>
                </a:cubicBezTo>
                <a:lnTo>
                  <a:pt x="16666" y="325871"/>
                </a:lnTo>
                <a:cubicBezTo>
                  <a:pt x="13642" y="325984"/>
                  <a:pt x="11248" y="328468"/>
                  <a:pt x="11247" y="331495"/>
                </a:cubicBezTo>
                <a:cubicBezTo>
                  <a:pt x="11246" y="334604"/>
                  <a:pt x="13766" y="337125"/>
                  <a:pt x="16875" y="337126"/>
                </a:cubicBezTo>
                <a:lnTo>
                  <a:pt x="140625" y="337126"/>
                </a:lnTo>
                <a:cubicBezTo>
                  <a:pt x="143731" y="337124"/>
                  <a:pt x="146248" y="334607"/>
                  <a:pt x="146250" y="331501"/>
                </a:cubicBezTo>
                <a:lnTo>
                  <a:pt x="146250" y="320251"/>
                </a:lnTo>
                <a:cubicBezTo>
                  <a:pt x="146250" y="310932"/>
                  <a:pt x="153805" y="303376"/>
                  <a:pt x="163125" y="303376"/>
                </a:cubicBezTo>
                <a:cubicBezTo>
                  <a:pt x="172445" y="303376"/>
                  <a:pt x="180000" y="310932"/>
                  <a:pt x="180000" y="320251"/>
                </a:cubicBezTo>
                <a:lnTo>
                  <a:pt x="180000" y="331501"/>
                </a:lnTo>
                <a:cubicBezTo>
                  <a:pt x="180000" y="334608"/>
                  <a:pt x="182518" y="337126"/>
                  <a:pt x="185625" y="337126"/>
                </a:cubicBezTo>
                <a:cubicBezTo>
                  <a:pt x="188732" y="337126"/>
                  <a:pt x="191250" y="334608"/>
                  <a:pt x="191250" y="331501"/>
                </a:cubicBezTo>
                <a:lnTo>
                  <a:pt x="191250" y="297751"/>
                </a:lnTo>
                <a:cubicBezTo>
                  <a:pt x="191250" y="288432"/>
                  <a:pt x="198805" y="280876"/>
                  <a:pt x="208125" y="280876"/>
                </a:cubicBezTo>
                <a:cubicBezTo>
                  <a:pt x="217445" y="280876"/>
                  <a:pt x="225000" y="288432"/>
                  <a:pt x="225000" y="297751"/>
                </a:cubicBezTo>
                <a:lnTo>
                  <a:pt x="225000" y="331501"/>
                </a:lnTo>
                <a:cubicBezTo>
                  <a:pt x="225000" y="334608"/>
                  <a:pt x="227518" y="337126"/>
                  <a:pt x="230625" y="337126"/>
                </a:cubicBezTo>
                <a:cubicBezTo>
                  <a:pt x="233732" y="337126"/>
                  <a:pt x="236250" y="334608"/>
                  <a:pt x="236250" y="331501"/>
                </a:cubicBezTo>
                <a:lnTo>
                  <a:pt x="236250" y="241501"/>
                </a:lnTo>
                <a:cubicBezTo>
                  <a:pt x="236250" y="232182"/>
                  <a:pt x="243805" y="224626"/>
                  <a:pt x="253125" y="224626"/>
                </a:cubicBezTo>
                <a:cubicBezTo>
                  <a:pt x="262445" y="224626"/>
                  <a:pt x="270000" y="232182"/>
                  <a:pt x="270000" y="241501"/>
                </a:cubicBezTo>
                <a:lnTo>
                  <a:pt x="270000" y="331501"/>
                </a:lnTo>
                <a:cubicBezTo>
                  <a:pt x="270000" y="334608"/>
                  <a:pt x="272518" y="337126"/>
                  <a:pt x="275625" y="337126"/>
                </a:cubicBezTo>
                <a:cubicBezTo>
                  <a:pt x="278732" y="337126"/>
                  <a:pt x="281250" y="334608"/>
                  <a:pt x="281250" y="331501"/>
                </a:cubicBezTo>
                <a:lnTo>
                  <a:pt x="281250" y="123382"/>
                </a:lnTo>
                <a:cubicBezTo>
                  <a:pt x="281250" y="114062"/>
                  <a:pt x="288805" y="106507"/>
                  <a:pt x="298125" y="106507"/>
                </a:cubicBezTo>
                <a:cubicBezTo>
                  <a:pt x="307445" y="106507"/>
                  <a:pt x="315000" y="114062"/>
                  <a:pt x="315000" y="123382"/>
                </a:cubicBezTo>
                <a:lnTo>
                  <a:pt x="315000" y="342740"/>
                </a:lnTo>
                <a:lnTo>
                  <a:pt x="303750" y="342740"/>
                </a:lnTo>
                <a:lnTo>
                  <a:pt x="303750" y="123382"/>
                </a:lnTo>
                <a:cubicBezTo>
                  <a:pt x="303750" y="120275"/>
                  <a:pt x="301232" y="117757"/>
                  <a:pt x="298125" y="117757"/>
                </a:cubicBezTo>
                <a:cubicBezTo>
                  <a:pt x="295018" y="117757"/>
                  <a:pt x="292500" y="120275"/>
                  <a:pt x="292500" y="123382"/>
                </a:cubicBezTo>
                <a:lnTo>
                  <a:pt x="292500" y="331501"/>
                </a:lnTo>
                <a:cubicBezTo>
                  <a:pt x="292500" y="340821"/>
                  <a:pt x="284945" y="348376"/>
                  <a:pt x="275625" y="348376"/>
                </a:cubicBezTo>
                <a:cubicBezTo>
                  <a:pt x="266305" y="348376"/>
                  <a:pt x="258750" y="340821"/>
                  <a:pt x="258750" y="331501"/>
                </a:cubicBezTo>
                <a:lnTo>
                  <a:pt x="258750" y="241501"/>
                </a:lnTo>
                <a:cubicBezTo>
                  <a:pt x="258750" y="238395"/>
                  <a:pt x="256232" y="235876"/>
                  <a:pt x="253125" y="235876"/>
                </a:cubicBezTo>
                <a:cubicBezTo>
                  <a:pt x="250018" y="235876"/>
                  <a:pt x="247500" y="238395"/>
                  <a:pt x="247500" y="241501"/>
                </a:cubicBezTo>
                <a:lnTo>
                  <a:pt x="247500" y="331501"/>
                </a:lnTo>
                <a:cubicBezTo>
                  <a:pt x="247500" y="340821"/>
                  <a:pt x="239945" y="348376"/>
                  <a:pt x="230625" y="348376"/>
                </a:cubicBezTo>
                <a:cubicBezTo>
                  <a:pt x="221305" y="348376"/>
                  <a:pt x="213750" y="340821"/>
                  <a:pt x="213750" y="331501"/>
                </a:cubicBezTo>
                <a:lnTo>
                  <a:pt x="213750" y="297751"/>
                </a:lnTo>
                <a:cubicBezTo>
                  <a:pt x="213750" y="294645"/>
                  <a:pt x="211232" y="292126"/>
                  <a:pt x="208125" y="292126"/>
                </a:cubicBezTo>
                <a:cubicBezTo>
                  <a:pt x="205018" y="292126"/>
                  <a:pt x="202500" y="294645"/>
                  <a:pt x="202500" y="297751"/>
                </a:cubicBezTo>
                <a:lnTo>
                  <a:pt x="202500" y="331501"/>
                </a:lnTo>
                <a:cubicBezTo>
                  <a:pt x="202500" y="340821"/>
                  <a:pt x="194945" y="348376"/>
                  <a:pt x="185625" y="348376"/>
                </a:cubicBezTo>
                <a:cubicBezTo>
                  <a:pt x="176305" y="348376"/>
                  <a:pt x="168750" y="340821"/>
                  <a:pt x="168750" y="331501"/>
                </a:cubicBezTo>
                <a:lnTo>
                  <a:pt x="168750" y="320251"/>
                </a:lnTo>
                <a:cubicBezTo>
                  <a:pt x="168750" y="317145"/>
                  <a:pt x="166232" y="314626"/>
                  <a:pt x="163125" y="314626"/>
                </a:cubicBezTo>
                <a:cubicBezTo>
                  <a:pt x="160018" y="314626"/>
                  <a:pt x="157500" y="317145"/>
                  <a:pt x="157500" y="320251"/>
                </a:cubicBezTo>
                <a:lnTo>
                  <a:pt x="157500" y="331501"/>
                </a:lnTo>
                <a:cubicBezTo>
                  <a:pt x="157490" y="340817"/>
                  <a:pt x="149941" y="348366"/>
                  <a:pt x="140625" y="348376"/>
                </a:cubicBezTo>
                <a:lnTo>
                  <a:pt x="16875" y="348376"/>
                </a:lnTo>
                <a:cubicBezTo>
                  <a:pt x="7555" y="348376"/>
                  <a:pt x="0" y="340821"/>
                  <a:pt x="0" y="331501"/>
                </a:cubicBezTo>
                <a:cubicBezTo>
                  <a:pt x="0" y="322182"/>
                  <a:pt x="7555" y="314626"/>
                  <a:pt x="16875" y="314626"/>
                </a:cubicBezTo>
                <a:lnTo>
                  <a:pt x="34338" y="315286"/>
                </a:lnTo>
                <a:cubicBezTo>
                  <a:pt x="158956" y="315280"/>
                  <a:pt x="264419" y="206938"/>
                  <a:pt x="264419" y="78701"/>
                </a:cubicBezTo>
                <a:lnTo>
                  <a:pt x="264408" y="55179"/>
                </a:lnTo>
                <a:lnTo>
                  <a:pt x="237772" y="55179"/>
                </a:lnTo>
                <a:close/>
              </a:path>
            </a:pathLst>
          </a:custGeom>
          <a:solidFill>
            <a:srgbClr val="009587">
              <a:lumMod val="50000"/>
            </a:srgbClr>
          </a:solidFill>
          <a:ln w="5507" cap="flat">
            <a:noFill/>
            <a:prstDash val="solid"/>
            <a:miter/>
          </a:ln>
        </p:spPr>
        <p:txBody>
          <a:bodyPr rtlCol="0" anchor="ctr">
            <a:normAutofit fontScale="85000" lnSpcReduction="10000"/>
          </a:bodyPr>
          <a:p>
            <a:pPr defTabSz="457200">
              <a:lnSpc>
                <a:spcPct val="130000"/>
              </a:lnSpc>
            </a:pPr>
            <a:endParaRPr lang="zh-CN" altLang="en-US">
              <a:solidFill>
                <a:srgbClr val="222222"/>
              </a:solidFill>
              <a:cs typeface="黑体" panose="02010609060101010101" charset="-122"/>
            </a:endParaRPr>
          </a:p>
        </p:txBody>
      </p:sp>
      <p:sp>
        <p:nvSpPr>
          <p:cNvPr id="34" name="任意形状 33"/>
          <p:cNvSpPr/>
          <p:nvPr>
            <p:custDataLst>
              <p:tags r:id="rId18"/>
            </p:custDataLst>
          </p:nvPr>
        </p:nvSpPr>
        <p:spPr>
          <a:xfrm>
            <a:off x="5916297" y="2591107"/>
            <a:ext cx="359403" cy="360276"/>
          </a:xfrm>
          <a:custGeom>
            <a:avLst/>
            <a:gdLst>
              <a:gd name="connsiteX0" fmla="*/ 214591 w 359403"/>
              <a:gd name="connsiteY0" fmla="*/ 203450 h 360276"/>
              <a:gd name="connsiteX1" fmla="*/ 202616 w 359403"/>
              <a:gd name="connsiteY1" fmla="*/ 203452 h 360276"/>
              <a:gd name="connsiteX2" fmla="*/ 202605 w 359403"/>
              <a:gd name="connsiteY2" fmla="*/ 215439 h 360276"/>
              <a:gd name="connsiteX3" fmla="*/ 202602 w 359403"/>
              <a:gd name="connsiteY3" fmla="*/ 215439 h 360276"/>
              <a:gd name="connsiteX4" fmla="*/ 289141 w 359403"/>
              <a:gd name="connsiteY4" fmla="*/ 301975 h 360276"/>
              <a:gd name="connsiteX5" fmla="*/ 301125 w 359403"/>
              <a:gd name="connsiteY5" fmla="*/ 301975 h 360276"/>
              <a:gd name="connsiteX6" fmla="*/ 303610 w 359403"/>
              <a:gd name="connsiteY6" fmla="*/ 295982 h 360276"/>
              <a:gd name="connsiteX7" fmla="*/ 301127 w 359403"/>
              <a:gd name="connsiteY7" fmla="*/ 289992 h 360276"/>
              <a:gd name="connsiteX8" fmla="*/ 131744 w 359403"/>
              <a:gd name="connsiteY8" fmla="*/ 202930 h 360276"/>
              <a:gd name="connsiteX9" fmla="*/ 84559 w 359403"/>
              <a:gd name="connsiteY9" fmla="*/ 250117 h 360276"/>
              <a:gd name="connsiteX10" fmla="*/ 81178 w 359403"/>
              <a:gd name="connsiteY10" fmla="*/ 248862 h 360276"/>
              <a:gd name="connsiteX11" fmla="*/ 59925 w 359403"/>
              <a:gd name="connsiteY11" fmla="*/ 245728 h 360276"/>
              <a:gd name="connsiteX12" fmla="*/ 11615 w 359403"/>
              <a:gd name="connsiteY12" fmla="*/ 300542 h 360276"/>
              <a:gd name="connsiteX13" fmla="*/ 38095 w 359403"/>
              <a:gd name="connsiteY13" fmla="*/ 274059 h 360276"/>
              <a:gd name="connsiteX14" fmla="*/ 76679 w 359403"/>
              <a:gd name="connsiteY14" fmla="*/ 283829 h 360276"/>
              <a:gd name="connsiteX15" fmla="*/ 86446 w 359403"/>
              <a:gd name="connsiteY15" fmla="*/ 322413 h 360276"/>
              <a:gd name="connsiteX16" fmla="*/ 59966 w 359403"/>
              <a:gd name="connsiteY16" fmla="*/ 348893 h 360276"/>
              <a:gd name="connsiteX17" fmla="*/ 81213 w 359403"/>
              <a:gd name="connsiteY17" fmla="*/ 345759 h 360276"/>
              <a:gd name="connsiteX18" fmla="*/ 111646 w 359403"/>
              <a:gd name="connsiteY18" fmla="*/ 279330 h 360276"/>
              <a:gd name="connsiteX19" fmla="*/ 110390 w 359403"/>
              <a:gd name="connsiteY19" fmla="*/ 275949 h 360276"/>
              <a:gd name="connsiteX20" fmla="*/ 164592 w 359403"/>
              <a:gd name="connsiteY20" fmla="*/ 221751 h 360276"/>
              <a:gd name="connsiteX21" fmla="*/ 164710 w 359403"/>
              <a:gd name="connsiteY21" fmla="*/ 207584 h 360276"/>
              <a:gd name="connsiteX22" fmla="*/ 136623 w 359403"/>
              <a:gd name="connsiteY22" fmla="*/ 207809 h 360276"/>
              <a:gd name="connsiteX23" fmla="*/ 208597 w 359403"/>
              <a:gd name="connsiteY23" fmla="*/ 189731 h 360276"/>
              <a:gd name="connsiteX24" fmla="*/ 222545 w 359403"/>
              <a:gd name="connsiteY24" fmla="*/ 195496 h 360276"/>
              <a:gd name="connsiteX25" fmla="*/ 309081 w 359403"/>
              <a:gd name="connsiteY25" fmla="*/ 282035 h 360276"/>
              <a:gd name="connsiteX26" fmla="*/ 314860 w 359403"/>
              <a:gd name="connsiteY26" fmla="*/ 295983 h 360276"/>
              <a:gd name="connsiteX27" fmla="*/ 295137 w 359403"/>
              <a:gd name="connsiteY27" fmla="*/ 315708 h 360276"/>
              <a:gd name="connsiteX28" fmla="*/ 295134 w 359403"/>
              <a:gd name="connsiteY28" fmla="*/ 315708 h 360276"/>
              <a:gd name="connsiteX29" fmla="*/ 281187 w 359403"/>
              <a:gd name="connsiteY29" fmla="*/ 309930 h 360276"/>
              <a:gd name="connsiteX30" fmla="*/ 194645 w 359403"/>
              <a:gd name="connsiteY30" fmla="*/ 223393 h 360276"/>
              <a:gd name="connsiteX31" fmla="*/ 194651 w 359403"/>
              <a:gd name="connsiteY31" fmla="*/ 195502 h 360276"/>
              <a:gd name="connsiteX32" fmla="*/ 208597 w 359403"/>
              <a:gd name="connsiteY32" fmla="*/ 189731 h 360276"/>
              <a:gd name="connsiteX33" fmla="*/ 194153 w 359403"/>
              <a:gd name="connsiteY33" fmla="*/ 140573 h 360276"/>
              <a:gd name="connsiteX34" fmla="*/ 179299 w 359403"/>
              <a:gd name="connsiteY34" fmla="*/ 155426 h 360276"/>
              <a:gd name="connsiteX35" fmla="*/ 154555 w 359403"/>
              <a:gd name="connsiteY35" fmla="*/ 180173 h 360276"/>
              <a:gd name="connsiteX36" fmla="*/ 154554 w 359403"/>
              <a:gd name="connsiteY36" fmla="*/ 180172 h 360276"/>
              <a:gd name="connsiteX37" fmla="*/ 139724 w 359403"/>
              <a:gd name="connsiteY37" fmla="*/ 195002 h 360276"/>
              <a:gd name="connsiteX38" fmla="*/ 141243 w 359403"/>
              <a:gd name="connsiteY38" fmla="*/ 196521 h 360276"/>
              <a:gd name="connsiteX39" fmla="*/ 176053 w 359403"/>
              <a:gd name="connsiteY39" fmla="*/ 196241 h 360276"/>
              <a:gd name="connsiteX40" fmla="*/ 175765 w 359403"/>
              <a:gd name="connsiteY40" fmla="*/ 231040 h 360276"/>
              <a:gd name="connsiteX41" fmla="*/ 282453 w 359403"/>
              <a:gd name="connsiteY41" fmla="*/ 337731 h 360276"/>
              <a:gd name="connsiteX42" fmla="*/ 336890 w 359403"/>
              <a:gd name="connsiteY42" fmla="*/ 337722 h 360276"/>
              <a:gd name="connsiteX43" fmla="*/ 336882 w 359403"/>
              <a:gd name="connsiteY43" fmla="*/ 283302 h 360276"/>
              <a:gd name="connsiteX44" fmla="*/ 230191 w 359403"/>
              <a:gd name="connsiteY44" fmla="*/ 176611 h 360276"/>
              <a:gd name="connsiteX45" fmla="*/ 195392 w 359403"/>
              <a:gd name="connsiteY45" fmla="*/ 176899 h 360276"/>
              <a:gd name="connsiteX46" fmla="*/ 195672 w 359403"/>
              <a:gd name="connsiteY46" fmla="*/ 142092 h 360276"/>
              <a:gd name="connsiteX47" fmla="*/ 13554 w 359403"/>
              <a:gd name="connsiteY47" fmla="*/ 13447 h 360276"/>
              <a:gd name="connsiteX48" fmla="*/ 13442 w 359403"/>
              <a:gd name="connsiteY48" fmla="*/ 13557 h 360276"/>
              <a:gd name="connsiteX49" fmla="*/ 20569 w 359403"/>
              <a:gd name="connsiteY49" fmla="*/ 29424 h 360276"/>
              <a:gd name="connsiteX50" fmla="*/ 154577 w 359403"/>
              <a:gd name="connsiteY50" fmla="*/ 164237 h 360276"/>
              <a:gd name="connsiteX51" fmla="*/ 163413 w 359403"/>
              <a:gd name="connsiteY51" fmla="*/ 155404 h 360276"/>
              <a:gd name="connsiteX52" fmla="*/ 29391 w 359403"/>
              <a:gd name="connsiteY52" fmla="*/ 20574 h 360276"/>
              <a:gd name="connsiteX53" fmla="*/ 299698 w 359403"/>
              <a:gd name="connsiteY53" fmla="*/ 12456 h 360276"/>
              <a:gd name="connsiteX54" fmla="*/ 278456 w 359403"/>
              <a:gd name="connsiteY54" fmla="*/ 15589 h 360276"/>
              <a:gd name="connsiteX55" fmla="*/ 248019 w 359403"/>
              <a:gd name="connsiteY55" fmla="*/ 82021 h 360276"/>
              <a:gd name="connsiteX56" fmla="*/ 249271 w 359403"/>
              <a:gd name="connsiteY56" fmla="*/ 85402 h 360276"/>
              <a:gd name="connsiteX57" fmla="*/ 202081 w 359403"/>
              <a:gd name="connsiteY57" fmla="*/ 132593 h 360276"/>
              <a:gd name="connsiteX58" fmla="*/ 206960 w 359403"/>
              <a:gd name="connsiteY58" fmla="*/ 137472 h 360276"/>
              <a:gd name="connsiteX59" fmla="*/ 206735 w 359403"/>
              <a:gd name="connsiteY59" fmla="*/ 165556 h 360276"/>
              <a:gd name="connsiteX60" fmla="*/ 220902 w 359403"/>
              <a:gd name="connsiteY60" fmla="*/ 165438 h 360276"/>
              <a:gd name="connsiteX61" fmla="*/ 275105 w 359403"/>
              <a:gd name="connsiteY61" fmla="*/ 111231 h 360276"/>
              <a:gd name="connsiteX62" fmla="*/ 278487 w 359403"/>
              <a:gd name="connsiteY62" fmla="*/ 112486 h 360276"/>
              <a:gd name="connsiteX63" fmla="*/ 299737 w 359403"/>
              <a:gd name="connsiteY63" fmla="*/ 115621 h 360276"/>
              <a:gd name="connsiteX64" fmla="*/ 348049 w 359403"/>
              <a:gd name="connsiteY64" fmla="*/ 60809 h 360276"/>
              <a:gd name="connsiteX65" fmla="*/ 321569 w 359403"/>
              <a:gd name="connsiteY65" fmla="*/ 87289 h 360276"/>
              <a:gd name="connsiteX66" fmla="*/ 282985 w 359403"/>
              <a:gd name="connsiteY66" fmla="*/ 77520 h 360276"/>
              <a:gd name="connsiteX67" fmla="*/ 273219 w 359403"/>
              <a:gd name="connsiteY67" fmla="*/ 38938 h 360276"/>
              <a:gd name="connsiteX68" fmla="*/ 11088 w 359403"/>
              <a:gd name="connsiteY68" fmla="*/ 0 h 360276"/>
              <a:gd name="connsiteX69" fmla="*/ 35906 w 359403"/>
              <a:gd name="connsiteY69" fmla="*/ 11170 h 360276"/>
              <a:gd name="connsiteX70" fmla="*/ 171369 w 359403"/>
              <a:gd name="connsiteY70" fmla="*/ 147449 h 360276"/>
              <a:gd name="connsiteX71" fmla="*/ 190175 w 359403"/>
              <a:gd name="connsiteY71" fmla="*/ 128643 h 360276"/>
              <a:gd name="connsiteX72" fmla="*/ 190149 w 359403"/>
              <a:gd name="connsiteY72" fmla="*/ 128617 h 360276"/>
              <a:gd name="connsiteX73" fmla="*/ 236302 w 359403"/>
              <a:gd name="connsiteY73" fmla="*/ 82463 h 360276"/>
              <a:gd name="connsiteX74" fmla="*/ 235715 w 359403"/>
              <a:gd name="connsiteY74" fmla="*/ 47624 h 360276"/>
              <a:gd name="connsiteX75" fmla="*/ 312874 w 359403"/>
              <a:gd name="connsiteY75" fmla="*/ 3266 h 360276"/>
              <a:gd name="connsiteX76" fmla="*/ 322273 w 359403"/>
              <a:gd name="connsiteY76" fmla="*/ 5795 h 360276"/>
              <a:gd name="connsiteX77" fmla="*/ 285694 w 359403"/>
              <a:gd name="connsiteY77" fmla="*/ 42372 h 360276"/>
              <a:gd name="connsiteX78" fmla="*/ 292247 w 359403"/>
              <a:gd name="connsiteY78" fmla="*/ 68258 h 360276"/>
              <a:gd name="connsiteX79" fmla="*/ 318136 w 359403"/>
              <a:gd name="connsiteY79" fmla="*/ 74814 h 360276"/>
              <a:gd name="connsiteX80" fmla="*/ 354715 w 359403"/>
              <a:gd name="connsiteY80" fmla="*/ 38235 h 360276"/>
              <a:gd name="connsiteX81" fmla="*/ 357242 w 359403"/>
              <a:gd name="connsiteY81" fmla="*/ 47634 h 360276"/>
              <a:gd name="connsiteX82" fmla="*/ 340985 w 359403"/>
              <a:gd name="connsiteY82" fmla="*/ 108534 h 360276"/>
              <a:gd name="connsiteX83" fmla="*/ 278044 w 359403"/>
              <a:gd name="connsiteY83" fmla="*/ 124203 h 360276"/>
              <a:gd name="connsiteX84" fmla="*/ 235868 w 359403"/>
              <a:gd name="connsiteY84" fmla="*/ 166380 h 360276"/>
              <a:gd name="connsiteX85" fmla="*/ 344836 w 359403"/>
              <a:gd name="connsiteY85" fmla="*/ 275348 h 360276"/>
              <a:gd name="connsiteX86" fmla="*/ 344836 w 359403"/>
              <a:gd name="connsiteY86" fmla="*/ 345685 h 360276"/>
              <a:gd name="connsiteX87" fmla="*/ 274499 w 359403"/>
              <a:gd name="connsiteY87" fmla="*/ 345685 h 360276"/>
              <a:gd name="connsiteX88" fmla="*/ 165534 w 359403"/>
              <a:gd name="connsiteY88" fmla="*/ 236717 h 360276"/>
              <a:gd name="connsiteX89" fmla="*/ 123363 w 359403"/>
              <a:gd name="connsiteY89" fmla="*/ 278888 h 360276"/>
              <a:gd name="connsiteX90" fmla="*/ 123950 w 359403"/>
              <a:gd name="connsiteY90" fmla="*/ 313728 h 360276"/>
              <a:gd name="connsiteX91" fmla="*/ 46790 w 359403"/>
              <a:gd name="connsiteY91" fmla="*/ 358086 h 360276"/>
              <a:gd name="connsiteX92" fmla="*/ 37392 w 359403"/>
              <a:gd name="connsiteY92" fmla="*/ 355559 h 360276"/>
              <a:gd name="connsiteX93" fmla="*/ 73971 w 359403"/>
              <a:gd name="connsiteY93" fmla="*/ 318980 h 360276"/>
              <a:gd name="connsiteX94" fmla="*/ 67417 w 359403"/>
              <a:gd name="connsiteY94" fmla="*/ 293091 h 360276"/>
              <a:gd name="connsiteX95" fmla="*/ 41528 w 359403"/>
              <a:gd name="connsiteY95" fmla="*/ 286534 h 360276"/>
              <a:gd name="connsiteX96" fmla="*/ 4949 w 359403"/>
              <a:gd name="connsiteY96" fmla="*/ 323116 h 360276"/>
              <a:gd name="connsiteX97" fmla="*/ 2422 w 359403"/>
              <a:gd name="connsiteY97" fmla="*/ 313717 h 360276"/>
              <a:gd name="connsiteX98" fmla="*/ 3010 w 359403"/>
              <a:gd name="connsiteY98" fmla="*/ 278873 h 360276"/>
              <a:gd name="connsiteX99" fmla="*/ 81620 w 359403"/>
              <a:gd name="connsiteY99" fmla="*/ 237145 h 360276"/>
              <a:gd name="connsiteX100" fmla="*/ 127793 w 359403"/>
              <a:gd name="connsiteY100" fmla="*/ 190973 h 360276"/>
              <a:gd name="connsiteX101" fmla="*/ 127819 w 359403"/>
              <a:gd name="connsiteY101" fmla="*/ 190999 h 360276"/>
              <a:gd name="connsiteX102" fmla="*/ 146624 w 359403"/>
              <a:gd name="connsiteY102" fmla="*/ 172194 h 360276"/>
              <a:gd name="connsiteX103" fmla="*/ 11148 w 359403"/>
              <a:gd name="connsiteY103" fmla="*/ 35901 h 360276"/>
              <a:gd name="connsiteX104" fmla="*/ 0 w 359403"/>
              <a:gd name="connsiteY104" fmla="*/ 11091 h 360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359403" h="360276">
                <a:moveTo>
                  <a:pt x="214591" y="203450"/>
                </a:moveTo>
                <a:cubicBezTo>
                  <a:pt x="211282" y="200149"/>
                  <a:pt x="205924" y="200149"/>
                  <a:pt x="202616" y="203452"/>
                </a:cubicBezTo>
                <a:cubicBezTo>
                  <a:pt x="199303" y="206759"/>
                  <a:pt x="199298" y="212126"/>
                  <a:pt x="202605" y="215439"/>
                </a:cubicBezTo>
                <a:lnTo>
                  <a:pt x="202602" y="215439"/>
                </a:lnTo>
                <a:lnTo>
                  <a:pt x="289141" y="301975"/>
                </a:lnTo>
                <a:cubicBezTo>
                  <a:pt x="292494" y="305178"/>
                  <a:pt x="297772" y="305178"/>
                  <a:pt x="301125" y="301975"/>
                </a:cubicBezTo>
                <a:cubicBezTo>
                  <a:pt x="302721" y="300391"/>
                  <a:pt x="303616" y="298232"/>
                  <a:pt x="303610" y="295982"/>
                </a:cubicBezTo>
                <a:cubicBezTo>
                  <a:pt x="303617" y="293734"/>
                  <a:pt x="302722" y="291577"/>
                  <a:pt x="301127" y="289992"/>
                </a:cubicBezTo>
                <a:close/>
                <a:moveTo>
                  <a:pt x="131744" y="202930"/>
                </a:moveTo>
                <a:lnTo>
                  <a:pt x="84559" y="250117"/>
                </a:lnTo>
                <a:lnTo>
                  <a:pt x="81178" y="248862"/>
                </a:lnTo>
                <a:cubicBezTo>
                  <a:pt x="74391" y="246340"/>
                  <a:pt x="67151" y="245272"/>
                  <a:pt x="59925" y="245728"/>
                </a:cubicBezTo>
                <a:cubicBezTo>
                  <a:pt x="31448" y="247524"/>
                  <a:pt x="9819" y="272065"/>
                  <a:pt x="11615" y="300542"/>
                </a:cubicBezTo>
                <a:lnTo>
                  <a:pt x="38095" y="274059"/>
                </a:lnTo>
                <a:lnTo>
                  <a:pt x="76679" y="283829"/>
                </a:lnTo>
                <a:lnTo>
                  <a:pt x="86446" y="322413"/>
                </a:lnTo>
                <a:lnTo>
                  <a:pt x="59966" y="348893"/>
                </a:lnTo>
                <a:cubicBezTo>
                  <a:pt x="67190" y="349348"/>
                  <a:pt x="74428" y="348280"/>
                  <a:pt x="81213" y="345759"/>
                </a:cubicBezTo>
                <a:cubicBezTo>
                  <a:pt x="107960" y="335819"/>
                  <a:pt x="121586" y="306078"/>
                  <a:pt x="111646" y="279330"/>
                </a:cubicBezTo>
                <a:lnTo>
                  <a:pt x="110390" y="275949"/>
                </a:lnTo>
                <a:lnTo>
                  <a:pt x="164592" y="221751"/>
                </a:lnTo>
                <a:lnTo>
                  <a:pt x="164710" y="207584"/>
                </a:lnTo>
                <a:lnTo>
                  <a:pt x="136623" y="207809"/>
                </a:lnTo>
                <a:close/>
                <a:moveTo>
                  <a:pt x="208597" y="189731"/>
                </a:moveTo>
                <a:cubicBezTo>
                  <a:pt x="213643" y="189730"/>
                  <a:pt x="218690" y="191652"/>
                  <a:pt x="222545" y="195496"/>
                </a:cubicBezTo>
                <a:lnTo>
                  <a:pt x="309081" y="282035"/>
                </a:lnTo>
                <a:cubicBezTo>
                  <a:pt x="312781" y="285734"/>
                  <a:pt x="314860" y="290752"/>
                  <a:pt x="314860" y="295983"/>
                </a:cubicBezTo>
                <a:cubicBezTo>
                  <a:pt x="314861" y="306877"/>
                  <a:pt x="306030" y="315708"/>
                  <a:pt x="295137" y="315708"/>
                </a:cubicBezTo>
                <a:lnTo>
                  <a:pt x="295134" y="315708"/>
                </a:lnTo>
                <a:cubicBezTo>
                  <a:pt x="289900" y="315723"/>
                  <a:pt x="284877" y="313642"/>
                  <a:pt x="281187" y="309930"/>
                </a:cubicBezTo>
                <a:lnTo>
                  <a:pt x="194645" y="223393"/>
                </a:lnTo>
                <a:cubicBezTo>
                  <a:pt x="186959" y="215684"/>
                  <a:pt x="186961" y="203208"/>
                  <a:pt x="194651" y="195502"/>
                </a:cubicBezTo>
                <a:cubicBezTo>
                  <a:pt x="198504" y="191656"/>
                  <a:pt x="203550" y="189732"/>
                  <a:pt x="208597" y="189731"/>
                </a:cubicBezTo>
                <a:close/>
                <a:moveTo>
                  <a:pt x="194153" y="140573"/>
                </a:moveTo>
                <a:lnTo>
                  <a:pt x="179299" y="155426"/>
                </a:lnTo>
                <a:lnTo>
                  <a:pt x="154555" y="180173"/>
                </a:lnTo>
                <a:lnTo>
                  <a:pt x="154554" y="180172"/>
                </a:lnTo>
                <a:lnTo>
                  <a:pt x="139724" y="195002"/>
                </a:lnTo>
                <a:lnTo>
                  <a:pt x="141243" y="196521"/>
                </a:lnTo>
                <a:lnTo>
                  <a:pt x="176053" y="196241"/>
                </a:lnTo>
                <a:lnTo>
                  <a:pt x="175765" y="231040"/>
                </a:lnTo>
                <a:lnTo>
                  <a:pt x="282453" y="337731"/>
                </a:lnTo>
                <a:cubicBezTo>
                  <a:pt x="297498" y="352736"/>
                  <a:pt x="321850" y="352732"/>
                  <a:pt x="336890" y="337722"/>
                </a:cubicBezTo>
                <a:cubicBezTo>
                  <a:pt x="351891" y="322682"/>
                  <a:pt x="351887" y="298338"/>
                  <a:pt x="336882" y="283302"/>
                </a:cubicBezTo>
                <a:lnTo>
                  <a:pt x="230191" y="176611"/>
                </a:lnTo>
                <a:lnTo>
                  <a:pt x="195392" y="176899"/>
                </a:lnTo>
                <a:lnTo>
                  <a:pt x="195672" y="142092"/>
                </a:lnTo>
                <a:close/>
                <a:moveTo>
                  <a:pt x="13554" y="13447"/>
                </a:moveTo>
                <a:lnTo>
                  <a:pt x="13442" y="13557"/>
                </a:lnTo>
                <a:lnTo>
                  <a:pt x="20569" y="29424"/>
                </a:lnTo>
                <a:lnTo>
                  <a:pt x="154577" y="164237"/>
                </a:lnTo>
                <a:lnTo>
                  <a:pt x="163413" y="155404"/>
                </a:lnTo>
                <a:lnTo>
                  <a:pt x="29391" y="20574"/>
                </a:lnTo>
                <a:close/>
                <a:moveTo>
                  <a:pt x="299698" y="12456"/>
                </a:moveTo>
                <a:cubicBezTo>
                  <a:pt x="292476" y="12001"/>
                  <a:pt x="285240" y="13069"/>
                  <a:pt x="278456" y="15589"/>
                </a:cubicBezTo>
                <a:cubicBezTo>
                  <a:pt x="251707" y="25529"/>
                  <a:pt x="238079" y="55271"/>
                  <a:pt x="248019" y="82021"/>
                </a:cubicBezTo>
                <a:lnTo>
                  <a:pt x="249271" y="85402"/>
                </a:lnTo>
                <a:lnTo>
                  <a:pt x="202081" y="132593"/>
                </a:lnTo>
                <a:lnTo>
                  <a:pt x="206960" y="137472"/>
                </a:lnTo>
                <a:lnTo>
                  <a:pt x="206735" y="165556"/>
                </a:lnTo>
                <a:lnTo>
                  <a:pt x="220902" y="165438"/>
                </a:lnTo>
                <a:lnTo>
                  <a:pt x="275105" y="111231"/>
                </a:lnTo>
                <a:lnTo>
                  <a:pt x="278487" y="112486"/>
                </a:lnTo>
                <a:cubicBezTo>
                  <a:pt x="285272" y="115008"/>
                  <a:pt x="292512" y="116076"/>
                  <a:pt x="299737" y="115621"/>
                </a:cubicBezTo>
                <a:cubicBezTo>
                  <a:pt x="328214" y="113826"/>
                  <a:pt x="349844" y="89286"/>
                  <a:pt x="348049" y="60809"/>
                </a:cubicBezTo>
                <a:lnTo>
                  <a:pt x="321569" y="87289"/>
                </a:lnTo>
                <a:lnTo>
                  <a:pt x="282985" y="77520"/>
                </a:lnTo>
                <a:lnTo>
                  <a:pt x="273219" y="38938"/>
                </a:lnTo>
                <a:close/>
                <a:moveTo>
                  <a:pt x="11088" y="0"/>
                </a:moveTo>
                <a:lnTo>
                  <a:pt x="35906" y="11170"/>
                </a:lnTo>
                <a:lnTo>
                  <a:pt x="171369" y="147449"/>
                </a:lnTo>
                <a:lnTo>
                  <a:pt x="190175" y="128643"/>
                </a:lnTo>
                <a:lnTo>
                  <a:pt x="190149" y="128617"/>
                </a:lnTo>
                <a:lnTo>
                  <a:pt x="236302" y="82463"/>
                </a:lnTo>
                <a:cubicBezTo>
                  <a:pt x="232831" y="71137"/>
                  <a:pt x="232628" y="59061"/>
                  <a:pt x="235715" y="47624"/>
                </a:cubicBezTo>
                <a:cubicBezTo>
                  <a:pt x="244773" y="14068"/>
                  <a:pt x="279318" y="-5792"/>
                  <a:pt x="312874" y="3266"/>
                </a:cubicBezTo>
                <a:lnTo>
                  <a:pt x="322273" y="5795"/>
                </a:lnTo>
                <a:lnTo>
                  <a:pt x="285694" y="42372"/>
                </a:lnTo>
                <a:lnTo>
                  <a:pt x="292247" y="68258"/>
                </a:lnTo>
                <a:lnTo>
                  <a:pt x="318136" y="74814"/>
                </a:lnTo>
                <a:lnTo>
                  <a:pt x="354715" y="38235"/>
                </a:lnTo>
                <a:lnTo>
                  <a:pt x="357242" y="47634"/>
                </a:lnTo>
                <a:cubicBezTo>
                  <a:pt x="363064" y="69381"/>
                  <a:pt x="356871" y="92582"/>
                  <a:pt x="340985" y="108534"/>
                </a:cubicBezTo>
                <a:cubicBezTo>
                  <a:pt x="324497" y="124959"/>
                  <a:pt x="300309" y="130981"/>
                  <a:pt x="278044" y="124203"/>
                </a:cubicBezTo>
                <a:lnTo>
                  <a:pt x="235868" y="166380"/>
                </a:lnTo>
                <a:lnTo>
                  <a:pt x="344836" y="275348"/>
                </a:lnTo>
                <a:cubicBezTo>
                  <a:pt x="364259" y="294771"/>
                  <a:pt x="364259" y="326262"/>
                  <a:pt x="344836" y="345685"/>
                </a:cubicBezTo>
                <a:cubicBezTo>
                  <a:pt x="325413" y="365108"/>
                  <a:pt x="293922" y="365108"/>
                  <a:pt x="274499" y="345685"/>
                </a:cubicBezTo>
                <a:lnTo>
                  <a:pt x="165534" y="236717"/>
                </a:lnTo>
                <a:lnTo>
                  <a:pt x="123363" y="278888"/>
                </a:lnTo>
                <a:cubicBezTo>
                  <a:pt x="126833" y="290215"/>
                  <a:pt x="127037" y="302291"/>
                  <a:pt x="123950" y="313728"/>
                </a:cubicBezTo>
                <a:cubicBezTo>
                  <a:pt x="114892" y="347284"/>
                  <a:pt x="80347" y="367144"/>
                  <a:pt x="46790" y="358086"/>
                </a:cubicBezTo>
                <a:lnTo>
                  <a:pt x="37392" y="355559"/>
                </a:lnTo>
                <a:lnTo>
                  <a:pt x="73971" y="318980"/>
                </a:lnTo>
                <a:lnTo>
                  <a:pt x="67417" y="293091"/>
                </a:lnTo>
                <a:lnTo>
                  <a:pt x="41528" y="286534"/>
                </a:lnTo>
                <a:lnTo>
                  <a:pt x="4949" y="323116"/>
                </a:lnTo>
                <a:lnTo>
                  <a:pt x="2422" y="313717"/>
                </a:lnTo>
                <a:cubicBezTo>
                  <a:pt x="-666" y="302279"/>
                  <a:pt x="-462" y="290201"/>
                  <a:pt x="3010" y="278873"/>
                </a:cubicBezTo>
                <a:cubicBezTo>
                  <a:pt x="13195" y="245642"/>
                  <a:pt x="48390" y="226960"/>
                  <a:pt x="81620" y="237145"/>
                </a:cubicBezTo>
                <a:lnTo>
                  <a:pt x="127793" y="190973"/>
                </a:lnTo>
                <a:lnTo>
                  <a:pt x="127819" y="190999"/>
                </a:lnTo>
                <a:lnTo>
                  <a:pt x="146624" y="172194"/>
                </a:lnTo>
                <a:lnTo>
                  <a:pt x="11148" y="35901"/>
                </a:lnTo>
                <a:lnTo>
                  <a:pt x="0" y="11091"/>
                </a:lnTo>
                <a:close/>
              </a:path>
            </a:pathLst>
          </a:custGeom>
          <a:solidFill>
            <a:srgbClr val="2196F3">
              <a:lumMod val="50000"/>
            </a:srgbClr>
          </a:solidFill>
          <a:ln w="5506" cap="flat">
            <a:noFill/>
            <a:prstDash val="solid"/>
            <a:miter/>
          </a:ln>
        </p:spPr>
        <p:txBody>
          <a:bodyPr rtlCol="0" anchor="ctr">
            <a:normAutofit fontScale="92500" lnSpcReduction="20000"/>
          </a:bodyPr>
          <a:p>
            <a:pPr defTabSz="457200">
              <a:lnSpc>
                <a:spcPct val="130000"/>
              </a:lnSpc>
            </a:pPr>
            <a:endParaRPr lang="zh-CN" altLang="en-US">
              <a:solidFill>
                <a:srgbClr val="222222"/>
              </a:solidFill>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三、悼词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34390" y="1035050"/>
            <a:ext cx="5584825" cy="350774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（四）悼词写作应注意的问题</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（1）悼词以“悼”为中心，要饱含深情。全文要写得深沉、庄重、肃穆，但不要低沉、伤感、凄惨；要达到哀悼死者、激励后人的目的。</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悼词的作者对所悼念的对象应该比较了解。悼词所写的死者生前的经历、对国家对人民的贡献，材料必须真实，既不夸大，也不能缩小。对死者的评价要恰如其分，既不要无原则地颂扬，也不要故意贬低。对死者的缺点，一般不要写入悼词。悼词写好后，最好征得死者单位或家属同意。</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19" name="图片 118"/>
          <p:cNvPicPr/>
          <p:nvPr/>
        </p:nvPicPr>
        <p:blipFill>
          <a:blip r:embed="rId1"/>
          <a:stretch>
            <a:fillRect/>
          </a:stretch>
        </p:blipFill>
        <p:spPr>
          <a:xfrm>
            <a:off x="6574790" y="662305"/>
            <a:ext cx="4336415" cy="550545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blinds(horizontal)">
                                      <p:cBhvr>
                                        <p:cTn id="7"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9" name="文本框 18"/>
          <p:cNvSpPr txBox="1"/>
          <p:nvPr/>
        </p:nvSpPr>
        <p:spPr>
          <a:xfrm>
            <a:off x="271168" y="760940"/>
            <a:ext cx="3322884" cy="144655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800" b="1"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C</a:t>
            </a:r>
            <a:r>
              <a:rPr kumimoji="0" lang="en-US" altLang="zh-CN" sz="24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ONTENTS</a:t>
            </a:r>
            <a:endParaRPr kumimoji="0" lang="zh-CN" altLang="en-US" sz="24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20" name="文本框 19"/>
          <p:cNvSpPr txBox="1"/>
          <p:nvPr/>
        </p:nvSpPr>
        <p:spPr>
          <a:xfrm>
            <a:off x="1563653" y="872581"/>
            <a:ext cx="1540041" cy="707886"/>
          </a:xfrm>
          <a:prstGeom prst="rect">
            <a:avLst/>
          </a:prstGeom>
          <a:noFill/>
        </p:spPr>
        <p:txBody>
          <a:bodyPr wrap="square" rtlCol="0">
            <a:spAutoFit/>
          </a:bodyPr>
          <a:lstStyle/>
          <a:p>
            <a:pPr algn="dist"/>
            <a:r>
              <a:rPr lang="zh-CN" altLang="en-US" sz="4000">
                <a:solidFill>
                  <a:srgbClr val="1D323E"/>
                </a:solidFill>
                <a:latin typeface="微软雅黑" panose="020B0503020204020204" pitchFamily="34" charset="-122"/>
                <a:ea typeface="微软雅黑" panose="020B0503020204020204" pitchFamily="34" charset="-122"/>
                <a:cs typeface="黑体" panose="02010609060101010101" charset="-122"/>
              </a:rPr>
              <a:t>目录</a:t>
            </a:r>
            <a:endParaRPr lang="zh-CN" altLang="en-US" sz="4000">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21" name="文本框 20"/>
          <p:cNvSpPr txBox="1"/>
          <p:nvPr/>
        </p:nvSpPr>
        <p:spPr>
          <a:xfrm>
            <a:off x="1563408" y="2241321"/>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cs typeface="黑体" panose="02010609060101010101" charset="-122"/>
              </a:rPr>
              <a:t>01</a:t>
            </a:r>
            <a:endParaRPr lang="zh-CN" altLang="en-US" sz="2800" u="sng">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22" name="文本框 21"/>
          <p:cNvSpPr txBox="1"/>
          <p:nvPr/>
        </p:nvSpPr>
        <p:spPr>
          <a:xfrm>
            <a:off x="2350135" y="2241550"/>
            <a:ext cx="4160520"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rPr>
              <a:t>请柬　聘书</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endParaRPr>
          </a:p>
        </p:txBody>
      </p:sp>
      <p:sp>
        <p:nvSpPr>
          <p:cNvPr id="23" name="文本框 22"/>
          <p:cNvSpPr txBox="1"/>
          <p:nvPr/>
        </p:nvSpPr>
        <p:spPr>
          <a:xfrm>
            <a:off x="6510806" y="2238781"/>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cs typeface="黑体" panose="02010609060101010101" charset="-122"/>
              </a:rPr>
              <a:t>02</a:t>
            </a:r>
            <a:endParaRPr lang="zh-CN" altLang="en-US" sz="2800" u="sng">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25" name="文本框 24"/>
          <p:cNvSpPr txBox="1"/>
          <p:nvPr/>
        </p:nvSpPr>
        <p:spPr>
          <a:xfrm>
            <a:off x="7331710" y="2241550"/>
            <a:ext cx="4003675"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rPr>
              <a:t>讣告　唁电　悼词</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endParaRPr>
          </a:p>
        </p:txBody>
      </p:sp>
      <p:sp>
        <p:nvSpPr>
          <p:cNvPr id="26" name="文本框 25"/>
          <p:cNvSpPr txBox="1"/>
          <p:nvPr/>
        </p:nvSpPr>
        <p:spPr>
          <a:xfrm>
            <a:off x="1563408" y="3424568"/>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cs typeface="黑体" panose="02010609060101010101" charset="-122"/>
              </a:rPr>
              <a:t>03</a:t>
            </a:r>
            <a:endParaRPr lang="zh-CN" altLang="en-US" sz="2800" u="sng">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27" name="文本框 26"/>
          <p:cNvSpPr txBox="1"/>
          <p:nvPr/>
        </p:nvSpPr>
        <p:spPr>
          <a:xfrm>
            <a:off x="2350135" y="3395345"/>
            <a:ext cx="4160520"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rPr>
              <a:t>欢迎词　欢送词　答谢词</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endParaRPr>
          </a:p>
        </p:txBody>
      </p:sp>
      <p:sp>
        <p:nvSpPr>
          <p:cNvPr id="28" name="文本框 27"/>
          <p:cNvSpPr txBox="1"/>
          <p:nvPr/>
        </p:nvSpPr>
        <p:spPr>
          <a:xfrm>
            <a:off x="6510806" y="3424568"/>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cs typeface="黑体" panose="02010609060101010101" charset="-122"/>
              </a:rPr>
              <a:t>04</a:t>
            </a:r>
            <a:endParaRPr lang="zh-CN" altLang="en-US" sz="2800" u="sng">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38" name="文本框 37"/>
          <p:cNvSpPr txBox="1"/>
          <p:nvPr/>
        </p:nvSpPr>
        <p:spPr>
          <a:xfrm>
            <a:off x="7331861" y="3424568"/>
            <a:ext cx="3136076"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rPr>
              <a:t>祝辞　贺词</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1563521" y="4550423"/>
            <a:ext cx="864132" cy="521970"/>
          </a:xfrm>
          <a:prstGeom prst="rect">
            <a:avLst/>
          </a:prstGeom>
          <a:noFill/>
        </p:spPr>
        <p:txBody>
          <a:bodyPr wrap="square" rtlCol="0">
            <a:spAutoFit/>
          </a:bodyPr>
          <a:p>
            <a:r>
              <a:rPr lang="en-US" altLang="zh-CN" sz="2800" u="sng">
                <a:solidFill>
                  <a:srgbClr val="1D323E"/>
                </a:solidFill>
                <a:latin typeface="微软雅黑" panose="020B0503020204020204" pitchFamily="34" charset="-122"/>
                <a:ea typeface="微软雅黑" panose="020B0503020204020204" pitchFamily="34" charset="-122"/>
                <a:cs typeface="黑体" panose="02010609060101010101" charset="-122"/>
              </a:rPr>
              <a:t>05</a:t>
            </a:r>
            <a:endParaRPr lang="zh-CN" altLang="en-US" sz="2800" u="sng">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4" name="文本框 3"/>
          <p:cNvSpPr txBox="1"/>
          <p:nvPr/>
        </p:nvSpPr>
        <p:spPr>
          <a:xfrm>
            <a:off x="2350135" y="4550410"/>
            <a:ext cx="4160520" cy="521970"/>
          </a:xfrm>
          <a:prstGeom prst="rect">
            <a:avLst/>
          </a:prstGeom>
          <a:noFill/>
        </p:spPr>
        <p:txBody>
          <a:bodyPr wrap="square" rtlCol="0">
            <a:spAutoFit/>
          </a:bodyPr>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rPr>
              <a:t>开幕词　闭幕词</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8" name="文本框 7"/>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03</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9" name="文本框 8"/>
          <p:cNvSpPr txBox="1"/>
          <p:nvPr/>
        </p:nvSpPr>
        <p:spPr>
          <a:xfrm>
            <a:off x="4984750" y="2994660"/>
            <a:ext cx="6153785"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欢迎词　欢送词　答谢词</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一、欢迎词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19785" y="931545"/>
            <a:ext cx="5584825" cy="276860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（一）欢迎词的概念</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欢迎词是由东道主出面对宾客的到来表示欢迎的讲话文稿。</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近年来，各地纷纷举办各种内容和形式、不同规格和规模的节庆活动。按照惯例和程序，在节庆活动开幕式上，常常要由一位东道主方面的要员向来宾敬致一篇热情洋溢的欢迎词。那么，撰写一篇合乎规范的节庆活动欢迎词自然就是活动筹备过程中一项不可忽视的细节工作了。</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20" name="图片 119"/>
          <p:cNvPicPr/>
          <p:nvPr/>
        </p:nvPicPr>
        <p:blipFill>
          <a:blip r:embed="rId1"/>
          <a:stretch>
            <a:fillRect/>
          </a:stretch>
        </p:blipFill>
        <p:spPr>
          <a:xfrm>
            <a:off x="7001510" y="1174750"/>
            <a:ext cx="3951605" cy="4970145"/>
          </a:xfrm>
          <a:prstGeom prst="rect">
            <a:avLst/>
          </a:prstGeom>
          <a:noFill/>
          <a:ln w="9525">
            <a:noFill/>
          </a:ln>
        </p:spPr>
      </p:pic>
      <p:pic>
        <p:nvPicPr>
          <p:cNvPr id="121" name="图片 120"/>
          <p:cNvPicPr/>
          <p:nvPr/>
        </p:nvPicPr>
        <p:blipFill>
          <a:blip r:embed="rId2"/>
          <a:stretch>
            <a:fillRect/>
          </a:stretch>
        </p:blipFill>
        <p:spPr>
          <a:xfrm>
            <a:off x="920115" y="3829050"/>
            <a:ext cx="5374005" cy="231584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一、欢迎词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19785" y="1400810"/>
            <a:ext cx="5584825" cy="387667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（二）欢迎词的特点</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 欢愉性</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中国有句古话是“有朋自远方来，不亦乐乎？”，所以致欢迎词应当有一种愉快的心情，言词用语务必富有激情和表现出致词人的真诚。只有这样才可以给客人一种“宾至如归”的感觉，为下一步各种活动的完满举行打下良好的基础。</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 口语性</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欢迎词是现场面向宾客口头表达的，所以口语化是欢迎词文字上的必然要求，在遣词用语上要运用生活化的语言，既简洁又富有生活的情趣。口语化会拉近主人同来宾的亲切关系</a:t>
            </a:r>
            <a:r>
              <a:rPr kumimoji="0" 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a:t>
            </a:r>
            <a:endParaRPr kumimoji="0" 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23" name="图片 122"/>
          <p:cNvPicPr/>
          <p:nvPr/>
        </p:nvPicPr>
        <p:blipFill>
          <a:blip r:embed="rId1"/>
          <a:stretch>
            <a:fillRect/>
          </a:stretch>
        </p:blipFill>
        <p:spPr>
          <a:xfrm>
            <a:off x="6518275" y="1808480"/>
            <a:ext cx="5062855" cy="346900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down)">
                                      <p:cBhvr>
                                        <p:cTn id="7"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一、欢迎词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791210" y="931545"/>
            <a:ext cx="5584825" cy="535432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（三）欢迎词的种类</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 从表达方式上分类</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（1）现场讲演欢迎词。这一般是由欢迎人在被欢迎人到达时在欢迎现场口头发表的欢迎稿。</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（2）报刊发表欢迎词。这是发表在报刊或公开发行刊物之上的欢迎稿。它一般在客人到达前后发表。</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 从社交的公关性质上分类</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私人交往欢迎词。私人交往欢迎词一般是在个人举行较大型的宴会、聚会、茶会、舞会、讨论会等非官方的场合下使用的欢迎稿。通常要在正式活动开始前进行。私人交往欢迎词往往具有很大的即时性、现场性。</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（2）公事往来欢迎词。公事往来欢迎词一般在较庄重的公共事务中使用。要有事先准备好的得体的书面稿，文字措辞上的要较私人交往欢迎词正式和严格。</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24" name="图片 123"/>
          <p:cNvPicPr/>
          <p:nvPr/>
        </p:nvPicPr>
        <p:blipFill>
          <a:blip r:embed="rId1"/>
          <a:stretch>
            <a:fillRect/>
          </a:stretch>
        </p:blipFill>
        <p:spPr>
          <a:xfrm>
            <a:off x="6760845" y="1134110"/>
            <a:ext cx="3903980" cy="515175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blinds(horizontal)">
                                      <p:cBhvr>
                                        <p:cTn id="7"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一、欢迎词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791210" y="931545"/>
            <a:ext cx="5584825" cy="55308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（四）欢迎词的格式与写作方法</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4" name="泪滴形 23"/>
          <p:cNvSpPr/>
          <p:nvPr>
            <p:custDataLst>
              <p:tags r:id="rId1"/>
            </p:custDataLst>
          </p:nvPr>
        </p:nvSpPr>
        <p:spPr>
          <a:xfrm flipH="1">
            <a:off x="6152956" y="3478891"/>
            <a:ext cx="1435100" cy="1428070"/>
          </a:xfrm>
          <a:prstGeom prst="teardrop">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 name="泪滴形 1"/>
          <p:cNvSpPr/>
          <p:nvPr>
            <p:custDataLst>
              <p:tags r:id="rId2"/>
            </p:custDataLst>
          </p:nvPr>
        </p:nvSpPr>
        <p:spPr>
          <a:xfrm rot="16200000" flipH="1">
            <a:off x="6138356" y="1947311"/>
            <a:ext cx="1435100" cy="1428070"/>
          </a:xfrm>
          <a:prstGeom prst="teardrop">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1" name="任意多边形 10"/>
          <p:cNvSpPr/>
          <p:nvPr>
            <p:custDataLst>
              <p:tags r:id="rId3"/>
            </p:custDataLst>
          </p:nvPr>
        </p:nvSpPr>
        <p:spPr bwMode="auto">
          <a:xfrm>
            <a:off x="6586104" y="3908524"/>
            <a:ext cx="568804" cy="5688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ysClr val="window" lastClr="FFFFFF"/>
          </a:solidFill>
          <a:ln>
            <a:noFill/>
          </a:ln>
        </p:spPr>
        <p:txBody>
          <a:bodyPr anchor="ctr"/>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6" name="泪滴形 5"/>
          <p:cNvSpPr/>
          <p:nvPr>
            <p:custDataLst>
              <p:tags r:id="rId4"/>
            </p:custDataLst>
          </p:nvPr>
        </p:nvSpPr>
        <p:spPr>
          <a:xfrm rot="16200000" flipV="1">
            <a:off x="4630258" y="3473383"/>
            <a:ext cx="1435100" cy="1428070"/>
          </a:xfrm>
          <a:prstGeom prst="teardrop">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2" name="任意多边形 11"/>
          <p:cNvSpPr/>
          <p:nvPr>
            <p:custDataLst>
              <p:tags r:id="rId5"/>
            </p:custDataLst>
          </p:nvPr>
        </p:nvSpPr>
        <p:spPr bwMode="auto">
          <a:xfrm>
            <a:off x="5063406" y="3903015"/>
            <a:ext cx="568804" cy="5688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ysClr val="window" lastClr="FFFFFF"/>
          </a:solidFill>
          <a:ln>
            <a:noFill/>
          </a:ln>
        </p:spPr>
        <p:txBody>
          <a:bodyPr anchor="ctr"/>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3" name="泪滴形 22"/>
          <p:cNvSpPr/>
          <p:nvPr>
            <p:custDataLst>
              <p:tags r:id="rId6"/>
            </p:custDataLst>
          </p:nvPr>
        </p:nvSpPr>
        <p:spPr>
          <a:xfrm rot="10800000" flipH="1">
            <a:off x="4621885" y="1950826"/>
            <a:ext cx="1435100" cy="1428070"/>
          </a:xfrm>
          <a:prstGeom prst="teardrop">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3" name="任意多边形 12"/>
          <p:cNvSpPr/>
          <p:nvPr>
            <p:custDataLst>
              <p:tags r:id="rId7"/>
            </p:custDataLst>
          </p:nvPr>
        </p:nvSpPr>
        <p:spPr bwMode="auto">
          <a:xfrm>
            <a:off x="5055033" y="2380459"/>
            <a:ext cx="568804" cy="568804"/>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ysClr val="window" lastClr="FFFFFF"/>
          </a:solidFill>
          <a:ln>
            <a:noFill/>
          </a:ln>
        </p:spPr>
        <p:txBody>
          <a:bodyPr anchor="ctr"/>
          <a:p>
            <a:pPr algn="ctr">
              <a:lnSpc>
                <a:spcPct val="120000"/>
              </a:lnSpc>
            </a:pPr>
            <a:endParaRPr dirty="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4" name="任意多边形 13"/>
          <p:cNvSpPr/>
          <p:nvPr>
            <p:custDataLst>
              <p:tags r:id="rId8"/>
            </p:custDataLst>
          </p:nvPr>
        </p:nvSpPr>
        <p:spPr bwMode="auto">
          <a:xfrm>
            <a:off x="6571504" y="2376943"/>
            <a:ext cx="568804" cy="568804"/>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ysClr val="window" lastClr="FFFFFF"/>
          </a:solidFill>
          <a:ln>
            <a:noFill/>
          </a:ln>
        </p:spPr>
        <p:txBody>
          <a:bodyPr anchor="ctr"/>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5" name="文本框 24"/>
          <p:cNvSpPr txBox="1"/>
          <p:nvPr>
            <p:custDataLst>
              <p:tags r:id="rId9"/>
            </p:custDataLst>
          </p:nvPr>
        </p:nvSpPr>
        <p:spPr bwMode="auto">
          <a:xfrm>
            <a:off x="1021100" y="1670402"/>
            <a:ext cx="2555875" cy="386080"/>
          </a:xfrm>
          <a:prstGeom prst="rect">
            <a:avLst/>
          </a:prstGeom>
          <a:noFill/>
        </p:spPr>
        <p:txBody>
          <a:bodyPr wrap="square" lIns="90000" tIns="46800" rIns="90000" bIns="0">
            <a:normAutofit/>
          </a:bodyPr>
          <a:p>
            <a:pPr algn="l" fontAlgn="auto">
              <a:lnSpc>
                <a:spcPct val="120000"/>
              </a:lnSpc>
            </a:pPr>
            <a:r>
              <a:rPr lang="zh-CN" altLang="en-US" b="1" spc="300">
                <a:solidFill>
                  <a:srgbClr val="1F74AD"/>
                </a:solidFill>
                <a:effectLst/>
                <a:latin typeface="黑体" panose="02010609060101010101" charset="-122"/>
                <a:ea typeface="微软雅黑" panose="020B0503020204020204" pitchFamily="34" charset="-122"/>
                <a:cs typeface="+mn-ea"/>
                <a:sym typeface="Arial" panose="020B0604020202020204" pitchFamily="34" charset="0"/>
              </a:rPr>
              <a:t>1. 标题</a:t>
            </a:r>
            <a:endParaRPr lang="zh-CN" altLang="en-US" b="1" spc="300">
              <a:solidFill>
                <a:srgbClr val="1F74AD"/>
              </a:solidFill>
              <a:effectLst/>
              <a:latin typeface="黑体" panose="02010609060101010101" charset="-122"/>
              <a:ea typeface="微软雅黑" panose="020B0503020204020204" pitchFamily="34" charset="-122"/>
              <a:cs typeface="+mn-ea"/>
              <a:sym typeface="Arial" panose="020B0604020202020204" pitchFamily="34" charset="0"/>
            </a:endParaRPr>
          </a:p>
        </p:txBody>
      </p:sp>
      <p:sp>
        <p:nvSpPr>
          <p:cNvPr id="26" name="文本框 25"/>
          <p:cNvSpPr txBox="1"/>
          <p:nvPr>
            <p:custDataLst>
              <p:tags r:id="rId10"/>
            </p:custDataLst>
          </p:nvPr>
        </p:nvSpPr>
        <p:spPr bwMode="auto">
          <a:xfrm>
            <a:off x="978535" y="2056765"/>
            <a:ext cx="3612515" cy="1409065"/>
          </a:xfrm>
          <a:prstGeom prst="rect">
            <a:avLst/>
          </a:prstGeom>
          <a:noFill/>
        </p:spPr>
        <p:txBody>
          <a:bodyPr wrap="square" lIns="90000" tIns="0" rIns="90000" bIns="46800"/>
          <a:p>
            <a:pPr algn="just" fontAlgn="auto">
              <a:lnSpc>
                <a:spcPct val="120000"/>
              </a:lnSpc>
            </a:pPr>
            <a:r>
              <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欢迎词的标题一般由致词人、致词场合和文种三要素构成，如“×× 在 ×× 会上的欢迎词”或“在 ×× 招待会上的讲话”。</a:t>
            </a:r>
            <a:endPar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7" name="文本框 26"/>
          <p:cNvSpPr txBox="1"/>
          <p:nvPr>
            <p:custDataLst>
              <p:tags r:id="rId11"/>
            </p:custDataLst>
          </p:nvPr>
        </p:nvSpPr>
        <p:spPr bwMode="auto">
          <a:xfrm>
            <a:off x="1021100" y="3705738"/>
            <a:ext cx="2555875" cy="386080"/>
          </a:xfrm>
          <a:prstGeom prst="rect">
            <a:avLst/>
          </a:prstGeom>
          <a:noFill/>
        </p:spPr>
        <p:txBody>
          <a:bodyPr wrap="square" lIns="90000" tIns="46800" rIns="90000" bIns="0">
            <a:normAutofit/>
          </a:bodyPr>
          <a:p>
            <a:pPr algn="l" fontAlgn="auto">
              <a:lnSpc>
                <a:spcPct val="120000"/>
              </a:lnSpc>
            </a:pPr>
            <a:r>
              <a:rPr lang="zh-CN" altLang="en-US" b="1" spc="300">
                <a:solidFill>
                  <a:srgbClr val="1AA3AA"/>
                </a:solidFill>
                <a:effectLst/>
                <a:latin typeface="黑体" panose="02010609060101010101" charset="-122"/>
                <a:ea typeface="微软雅黑" panose="020B0503020204020204" pitchFamily="34" charset="-122"/>
                <a:cs typeface="+mn-ea"/>
                <a:sym typeface="Arial" panose="020B0604020202020204" pitchFamily="34" charset="0"/>
              </a:rPr>
              <a:t>3. 正文</a:t>
            </a:r>
            <a:endParaRPr lang="zh-CN" altLang="en-US" b="1" spc="300">
              <a:solidFill>
                <a:srgbClr val="1AA3AA"/>
              </a:solidFill>
              <a:effectLst/>
              <a:latin typeface="黑体" panose="02010609060101010101" charset="-122"/>
              <a:ea typeface="微软雅黑" panose="020B0503020204020204" pitchFamily="34" charset="-122"/>
              <a:cs typeface="+mn-ea"/>
              <a:sym typeface="Arial" panose="020B0604020202020204" pitchFamily="34" charset="0"/>
            </a:endParaRPr>
          </a:p>
        </p:txBody>
      </p:sp>
      <p:sp>
        <p:nvSpPr>
          <p:cNvPr id="28" name="文本框 27"/>
          <p:cNvSpPr txBox="1"/>
          <p:nvPr>
            <p:custDataLst>
              <p:tags r:id="rId12"/>
            </p:custDataLst>
          </p:nvPr>
        </p:nvSpPr>
        <p:spPr bwMode="auto">
          <a:xfrm>
            <a:off x="1021080" y="4100830"/>
            <a:ext cx="3754120" cy="2171700"/>
          </a:xfrm>
          <a:prstGeom prst="rect">
            <a:avLst/>
          </a:prstGeom>
          <a:noFill/>
        </p:spPr>
        <p:txBody>
          <a:bodyPr wrap="square" lIns="90000" tIns="0" rIns="90000" bIns="46800"/>
          <a:p>
            <a:pPr algn="l" fontAlgn="auto">
              <a:lnSpc>
                <a:spcPct val="120000"/>
              </a:lnSpc>
            </a:pPr>
            <a:r>
              <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正文首先要说明致词者代表什么人向哪些来宾表示欢迎；接着阐述来访或欢迎的意义、作用，或赞扬客人的成就、贡献，或回顾双方的交往和友谊；最后再次表示欢迎之意，以及对今后的祝愿和希望。</a:t>
            </a:r>
            <a:endPar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9" name="文本框 28"/>
          <p:cNvSpPr txBox="1"/>
          <p:nvPr>
            <p:custDataLst>
              <p:tags r:id="rId13"/>
            </p:custDataLst>
          </p:nvPr>
        </p:nvSpPr>
        <p:spPr bwMode="auto">
          <a:xfrm>
            <a:off x="7873683" y="3705738"/>
            <a:ext cx="2499995" cy="386080"/>
          </a:xfrm>
          <a:prstGeom prst="rect">
            <a:avLst/>
          </a:prstGeom>
          <a:noFill/>
        </p:spPr>
        <p:txBody>
          <a:bodyPr wrap="square" lIns="90000" tIns="46800" rIns="90000" bIns="0">
            <a:normAutofit/>
          </a:bodyPr>
          <a:p>
            <a:pPr fontAlgn="auto">
              <a:lnSpc>
                <a:spcPct val="120000"/>
              </a:lnSpc>
            </a:pPr>
            <a:r>
              <a:rPr lang="zh-CN" altLang="en-US" b="1" spc="300">
                <a:solidFill>
                  <a:srgbClr val="69A35B"/>
                </a:solidFill>
                <a:effectLst/>
                <a:latin typeface="黑体" panose="02010609060101010101" charset="-122"/>
                <a:ea typeface="微软雅黑" panose="020B0503020204020204" pitchFamily="34" charset="-122"/>
                <a:cs typeface="+mn-ea"/>
                <a:sym typeface="Arial" panose="020B0604020202020204" pitchFamily="34" charset="0"/>
              </a:rPr>
              <a:t>4. 落款</a:t>
            </a:r>
            <a:endParaRPr lang="zh-CN" altLang="en-US" b="1" spc="300">
              <a:solidFill>
                <a:srgbClr val="69A35B"/>
              </a:solidFill>
              <a:effectLst/>
              <a:latin typeface="黑体" panose="02010609060101010101" charset="-122"/>
              <a:ea typeface="微软雅黑" panose="020B0503020204020204" pitchFamily="34" charset="-122"/>
              <a:cs typeface="+mn-ea"/>
              <a:sym typeface="Arial" panose="020B0604020202020204" pitchFamily="34" charset="0"/>
            </a:endParaRPr>
          </a:p>
        </p:txBody>
      </p:sp>
      <p:sp>
        <p:nvSpPr>
          <p:cNvPr id="30" name="文本框 29"/>
          <p:cNvSpPr txBox="1"/>
          <p:nvPr>
            <p:custDataLst>
              <p:tags r:id="rId14"/>
            </p:custDataLst>
          </p:nvPr>
        </p:nvSpPr>
        <p:spPr bwMode="auto">
          <a:xfrm>
            <a:off x="7874000" y="4243070"/>
            <a:ext cx="3680460" cy="770255"/>
          </a:xfrm>
          <a:prstGeom prst="rect">
            <a:avLst/>
          </a:prstGeom>
          <a:noFill/>
        </p:spPr>
        <p:txBody>
          <a:bodyPr wrap="square" lIns="90000" tIns="0" rIns="90000" bIns="46800"/>
          <a:p>
            <a:pPr fontAlgn="auto">
              <a:lnSpc>
                <a:spcPct val="120000"/>
              </a:lnSpc>
            </a:pPr>
            <a:r>
              <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落款要署上致词单位名称，致词者身份、姓名，并写上成文日期。</a:t>
            </a:r>
            <a:endPar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1" name="文本框 30"/>
          <p:cNvSpPr txBox="1"/>
          <p:nvPr>
            <p:custDataLst>
              <p:tags r:id="rId15"/>
            </p:custDataLst>
          </p:nvPr>
        </p:nvSpPr>
        <p:spPr bwMode="auto">
          <a:xfrm>
            <a:off x="7873683" y="1711677"/>
            <a:ext cx="2530475" cy="386080"/>
          </a:xfrm>
          <a:prstGeom prst="rect">
            <a:avLst/>
          </a:prstGeom>
          <a:noFill/>
        </p:spPr>
        <p:txBody>
          <a:bodyPr wrap="square" lIns="90000" tIns="46800" rIns="90000" bIns="0">
            <a:normAutofit/>
          </a:bodyPr>
          <a:p>
            <a:pPr fontAlgn="auto">
              <a:lnSpc>
                <a:spcPct val="120000"/>
              </a:lnSpc>
            </a:pPr>
            <a:r>
              <a:rPr lang="zh-CN" altLang="en-US" b="1" spc="300">
                <a:solidFill>
                  <a:srgbClr val="3498DB"/>
                </a:solidFill>
                <a:effectLst/>
                <a:latin typeface="黑体" panose="02010609060101010101" charset="-122"/>
                <a:ea typeface="微软雅黑" panose="020B0503020204020204" pitchFamily="34" charset="-122"/>
                <a:cs typeface="+mn-ea"/>
                <a:sym typeface="Arial" panose="020B0604020202020204" pitchFamily="34" charset="0"/>
              </a:rPr>
              <a:t>2. 称呼</a:t>
            </a:r>
            <a:endParaRPr lang="zh-CN" altLang="en-US" b="1" spc="300">
              <a:solidFill>
                <a:srgbClr val="3498DB"/>
              </a:solidFill>
              <a:effectLst/>
              <a:latin typeface="黑体" panose="02010609060101010101" charset="-122"/>
              <a:ea typeface="微软雅黑" panose="020B0503020204020204" pitchFamily="34" charset="-122"/>
              <a:cs typeface="+mn-ea"/>
              <a:sym typeface="Arial" panose="020B0604020202020204" pitchFamily="34" charset="0"/>
            </a:endParaRPr>
          </a:p>
        </p:txBody>
      </p:sp>
      <p:sp>
        <p:nvSpPr>
          <p:cNvPr id="32" name="文本框 31"/>
          <p:cNvSpPr txBox="1"/>
          <p:nvPr>
            <p:custDataLst>
              <p:tags r:id="rId16"/>
            </p:custDataLst>
          </p:nvPr>
        </p:nvSpPr>
        <p:spPr bwMode="auto">
          <a:xfrm>
            <a:off x="7874000" y="2098040"/>
            <a:ext cx="3681095" cy="1607820"/>
          </a:xfrm>
          <a:prstGeom prst="rect">
            <a:avLst/>
          </a:prstGeom>
          <a:noFill/>
        </p:spPr>
        <p:txBody>
          <a:bodyPr wrap="square" lIns="90000" tIns="0" rIns="90000" bIns="46800"/>
          <a:p>
            <a:pPr algn="just" fontAlgn="auto">
              <a:lnSpc>
                <a:spcPct val="120000"/>
              </a:lnSpc>
            </a:pPr>
            <a:r>
              <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在开头顶格书写被欢迎者的称呼，要写明来宾的姓名称谓，如“尊敬的各位女士们、先生们”“亲爱的 ×× 大学各位同仁”等，称呼后要有冒号，个人姓名要用尊称。</a:t>
            </a:r>
            <a:endPar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一、欢迎词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791210" y="931545"/>
            <a:ext cx="5584825" cy="55308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（五）欢迎词写作的注意事项</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9" name="弧形 8"/>
          <p:cNvSpPr/>
          <p:nvPr>
            <p:custDataLst>
              <p:tags r:id="rId1"/>
            </p:custDataLst>
          </p:nvPr>
        </p:nvSpPr>
        <p:spPr>
          <a:xfrm rot="18539682">
            <a:off x="2075008" y="1544854"/>
            <a:ext cx="1962841" cy="2034663"/>
          </a:xfrm>
          <a:prstGeom prst="arc">
            <a:avLst>
              <a:gd name="adj1" fmla="val 16905074"/>
              <a:gd name="adj2" fmla="val 0"/>
            </a:avLst>
          </a:prstGeom>
          <a:ln w="28575">
            <a:solidFill>
              <a:sysClr val="window" lastClr="FFFFFF">
                <a:lumMod val="75000"/>
              </a:sysClr>
            </a:solidFill>
            <a:prstDash val="sysDot"/>
            <a:tailEnd type="stealth"/>
          </a:ln>
        </p:spPr>
        <p:style>
          <a:lnRef idx="1">
            <a:srgbClr val="1F74AD"/>
          </a:lnRef>
          <a:fillRef idx="0">
            <a:srgbClr val="1F74AD"/>
          </a:fillRef>
          <a:effectRef idx="0">
            <a:srgbClr val="1F74AD"/>
          </a:effectRef>
          <a:fontRef idx="minor">
            <a:srgbClr val="000000"/>
          </a:fontRef>
        </p:style>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8" name="椭圆 17"/>
          <p:cNvSpPr/>
          <p:nvPr>
            <p:custDataLst>
              <p:tags r:id="rId2"/>
            </p:custDataLst>
          </p:nvPr>
        </p:nvSpPr>
        <p:spPr>
          <a:xfrm rot="18000000">
            <a:off x="9370264" y="1988646"/>
            <a:ext cx="1354909" cy="1356187"/>
          </a:xfrm>
          <a:prstGeom prst="ellipse">
            <a:avLst/>
          </a:prstGeom>
          <a:solidFill>
            <a:srgbClr val="9BBB59">
              <a:lumMod val="75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 name="椭圆 2"/>
          <p:cNvSpPr/>
          <p:nvPr>
            <p:custDataLst>
              <p:tags r:id="rId3"/>
            </p:custDataLst>
          </p:nvPr>
        </p:nvSpPr>
        <p:spPr>
          <a:xfrm>
            <a:off x="1381127" y="1977630"/>
            <a:ext cx="1356187" cy="1354909"/>
          </a:xfrm>
          <a:prstGeom prst="ellipse">
            <a:avLst/>
          </a:prstGeom>
          <a:solidFill>
            <a:srgbClr val="1F74AD">
              <a:lumMod val="75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7" name="椭圆 6"/>
          <p:cNvSpPr/>
          <p:nvPr>
            <p:custDataLst>
              <p:tags r:id="rId4"/>
            </p:custDataLst>
          </p:nvPr>
        </p:nvSpPr>
        <p:spPr>
          <a:xfrm>
            <a:off x="1381127" y="1919384"/>
            <a:ext cx="1356187" cy="1354909"/>
          </a:xfrm>
          <a:prstGeom prst="ellipse">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8" name="任意多边形 14"/>
          <p:cNvSpPr/>
          <p:nvPr>
            <p:custDataLst>
              <p:tags r:id="rId5"/>
            </p:custDataLst>
          </p:nvPr>
        </p:nvSpPr>
        <p:spPr bwMode="auto">
          <a:xfrm>
            <a:off x="1792796" y="2385826"/>
            <a:ext cx="532849" cy="398712"/>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ysClr val="window" lastClr="FFFFFF"/>
          </a:solidFill>
          <a:ln w="9525">
            <a:noFill/>
            <a:round/>
          </a:ln>
        </p:spPr>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0" name="椭圆 9"/>
          <p:cNvSpPr/>
          <p:nvPr>
            <p:custDataLst>
              <p:tags r:id="rId6"/>
            </p:custDataLst>
          </p:nvPr>
        </p:nvSpPr>
        <p:spPr>
          <a:xfrm>
            <a:off x="3376184" y="1978829"/>
            <a:ext cx="1356187" cy="1354909"/>
          </a:xfrm>
          <a:prstGeom prst="ellipse">
            <a:avLst/>
          </a:prstGeom>
          <a:solidFill>
            <a:srgbClr val="3498DB">
              <a:lumMod val="75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5" name="椭圆 14"/>
          <p:cNvSpPr/>
          <p:nvPr>
            <p:custDataLst>
              <p:tags r:id="rId7"/>
            </p:custDataLst>
          </p:nvPr>
        </p:nvSpPr>
        <p:spPr>
          <a:xfrm>
            <a:off x="3376184" y="1918185"/>
            <a:ext cx="1356187" cy="1354909"/>
          </a:xfrm>
          <a:prstGeom prst="ellipse">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6" name="任意多边形 15"/>
          <p:cNvSpPr/>
          <p:nvPr>
            <p:custDataLst>
              <p:tags r:id="rId8"/>
            </p:custDataLst>
          </p:nvPr>
        </p:nvSpPr>
        <p:spPr bwMode="auto">
          <a:xfrm>
            <a:off x="3840919" y="2363742"/>
            <a:ext cx="426716" cy="442881"/>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ysClr val="window" lastClr="FFFFFF"/>
          </a:solidFill>
          <a:ln w="9525">
            <a:noFill/>
            <a:round/>
          </a:ln>
        </p:spPr>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7" name="椭圆 16"/>
          <p:cNvSpPr/>
          <p:nvPr>
            <p:custDataLst>
              <p:tags r:id="rId9"/>
            </p:custDataLst>
          </p:nvPr>
        </p:nvSpPr>
        <p:spPr>
          <a:xfrm>
            <a:off x="5371241" y="1980436"/>
            <a:ext cx="1356187" cy="1354909"/>
          </a:xfrm>
          <a:prstGeom prst="ellipse">
            <a:avLst/>
          </a:prstGeom>
          <a:solidFill>
            <a:srgbClr val="1AA3AA">
              <a:lumMod val="75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9" name="椭圆 18"/>
          <p:cNvSpPr/>
          <p:nvPr>
            <p:custDataLst>
              <p:tags r:id="rId10"/>
            </p:custDataLst>
          </p:nvPr>
        </p:nvSpPr>
        <p:spPr>
          <a:xfrm>
            <a:off x="5371241" y="1916577"/>
            <a:ext cx="1356187" cy="1354909"/>
          </a:xfrm>
          <a:prstGeom prst="ellipse">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0" name="任意多边形 16"/>
          <p:cNvSpPr/>
          <p:nvPr>
            <p:custDataLst>
              <p:tags r:id="rId11"/>
            </p:custDataLst>
          </p:nvPr>
        </p:nvSpPr>
        <p:spPr bwMode="auto">
          <a:xfrm>
            <a:off x="5832165" y="2372505"/>
            <a:ext cx="434338" cy="425355"/>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ysClr val="window" lastClr="FFFFFF"/>
          </a:solidFill>
          <a:ln w="9525">
            <a:noFill/>
            <a:round/>
          </a:ln>
        </p:spPr>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1" name="椭圆 20"/>
          <p:cNvSpPr/>
          <p:nvPr>
            <p:custDataLst>
              <p:tags r:id="rId12"/>
            </p:custDataLst>
          </p:nvPr>
        </p:nvSpPr>
        <p:spPr>
          <a:xfrm>
            <a:off x="7369150" y="1989286"/>
            <a:ext cx="1356187" cy="1354909"/>
          </a:xfrm>
          <a:prstGeom prst="ellipse">
            <a:avLst/>
          </a:prstGeom>
          <a:solidFill>
            <a:srgbClr val="69A35B">
              <a:lumMod val="75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2" name="椭圆 21"/>
          <p:cNvSpPr/>
          <p:nvPr>
            <p:custDataLst>
              <p:tags r:id="rId13"/>
            </p:custDataLst>
          </p:nvPr>
        </p:nvSpPr>
        <p:spPr>
          <a:xfrm>
            <a:off x="7366298" y="1907728"/>
            <a:ext cx="1356187" cy="1354909"/>
          </a:xfrm>
          <a:prstGeom prst="ellipse">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3" name="任意多边形 17"/>
          <p:cNvSpPr/>
          <p:nvPr>
            <p:custDataLst>
              <p:tags r:id="rId14"/>
            </p:custDataLst>
          </p:nvPr>
        </p:nvSpPr>
        <p:spPr bwMode="auto">
          <a:xfrm>
            <a:off x="7809034" y="2361308"/>
            <a:ext cx="470714" cy="447748"/>
          </a:xfrm>
          <a:custGeom>
            <a:avLst/>
            <a:gdLst/>
            <a:ahLst/>
            <a:cxnLst>
              <a:cxn ang="0">
                <a:pos x="62" y="56"/>
              </a:cxn>
              <a:cxn ang="0">
                <a:pos x="56" y="62"/>
              </a:cxn>
              <a:cxn ang="0">
                <a:pos x="48" y="65"/>
              </a:cxn>
              <a:cxn ang="0">
                <a:pos x="40" y="62"/>
              </a:cxn>
              <a:cxn ang="0">
                <a:pos x="32" y="54"/>
              </a:cxn>
              <a:cxn ang="0">
                <a:pos x="28" y="46"/>
              </a:cxn>
              <a:cxn ang="0">
                <a:pos x="32" y="37"/>
              </a:cxn>
              <a:cxn ang="0">
                <a:pos x="28" y="34"/>
              </a:cxn>
              <a:cxn ang="0">
                <a:pos x="20" y="37"/>
              </a:cxn>
              <a:cxn ang="0">
                <a:pos x="12" y="34"/>
              </a:cxn>
              <a:cxn ang="0">
                <a:pos x="3" y="25"/>
              </a:cxn>
              <a:cxn ang="0">
                <a:pos x="0" y="17"/>
              </a:cxn>
              <a:cxn ang="0">
                <a:pos x="4" y="9"/>
              </a:cxn>
              <a:cxn ang="0">
                <a:pos x="9" y="3"/>
              </a:cxn>
              <a:cxn ang="0">
                <a:pos x="18" y="0"/>
              </a:cxn>
              <a:cxn ang="0">
                <a:pos x="26" y="3"/>
              </a:cxn>
              <a:cxn ang="0">
                <a:pos x="34" y="12"/>
              </a:cxn>
              <a:cxn ang="0">
                <a:pos x="37" y="20"/>
              </a:cxn>
              <a:cxn ang="0">
                <a:pos x="34" y="28"/>
              </a:cxn>
              <a:cxn ang="0">
                <a:pos x="37" y="32"/>
              </a:cxn>
              <a:cxn ang="0">
                <a:pos x="46" y="28"/>
              </a:cxn>
              <a:cxn ang="0">
                <a:pos x="54" y="32"/>
              </a:cxn>
              <a:cxn ang="0">
                <a:pos x="62" y="40"/>
              </a:cxn>
              <a:cxn ang="0">
                <a:pos x="66" y="48"/>
              </a:cxn>
              <a:cxn ang="0">
                <a:pos x="62" y="56"/>
              </a:cxn>
              <a:cxn ang="0">
                <a:pos x="29" y="17"/>
              </a:cxn>
              <a:cxn ang="0">
                <a:pos x="20" y="9"/>
              </a:cxn>
              <a:cxn ang="0">
                <a:pos x="18" y="8"/>
              </a:cxn>
              <a:cxn ang="0">
                <a:pos x="15" y="9"/>
              </a:cxn>
              <a:cxn ang="0">
                <a:pos x="9" y="15"/>
              </a:cxn>
              <a:cxn ang="0">
                <a:pos x="8" y="17"/>
              </a:cxn>
              <a:cxn ang="0">
                <a:pos x="9" y="20"/>
              </a:cxn>
              <a:cxn ang="0">
                <a:pos x="17" y="28"/>
              </a:cxn>
              <a:cxn ang="0">
                <a:pos x="20" y="29"/>
              </a:cxn>
              <a:cxn ang="0">
                <a:pos x="23" y="28"/>
              </a:cxn>
              <a:cxn ang="0">
                <a:pos x="20" y="24"/>
              </a:cxn>
              <a:cxn ang="0">
                <a:pos x="24" y="20"/>
              </a:cxn>
              <a:cxn ang="0">
                <a:pos x="28" y="23"/>
              </a:cxn>
              <a:cxn ang="0">
                <a:pos x="30" y="20"/>
              </a:cxn>
              <a:cxn ang="0">
                <a:pos x="29" y="17"/>
              </a:cxn>
              <a:cxn ang="0">
                <a:pos x="57" y="45"/>
              </a:cxn>
              <a:cxn ang="0">
                <a:pos x="48" y="37"/>
              </a:cxn>
              <a:cxn ang="0">
                <a:pos x="46" y="36"/>
              </a:cxn>
              <a:cxn ang="0">
                <a:pos x="43" y="37"/>
              </a:cxn>
              <a:cxn ang="0">
                <a:pos x="46" y="42"/>
              </a:cxn>
              <a:cxn ang="0">
                <a:pos x="42" y="46"/>
              </a:cxn>
              <a:cxn ang="0">
                <a:pos x="37" y="43"/>
              </a:cxn>
              <a:cxn ang="0">
                <a:pos x="36" y="46"/>
              </a:cxn>
              <a:cxn ang="0">
                <a:pos x="37" y="48"/>
              </a:cxn>
              <a:cxn ang="0">
                <a:pos x="45" y="57"/>
              </a:cxn>
              <a:cxn ang="0">
                <a:pos x="48" y="58"/>
              </a:cxn>
              <a:cxn ang="0">
                <a:pos x="51" y="57"/>
              </a:cxn>
              <a:cxn ang="0">
                <a:pos x="57" y="51"/>
              </a:cxn>
              <a:cxn ang="0">
                <a:pos x="58" y="48"/>
              </a:cxn>
              <a:cxn ang="0">
                <a:pos x="57" y="45"/>
              </a:cxn>
            </a:cxnLst>
            <a:rect l="0" t="0" r="r" b="b"/>
            <a:pathLst>
              <a:path w="66" h="65">
                <a:moveTo>
                  <a:pt x="62" y="56"/>
                </a:moveTo>
                <a:cubicBezTo>
                  <a:pt x="56" y="62"/>
                  <a:pt x="56" y="62"/>
                  <a:pt x="56" y="62"/>
                </a:cubicBezTo>
                <a:cubicBezTo>
                  <a:pt x="54" y="64"/>
                  <a:pt x="51" y="65"/>
                  <a:pt x="48" y="65"/>
                </a:cubicBezTo>
                <a:cubicBezTo>
                  <a:pt x="45" y="65"/>
                  <a:pt x="42" y="64"/>
                  <a:pt x="40" y="62"/>
                </a:cubicBezTo>
                <a:cubicBezTo>
                  <a:pt x="32" y="54"/>
                  <a:pt x="32" y="54"/>
                  <a:pt x="32" y="54"/>
                </a:cubicBezTo>
                <a:cubicBezTo>
                  <a:pt x="30" y="52"/>
                  <a:pt x="28" y="49"/>
                  <a:pt x="28" y="46"/>
                </a:cubicBezTo>
                <a:cubicBezTo>
                  <a:pt x="28" y="42"/>
                  <a:pt x="30" y="39"/>
                  <a:pt x="32" y="37"/>
                </a:cubicBezTo>
                <a:cubicBezTo>
                  <a:pt x="28" y="34"/>
                  <a:pt x="28" y="34"/>
                  <a:pt x="28" y="34"/>
                </a:cubicBezTo>
                <a:cubicBezTo>
                  <a:pt x="26" y="36"/>
                  <a:pt x="23" y="37"/>
                  <a:pt x="20" y="37"/>
                </a:cubicBezTo>
                <a:cubicBezTo>
                  <a:pt x="17" y="37"/>
                  <a:pt x="14" y="36"/>
                  <a:pt x="12" y="34"/>
                </a:cubicBezTo>
                <a:cubicBezTo>
                  <a:pt x="3" y="25"/>
                  <a:pt x="3" y="25"/>
                  <a:pt x="3" y="25"/>
                </a:cubicBezTo>
                <a:cubicBezTo>
                  <a:pt x="1" y="23"/>
                  <a:pt x="0" y="20"/>
                  <a:pt x="0" y="17"/>
                </a:cubicBezTo>
                <a:cubicBezTo>
                  <a:pt x="0" y="14"/>
                  <a:pt x="1" y="11"/>
                  <a:pt x="4" y="9"/>
                </a:cubicBezTo>
                <a:cubicBezTo>
                  <a:pt x="9" y="3"/>
                  <a:pt x="9" y="3"/>
                  <a:pt x="9" y="3"/>
                </a:cubicBezTo>
                <a:cubicBezTo>
                  <a:pt x="12" y="1"/>
                  <a:pt x="15" y="0"/>
                  <a:pt x="18" y="0"/>
                </a:cubicBezTo>
                <a:cubicBezTo>
                  <a:pt x="21" y="0"/>
                  <a:pt x="24" y="1"/>
                  <a:pt x="26" y="3"/>
                </a:cubicBezTo>
                <a:cubicBezTo>
                  <a:pt x="34" y="12"/>
                  <a:pt x="34" y="12"/>
                  <a:pt x="34" y="12"/>
                </a:cubicBezTo>
                <a:cubicBezTo>
                  <a:pt x="36" y="14"/>
                  <a:pt x="37" y="17"/>
                  <a:pt x="37" y="20"/>
                </a:cubicBezTo>
                <a:cubicBezTo>
                  <a:pt x="37" y="23"/>
                  <a:pt x="36" y="26"/>
                  <a:pt x="34" y="28"/>
                </a:cubicBezTo>
                <a:cubicBezTo>
                  <a:pt x="37" y="32"/>
                  <a:pt x="37" y="32"/>
                  <a:pt x="37" y="32"/>
                </a:cubicBezTo>
                <a:cubicBezTo>
                  <a:pt x="40" y="30"/>
                  <a:pt x="43" y="28"/>
                  <a:pt x="46" y="28"/>
                </a:cubicBezTo>
                <a:cubicBezTo>
                  <a:pt x="49" y="28"/>
                  <a:pt x="52" y="29"/>
                  <a:pt x="54" y="32"/>
                </a:cubicBezTo>
                <a:cubicBezTo>
                  <a:pt x="62" y="40"/>
                  <a:pt x="62" y="40"/>
                  <a:pt x="62" y="40"/>
                </a:cubicBezTo>
                <a:cubicBezTo>
                  <a:pt x="64" y="42"/>
                  <a:pt x="66" y="45"/>
                  <a:pt x="66" y="48"/>
                </a:cubicBezTo>
                <a:cubicBezTo>
                  <a:pt x="66" y="51"/>
                  <a:pt x="64" y="54"/>
                  <a:pt x="62" y="56"/>
                </a:cubicBezTo>
                <a:close/>
                <a:moveTo>
                  <a:pt x="29" y="17"/>
                </a:moveTo>
                <a:cubicBezTo>
                  <a:pt x="20" y="9"/>
                  <a:pt x="20" y="9"/>
                  <a:pt x="20" y="9"/>
                </a:cubicBezTo>
                <a:cubicBezTo>
                  <a:pt x="20" y="8"/>
                  <a:pt x="19" y="8"/>
                  <a:pt x="18" y="8"/>
                </a:cubicBezTo>
                <a:cubicBezTo>
                  <a:pt x="17" y="8"/>
                  <a:pt x="16" y="8"/>
                  <a:pt x="15" y="9"/>
                </a:cubicBezTo>
                <a:cubicBezTo>
                  <a:pt x="9" y="15"/>
                  <a:pt x="9" y="15"/>
                  <a:pt x="9" y="15"/>
                </a:cubicBezTo>
                <a:cubicBezTo>
                  <a:pt x="8" y="15"/>
                  <a:pt x="8" y="16"/>
                  <a:pt x="8" y="17"/>
                </a:cubicBezTo>
                <a:cubicBezTo>
                  <a:pt x="8" y="18"/>
                  <a:pt x="8" y="19"/>
                  <a:pt x="9" y="20"/>
                </a:cubicBezTo>
                <a:cubicBezTo>
                  <a:pt x="17" y="28"/>
                  <a:pt x="17" y="28"/>
                  <a:pt x="17" y="28"/>
                </a:cubicBezTo>
                <a:cubicBezTo>
                  <a:pt x="18" y="29"/>
                  <a:pt x="19" y="29"/>
                  <a:pt x="20" y="29"/>
                </a:cubicBezTo>
                <a:cubicBezTo>
                  <a:pt x="21" y="29"/>
                  <a:pt x="22" y="29"/>
                  <a:pt x="23" y="28"/>
                </a:cubicBezTo>
                <a:cubicBezTo>
                  <a:pt x="22" y="27"/>
                  <a:pt x="20" y="26"/>
                  <a:pt x="20" y="24"/>
                </a:cubicBezTo>
                <a:cubicBezTo>
                  <a:pt x="20" y="22"/>
                  <a:pt x="22" y="20"/>
                  <a:pt x="24" y="20"/>
                </a:cubicBezTo>
                <a:cubicBezTo>
                  <a:pt x="26" y="20"/>
                  <a:pt x="27" y="21"/>
                  <a:pt x="28" y="23"/>
                </a:cubicBezTo>
                <a:cubicBezTo>
                  <a:pt x="29" y="22"/>
                  <a:pt x="30" y="21"/>
                  <a:pt x="30" y="20"/>
                </a:cubicBezTo>
                <a:cubicBezTo>
                  <a:pt x="30" y="19"/>
                  <a:pt x="29" y="18"/>
                  <a:pt x="29" y="17"/>
                </a:cubicBezTo>
                <a:close/>
                <a:moveTo>
                  <a:pt x="57" y="45"/>
                </a:moveTo>
                <a:cubicBezTo>
                  <a:pt x="48" y="37"/>
                  <a:pt x="48" y="37"/>
                  <a:pt x="48" y="37"/>
                </a:cubicBezTo>
                <a:cubicBezTo>
                  <a:pt x="48" y="36"/>
                  <a:pt x="47" y="36"/>
                  <a:pt x="46" y="36"/>
                </a:cubicBezTo>
                <a:cubicBezTo>
                  <a:pt x="45" y="36"/>
                  <a:pt x="44" y="36"/>
                  <a:pt x="43" y="37"/>
                </a:cubicBezTo>
                <a:cubicBezTo>
                  <a:pt x="44" y="39"/>
                  <a:pt x="46" y="40"/>
                  <a:pt x="46" y="42"/>
                </a:cubicBezTo>
                <a:cubicBezTo>
                  <a:pt x="46" y="44"/>
                  <a:pt x="44" y="46"/>
                  <a:pt x="42" y="46"/>
                </a:cubicBezTo>
                <a:cubicBezTo>
                  <a:pt x="40" y="46"/>
                  <a:pt x="39" y="44"/>
                  <a:pt x="37" y="43"/>
                </a:cubicBezTo>
                <a:cubicBezTo>
                  <a:pt x="37" y="43"/>
                  <a:pt x="36" y="44"/>
                  <a:pt x="36" y="46"/>
                </a:cubicBezTo>
                <a:cubicBezTo>
                  <a:pt x="36" y="47"/>
                  <a:pt x="36" y="48"/>
                  <a:pt x="37" y="48"/>
                </a:cubicBezTo>
                <a:cubicBezTo>
                  <a:pt x="45" y="57"/>
                  <a:pt x="45" y="57"/>
                  <a:pt x="45" y="57"/>
                </a:cubicBezTo>
                <a:cubicBezTo>
                  <a:pt x="46" y="57"/>
                  <a:pt x="47" y="58"/>
                  <a:pt x="48" y="58"/>
                </a:cubicBezTo>
                <a:cubicBezTo>
                  <a:pt x="49" y="58"/>
                  <a:pt x="50" y="57"/>
                  <a:pt x="51" y="57"/>
                </a:cubicBezTo>
                <a:cubicBezTo>
                  <a:pt x="57" y="51"/>
                  <a:pt x="57" y="51"/>
                  <a:pt x="57" y="51"/>
                </a:cubicBezTo>
                <a:cubicBezTo>
                  <a:pt x="58" y="50"/>
                  <a:pt x="58" y="49"/>
                  <a:pt x="58" y="48"/>
                </a:cubicBezTo>
                <a:cubicBezTo>
                  <a:pt x="58" y="47"/>
                  <a:pt x="58" y="46"/>
                  <a:pt x="57" y="45"/>
                </a:cubicBezTo>
                <a:close/>
              </a:path>
            </a:pathLst>
          </a:custGeom>
          <a:solidFill>
            <a:sysClr val="window" lastClr="FFFFFF"/>
          </a:solidFill>
          <a:ln w="9525">
            <a:noFill/>
            <a:round/>
          </a:ln>
        </p:spPr>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4" name="椭圆 33"/>
          <p:cNvSpPr/>
          <p:nvPr>
            <p:custDataLst>
              <p:tags r:id="rId15"/>
            </p:custDataLst>
          </p:nvPr>
        </p:nvSpPr>
        <p:spPr>
          <a:xfrm>
            <a:off x="9364846" y="1907089"/>
            <a:ext cx="1354909" cy="1356187"/>
          </a:xfrm>
          <a:prstGeom prst="ellipse">
            <a:avLst/>
          </a:prstGeom>
          <a:solidFill>
            <a:srgbClr val="9BBB59"/>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5" name="PA_ImportSvg_636703849347866669"/>
          <p:cNvSpPr/>
          <p:nvPr>
            <p:custDataLst>
              <p:tags r:id="rId16"/>
            </p:custDataLst>
          </p:nvPr>
        </p:nvSpPr>
        <p:spPr bwMode="auto">
          <a:xfrm>
            <a:off x="9804284" y="2333354"/>
            <a:ext cx="476033" cy="503656"/>
          </a:xfrm>
          <a:custGeom>
            <a:avLst/>
            <a:gdLst/>
            <a:ahLst/>
            <a:cxnLst/>
            <a:rect l="l" t="t" r="r" b="b"/>
            <a:pathLst>
              <a:path w="8940800" h="8940802">
                <a:moveTo>
                  <a:pt x="6705600" y="4470400"/>
                </a:moveTo>
                <a:cubicBezTo>
                  <a:pt x="6368928" y="4470400"/>
                  <a:pt x="6096000" y="4197472"/>
                  <a:pt x="6096000" y="3860800"/>
                </a:cubicBezTo>
                <a:cubicBezTo>
                  <a:pt x="6096000" y="3524127"/>
                  <a:pt x="6368928" y="3251200"/>
                  <a:pt x="6705600" y="3251200"/>
                </a:cubicBezTo>
                <a:cubicBezTo>
                  <a:pt x="7042272" y="3251200"/>
                  <a:pt x="7315200" y="3524127"/>
                  <a:pt x="7315200" y="3860800"/>
                </a:cubicBezTo>
                <a:cubicBezTo>
                  <a:pt x="7315200" y="4197472"/>
                  <a:pt x="7042272" y="4470400"/>
                  <a:pt x="6705600" y="4470400"/>
                </a:cubicBezTo>
                <a:close/>
                <a:moveTo>
                  <a:pt x="4470400" y="4470400"/>
                </a:moveTo>
                <a:cubicBezTo>
                  <a:pt x="4133727" y="4470400"/>
                  <a:pt x="3860800" y="4197472"/>
                  <a:pt x="3860800" y="3860800"/>
                </a:cubicBezTo>
                <a:cubicBezTo>
                  <a:pt x="3860800" y="3524127"/>
                  <a:pt x="4133727" y="3251200"/>
                  <a:pt x="4470400" y="3251200"/>
                </a:cubicBezTo>
                <a:cubicBezTo>
                  <a:pt x="4807072" y="3251200"/>
                  <a:pt x="5080000" y="3524127"/>
                  <a:pt x="5080000" y="3860800"/>
                </a:cubicBezTo>
                <a:cubicBezTo>
                  <a:pt x="5080000" y="4197472"/>
                  <a:pt x="4807072" y="4470400"/>
                  <a:pt x="4470400" y="4470400"/>
                </a:cubicBezTo>
                <a:close/>
                <a:moveTo>
                  <a:pt x="2235200" y="4470400"/>
                </a:moveTo>
                <a:cubicBezTo>
                  <a:pt x="2013734" y="4476192"/>
                  <a:pt x="1806561" y="4361377"/>
                  <a:pt x="1694080" y="4170514"/>
                </a:cubicBezTo>
                <a:cubicBezTo>
                  <a:pt x="1581599" y="3979652"/>
                  <a:pt x="1581520" y="3742790"/>
                  <a:pt x="1693874" y="3551853"/>
                </a:cubicBezTo>
                <a:cubicBezTo>
                  <a:pt x="1806227" y="3360915"/>
                  <a:pt x="2013324" y="3245962"/>
                  <a:pt x="2234793" y="3251606"/>
                </a:cubicBezTo>
                <a:cubicBezTo>
                  <a:pt x="2565231" y="3260027"/>
                  <a:pt x="2828754" y="3530260"/>
                  <a:pt x="2828864" y="3860805"/>
                </a:cubicBezTo>
                <a:cubicBezTo>
                  <a:pt x="2828974" y="4191350"/>
                  <a:pt x="2565631" y="4461759"/>
                  <a:pt x="2235200" y="4470400"/>
                </a:cubicBezTo>
                <a:close/>
                <a:moveTo>
                  <a:pt x="8195463" y="0"/>
                </a:moveTo>
                <a:lnTo>
                  <a:pt x="745338" y="0"/>
                </a:lnTo>
                <a:cubicBezTo>
                  <a:pt x="334467" y="0"/>
                  <a:pt x="0" y="349098"/>
                  <a:pt x="0" y="777850"/>
                </a:cubicBezTo>
                <a:lnTo>
                  <a:pt x="0" y="6764528"/>
                </a:lnTo>
                <a:cubicBezTo>
                  <a:pt x="0" y="7193686"/>
                  <a:pt x="335280" y="7542378"/>
                  <a:pt x="746963" y="7542378"/>
                </a:cubicBezTo>
                <a:lnTo>
                  <a:pt x="3151632" y="7542378"/>
                </a:lnTo>
                <a:cubicBezTo>
                  <a:pt x="3226410" y="7542378"/>
                  <a:pt x="3350362" y="7615124"/>
                  <a:pt x="3384093" y="7678928"/>
                </a:cubicBezTo>
                <a:lnTo>
                  <a:pt x="3867709" y="8592922"/>
                </a:lnTo>
                <a:lnTo>
                  <a:pt x="3904691" y="8650631"/>
                </a:lnTo>
                <a:cubicBezTo>
                  <a:pt x="4046118" y="8834730"/>
                  <a:pt x="4252163" y="8940394"/>
                  <a:pt x="4469587" y="8940801"/>
                </a:cubicBezTo>
                <a:lnTo>
                  <a:pt x="4469994" y="8940801"/>
                </a:lnTo>
                <a:cubicBezTo>
                  <a:pt x="4687824" y="8940801"/>
                  <a:pt x="4893869" y="8835137"/>
                  <a:pt x="5036109" y="8651038"/>
                </a:cubicBezTo>
                <a:lnTo>
                  <a:pt x="5556707" y="7678929"/>
                </a:lnTo>
                <a:cubicBezTo>
                  <a:pt x="5587594" y="7620814"/>
                  <a:pt x="5708294" y="7542378"/>
                  <a:pt x="5789575" y="7542378"/>
                </a:cubicBezTo>
                <a:lnTo>
                  <a:pt x="8196275" y="7542378"/>
                </a:lnTo>
                <a:cubicBezTo>
                  <a:pt x="8606739" y="7542378"/>
                  <a:pt x="8940800" y="7193687"/>
                  <a:pt x="8940800" y="6764529"/>
                </a:cubicBezTo>
                <a:lnTo>
                  <a:pt x="8940800" y="777850"/>
                </a:lnTo>
                <a:cubicBezTo>
                  <a:pt x="8940800" y="349098"/>
                  <a:pt x="8606333" y="0"/>
                  <a:pt x="8195463" y="0"/>
                </a:cubicBezTo>
                <a:close/>
              </a:path>
            </a:pathLst>
          </a:custGeom>
          <a:solidFill>
            <a:sysClr val="window" lastClr="FFFFFF"/>
          </a:solidFill>
          <a:ln w="38100">
            <a:noFill/>
          </a:ln>
        </p:spPr>
        <p:style>
          <a:lnRef idx="2">
            <a:srgbClr val="000000"/>
          </a:lnRef>
          <a:fillRef idx="1">
            <a:sysClr val="window" lastClr="FFFFFF"/>
          </a:fillRef>
          <a:effectRef idx="0">
            <a:srgbClr val="000000"/>
          </a:effectRef>
          <a:fontRef idx="minor">
            <a:srgbClr val="000000"/>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gn="ctr">
              <a:lnSpc>
                <a:spcPct val="120000"/>
              </a:lnSpc>
            </a:pPr>
            <a:endParaRPr lang="zh-CN" altLang="en-US" dirty="0">
              <a:latin typeface="黑体" panose="02010609060101010101" charset="-122"/>
              <a:ea typeface="微软雅黑" panose="020B0503020204020204" pitchFamily="34" charset="-122"/>
              <a:sym typeface="Arial" panose="020B0604020202020204" pitchFamily="34" charset="0"/>
            </a:endParaRPr>
          </a:p>
        </p:txBody>
      </p:sp>
      <p:sp>
        <p:nvSpPr>
          <p:cNvPr id="36" name="弧形 35"/>
          <p:cNvSpPr/>
          <p:nvPr>
            <p:custDataLst>
              <p:tags r:id="rId17"/>
            </p:custDataLst>
          </p:nvPr>
        </p:nvSpPr>
        <p:spPr>
          <a:xfrm rot="18539682">
            <a:off x="4072212" y="1544854"/>
            <a:ext cx="1962841" cy="2034663"/>
          </a:xfrm>
          <a:prstGeom prst="arc">
            <a:avLst>
              <a:gd name="adj1" fmla="val 16905074"/>
              <a:gd name="adj2" fmla="val 0"/>
            </a:avLst>
          </a:prstGeom>
          <a:ln w="28575">
            <a:solidFill>
              <a:sysClr val="window" lastClr="FFFFFF">
                <a:lumMod val="75000"/>
              </a:sysClr>
            </a:solidFill>
            <a:prstDash val="sysDot"/>
            <a:tailEnd type="stealth"/>
          </a:ln>
        </p:spPr>
        <p:style>
          <a:lnRef idx="1">
            <a:srgbClr val="1F74AD"/>
          </a:lnRef>
          <a:fillRef idx="0">
            <a:srgbClr val="1F74AD"/>
          </a:fillRef>
          <a:effectRef idx="0">
            <a:srgbClr val="1F74AD"/>
          </a:effectRef>
          <a:fontRef idx="minor">
            <a:srgbClr val="000000"/>
          </a:fontRef>
        </p:style>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7" name="弧形 36"/>
          <p:cNvSpPr/>
          <p:nvPr>
            <p:custDataLst>
              <p:tags r:id="rId18"/>
            </p:custDataLst>
          </p:nvPr>
        </p:nvSpPr>
        <p:spPr>
          <a:xfrm rot="18539682">
            <a:off x="6069416" y="1544854"/>
            <a:ext cx="1962841" cy="2034663"/>
          </a:xfrm>
          <a:prstGeom prst="arc">
            <a:avLst>
              <a:gd name="adj1" fmla="val 16905074"/>
              <a:gd name="adj2" fmla="val 0"/>
            </a:avLst>
          </a:prstGeom>
          <a:ln w="28575">
            <a:solidFill>
              <a:sysClr val="window" lastClr="FFFFFF">
                <a:lumMod val="75000"/>
              </a:sysClr>
            </a:solidFill>
            <a:prstDash val="sysDot"/>
            <a:tailEnd type="stealth"/>
          </a:ln>
        </p:spPr>
        <p:style>
          <a:lnRef idx="1">
            <a:srgbClr val="1F74AD"/>
          </a:lnRef>
          <a:fillRef idx="0">
            <a:srgbClr val="1F74AD"/>
          </a:fillRef>
          <a:effectRef idx="0">
            <a:srgbClr val="1F74AD"/>
          </a:effectRef>
          <a:fontRef idx="minor">
            <a:srgbClr val="000000"/>
          </a:fontRef>
        </p:style>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8" name="弧形 37"/>
          <p:cNvSpPr/>
          <p:nvPr>
            <p:custDataLst>
              <p:tags r:id="rId19"/>
            </p:custDataLst>
          </p:nvPr>
        </p:nvSpPr>
        <p:spPr>
          <a:xfrm rot="18539682">
            <a:off x="8062245" y="1544854"/>
            <a:ext cx="1962841" cy="2034663"/>
          </a:xfrm>
          <a:prstGeom prst="arc">
            <a:avLst>
              <a:gd name="adj1" fmla="val 16905074"/>
              <a:gd name="adj2" fmla="val 0"/>
            </a:avLst>
          </a:prstGeom>
          <a:ln w="28575">
            <a:solidFill>
              <a:sysClr val="window" lastClr="FFFFFF">
                <a:lumMod val="75000"/>
              </a:sysClr>
            </a:solidFill>
            <a:prstDash val="sysDot"/>
            <a:tailEnd type="stealth"/>
          </a:ln>
        </p:spPr>
        <p:style>
          <a:lnRef idx="1">
            <a:srgbClr val="1F74AD"/>
          </a:lnRef>
          <a:fillRef idx="0">
            <a:srgbClr val="1F74AD"/>
          </a:fillRef>
          <a:effectRef idx="0">
            <a:srgbClr val="1F74AD"/>
          </a:effectRef>
          <a:fontRef idx="minor">
            <a:srgbClr val="000000"/>
          </a:fontRef>
        </p:style>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9" name="文本框 38"/>
          <p:cNvSpPr txBox="1"/>
          <p:nvPr>
            <p:custDataLst>
              <p:tags r:id="rId20"/>
            </p:custDataLst>
          </p:nvPr>
        </p:nvSpPr>
        <p:spPr>
          <a:xfrm>
            <a:off x="1053465" y="3880485"/>
            <a:ext cx="1907540" cy="2501265"/>
          </a:xfrm>
          <a:prstGeom prst="rect">
            <a:avLst/>
          </a:prstGeom>
          <a:noFill/>
        </p:spPr>
        <p:txBody>
          <a:bodyPr wrap="square" lIns="90000" tIns="0" rIns="90000" bIns="46800"/>
          <a:lstStyle/>
          <a:p>
            <a:pPr algn="l" defTabSz="1218565">
              <a:lnSpc>
                <a:spcPct val="120000"/>
              </a:lnSpc>
              <a:spcBef>
                <a:spcPct val="0"/>
              </a:spcBef>
              <a:defRPr/>
            </a:pPr>
            <a:r>
              <a:rPr lang="zh-CN" altLang="en-US" sz="1600" spc="150">
                <a:solidFill>
                  <a:srgbClr val="000000"/>
                </a:solidFill>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欢迎词多用于对外交往，在各社会组织的对外交往中，所迎接的宾客可能是多方面的，如上级领导、检查团、考察团等。</a:t>
            </a:r>
            <a:endParaRPr lang="zh-CN" altLang="en-US" sz="1600" spc="150">
              <a:solidFill>
                <a:srgbClr val="000000"/>
              </a:solidFill>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40" name="矩形 39"/>
          <p:cNvSpPr/>
          <p:nvPr>
            <p:custDataLst>
              <p:tags r:id="rId21"/>
            </p:custDataLst>
          </p:nvPr>
        </p:nvSpPr>
        <p:spPr>
          <a:xfrm>
            <a:off x="1053674" y="3408345"/>
            <a:ext cx="1907385" cy="456565"/>
          </a:xfrm>
          <a:prstGeom prst="rect">
            <a:avLst/>
          </a:prstGeom>
        </p:spPr>
        <p:txBody>
          <a:bodyPr wrap="square" lIns="90000" tIns="46800" rIns="90000" bIns="0" anchor="b" anchorCtr="0">
            <a:normAutofit fontScale="90000"/>
          </a:bodyPr>
          <a:lstStyle/>
          <a:p>
            <a:pPr algn="ctr">
              <a:lnSpc>
                <a:spcPct val="120000"/>
              </a:lnSpc>
            </a:pPr>
            <a:r>
              <a:rPr lang="zh-CN" altLang="en-US" sz="2000" b="1" spc="300">
                <a:solidFill>
                  <a:srgbClr val="1F74AD"/>
                </a:solidFill>
                <a:latin typeface="黑体" panose="02010609060101010101" charset="-122"/>
                <a:ea typeface="微软雅黑" panose="020B0503020204020204" pitchFamily="34" charset="-122"/>
                <a:cs typeface="+mn-ea"/>
                <a:sym typeface="Arial" panose="020B0604020202020204" pitchFamily="34" charset="0"/>
              </a:rPr>
              <a:t>1. 看对象说话</a:t>
            </a:r>
            <a:endParaRPr lang="zh-CN" altLang="en-US" sz="2000" b="1" spc="300">
              <a:solidFill>
                <a:srgbClr val="1F74AD"/>
              </a:solidFill>
              <a:latin typeface="黑体" panose="02010609060101010101" charset="-122"/>
              <a:ea typeface="微软雅黑" panose="020B0503020204020204" pitchFamily="34" charset="-122"/>
              <a:cs typeface="+mn-ea"/>
              <a:sym typeface="Arial" panose="020B0604020202020204" pitchFamily="34" charset="0"/>
            </a:endParaRPr>
          </a:p>
        </p:txBody>
      </p:sp>
      <p:sp>
        <p:nvSpPr>
          <p:cNvPr id="41" name="文本框 40"/>
          <p:cNvSpPr txBox="1"/>
          <p:nvPr>
            <p:custDataLst>
              <p:tags r:id="rId22"/>
            </p:custDataLst>
          </p:nvPr>
        </p:nvSpPr>
        <p:spPr>
          <a:xfrm>
            <a:off x="5057140" y="3880485"/>
            <a:ext cx="1907540" cy="1892300"/>
          </a:xfrm>
          <a:prstGeom prst="rect">
            <a:avLst/>
          </a:prstGeom>
          <a:noFill/>
        </p:spPr>
        <p:txBody>
          <a:bodyPr wrap="square" lIns="90000" tIns="0" rIns="90000" bIns="46800"/>
          <a:lstStyle/>
          <a:p>
            <a:pPr algn="l" defTabSz="1218565">
              <a:lnSpc>
                <a:spcPct val="120000"/>
              </a:lnSpc>
              <a:spcBef>
                <a:spcPct val="0"/>
              </a:spcBef>
              <a:defRPr/>
            </a:pPr>
            <a:r>
              <a:rPr lang="zh-CN" altLang="en-US" sz="1600" spc="150">
                <a:solidFill>
                  <a:srgbClr val="000000"/>
                </a:solidFill>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欢迎应出于真心实意，热情、谦逊、有礼；语言亲切，饱含真情；注意分寸，不亢</a:t>
            </a:r>
            <a:endParaRPr lang="zh-CN" altLang="en-US" sz="1600" spc="150">
              <a:solidFill>
                <a:srgbClr val="000000"/>
              </a:solidFill>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a:p>
            <a:pPr algn="l" defTabSz="1218565">
              <a:lnSpc>
                <a:spcPct val="120000"/>
              </a:lnSpc>
              <a:spcBef>
                <a:spcPct val="0"/>
              </a:spcBef>
              <a:defRPr/>
            </a:pPr>
            <a:r>
              <a:rPr lang="zh-CN" altLang="en-US" sz="1600" spc="150">
                <a:solidFill>
                  <a:srgbClr val="000000"/>
                </a:solidFill>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不卑。</a:t>
            </a:r>
            <a:endParaRPr lang="zh-CN" altLang="en-US" sz="1600" spc="150">
              <a:solidFill>
                <a:srgbClr val="000000"/>
              </a:solidFill>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42" name="矩形 41"/>
          <p:cNvSpPr/>
          <p:nvPr>
            <p:custDataLst>
              <p:tags r:id="rId23"/>
            </p:custDataLst>
          </p:nvPr>
        </p:nvSpPr>
        <p:spPr>
          <a:xfrm>
            <a:off x="4829810" y="3408045"/>
            <a:ext cx="2540000" cy="456565"/>
          </a:xfrm>
          <a:prstGeom prst="rect">
            <a:avLst/>
          </a:prstGeom>
        </p:spPr>
        <p:txBody>
          <a:bodyPr wrap="square" lIns="90000" tIns="46800" rIns="90000" bIns="0" anchor="b" anchorCtr="0"/>
          <a:lstStyle/>
          <a:p>
            <a:pPr algn="ctr">
              <a:lnSpc>
                <a:spcPct val="120000"/>
              </a:lnSpc>
            </a:pPr>
            <a:r>
              <a:rPr lang="zh-CN" altLang="en-US" b="1" spc="300">
                <a:solidFill>
                  <a:srgbClr val="1AA3AA"/>
                </a:solidFill>
                <a:latin typeface="黑体" panose="02010609060101010101" charset="-122"/>
                <a:ea typeface="微软雅黑" panose="020B0503020204020204" pitchFamily="34" charset="-122"/>
                <a:cs typeface="+mn-ea"/>
                <a:sym typeface="Arial" panose="020B0604020202020204" pitchFamily="34" charset="0"/>
              </a:rPr>
              <a:t>3. 热情而不失分寸</a:t>
            </a:r>
            <a:endParaRPr lang="zh-CN" altLang="en-US" b="1" spc="300">
              <a:solidFill>
                <a:srgbClr val="1AA3AA"/>
              </a:solidFill>
              <a:latin typeface="黑体" panose="02010609060101010101" charset="-122"/>
              <a:ea typeface="微软雅黑" panose="020B0503020204020204" pitchFamily="34" charset="-122"/>
              <a:cs typeface="+mn-ea"/>
              <a:sym typeface="Arial" panose="020B0604020202020204" pitchFamily="34" charset="0"/>
            </a:endParaRPr>
          </a:p>
        </p:txBody>
      </p:sp>
      <p:sp>
        <p:nvSpPr>
          <p:cNvPr id="43" name="文本框 42"/>
          <p:cNvSpPr txBox="1"/>
          <p:nvPr>
            <p:custDataLst>
              <p:tags r:id="rId24"/>
            </p:custDataLst>
          </p:nvPr>
        </p:nvSpPr>
        <p:spPr>
          <a:xfrm>
            <a:off x="3055620" y="3880485"/>
            <a:ext cx="1681480" cy="2236470"/>
          </a:xfrm>
          <a:prstGeom prst="rect">
            <a:avLst/>
          </a:prstGeom>
          <a:noFill/>
        </p:spPr>
        <p:txBody>
          <a:bodyPr wrap="square" lIns="90000" tIns="0" rIns="90000" bIns="46800"/>
          <a:lstStyle/>
          <a:p>
            <a:pPr algn="l" defTabSz="1218565">
              <a:lnSpc>
                <a:spcPct val="120000"/>
              </a:lnSpc>
              <a:spcBef>
                <a:spcPct val="0"/>
              </a:spcBef>
              <a:defRPr/>
            </a:pPr>
            <a:r>
              <a:rPr lang="zh-CN" altLang="en-US" sz="1600" spc="150">
                <a:solidFill>
                  <a:srgbClr val="000000"/>
                </a:solidFill>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欢迎的场合、仪式也是多种多样的，有隆重的欢迎大会、酒会、宴会、记者招待会。</a:t>
            </a:r>
            <a:endParaRPr lang="zh-CN" altLang="en-US" sz="1600" spc="150">
              <a:solidFill>
                <a:srgbClr val="000000"/>
              </a:solidFill>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44" name="矩形 43"/>
          <p:cNvSpPr/>
          <p:nvPr>
            <p:custDataLst>
              <p:tags r:id="rId25"/>
            </p:custDataLst>
          </p:nvPr>
        </p:nvSpPr>
        <p:spPr>
          <a:xfrm>
            <a:off x="3055446" y="3408345"/>
            <a:ext cx="1907385" cy="456565"/>
          </a:xfrm>
          <a:prstGeom prst="rect">
            <a:avLst/>
          </a:prstGeom>
        </p:spPr>
        <p:txBody>
          <a:bodyPr wrap="square" lIns="90000" tIns="46800" rIns="90000" bIns="0" anchor="b" anchorCtr="0">
            <a:normAutofit fontScale="90000"/>
          </a:bodyPr>
          <a:lstStyle/>
          <a:p>
            <a:pPr algn="ctr">
              <a:lnSpc>
                <a:spcPct val="120000"/>
              </a:lnSpc>
            </a:pPr>
            <a:r>
              <a:rPr lang="zh-CN" altLang="en-US" sz="2000" b="1" spc="300">
                <a:solidFill>
                  <a:srgbClr val="3498DB"/>
                </a:solidFill>
                <a:latin typeface="黑体" panose="02010609060101010101" charset="-122"/>
                <a:ea typeface="微软雅黑" panose="020B0503020204020204" pitchFamily="34" charset="-122"/>
                <a:cs typeface="+mn-ea"/>
                <a:sym typeface="Arial" panose="020B0604020202020204" pitchFamily="34" charset="0"/>
              </a:rPr>
              <a:t>2. 看场合说话</a:t>
            </a:r>
            <a:endParaRPr lang="zh-CN" altLang="en-US" sz="2000" b="1" spc="300">
              <a:solidFill>
                <a:srgbClr val="3498DB"/>
              </a:solidFill>
              <a:latin typeface="黑体" panose="02010609060101010101" charset="-122"/>
              <a:ea typeface="微软雅黑" panose="020B0503020204020204" pitchFamily="34" charset="-122"/>
              <a:cs typeface="+mn-ea"/>
              <a:sym typeface="Arial" panose="020B0604020202020204" pitchFamily="34" charset="0"/>
            </a:endParaRPr>
          </a:p>
        </p:txBody>
      </p:sp>
      <p:sp>
        <p:nvSpPr>
          <p:cNvPr id="45" name="文本框 44"/>
          <p:cNvSpPr txBox="1"/>
          <p:nvPr>
            <p:custDataLst>
              <p:tags r:id="rId26"/>
            </p:custDataLst>
          </p:nvPr>
        </p:nvSpPr>
        <p:spPr>
          <a:xfrm>
            <a:off x="7059295" y="3880485"/>
            <a:ext cx="1907540" cy="2453640"/>
          </a:xfrm>
          <a:prstGeom prst="rect">
            <a:avLst/>
          </a:prstGeom>
          <a:noFill/>
        </p:spPr>
        <p:txBody>
          <a:bodyPr wrap="square" lIns="90000" tIns="0" rIns="90000" bIns="46800"/>
          <a:lstStyle/>
          <a:p>
            <a:pPr algn="l" defTabSz="1218565">
              <a:lnSpc>
                <a:spcPct val="120000"/>
              </a:lnSpc>
              <a:spcBef>
                <a:spcPct val="0"/>
              </a:spcBef>
              <a:defRPr/>
            </a:pPr>
            <a:r>
              <a:rPr lang="zh-CN" altLang="en-US" sz="1600" spc="150">
                <a:solidFill>
                  <a:srgbClr val="000000"/>
                </a:solidFill>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由于是用于对外（本组织以外的宾客）交往，欢迎词的称呼比开幕词、闭幕词更具有感情色彩，更需热情有礼。</a:t>
            </a:r>
            <a:endParaRPr lang="zh-CN" altLang="en-US" sz="1600" spc="150">
              <a:solidFill>
                <a:srgbClr val="000000"/>
              </a:solidFill>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46" name="矩形 45"/>
          <p:cNvSpPr/>
          <p:nvPr>
            <p:custDataLst>
              <p:tags r:id="rId27"/>
            </p:custDataLst>
          </p:nvPr>
        </p:nvSpPr>
        <p:spPr>
          <a:xfrm>
            <a:off x="7058990" y="3408345"/>
            <a:ext cx="1907385" cy="456565"/>
          </a:xfrm>
          <a:prstGeom prst="rect">
            <a:avLst/>
          </a:prstGeom>
        </p:spPr>
        <p:txBody>
          <a:bodyPr wrap="square" lIns="90000" tIns="46800" rIns="90000" bIns="0" anchor="b" anchorCtr="0">
            <a:normAutofit/>
          </a:bodyPr>
          <a:lstStyle/>
          <a:p>
            <a:pPr algn="ctr">
              <a:lnSpc>
                <a:spcPct val="120000"/>
              </a:lnSpc>
            </a:pPr>
            <a:r>
              <a:rPr lang="zh-CN" altLang="en-US" b="1" spc="300">
                <a:solidFill>
                  <a:srgbClr val="69A35B"/>
                </a:solidFill>
                <a:latin typeface="黑体" panose="02010609060101010101" charset="-122"/>
                <a:ea typeface="微软雅黑" panose="020B0503020204020204" pitchFamily="34" charset="-122"/>
                <a:cs typeface="+mn-ea"/>
                <a:sym typeface="Arial" panose="020B0604020202020204" pitchFamily="34" charset="0"/>
              </a:rPr>
              <a:t>4. 关于称呼</a:t>
            </a:r>
            <a:endParaRPr lang="zh-CN" altLang="en-US" b="1" spc="300">
              <a:solidFill>
                <a:srgbClr val="69A35B"/>
              </a:solidFill>
              <a:latin typeface="黑体" panose="02010609060101010101" charset="-122"/>
              <a:ea typeface="微软雅黑" panose="020B0503020204020204" pitchFamily="34" charset="-122"/>
              <a:cs typeface="+mn-ea"/>
              <a:sym typeface="Arial" panose="020B0604020202020204" pitchFamily="34" charset="0"/>
            </a:endParaRPr>
          </a:p>
        </p:txBody>
      </p:sp>
      <p:sp>
        <p:nvSpPr>
          <p:cNvPr id="47" name="文本框 46"/>
          <p:cNvSpPr txBox="1"/>
          <p:nvPr>
            <p:custDataLst>
              <p:tags r:id="rId28"/>
            </p:custDataLst>
          </p:nvPr>
        </p:nvSpPr>
        <p:spPr>
          <a:xfrm>
            <a:off x="9061450" y="4150360"/>
            <a:ext cx="1907540" cy="1802130"/>
          </a:xfrm>
          <a:prstGeom prst="rect">
            <a:avLst/>
          </a:prstGeom>
          <a:noFill/>
        </p:spPr>
        <p:txBody>
          <a:bodyPr wrap="square" lIns="90000" tIns="0" rIns="90000" bIns="46800"/>
          <a:lstStyle/>
          <a:p>
            <a:pPr algn="l" defTabSz="1218565">
              <a:lnSpc>
                <a:spcPct val="120000"/>
              </a:lnSpc>
              <a:spcBef>
                <a:spcPct val="0"/>
              </a:spcBef>
              <a:defRPr/>
            </a:pPr>
            <a:r>
              <a:rPr lang="zh-CN" altLang="en-US" sz="1600" spc="150">
                <a:solidFill>
                  <a:srgbClr val="000000"/>
                </a:solidFill>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一般的欢迎词都是一种礼节性的外交或公关辞令，宜短小精悍，不必长篇大论。</a:t>
            </a:r>
            <a:endParaRPr lang="zh-CN" altLang="en-US" sz="1600" spc="150">
              <a:solidFill>
                <a:srgbClr val="000000"/>
              </a:solidFill>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48" name="矩形 47"/>
          <p:cNvSpPr/>
          <p:nvPr>
            <p:custDataLst>
              <p:tags r:id="rId29"/>
            </p:custDataLst>
          </p:nvPr>
        </p:nvSpPr>
        <p:spPr>
          <a:xfrm>
            <a:off x="9061450" y="3336290"/>
            <a:ext cx="1907540" cy="741680"/>
          </a:xfrm>
          <a:prstGeom prst="rect">
            <a:avLst/>
          </a:prstGeom>
        </p:spPr>
        <p:txBody>
          <a:bodyPr wrap="square" lIns="90000" tIns="46800" rIns="90000" bIns="0" anchor="b" anchorCtr="0"/>
          <a:lstStyle/>
          <a:p>
            <a:pPr algn="ctr">
              <a:lnSpc>
                <a:spcPct val="120000"/>
              </a:lnSpc>
            </a:pPr>
            <a:r>
              <a:rPr lang="zh-CN" altLang="en-US" b="1" spc="300">
                <a:solidFill>
                  <a:srgbClr val="9BBB59"/>
                </a:solidFill>
                <a:latin typeface="黑体" panose="02010609060101010101" charset="-122"/>
                <a:ea typeface="微软雅黑" panose="020B0503020204020204" pitchFamily="34" charset="-122"/>
                <a:cs typeface="+mn-ea"/>
                <a:sym typeface="Arial" panose="020B0604020202020204" pitchFamily="34" charset="0"/>
              </a:rPr>
              <a:t>5. 篇幅短小，言简意赅</a:t>
            </a:r>
            <a:endParaRPr lang="zh-CN" altLang="en-US" b="1" spc="300">
              <a:solidFill>
                <a:srgbClr val="9BBB59"/>
              </a:solidFill>
              <a:latin typeface="黑体" panose="02010609060101010101" charset="-122"/>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二、欢送词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19785" y="931545"/>
            <a:ext cx="5584825" cy="129159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（一）欢送词的概念</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欢送词是行政机关、企事业单位、社会团体或个人在公共场合欢送友好团体回归或亲友出行时致辞的讲话稿。</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25" name="图片 124"/>
          <p:cNvPicPr/>
          <p:nvPr/>
        </p:nvPicPr>
        <p:blipFill>
          <a:blip r:embed="rId1"/>
          <a:stretch>
            <a:fillRect/>
          </a:stretch>
        </p:blipFill>
        <p:spPr>
          <a:xfrm>
            <a:off x="7006457" y="712695"/>
            <a:ext cx="3842016" cy="5432611"/>
          </a:xfrm>
          <a:prstGeom prst="rect">
            <a:avLst/>
          </a:prstGeom>
          <a:noFill/>
          <a:ln w="9525">
            <a:noFill/>
          </a:ln>
        </p:spPr>
      </p:pic>
      <p:pic>
        <p:nvPicPr>
          <p:cNvPr id="126" name="图片 125"/>
          <p:cNvPicPr/>
          <p:nvPr/>
        </p:nvPicPr>
        <p:blipFill>
          <a:blip r:embed="rId2"/>
          <a:stretch>
            <a:fillRect/>
          </a:stretch>
        </p:blipFill>
        <p:spPr>
          <a:xfrm>
            <a:off x="920115" y="2345055"/>
            <a:ext cx="5264150" cy="380047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二、欢送词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19785" y="931545"/>
            <a:ext cx="5584825" cy="424624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（二）欢送词的特点</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 惜别性</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有句古诗说得好“相见时难别亦难”，中国人重情谊这一千古不变的民族传统精神在今天变得更可贵。欢送词要表达亲朋远行时的感受，所以依依惜别之情要溢于言表。当然格调也不可过于低沉，尤其是公共事务的交往更应把握好分别时所用言辞的分寸。</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 口语性</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同欢迎词一样，口语性也是欢送词的一个显著特点之一，遣词造句也应注意使用生活化的语言，使送别既富有情趣，又自然得体。</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27" name="图片 126"/>
          <p:cNvPicPr/>
          <p:nvPr/>
        </p:nvPicPr>
        <p:blipFill>
          <a:blip r:embed="rId1"/>
          <a:stretch>
            <a:fillRect/>
          </a:stretch>
        </p:blipFill>
        <p:spPr>
          <a:xfrm>
            <a:off x="6922135" y="753745"/>
            <a:ext cx="4011295" cy="53505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27"/>
                                        </p:tgtEl>
                                        <p:attrNameLst>
                                          <p:attrName>style.visibility</p:attrName>
                                        </p:attrNameLst>
                                      </p:cBhvr>
                                      <p:to>
                                        <p:strVal val="visible"/>
                                      </p:to>
                                    </p:set>
                                    <p:animEffect transition="in" filter="wipe(down)">
                                      <p:cBhvr>
                                        <p:cTn id="7"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二、欢送词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19785" y="931545"/>
            <a:ext cx="5584825" cy="276860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（三）欢送词的种类</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欢送词同欢迎词在分类上大致一样，这里不详加说明，只做一简单的列举。</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（1）按表达方式来分，可分为现场讲演欢送词和报刊发表欢送词两种。</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（2）按社交的公关性质来分，可分为私人交往欢送词和公事往来欢送词两种。</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28" name="图片 127"/>
          <p:cNvPicPr/>
          <p:nvPr/>
        </p:nvPicPr>
        <p:blipFill>
          <a:blip r:embed="rId1"/>
          <a:stretch>
            <a:fillRect/>
          </a:stretch>
        </p:blipFill>
        <p:spPr>
          <a:xfrm>
            <a:off x="1177290" y="3700145"/>
            <a:ext cx="4472305" cy="2649220"/>
          </a:xfrm>
          <a:prstGeom prst="rect">
            <a:avLst/>
          </a:prstGeom>
          <a:noFill/>
          <a:ln w="9525">
            <a:noFill/>
          </a:ln>
        </p:spPr>
      </p:pic>
      <p:pic>
        <p:nvPicPr>
          <p:cNvPr id="129" name="图片 128"/>
          <p:cNvPicPr/>
          <p:nvPr/>
        </p:nvPicPr>
        <p:blipFill>
          <a:blip r:embed="rId2"/>
          <a:stretch>
            <a:fillRect/>
          </a:stretch>
        </p:blipFill>
        <p:spPr>
          <a:xfrm>
            <a:off x="6960235" y="946150"/>
            <a:ext cx="3420110" cy="540258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二、欢送词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19785" y="931545"/>
            <a:ext cx="5584825" cy="55308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（四）欢送词的格式与写作方法</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矩形 1"/>
          <p:cNvSpPr/>
          <p:nvPr>
            <p:custDataLst>
              <p:tags r:id="rId1"/>
            </p:custDataLst>
          </p:nvPr>
        </p:nvSpPr>
        <p:spPr>
          <a:xfrm>
            <a:off x="2460041" y="1684703"/>
            <a:ext cx="2852765" cy="835243"/>
          </a:xfrm>
          <a:prstGeom prst="rect">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lIns="90000" tIns="46800" rIns="90000" bIns="46800" rtlCol="0" anchor="ctr">
            <a:normAutofit/>
          </a:bodyPr>
          <a:p>
            <a:pPr algn="ctr">
              <a:lnSpc>
                <a:spcPct val="120000"/>
              </a:lnSpc>
            </a:pPr>
            <a:r>
              <a:rPr lang="zh-CN" altLang="en-US" sz="2000" b="1" spc="300">
                <a:solidFill>
                  <a:sysClr val="window" lastClr="FFFFFF"/>
                </a:solidFill>
                <a:latin typeface="黑体" panose="02010609060101010101" charset="-122"/>
                <a:ea typeface="微软雅黑" panose="020B0503020204020204" pitchFamily="34" charset="-122"/>
                <a:cs typeface="+mn-ea"/>
                <a:sym typeface="Arial" panose="020B0604020202020204" pitchFamily="34" charset="0"/>
              </a:rPr>
              <a:t>标题</a:t>
            </a:r>
            <a:endParaRPr lang="zh-CN" altLang="en-US" sz="2000" b="1" spc="300">
              <a:solidFill>
                <a:sysClr val="window" lastClr="FFFFFF"/>
              </a:solidFill>
              <a:latin typeface="黑体" panose="02010609060101010101" charset="-122"/>
              <a:ea typeface="微软雅黑" panose="020B0503020204020204" pitchFamily="34" charset="-122"/>
              <a:cs typeface="+mn-ea"/>
              <a:sym typeface="Arial" panose="020B0604020202020204" pitchFamily="34" charset="0"/>
            </a:endParaRPr>
          </a:p>
        </p:txBody>
      </p:sp>
      <p:sp>
        <p:nvSpPr>
          <p:cNvPr id="3" name="文本框 2"/>
          <p:cNvSpPr txBox="1"/>
          <p:nvPr>
            <p:custDataLst>
              <p:tags r:id="rId2"/>
            </p:custDataLst>
          </p:nvPr>
        </p:nvSpPr>
        <p:spPr>
          <a:xfrm>
            <a:off x="1085916" y="1486772"/>
            <a:ext cx="1322798" cy="1231106"/>
          </a:xfrm>
          <a:prstGeom prst="rect">
            <a:avLst/>
          </a:prstGeom>
          <a:noFill/>
        </p:spPr>
        <p:txBody>
          <a:bodyPr wrap="square" lIns="91440" tIns="45720" rIns="91440" bIns="45720" rtlCol="0" anchor="ctr" anchorCtr="1">
            <a:normAutofit fontScale="75000" lnSpcReduction="20000"/>
          </a:bodyPr>
          <a:p>
            <a:pPr algn="ctr">
              <a:lnSpc>
                <a:spcPct val="140000"/>
              </a:lnSpc>
            </a:pPr>
            <a:r>
              <a:rPr lang="en-US" altLang="zh-CN" sz="8000" b="1" spc="300" dirty="0">
                <a:solidFill>
                  <a:srgbClr val="1F74AD"/>
                </a:solidFill>
                <a:latin typeface="黑体" panose="02010609060101010101" charset="-122"/>
                <a:ea typeface="微软雅黑" panose="020B0503020204020204" pitchFamily="34" charset="-122"/>
                <a:cs typeface="黑体" panose="02010609060101010101" charset="-122"/>
                <a:sym typeface="Arial" panose="020B0604020202020204" pitchFamily="34" charset="0"/>
              </a:rPr>
              <a:t>01</a:t>
            </a:r>
            <a:endParaRPr lang="zh-CN" altLang="en-US" sz="8000" b="1" spc="300" dirty="0">
              <a:solidFill>
                <a:srgbClr val="1F74AD"/>
              </a:solidFill>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6" name="矩形 5"/>
          <p:cNvSpPr/>
          <p:nvPr>
            <p:custDataLst>
              <p:tags r:id="rId3"/>
            </p:custDataLst>
          </p:nvPr>
        </p:nvSpPr>
        <p:spPr>
          <a:xfrm>
            <a:off x="1087755" y="2736215"/>
            <a:ext cx="4608830" cy="978535"/>
          </a:xfrm>
          <a:prstGeom prst="rect">
            <a:avLst/>
          </a:prstGeom>
        </p:spPr>
        <p:txBody>
          <a:bodyPr wrap="square" lIns="91440" tIns="45720" rIns="91440" bIns="45720">
            <a:noAutofit/>
          </a:bodyPr>
          <a:p>
            <a:pPr algn="l">
              <a:lnSpc>
                <a:spcPct val="120000"/>
              </a:lnSpc>
            </a:pPr>
            <a:r>
              <a:rPr lang="zh-CN" altLang="en-US" sz="1600" spc="150">
                <a:latin typeface="黑体" panose="02010609060101010101" charset="-122"/>
                <a:ea typeface="微软雅黑" panose="020B0503020204020204" pitchFamily="34" charset="-122"/>
                <a:cs typeface="黑体" panose="02010609060101010101" charset="-122"/>
                <a:sym typeface="Arial" panose="020B0604020202020204" pitchFamily="34" charset="0"/>
              </a:rPr>
              <a:t>同欢迎词的标题大体相同，或由欢送对象与文种构成，如“欢送 ××× 归国的讲话”，或单独以文种名为标题，如“欢送词”。</a:t>
            </a:r>
            <a:endParaRPr lang="zh-CN" altLang="en-US" sz="1600" spc="15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8" name="矩形 7"/>
          <p:cNvSpPr/>
          <p:nvPr>
            <p:custDataLst>
              <p:tags r:id="rId4"/>
            </p:custDataLst>
          </p:nvPr>
        </p:nvSpPr>
        <p:spPr>
          <a:xfrm>
            <a:off x="7656714" y="1684703"/>
            <a:ext cx="2851200" cy="835243"/>
          </a:xfrm>
          <a:prstGeom prst="rect">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lIns="90000" tIns="46800" rIns="90000" bIns="46800" rtlCol="0" anchor="ctr">
            <a:normAutofit/>
          </a:bodyPr>
          <a:p>
            <a:pPr algn="ctr">
              <a:lnSpc>
                <a:spcPct val="120000"/>
              </a:lnSpc>
            </a:pPr>
            <a:r>
              <a:rPr lang="zh-CN" altLang="en-US" sz="2000" b="1" spc="300">
                <a:solidFill>
                  <a:sysClr val="window" lastClr="FFFFFF"/>
                </a:solidFill>
                <a:latin typeface="黑体" panose="02010609060101010101" charset="-122"/>
                <a:ea typeface="微软雅黑" panose="020B0503020204020204" pitchFamily="34" charset="-122"/>
                <a:cs typeface="+mn-ea"/>
                <a:sym typeface="Arial" panose="020B0604020202020204" pitchFamily="34" charset="0"/>
              </a:rPr>
              <a:t>称呼</a:t>
            </a:r>
            <a:endParaRPr lang="zh-CN" altLang="en-US" sz="2000" b="1" spc="300">
              <a:solidFill>
                <a:sysClr val="window" lastClr="FFFFFF"/>
              </a:solidFill>
              <a:latin typeface="黑体" panose="02010609060101010101" charset="-122"/>
              <a:ea typeface="微软雅黑" panose="020B0503020204020204" pitchFamily="34" charset="-122"/>
              <a:cs typeface="+mn-ea"/>
              <a:sym typeface="Arial" panose="020B0604020202020204" pitchFamily="34" charset="0"/>
            </a:endParaRPr>
          </a:p>
        </p:txBody>
      </p:sp>
      <p:sp>
        <p:nvSpPr>
          <p:cNvPr id="9" name="文本框 8"/>
          <p:cNvSpPr txBox="1"/>
          <p:nvPr>
            <p:custDataLst>
              <p:tags r:id="rId5"/>
            </p:custDataLst>
          </p:nvPr>
        </p:nvSpPr>
        <p:spPr>
          <a:xfrm>
            <a:off x="6282590" y="1486772"/>
            <a:ext cx="1322798" cy="1231106"/>
          </a:xfrm>
          <a:prstGeom prst="rect">
            <a:avLst/>
          </a:prstGeom>
          <a:noFill/>
        </p:spPr>
        <p:txBody>
          <a:bodyPr wrap="square" lIns="91440" tIns="45720" rIns="91440" bIns="45720" rtlCol="0" anchor="ctr" anchorCtr="1">
            <a:normAutofit fontScale="75000" lnSpcReduction="20000"/>
          </a:bodyPr>
          <a:p>
            <a:pPr algn="ctr">
              <a:lnSpc>
                <a:spcPct val="140000"/>
              </a:lnSpc>
            </a:pPr>
            <a:r>
              <a:rPr lang="en-US" altLang="zh-CN" sz="8000" b="1" spc="300" dirty="0">
                <a:solidFill>
                  <a:srgbClr val="3498DB"/>
                </a:solidFill>
                <a:latin typeface="黑体" panose="02010609060101010101" charset="-122"/>
                <a:ea typeface="微软雅黑" panose="020B0503020204020204" pitchFamily="34" charset="-122"/>
                <a:cs typeface="黑体" panose="02010609060101010101" charset="-122"/>
                <a:sym typeface="Arial" panose="020B0604020202020204" pitchFamily="34" charset="0"/>
              </a:rPr>
              <a:t>02</a:t>
            </a:r>
            <a:endParaRPr lang="zh-CN" altLang="en-US" sz="8000" b="1" spc="300" dirty="0">
              <a:solidFill>
                <a:srgbClr val="3498DB"/>
              </a:solidFill>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0" name="矩形 9"/>
          <p:cNvSpPr/>
          <p:nvPr>
            <p:custDataLst>
              <p:tags r:id="rId6"/>
            </p:custDataLst>
          </p:nvPr>
        </p:nvSpPr>
        <p:spPr>
          <a:xfrm>
            <a:off x="6284156" y="2736084"/>
            <a:ext cx="4223758" cy="978729"/>
          </a:xfrm>
          <a:prstGeom prst="rect">
            <a:avLst/>
          </a:prstGeom>
        </p:spPr>
        <p:txBody>
          <a:bodyPr wrap="square" lIns="91440" tIns="45720" rIns="91440" bIns="45720">
            <a:normAutofit/>
          </a:bodyPr>
          <a:p>
            <a:pPr algn="l">
              <a:lnSpc>
                <a:spcPct val="120000"/>
              </a:lnSpc>
            </a:pPr>
            <a:r>
              <a:rPr lang="zh-CN" altLang="en-US" sz="1600" spc="150">
                <a:latin typeface="黑体" panose="02010609060101010101" charset="-122"/>
                <a:ea typeface="微软雅黑" panose="020B0503020204020204" pitchFamily="34" charset="-122"/>
                <a:cs typeface="黑体" panose="02010609060101010101" charset="-122"/>
                <a:sym typeface="Arial" panose="020B0604020202020204" pitchFamily="34" charset="0"/>
              </a:rPr>
              <a:t>与欢迎词的写法相同。</a:t>
            </a:r>
            <a:endParaRPr lang="zh-CN" altLang="en-US" sz="1600" spc="15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3" name="矩形 12"/>
          <p:cNvSpPr/>
          <p:nvPr>
            <p:custDataLst>
              <p:tags r:id="rId7"/>
            </p:custDataLst>
          </p:nvPr>
        </p:nvSpPr>
        <p:spPr>
          <a:xfrm>
            <a:off x="2460041" y="4109469"/>
            <a:ext cx="2852765" cy="835243"/>
          </a:xfrm>
          <a:prstGeom prst="rect">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lIns="90000" tIns="46800" rIns="90000" bIns="46800" rtlCol="0" anchor="ctr">
            <a:normAutofit/>
          </a:bodyPr>
          <a:p>
            <a:pPr algn="ctr">
              <a:lnSpc>
                <a:spcPct val="120000"/>
              </a:lnSpc>
            </a:pPr>
            <a:r>
              <a:rPr lang="zh-CN" altLang="en-US" sz="2000" b="1" spc="300">
                <a:solidFill>
                  <a:sysClr val="window" lastClr="FFFFFF"/>
                </a:solidFill>
                <a:latin typeface="黑体" panose="02010609060101010101" charset="-122"/>
                <a:ea typeface="微软雅黑" panose="020B0503020204020204" pitchFamily="34" charset="-122"/>
                <a:cs typeface="+mn-ea"/>
                <a:sym typeface="Arial" panose="020B0604020202020204" pitchFamily="34" charset="0"/>
              </a:rPr>
              <a:t>正文</a:t>
            </a:r>
            <a:endParaRPr lang="zh-CN" altLang="en-US" sz="2000" b="1" spc="300">
              <a:solidFill>
                <a:sysClr val="window" lastClr="FFFFFF"/>
              </a:solidFill>
              <a:latin typeface="黑体" panose="02010609060101010101" charset="-122"/>
              <a:ea typeface="微软雅黑" panose="020B0503020204020204" pitchFamily="34" charset="-122"/>
              <a:cs typeface="+mn-ea"/>
              <a:sym typeface="Arial" panose="020B0604020202020204" pitchFamily="34" charset="0"/>
            </a:endParaRPr>
          </a:p>
        </p:txBody>
      </p:sp>
      <p:sp>
        <p:nvSpPr>
          <p:cNvPr id="14" name="文本框 13"/>
          <p:cNvSpPr txBox="1"/>
          <p:nvPr>
            <p:custDataLst>
              <p:tags r:id="rId8"/>
            </p:custDataLst>
          </p:nvPr>
        </p:nvSpPr>
        <p:spPr>
          <a:xfrm>
            <a:off x="1085916" y="3911538"/>
            <a:ext cx="1322798" cy="1231106"/>
          </a:xfrm>
          <a:prstGeom prst="rect">
            <a:avLst/>
          </a:prstGeom>
          <a:noFill/>
        </p:spPr>
        <p:txBody>
          <a:bodyPr wrap="square" lIns="91440" tIns="45720" rIns="91440" bIns="45720" rtlCol="0" anchor="ctr" anchorCtr="1">
            <a:normAutofit fontScale="75000" lnSpcReduction="20000"/>
          </a:bodyPr>
          <a:p>
            <a:pPr algn="ctr">
              <a:lnSpc>
                <a:spcPct val="140000"/>
              </a:lnSpc>
            </a:pPr>
            <a:r>
              <a:rPr lang="en-US" altLang="zh-CN" sz="8000" b="1" spc="300" dirty="0">
                <a:solidFill>
                  <a:srgbClr val="1AA3AA"/>
                </a:solidFill>
                <a:latin typeface="黑体" panose="02010609060101010101" charset="-122"/>
                <a:ea typeface="微软雅黑" panose="020B0503020204020204" pitchFamily="34" charset="-122"/>
                <a:cs typeface="黑体" panose="02010609060101010101" charset="-122"/>
                <a:sym typeface="Arial" panose="020B0604020202020204" pitchFamily="34" charset="0"/>
              </a:rPr>
              <a:t>03</a:t>
            </a:r>
            <a:endParaRPr lang="zh-CN" altLang="en-US" sz="8000" b="1" spc="300" dirty="0">
              <a:solidFill>
                <a:srgbClr val="1AA3AA"/>
              </a:solidFill>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5" name="矩形 14"/>
          <p:cNvSpPr/>
          <p:nvPr>
            <p:custDataLst>
              <p:tags r:id="rId9"/>
            </p:custDataLst>
          </p:nvPr>
        </p:nvSpPr>
        <p:spPr>
          <a:xfrm>
            <a:off x="1087755" y="4945380"/>
            <a:ext cx="4709160" cy="1193800"/>
          </a:xfrm>
          <a:prstGeom prst="rect">
            <a:avLst/>
          </a:prstGeom>
        </p:spPr>
        <p:txBody>
          <a:bodyPr wrap="square" lIns="91440" tIns="45720" rIns="91440" bIns="45720"/>
          <a:p>
            <a:pPr algn="l">
              <a:lnSpc>
                <a:spcPct val="120000"/>
              </a:lnSpc>
            </a:pPr>
            <a:r>
              <a:rPr lang="zh-CN" altLang="en-US" sz="1600" spc="150">
                <a:latin typeface="黑体" panose="02010609060101010101" charset="-122"/>
                <a:ea typeface="微软雅黑" panose="020B0503020204020204" pitchFamily="34" charset="-122"/>
                <a:cs typeface="黑体" panose="02010609060101010101" charset="-122"/>
                <a:sym typeface="Arial" panose="020B0604020202020204" pitchFamily="34" charset="0"/>
              </a:rPr>
              <a:t>首先简要表达真挚、热情的欢送之意；其次叙述被送者或宾客的成绩、贡献或双方的友谊，并对此做出积极的评价；最后要再次表达惜别之情，以及对被送者或宾客的希望、勉励。</a:t>
            </a:r>
            <a:endParaRPr lang="zh-CN" altLang="en-US" sz="1600" spc="15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4" name="矩形 23"/>
          <p:cNvSpPr/>
          <p:nvPr>
            <p:custDataLst>
              <p:tags r:id="rId10"/>
            </p:custDataLst>
          </p:nvPr>
        </p:nvSpPr>
        <p:spPr>
          <a:xfrm>
            <a:off x="7655149" y="4109469"/>
            <a:ext cx="2852765" cy="835243"/>
          </a:xfrm>
          <a:prstGeom prst="rect">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lIns="90000" tIns="46800" rIns="90000" bIns="46800" rtlCol="0" anchor="ctr">
            <a:normAutofit/>
          </a:bodyPr>
          <a:p>
            <a:pPr algn="ctr">
              <a:lnSpc>
                <a:spcPct val="120000"/>
              </a:lnSpc>
            </a:pPr>
            <a:r>
              <a:rPr lang="zh-CN" altLang="en-US" sz="2000" b="1" spc="300">
                <a:solidFill>
                  <a:sysClr val="window" lastClr="FFFFFF"/>
                </a:solidFill>
                <a:latin typeface="黑体" panose="02010609060101010101" charset="-122"/>
                <a:ea typeface="微软雅黑" panose="020B0503020204020204" pitchFamily="34" charset="-122"/>
                <a:cs typeface="+mn-ea"/>
                <a:sym typeface="Arial" panose="020B0604020202020204" pitchFamily="34" charset="0"/>
              </a:rPr>
              <a:t>落款</a:t>
            </a:r>
            <a:endParaRPr lang="zh-CN" altLang="en-US" sz="2000" b="1" spc="300">
              <a:solidFill>
                <a:sysClr val="window" lastClr="FFFFFF"/>
              </a:solidFill>
              <a:latin typeface="黑体" panose="02010609060101010101" charset="-122"/>
              <a:ea typeface="微软雅黑" panose="020B0503020204020204" pitchFamily="34" charset="-122"/>
              <a:cs typeface="+mn-ea"/>
              <a:sym typeface="Arial" panose="020B0604020202020204" pitchFamily="34" charset="0"/>
            </a:endParaRPr>
          </a:p>
        </p:txBody>
      </p:sp>
      <p:sp>
        <p:nvSpPr>
          <p:cNvPr id="25" name="文本框 24"/>
          <p:cNvSpPr txBox="1"/>
          <p:nvPr>
            <p:custDataLst>
              <p:tags r:id="rId11"/>
            </p:custDataLst>
          </p:nvPr>
        </p:nvSpPr>
        <p:spPr>
          <a:xfrm>
            <a:off x="6282590" y="3911538"/>
            <a:ext cx="1322798" cy="1231106"/>
          </a:xfrm>
          <a:prstGeom prst="rect">
            <a:avLst/>
          </a:prstGeom>
          <a:noFill/>
        </p:spPr>
        <p:txBody>
          <a:bodyPr wrap="square" lIns="91440" tIns="45720" rIns="91440" bIns="45720" rtlCol="0" anchor="ctr" anchorCtr="1">
            <a:normAutofit fontScale="75000" lnSpcReduction="20000"/>
          </a:bodyPr>
          <a:p>
            <a:pPr algn="ctr">
              <a:lnSpc>
                <a:spcPct val="140000"/>
              </a:lnSpc>
            </a:pPr>
            <a:r>
              <a:rPr lang="en-US" altLang="zh-CN" sz="8000" b="1" spc="300" dirty="0">
                <a:solidFill>
                  <a:srgbClr val="69A35B"/>
                </a:solidFill>
                <a:latin typeface="黑体" panose="02010609060101010101" charset="-122"/>
                <a:ea typeface="微软雅黑" panose="020B0503020204020204" pitchFamily="34" charset="-122"/>
                <a:cs typeface="黑体" panose="02010609060101010101" charset="-122"/>
                <a:sym typeface="Arial" panose="020B0604020202020204" pitchFamily="34" charset="0"/>
              </a:rPr>
              <a:t>04</a:t>
            </a:r>
            <a:endParaRPr lang="zh-CN" altLang="en-US" sz="8000" b="1" spc="300" dirty="0">
              <a:solidFill>
                <a:srgbClr val="69A35B"/>
              </a:solidFill>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6" name="矩形 25"/>
          <p:cNvSpPr/>
          <p:nvPr>
            <p:custDataLst>
              <p:tags r:id="rId12"/>
            </p:custDataLst>
          </p:nvPr>
        </p:nvSpPr>
        <p:spPr>
          <a:xfrm>
            <a:off x="6282590" y="5160850"/>
            <a:ext cx="4225324" cy="978729"/>
          </a:xfrm>
          <a:prstGeom prst="rect">
            <a:avLst/>
          </a:prstGeom>
        </p:spPr>
        <p:txBody>
          <a:bodyPr wrap="square" lIns="91440" tIns="45720" rIns="91440" bIns="45720">
            <a:normAutofit/>
          </a:bodyPr>
          <a:p>
            <a:pPr algn="l">
              <a:lnSpc>
                <a:spcPct val="120000"/>
              </a:lnSpc>
            </a:pPr>
            <a:r>
              <a:rPr lang="zh-CN" altLang="en-US" sz="1400" spc="150">
                <a:latin typeface="黑体" panose="02010609060101010101" charset="-122"/>
                <a:ea typeface="微软雅黑" panose="020B0503020204020204" pitchFamily="34" charset="-122"/>
                <a:cs typeface="黑体" panose="02010609060101010101" charset="-122"/>
                <a:sym typeface="Arial" panose="020B0604020202020204" pitchFamily="34" charset="0"/>
              </a:rPr>
              <a:t>与欢迎词的写法相同。</a:t>
            </a:r>
            <a:endParaRPr lang="zh-CN" altLang="en-US" sz="1400" spc="15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9" name="文本框 18"/>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i="0" strike="noStrike" kern="1200" cap="none" spc="0" normalizeH="0" baseline="0" noProof="0">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01</a:t>
            </a:r>
            <a:endParaRPr kumimoji="0" lang="zh-CN" altLang="en-US" sz="19900" i="0" strike="noStrike" kern="1200" cap="none" spc="0" normalizeH="0" baseline="0" noProof="0">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20" name="文本框 19"/>
          <p:cNvSpPr txBox="1"/>
          <p:nvPr/>
        </p:nvSpPr>
        <p:spPr>
          <a:xfrm>
            <a:off x="4984969" y="2994847"/>
            <a:ext cx="4916961"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请柬　聘书</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二、欢送词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1400810"/>
            <a:ext cx="5328285" cy="350774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（五）欢送词的写作要求</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（1）称呼用尊称，注意宾客身份，致辞要恰到好处，感情要真挚、诚恳而且要健康。</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（2）措辞要慎重，勿信口开河，要尊重对方的风俗习惯，以免发生不该发生的误会。</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（3）语言要准确，热情，友好，温和，礼貌。</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（4）要言简意赅，篇幅不宜过长。欢送词也是一种礼节性的社交公关辞令，要短小精悍，这样更宜于表达主人的尊重和礼貌。</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31" name="图片 130"/>
          <p:cNvPicPr/>
          <p:nvPr/>
        </p:nvPicPr>
        <p:blipFill>
          <a:blip r:embed="rId1"/>
          <a:stretch>
            <a:fillRect/>
          </a:stretch>
        </p:blipFill>
        <p:spPr>
          <a:xfrm>
            <a:off x="6489065" y="1568768"/>
            <a:ext cx="4762500" cy="317182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1"/>
                                        </p:tgtEl>
                                        <p:attrNameLst>
                                          <p:attrName>style.visibility</p:attrName>
                                        </p:attrNameLst>
                                      </p:cBhvr>
                                      <p:to>
                                        <p:strVal val="visible"/>
                                      </p:to>
                                    </p:set>
                                    <p:animEffect transition="in" filter="blinds(horizontal)">
                                      <p:cBhvr>
                                        <p:cTn id="7"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三、答谢词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931545"/>
            <a:ext cx="5328285" cy="203009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（一）答谢词的概念</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答谢词是指在特定的公共礼仪场合，主人致欢迎词或欢送词后，客人所发表的对主人的热情接待和关照表示谢意的讲话。答谢词也指客人在举行必要的答谢活动中所发表的感谢主人的盛情款待的讲话。</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32" name="图片 131"/>
          <p:cNvPicPr/>
          <p:nvPr/>
        </p:nvPicPr>
        <p:blipFill>
          <a:blip r:embed="rId1"/>
          <a:stretch>
            <a:fillRect/>
          </a:stretch>
        </p:blipFill>
        <p:spPr>
          <a:xfrm>
            <a:off x="963930" y="2961640"/>
            <a:ext cx="5240655" cy="3284220"/>
          </a:xfrm>
          <a:prstGeom prst="rect">
            <a:avLst/>
          </a:prstGeom>
          <a:noFill/>
          <a:ln w="9525">
            <a:noFill/>
          </a:ln>
        </p:spPr>
      </p:pic>
      <p:pic>
        <p:nvPicPr>
          <p:cNvPr id="133" name="图片 132"/>
          <p:cNvPicPr/>
          <p:nvPr/>
        </p:nvPicPr>
        <p:blipFill>
          <a:blip r:embed="rId2"/>
          <a:stretch>
            <a:fillRect/>
          </a:stretch>
        </p:blipFill>
        <p:spPr>
          <a:xfrm>
            <a:off x="7115175" y="1190625"/>
            <a:ext cx="3510280" cy="505523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三、答谢词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931545"/>
            <a:ext cx="5896610" cy="498475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（二）答谢词的种类</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依据不同的致谢缘由和致谢内容，答谢词可划分为两个基本类型。</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1.“谢遇型”答谢词</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“遇”，即招待、款待。“谢遇型”答谢词，即用来答谢别人的招待的致词，它常用于宾主之间，既可用于欢迎仪式、会见仪式上，与“欢迎词”相应，也可用于欢送仪式、告别仪式上，与“欢送词”相应。</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2.“谢恩型”答谢词</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“恩”，受到的好处，即别人的帮助。“谢恩型”答谢词，即用来答谢别人的帮助的致词。它常用于捐赠仪式或某种送别仪式上。例如，1998 年长江中下游地区的灾民在接受全国各地捐赠物品的仪式上，在洪水退后为抗洪抢险的解放军战士送行的仪式上，就使用了这种答谢词。</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34" name="图片 133"/>
          <p:cNvPicPr/>
          <p:nvPr/>
        </p:nvPicPr>
        <p:blipFill>
          <a:blip r:embed="rId1"/>
          <a:stretch>
            <a:fillRect/>
          </a:stretch>
        </p:blipFill>
        <p:spPr>
          <a:xfrm>
            <a:off x="7178040" y="1080135"/>
            <a:ext cx="3797935" cy="502348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三、答谢词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901065"/>
            <a:ext cx="5896610" cy="55308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（三）答谢词的格式与写作方法</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grpSp>
        <p:nvGrpSpPr>
          <p:cNvPr id="32" name="组合 31"/>
          <p:cNvGrpSpPr/>
          <p:nvPr>
            <p:custDataLst>
              <p:tags r:id="rId1"/>
            </p:custDataLst>
          </p:nvPr>
        </p:nvGrpSpPr>
        <p:grpSpPr>
          <a:xfrm>
            <a:off x="1144078" y="1464217"/>
            <a:ext cx="2167938" cy="4144987"/>
            <a:chOff x="404276" y="1908093"/>
            <a:chExt cx="1692000" cy="3235018"/>
          </a:xfrm>
        </p:grpSpPr>
        <p:sp>
          <p:nvSpPr>
            <p:cNvPr id="6" name="五边形 5"/>
            <p:cNvSpPr/>
            <p:nvPr>
              <p:custDataLst>
                <p:tags r:id="rId2"/>
              </p:custDataLst>
            </p:nvPr>
          </p:nvSpPr>
          <p:spPr>
            <a:xfrm>
              <a:off x="404276" y="1908093"/>
              <a:ext cx="1692000" cy="609170"/>
            </a:xfrm>
            <a:prstGeom prst="homePlate">
              <a:avLst/>
            </a:prstGeom>
            <a:solidFill>
              <a:srgbClr val="FA8550"/>
            </a:solidFill>
            <a:ln>
              <a:noFill/>
            </a:ln>
            <a:effectLst>
              <a:outerShdw blurRad="63500" sx="102000" sy="102000" algn="ctr" rotWithShape="0">
                <a:prstClr val="black">
                  <a:alpha val="40000"/>
                </a:prstClr>
              </a:outerShdw>
            </a:effectLst>
          </p:spPr>
          <p:style>
            <a:lnRef idx="2">
              <a:srgbClr val="FA8550">
                <a:shade val="50000"/>
              </a:srgbClr>
            </a:lnRef>
            <a:fillRef idx="1">
              <a:srgbClr val="FA8550"/>
            </a:fillRef>
            <a:effectRef idx="0">
              <a:srgbClr val="FA8550"/>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rmAutofit/>
            </a:bodyPr>
            <a:p>
              <a:pPr algn="ctr"/>
              <a:r>
                <a:rPr lang="zh-CN" altLang="en-US" dirty="0">
                  <a:solidFill>
                    <a:sysClr val="window" lastClr="FFFFFF"/>
                  </a:solidFill>
                  <a:latin typeface="Calibri Light" charset="0"/>
                  <a:ea typeface="宋体" panose="02010600030101010101" pitchFamily="2" charset="-122"/>
                  <a:cs typeface="+mn-ea"/>
                  <a:sym typeface="Arial" panose="020B0604020202020204" pitchFamily="34" charset="0"/>
                </a:rPr>
                <a:t>1. 标题</a:t>
              </a:r>
              <a:endParaRPr lang="zh-CN" altLang="en-US" dirty="0">
                <a:solidFill>
                  <a:sysClr val="window" lastClr="FFFFFF"/>
                </a:solidFill>
                <a:latin typeface="Calibri Light" charset="0"/>
                <a:ea typeface="宋体" panose="02010600030101010101" pitchFamily="2" charset="-122"/>
                <a:cs typeface="+mn-ea"/>
                <a:sym typeface="Arial" panose="020B0604020202020204" pitchFamily="34" charset="0"/>
              </a:endParaRPr>
            </a:p>
          </p:txBody>
        </p:sp>
        <p:sp>
          <p:nvSpPr>
            <p:cNvPr id="14" name="矩形 13"/>
            <p:cNvSpPr/>
            <p:nvPr>
              <p:custDataLst>
                <p:tags r:id="rId3"/>
              </p:custDataLst>
            </p:nvPr>
          </p:nvSpPr>
          <p:spPr>
            <a:xfrm>
              <a:off x="512276" y="2723987"/>
              <a:ext cx="1476000" cy="2419124"/>
            </a:xfrm>
            <a:prstGeom prst="rect">
              <a:avLst/>
            </a:prstGeom>
          </p:spPr>
          <p:txBody>
            <a:bodyPr wrap="square">
              <a:normAutofit/>
            </a:bodyPr>
            <a:p>
              <a:pPr>
                <a:lnSpc>
                  <a:spcPct val="120000"/>
                </a:lnSpc>
              </a:pPr>
              <a:r>
                <a:rPr lang="zh-CN" altLang="en-US" dirty="0">
                  <a:solidFill>
                    <a:srgbClr val="39302A"/>
                  </a:solidFill>
                  <a:cs typeface="黑体" panose="02010609060101010101" charset="-122"/>
                  <a:sym typeface="Arial" panose="020B0604020202020204" pitchFamily="34" charset="0"/>
                </a:rPr>
                <a:t>在第一行居中的位置上写上“答谢辞（词）”。</a:t>
              </a:r>
              <a:endParaRPr lang="zh-CN" altLang="en-US" dirty="0">
                <a:solidFill>
                  <a:srgbClr val="39302A"/>
                </a:solidFill>
                <a:cs typeface="黑体" panose="02010609060101010101" charset="-122"/>
                <a:sym typeface="Arial" panose="020B0604020202020204" pitchFamily="34" charset="0"/>
              </a:endParaRPr>
            </a:p>
          </p:txBody>
        </p:sp>
      </p:grpSp>
      <p:grpSp>
        <p:nvGrpSpPr>
          <p:cNvPr id="33" name="组合 32"/>
          <p:cNvGrpSpPr/>
          <p:nvPr>
            <p:custDataLst>
              <p:tags r:id="rId4"/>
            </p:custDataLst>
          </p:nvPr>
        </p:nvGrpSpPr>
        <p:grpSpPr>
          <a:xfrm>
            <a:off x="3343407" y="1464217"/>
            <a:ext cx="2167938" cy="4144987"/>
            <a:chOff x="2120776" y="1908093"/>
            <a:chExt cx="1692000" cy="3235018"/>
          </a:xfrm>
        </p:grpSpPr>
        <p:sp>
          <p:nvSpPr>
            <p:cNvPr id="2" name="任意多边形 1"/>
            <p:cNvSpPr/>
            <p:nvPr>
              <p:custDataLst>
                <p:tags r:id="rId5"/>
              </p:custDataLst>
            </p:nvPr>
          </p:nvSpPr>
          <p:spPr>
            <a:xfrm>
              <a:off x="2120776" y="1908093"/>
              <a:ext cx="1692000" cy="609170"/>
            </a:xfrm>
            <a:custGeom>
              <a:avLst/>
              <a:gdLst>
                <a:gd name="connsiteX0" fmla="*/ 0 w 2044284"/>
                <a:gd name="connsiteY0" fmla="*/ 0 h 734516"/>
                <a:gd name="connsiteX1" fmla="*/ 1677027 w 2044284"/>
                <a:gd name="connsiteY1" fmla="*/ 0 h 734516"/>
                <a:gd name="connsiteX2" fmla="*/ 2044284 w 2044284"/>
                <a:gd name="connsiteY2" fmla="*/ 367259 h 734516"/>
                <a:gd name="connsiteX3" fmla="*/ 1677027 w 2044284"/>
                <a:gd name="connsiteY3" fmla="*/ 734516 h 734516"/>
                <a:gd name="connsiteX4" fmla="*/ 6359 w 2044284"/>
                <a:gd name="connsiteY4" fmla="*/ 734516 h 734516"/>
                <a:gd name="connsiteX5" fmla="*/ 366815 w 2044284"/>
                <a:gd name="connsiteY5" fmla="*/ 374060 h 734516"/>
                <a:gd name="connsiteX6" fmla="*/ 0 w 2044284"/>
                <a:gd name="connsiteY6" fmla="*/ 7244 h 734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4284" h="734516">
                  <a:moveTo>
                    <a:pt x="0" y="0"/>
                  </a:moveTo>
                  <a:lnTo>
                    <a:pt x="1677027" y="0"/>
                  </a:lnTo>
                  <a:lnTo>
                    <a:pt x="2044284" y="367259"/>
                  </a:lnTo>
                  <a:lnTo>
                    <a:pt x="1677027" y="734516"/>
                  </a:lnTo>
                  <a:lnTo>
                    <a:pt x="6359" y="734516"/>
                  </a:lnTo>
                  <a:lnTo>
                    <a:pt x="366815" y="374060"/>
                  </a:lnTo>
                  <a:lnTo>
                    <a:pt x="0" y="7244"/>
                  </a:lnTo>
                  <a:close/>
                </a:path>
              </a:pathLst>
            </a:custGeom>
            <a:solidFill>
              <a:srgbClr val="CE8D3E"/>
            </a:solidFill>
            <a:ln>
              <a:noFill/>
            </a:ln>
            <a:effectLst>
              <a:outerShdw blurRad="63500" sx="102000" sy="102000" algn="ctr" rotWithShape="0">
                <a:prstClr val="black">
                  <a:alpha val="40000"/>
                </a:prstClr>
              </a:outerShdw>
            </a:effectLst>
          </p:spPr>
          <p:style>
            <a:lnRef idx="2">
              <a:srgbClr val="FA8550">
                <a:shade val="50000"/>
              </a:srgbClr>
            </a:lnRef>
            <a:fillRef idx="1">
              <a:srgbClr val="FA8550"/>
            </a:fillRef>
            <a:effectRef idx="0">
              <a:srgbClr val="FA8550"/>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rmAutofit/>
            </a:bodyPr>
            <a:p>
              <a:pPr algn="ctr"/>
              <a:r>
                <a:rPr lang="zh-CN" altLang="en-US" dirty="0">
                  <a:solidFill>
                    <a:sysClr val="window" lastClr="FFFFFF"/>
                  </a:solidFill>
                  <a:latin typeface="Calibri Light" charset="0"/>
                  <a:ea typeface="宋体" panose="02010600030101010101" pitchFamily="2" charset="-122"/>
                  <a:cs typeface="+mn-ea"/>
                  <a:sym typeface="Arial" panose="020B0604020202020204" pitchFamily="34" charset="0"/>
                </a:rPr>
                <a:t>2. 称呼</a:t>
              </a:r>
              <a:endParaRPr lang="zh-CN" altLang="en-US" dirty="0">
                <a:solidFill>
                  <a:sysClr val="window" lastClr="FFFFFF"/>
                </a:solidFill>
                <a:latin typeface="Calibri Light" charset="0"/>
                <a:ea typeface="宋体" panose="02010600030101010101" pitchFamily="2" charset="-122"/>
                <a:cs typeface="+mn-ea"/>
                <a:sym typeface="Arial" panose="020B0604020202020204" pitchFamily="34" charset="0"/>
              </a:endParaRPr>
            </a:p>
          </p:txBody>
        </p:sp>
        <p:sp>
          <p:nvSpPr>
            <p:cNvPr id="28" name="矩形 27"/>
            <p:cNvSpPr/>
            <p:nvPr>
              <p:custDataLst>
                <p:tags r:id="rId6"/>
              </p:custDataLst>
            </p:nvPr>
          </p:nvSpPr>
          <p:spPr>
            <a:xfrm>
              <a:off x="2228776" y="2723987"/>
              <a:ext cx="1476000" cy="2419124"/>
            </a:xfrm>
            <a:prstGeom prst="rect">
              <a:avLst/>
            </a:prstGeom>
          </p:spPr>
          <p:txBody>
            <a:bodyPr wrap="square">
              <a:normAutofit/>
            </a:bodyPr>
            <a:p>
              <a:pPr>
                <a:lnSpc>
                  <a:spcPct val="120000"/>
                </a:lnSpc>
              </a:pPr>
              <a:r>
                <a:rPr lang="zh-CN" altLang="en-US" dirty="0">
                  <a:solidFill>
                    <a:srgbClr val="39302A"/>
                  </a:solidFill>
                  <a:cs typeface="黑体" panose="02010609060101010101" charset="-122"/>
                  <a:sym typeface="Arial" panose="020B0604020202020204" pitchFamily="34" charset="0"/>
                </a:rPr>
                <a:t>另起一行顶格写致辞对方的姓名、头衔，既可以是广泛对象，也可以是具体对象。</a:t>
              </a:r>
              <a:endParaRPr lang="zh-CN" altLang="en-US" dirty="0">
                <a:solidFill>
                  <a:srgbClr val="39302A"/>
                </a:solidFill>
                <a:cs typeface="黑体" panose="02010609060101010101" charset="-122"/>
                <a:sym typeface="Arial" panose="020B0604020202020204" pitchFamily="34" charset="0"/>
              </a:endParaRPr>
            </a:p>
            <a:p>
              <a:pPr>
                <a:lnSpc>
                  <a:spcPct val="120000"/>
                </a:lnSpc>
              </a:pPr>
              <a:r>
                <a:rPr lang="zh-CN" altLang="en-US" dirty="0">
                  <a:solidFill>
                    <a:srgbClr val="39302A"/>
                  </a:solidFill>
                  <a:cs typeface="黑体" panose="02010609060101010101" charset="-122"/>
                  <a:sym typeface="Arial" panose="020B0604020202020204" pitchFamily="34" charset="0"/>
                </a:rPr>
                <a:t>称呼后加冒号以引领全文。</a:t>
              </a:r>
              <a:endParaRPr lang="zh-CN" altLang="en-US" dirty="0">
                <a:solidFill>
                  <a:srgbClr val="39302A"/>
                </a:solidFill>
                <a:cs typeface="黑体" panose="02010609060101010101" charset="-122"/>
                <a:sym typeface="Arial" panose="020B0604020202020204" pitchFamily="34" charset="0"/>
              </a:endParaRPr>
            </a:p>
          </p:txBody>
        </p:sp>
      </p:grpSp>
      <p:grpSp>
        <p:nvGrpSpPr>
          <p:cNvPr id="34" name="组合 33"/>
          <p:cNvGrpSpPr/>
          <p:nvPr>
            <p:custDataLst>
              <p:tags r:id="rId7"/>
            </p:custDataLst>
          </p:nvPr>
        </p:nvGrpSpPr>
        <p:grpSpPr>
          <a:xfrm>
            <a:off x="5482410" y="1454177"/>
            <a:ext cx="2301875" cy="5236210"/>
            <a:chOff x="3790194" y="1900256"/>
            <a:chExt cx="1796533" cy="4086680"/>
          </a:xfrm>
        </p:grpSpPr>
        <p:sp>
          <p:nvSpPr>
            <p:cNvPr id="3" name="任意多边形 2"/>
            <p:cNvSpPr/>
            <p:nvPr>
              <p:custDataLst>
                <p:tags r:id="rId8"/>
              </p:custDataLst>
            </p:nvPr>
          </p:nvSpPr>
          <p:spPr>
            <a:xfrm>
              <a:off x="3837276" y="1900256"/>
              <a:ext cx="1692000" cy="609170"/>
            </a:xfrm>
            <a:custGeom>
              <a:avLst/>
              <a:gdLst>
                <a:gd name="connsiteX0" fmla="*/ 0 w 2044284"/>
                <a:gd name="connsiteY0" fmla="*/ 0 h 734516"/>
                <a:gd name="connsiteX1" fmla="*/ 1677027 w 2044284"/>
                <a:gd name="connsiteY1" fmla="*/ 0 h 734516"/>
                <a:gd name="connsiteX2" fmla="*/ 2044284 w 2044284"/>
                <a:gd name="connsiteY2" fmla="*/ 367259 h 734516"/>
                <a:gd name="connsiteX3" fmla="*/ 1677027 w 2044284"/>
                <a:gd name="connsiteY3" fmla="*/ 734516 h 734516"/>
                <a:gd name="connsiteX4" fmla="*/ 6359 w 2044284"/>
                <a:gd name="connsiteY4" fmla="*/ 734516 h 734516"/>
                <a:gd name="connsiteX5" fmla="*/ 366815 w 2044284"/>
                <a:gd name="connsiteY5" fmla="*/ 374060 h 734516"/>
                <a:gd name="connsiteX6" fmla="*/ 0 w 2044284"/>
                <a:gd name="connsiteY6" fmla="*/ 7244 h 734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4284" h="734516">
                  <a:moveTo>
                    <a:pt x="0" y="0"/>
                  </a:moveTo>
                  <a:lnTo>
                    <a:pt x="1677027" y="0"/>
                  </a:lnTo>
                  <a:lnTo>
                    <a:pt x="2044284" y="367259"/>
                  </a:lnTo>
                  <a:lnTo>
                    <a:pt x="1677027" y="734516"/>
                  </a:lnTo>
                  <a:lnTo>
                    <a:pt x="6359" y="734516"/>
                  </a:lnTo>
                  <a:lnTo>
                    <a:pt x="366815" y="374060"/>
                  </a:lnTo>
                  <a:lnTo>
                    <a:pt x="0" y="7244"/>
                  </a:lnTo>
                  <a:close/>
                </a:path>
              </a:pathLst>
            </a:custGeom>
            <a:solidFill>
              <a:srgbClr val="E74D51"/>
            </a:solidFill>
            <a:ln>
              <a:noFill/>
            </a:ln>
            <a:effectLst>
              <a:outerShdw blurRad="63500" sx="102000" sy="102000" algn="ctr" rotWithShape="0">
                <a:prstClr val="black">
                  <a:alpha val="40000"/>
                </a:prstClr>
              </a:outerShdw>
            </a:effectLst>
          </p:spPr>
          <p:style>
            <a:lnRef idx="2">
              <a:srgbClr val="FA8550">
                <a:shade val="50000"/>
              </a:srgbClr>
            </a:lnRef>
            <a:fillRef idx="1">
              <a:srgbClr val="FA8550"/>
            </a:fillRef>
            <a:effectRef idx="0">
              <a:srgbClr val="FA8550"/>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rmAutofit/>
            </a:bodyPr>
            <a:p>
              <a:pPr algn="ctr"/>
              <a:r>
                <a:rPr lang="zh-CN" altLang="en-US" dirty="0">
                  <a:solidFill>
                    <a:sysClr val="window" lastClr="FFFFFF"/>
                  </a:solidFill>
                  <a:latin typeface="Calibri Light" charset="0"/>
                  <a:ea typeface="宋体" panose="02010600030101010101" pitchFamily="2" charset="-122"/>
                  <a:cs typeface="+mn-ea"/>
                  <a:sym typeface="Arial" panose="020B0604020202020204" pitchFamily="34" charset="0"/>
                </a:rPr>
                <a:t>3. 正文</a:t>
              </a:r>
              <a:endParaRPr lang="zh-CN" altLang="en-US" dirty="0">
                <a:solidFill>
                  <a:sysClr val="window" lastClr="FFFFFF"/>
                </a:solidFill>
                <a:latin typeface="Calibri Light" charset="0"/>
                <a:ea typeface="宋体" panose="02010600030101010101" pitchFamily="2" charset="-122"/>
                <a:cs typeface="+mn-ea"/>
                <a:sym typeface="Arial" panose="020B0604020202020204" pitchFamily="34" charset="0"/>
              </a:endParaRPr>
            </a:p>
          </p:txBody>
        </p:sp>
        <p:sp>
          <p:nvSpPr>
            <p:cNvPr id="29" name="矩形 28"/>
            <p:cNvSpPr/>
            <p:nvPr>
              <p:custDataLst>
                <p:tags r:id="rId9"/>
              </p:custDataLst>
            </p:nvPr>
          </p:nvSpPr>
          <p:spPr>
            <a:xfrm>
              <a:off x="3790194" y="2723936"/>
              <a:ext cx="1796533" cy="3263000"/>
            </a:xfrm>
            <a:prstGeom prst="rect">
              <a:avLst/>
            </a:prstGeom>
          </p:spPr>
          <p:txBody>
            <a:bodyPr wrap="square"/>
            <a:p>
              <a:pPr>
                <a:lnSpc>
                  <a:spcPct val="120000"/>
                </a:lnSpc>
              </a:pPr>
              <a:r>
                <a:rPr lang="zh-CN" altLang="en-US" dirty="0">
                  <a:solidFill>
                    <a:srgbClr val="39302A"/>
                  </a:solidFill>
                  <a:cs typeface="黑体" panose="02010609060101010101" charset="-122"/>
                  <a:sym typeface="Arial" panose="020B0604020202020204" pitchFamily="34" charset="0"/>
                </a:rPr>
                <a:t>正文一般包括以下几方面内容。</a:t>
              </a:r>
              <a:endParaRPr lang="zh-CN" altLang="en-US" dirty="0">
                <a:solidFill>
                  <a:srgbClr val="39302A"/>
                </a:solidFill>
                <a:cs typeface="黑体" panose="02010609060101010101" charset="-122"/>
                <a:sym typeface="Arial" panose="020B0604020202020204" pitchFamily="34" charset="0"/>
              </a:endParaRPr>
            </a:p>
            <a:p>
              <a:pPr>
                <a:lnSpc>
                  <a:spcPct val="120000"/>
                </a:lnSpc>
              </a:pPr>
              <a:r>
                <a:rPr lang="zh-CN" altLang="en-US" dirty="0">
                  <a:solidFill>
                    <a:srgbClr val="39302A"/>
                  </a:solidFill>
                  <a:cs typeface="黑体" panose="02010609060101010101" charset="-122"/>
                  <a:sym typeface="Arial" panose="020B0604020202020204" pitchFamily="34" charset="0"/>
                </a:rPr>
                <a:t>首先，对主人的盛情表示感谢，表达出自己的荣幸与感激。其次，畅叙情谊，或表明自己来访的意图、诚意、效果、意义，或褒扬对方的成就、贡献。最后，应提出与对方进一步发展关系的强烈愿望。</a:t>
              </a:r>
              <a:endParaRPr lang="zh-CN" altLang="en-US" dirty="0">
                <a:solidFill>
                  <a:srgbClr val="39302A"/>
                </a:solidFill>
                <a:cs typeface="黑体" panose="02010609060101010101" charset="-122"/>
                <a:sym typeface="Arial" panose="020B0604020202020204" pitchFamily="34" charset="0"/>
              </a:endParaRPr>
            </a:p>
          </p:txBody>
        </p:sp>
      </p:grpSp>
      <p:grpSp>
        <p:nvGrpSpPr>
          <p:cNvPr id="35" name="组合 34"/>
          <p:cNvGrpSpPr/>
          <p:nvPr>
            <p:custDataLst>
              <p:tags r:id="rId10"/>
            </p:custDataLst>
          </p:nvPr>
        </p:nvGrpSpPr>
        <p:grpSpPr>
          <a:xfrm>
            <a:off x="7742065" y="1464217"/>
            <a:ext cx="2167938" cy="4144987"/>
            <a:chOff x="5553776" y="1908093"/>
            <a:chExt cx="1692000" cy="3235018"/>
          </a:xfrm>
        </p:grpSpPr>
        <p:sp>
          <p:nvSpPr>
            <p:cNvPr id="7" name="任意多边形 6"/>
            <p:cNvSpPr/>
            <p:nvPr>
              <p:custDataLst>
                <p:tags r:id="rId11"/>
              </p:custDataLst>
            </p:nvPr>
          </p:nvSpPr>
          <p:spPr>
            <a:xfrm>
              <a:off x="5553776" y="1908093"/>
              <a:ext cx="1692000" cy="609170"/>
            </a:xfrm>
            <a:custGeom>
              <a:avLst/>
              <a:gdLst>
                <a:gd name="connsiteX0" fmla="*/ 0 w 2044284"/>
                <a:gd name="connsiteY0" fmla="*/ 0 h 734516"/>
                <a:gd name="connsiteX1" fmla="*/ 1677027 w 2044284"/>
                <a:gd name="connsiteY1" fmla="*/ 0 h 734516"/>
                <a:gd name="connsiteX2" fmla="*/ 2044284 w 2044284"/>
                <a:gd name="connsiteY2" fmla="*/ 367259 h 734516"/>
                <a:gd name="connsiteX3" fmla="*/ 1677027 w 2044284"/>
                <a:gd name="connsiteY3" fmla="*/ 734516 h 734516"/>
                <a:gd name="connsiteX4" fmla="*/ 6359 w 2044284"/>
                <a:gd name="connsiteY4" fmla="*/ 734516 h 734516"/>
                <a:gd name="connsiteX5" fmla="*/ 366815 w 2044284"/>
                <a:gd name="connsiteY5" fmla="*/ 374060 h 734516"/>
                <a:gd name="connsiteX6" fmla="*/ 0 w 2044284"/>
                <a:gd name="connsiteY6" fmla="*/ 7244 h 734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4284" h="734516">
                  <a:moveTo>
                    <a:pt x="0" y="0"/>
                  </a:moveTo>
                  <a:lnTo>
                    <a:pt x="1677027" y="0"/>
                  </a:lnTo>
                  <a:lnTo>
                    <a:pt x="2044284" y="367259"/>
                  </a:lnTo>
                  <a:lnTo>
                    <a:pt x="1677027" y="734516"/>
                  </a:lnTo>
                  <a:lnTo>
                    <a:pt x="6359" y="734516"/>
                  </a:lnTo>
                  <a:lnTo>
                    <a:pt x="366815" y="374060"/>
                  </a:lnTo>
                  <a:lnTo>
                    <a:pt x="0" y="7244"/>
                  </a:lnTo>
                  <a:close/>
                </a:path>
              </a:pathLst>
            </a:custGeom>
            <a:solidFill>
              <a:srgbClr val="FABD50"/>
            </a:solidFill>
            <a:ln>
              <a:noFill/>
            </a:ln>
            <a:effectLst>
              <a:outerShdw blurRad="63500" sx="102000" sy="102000" algn="ctr" rotWithShape="0">
                <a:prstClr val="black">
                  <a:alpha val="40000"/>
                </a:prstClr>
              </a:outerShdw>
            </a:effectLst>
          </p:spPr>
          <p:style>
            <a:lnRef idx="2">
              <a:srgbClr val="FA8550">
                <a:shade val="50000"/>
              </a:srgbClr>
            </a:lnRef>
            <a:fillRef idx="1">
              <a:srgbClr val="FA8550"/>
            </a:fillRef>
            <a:effectRef idx="0">
              <a:srgbClr val="FA8550"/>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rmAutofit/>
            </a:bodyPr>
            <a:p>
              <a:pPr algn="ctr"/>
              <a:r>
                <a:rPr lang="zh-CN" altLang="en-US" dirty="0">
                  <a:solidFill>
                    <a:sysClr val="window" lastClr="FFFFFF"/>
                  </a:solidFill>
                  <a:latin typeface="Calibri Light" charset="0"/>
                  <a:ea typeface="宋体" panose="02010600030101010101" pitchFamily="2" charset="-122"/>
                  <a:cs typeface="+mn-ea"/>
                  <a:sym typeface="Arial" panose="020B0604020202020204" pitchFamily="34" charset="0"/>
                </a:rPr>
                <a:t>4. 结语</a:t>
              </a:r>
              <a:endParaRPr lang="zh-CN" altLang="en-US" dirty="0">
                <a:solidFill>
                  <a:sysClr val="window" lastClr="FFFFFF"/>
                </a:solidFill>
                <a:latin typeface="Calibri Light" charset="0"/>
                <a:ea typeface="宋体" panose="02010600030101010101" pitchFamily="2" charset="-122"/>
                <a:cs typeface="+mn-ea"/>
                <a:sym typeface="Arial" panose="020B0604020202020204" pitchFamily="34" charset="0"/>
              </a:endParaRPr>
            </a:p>
          </p:txBody>
        </p:sp>
        <p:sp>
          <p:nvSpPr>
            <p:cNvPr id="30" name="矩形 29"/>
            <p:cNvSpPr/>
            <p:nvPr>
              <p:custDataLst>
                <p:tags r:id="rId12"/>
              </p:custDataLst>
            </p:nvPr>
          </p:nvSpPr>
          <p:spPr>
            <a:xfrm>
              <a:off x="5661776" y="2723987"/>
              <a:ext cx="1476000" cy="2419124"/>
            </a:xfrm>
            <a:prstGeom prst="rect">
              <a:avLst/>
            </a:prstGeom>
          </p:spPr>
          <p:txBody>
            <a:bodyPr wrap="square">
              <a:normAutofit/>
            </a:bodyPr>
            <a:p>
              <a:pPr>
                <a:lnSpc>
                  <a:spcPct val="120000"/>
                </a:lnSpc>
              </a:pPr>
              <a:r>
                <a:rPr lang="zh-CN" altLang="en-US" dirty="0">
                  <a:solidFill>
                    <a:srgbClr val="39302A"/>
                  </a:solidFill>
                  <a:cs typeface="黑体" panose="02010609060101010101" charset="-122"/>
                  <a:sym typeface="Arial" panose="020B0604020202020204" pitchFamily="34" charset="0"/>
                </a:rPr>
                <a:t>结语应再一次用简短的语言表示感谢。</a:t>
              </a:r>
              <a:endParaRPr lang="zh-CN" altLang="en-US" dirty="0">
                <a:solidFill>
                  <a:srgbClr val="39302A"/>
                </a:solidFill>
                <a:cs typeface="黑体" panose="02010609060101010101"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三、答谢词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901065"/>
            <a:ext cx="5896610" cy="55308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（四）答谢词的写作要求</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63" name="Freeform 9"/>
          <p:cNvSpPr/>
          <p:nvPr>
            <p:custDataLst>
              <p:tags r:id="rId1"/>
            </p:custDataLst>
          </p:nvPr>
        </p:nvSpPr>
        <p:spPr bwMode="auto">
          <a:xfrm>
            <a:off x="5718781" y="3407918"/>
            <a:ext cx="821319" cy="821319"/>
          </a:xfrm>
          <a:custGeom>
            <a:avLst/>
            <a:gdLst>
              <a:gd name="T0" fmla="*/ 638 w 638"/>
              <a:gd name="T1" fmla="*/ 319 h 638"/>
              <a:gd name="T2" fmla="*/ 638 w 638"/>
              <a:gd name="T3" fmla="*/ 319 h 638"/>
              <a:gd name="T4" fmla="*/ 637 w 638"/>
              <a:gd name="T5" fmla="*/ 349 h 638"/>
              <a:gd name="T6" fmla="*/ 632 w 638"/>
              <a:gd name="T7" fmla="*/ 382 h 638"/>
              <a:gd name="T8" fmla="*/ 632 w 638"/>
              <a:gd name="T9" fmla="*/ 382 h 638"/>
              <a:gd name="T10" fmla="*/ 545 w 638"/>
              <a:gd name="T11" fmla="*/ 545 h 638"/>
              <a:gd name="T12" fmla="*/ 428 w 638"/>
              <a:gd name="T13" fmla="*/ 619 h 638"/>
              <a:gd name="T14" fmla="*/ 319 w 638"/>
              <a:gd name="T15" fmla="*/ 638 h 638"/>
              <a:gd name="T16" fmla="*/ 0 w 638"/>
              <a:gd name="T17" fmla="*/ 319 h 638"/>
              <a:gd name="T18" fmla="*/ 0 w 638"/>
              <a:gd name="T19" fmla="*/ 319 h 638"/>
              <a:gd name="T20" fmla="*/ 124 w 638"/>
              <a:gd name="T21" fmla="*/ 67 h 638"/>
              <a:gd name="T22" fmla="*/ 319 w 638"/>
              <a:gd name="T23" fmla="*/ 0 h 638"/>
              <a:gd name="T24" fmla="*/ 319 w 638"/>
              <a:gd name="T25" fmla="*/ 0 h 638"/>
              <a:gd name="T26" fmla="*/ 605 w 638"/>
              <a:gd name="T27" fmla="*/ 178 h 638"/>
              <a:gd name="T28" fmla="*/ 624 w 638"/>
              <a:gd name="T29" fmla="*/ 224 h 638"/>
              <a:gd name="T30" fmla="*/ 638 w 638"/>
              <a:gd name="T31" fmla="*/ 31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8" h="638">
                <a:moveTo>
                  <a:pt x="638" y="319"/>
                </a:moveTo>
                <a:cubicBezTo>
                  <a:pt x="638" y="319"/>
                  <a:pt x="638" y="319"/>
                  <a:pt x="638" y="319"/>
                </a:cubicBezTo>
                <a:cubicBezTo>
                  <a:pt x="638" y="329"/>
                  <a:pt x="638" y="339"/>
                  <a:pt x="637" y="349"/>
                </a:cubicBezTo>
                <a:cubicBezTo>
                  <a:pt x="636" y="360"/>
                  <a:pt x="634" y="371"/>
                  <a:pt x="632" y="382"/>
                </a:cubicBezTo>
                <a:cubicBezTo>
                  <a:pt x="632" y="382"/>
                  <a:pt x="632" y="382"/>
                  <a:pt x="632" y="382"/>
                </a:cubicBezTo>
                <a:cubicBezTo>
                  <a:pt x="620" y="445"/>
                  <a:pt x="589" y="501"/>
                  <a:pt x="545" y="545"/>
                </a:cubicBezTo>
                <a:cubicBezTo>
                  <a:pt x="512" y="577"/>
                  <a:pt x="473" y="603"/>
                  <a:pt x="428" y="619"/>
                </a:cubicBezTo>
                <a:cubicBezTo>
                  <a:pt x="394" y="632"/>
                  <a:pt x="358" y="638"/>
                  <a:pt x="319" y="638"/>
                </a:cubicBezTo>
                <a:cubicBezTo>
                  <a:pt x="143" y="638"/>
                  <a:pt x="0" y="496"/>
                  <a:pt x="0" y="319"/>
                </a:cubicBezTo>
                <a:cubicBezTo>
                  <a:pt x="0" y="319"/>
                  <a:pt x="0" y="319"/>
                  <a:pt x="0" y="319"/>
                </a:cubicBezTo>
                <a:cubicBezTo>
                  <a:pt x="0" y="216"/>
                  <a:pt x="49" y="125"/>
                  <a:pt x="124" y="67"/>
                </a:cubicBezTo>
                <a:cubicBezTo>
                  <a:pt x="178" y="25"/>
                  <a:pt x="246" y="0"/>
                  <a:pt x="319" y="0"/>
                </a:cubicBezTo>
                <a:cubicBezTo>
                  <a:pt x="319" y="0"/>
                  <a:pt x="319" y="0"/>
                  <a:pt x="319" y="0"/>
                </a:cubicBezTo>
                <a:cubicBezTo>
                  <a:pt x="445" y="0"/>
                  <a:pt x="553" y="73"/>
                  <a:pt x="605" y="178"/>
                </a:cubicBezTo>
                <a:cubicBezTo>
                  <a:pt x="613" y="193"/>
                  <a:pt x="619" y="208"/>
                  <a:pt x="624" y="224"/>
                </a:cubicBezTo>
                <a:cubicBezTo>
                  <a:pt x="633" y="254"/>
                  <a:pt x="638" y="286"/>
                  <a:pt x="638" y="319"/>
                </a:cubicBezTo>
                <a:close/>
              </a:path>
            </a:pathLst>
          </a:custGeom>
          <a:noFill/>
          <a:ln w="58738" cap="flat">
            <a:solidFill>
              <a:sysClr val="window" lastClr="FFFFFF">
                <a:lumMod val="85000"/>
              </a:sys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00">
              <a:ea typeface="黑体" panose="02010609060101010101" charset="-122"/>
              <a:cs typeface="黑体" panose="02010609060101010101" charset="-122"/>
            </a:endParaRPr>
          </a:p>
        </p:txBody>
      </p:sp>
      <p:sp>
        <p:nvSpPr>
          <p:cNvPr id="65" name="Freeform 5"/>
          <p:cNvSpPr/>
          <p:nvPr>
            <p:custDataLst>
              <p:tags r:id="rId2"/>
            </p:custDataLst>
          </p:nvPr>
        </p:nvSpPr>
        <p:spPr bwMode="auto">
          <a:xfrm>
            <a:off x="4540356" y="3816495"/>
            <a:ext cx="1607318" cy="1661483"/>
          </a:xfrm>
          <a:custGeom>
            <a:avLst/>
            <a:gdLst>
              <a:gd name="T0" fmla="*/ 641 w 652"/>
              <a:gd name="T1" fmla="*/ 554 h 674"/>
              <a:gd name="T2" fmla="*/ 645 w 652"/>
              <a:gd name="T3" fmla="*/ 494 h 674"/>
              <a:gd name="T4" fmla="*/ 633 w 652"/>
              <a:gd name="T5" fmla="*/ 478 h 674"/>
              <a:gd name="T6" fmla="*/ 617 w 652"/>
              <a:gd name="T7" fmla="*/ 476 h 674"/>
              <a:gd name="T8" fmla="*/ 597 w 652"/>
              <a:gd name="T9" fmla="*/ 481 h 674"/>
              <a:gd name="T10" fmla="*/ 554 w 652"/>
              <a:gd name="T11" fmla="*/ 480 h 674"/>
              <a:gd name="T12" fmla="*/ 524 w 652"/>
              <a:gd name="T13" fmla="*/ 458 h 674"/>
              <a:gd name="T14" fmla="*/ 514 w 652"/>
              <a:gd name="T15" fmla="*/ 433 h 674"/>
              <a:gd name="T16" fmla="*/ 519 w 652"/>
              <a:gd name="T17" fmla="*/ 398 h 674"/>
              <a:gd name="T18" fmla="*/ 549 w 652"/>
              <a:gd name="T19" fmla="*/ 369 h 674"/>
              <a:gd name="T20" fmla="*/ 599 w 652"/>
              <a:gd name="T21" fmla="*/ 367 h 674"/>
              <a:gd name="T22" fmla="*/ 640 w 652"/>
              <a:gd name="T23" fmla="*/ 369 h 674"/>
              <a:gd name="T24" fmla="*/ 651 w 652"/>
              <a:gd name="T25" fmla="*/ 339 h 674"/>
              <a:gd name="T26" fmla="*/ 648 w 652"/>
              <a:gd name="T27" fmla="*/ 283 h 674"/>
              <a:gd name="T28" fmla="*/ 641 w 652"/>
              <a:gd name="T29" fmla="*/ 210 h 674"/>
              <a:gd name="T30" fmla="*/ 637 w 652"/>
              <a:gd name="T31" fmla="*/ 189 h 674"/>
              <a:gd name="T32" fmla="*/ 456 w 652"/>
              <a:gd name="T33" fmla="*/ 14 h 674"/>
              <a:gd name="T34" fmla="*/ 440 w 652"/>
              <a:gd name="T35" fmla="*/ 11 h 674"/>
              <a:gd name="T36" fmla="*/ 367 w 652"/>
              <a:gd name="T37" fmla="*/ 4 h 674"/>
              <a:gd name="T38" fmla="*/ 312 w 652"/>
              <a:gd name="T39" fmla="*/ 1 h 674"/>
              <a:gd name="T40" fmla="*/ 282 w 652"/>
              <a:gd name="T41" fmla="*/ 13 h 674"/>
              <a:gd name="T42" fmla="*/ 284 w 652"/>
              <a:gd name="T43" fmla="*/ 53 h 674"/>
              <a:gd name="T44" fmla="*/ 282 w 652"/>
              <a:gd name="T45" fmla="*/ 103 h 674"/>
              <a:gd name="T46" fmla="*/ 253 w 652"/>
              <a:gd name="T47" fmla="*/ 133 h 674"/>
              <a:gd name="T48" fmla="*/ 217 w 652"/>
              <a:gd name="T49" fmla="*/ 138 h 674"/>
              <a:gd name="T50" fmla="*/ 192 w 652"/>
              <a:gd name="T51" fmla="*/ 128 h 674"/>
              <a:gd name="T52" fmla="*/ 171 w 652"/>
              <a:gd name="T53" fmla="*/ 99 h 674"/>
              <a:gd name="T54" fmla="*/ 170 w 652"/>
              <a:gd name="T55" fmla="*/ 55 h 674"/>
              <a:gd name="T56" fmla="*/ 175 w 652"/>
              <a:gd name="T57" fmla="*/ 35 h 674"/>
              <a:gd name="T58" fmla="*/ 172 w 652"/>
              <a:gd name="T59" fmla="*/ 20 h 674"/>
              <a:gd name="T60" fmla="*/ 156 w 652"/>
              <a:gd name="T61" fmla="*/ 7 h 674"/>
              <a:gd name="T62" fmla="*/ 112 w 652"/>
              <a:gd name="T63" fmla="*/ 9 h 674"/>
              <a:gd name="T64" fmla="*/ 112 w 652"/>
              <a:gd name="T65" fmla="*/ 79 h 674"/>
              <a:gd name="T66" fmla="*/ 0 w 652"/>
              <a:gd name="T67" fmla="*/ 233 h 674"/>
              <a:gd name="T68" fmla="*/ 121 w 652"/>
              <a:gd name="T69" fmla="*/ 442 h 674"/>
              <a:gd name="T70" fmla="*/ 310 w 652"/>
              <a:gd name="T71" fmla="*/ 422 h 674"/>
              <a:gd name="T72" fmla="*/ 446 w 652"/>
              <a:gd name="T73" fmla="*/ 500 h 674"/>
              <a:gd name="T74" fmla="*/ 522 w 652"/>
              <a:gd name="T75" fmla="*/ 674 h 674"/>
              <a:gd name="T76" fmla="*/ 629 w 652"/>
              <a:gd name="T77" fmla="*/ 674 h 674"/>
              <a:gd name="T78" fmla="*/ 631 w 652"/>
              <a:gd name="T79" fmla="*/ 648 h 674"/>
              <a:gd name="T80" fmla="*/ 641 w 652"/>
              <a:gd name="T81" fmla="*/ 554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2" h="674">
                <a:moveTo>
                  <a:pt x="641" y="554"/>
                </a:moveTo>
                <a:cubicBezTo>
                  <a:pt x="644" y="536"/>
                  <a:pt x="647" y="504"/>
                  <a:pt x="645" y="494"/>
                </a:cubicBezTo>
                <a:cubicBezTo>
                  <a:pt x="643" y="484"/>
                  <a:pt x="636" y="480"/>
                  <a:pt x="633" y="478"/>
                </a:cubicBezTo>
                <a:cubicBezTo>
                  <a:pt x="629" y="476"/>
                  <a:pt x="622" y="475"/>
                  <a:pt x="617" y="476"/>
                </a:cubicBezTo>
                <a:cubicBezTo>
                  <a:pt x="613" y="476"/>
                  <a:pt x="614" y="476"/>
                  <a:pt x="597" y="481"/>
                </a:cubicBezTo>
                <a:cubicBezTo>
                  <a:pt x="580" y="486"/>
                  <a:pt x="564" y="482"/>
                  <a:pt x="554" y="480"/>
                </a:cubicBezTo>
                <a:cubicBezTo>
                  <a:pt x="543" y="478"/>
                  <a:pt x="528" y="462"/>
                  <a:pt x="524" y="458"/>
                </a:cubicBezTo>
                <a:cubicBezTo>
                  <a:pt x="521" y="454"/>
                  <a:pt x="514" y="439"/>
                  <a:pt x="514" y="433"/>
                </a:cubicBezTo>
                <a:cubicBezTo>
                  <a:pt x="514" y="428"/>
                  <a:pt x="513" y="412"/>
                  <a:pt x="519" y="398"/>
                </a:cubicBezTo>
                <a:cubicBezTo>
                  <a:pt x="526" y="384"/>
                  <a:pt x="543" y="370"/>
                  <a:pt x="549" y="369"/>
                </a:cubicBezTo>
                <a:cubicBezTo>
                  <a:pt x="556" y="367"/>
                  <a:pt x="579" y="358"/>
                  <a:pt x="599" y="367"/>
                </a:cubicBezTo>
                <a:cubicBezTo>
                  <a:pt x="619" y="375"/>
                  <a:pt x="629" y="373"/>
                  <a:pt x="640" y="369"/>
                </a:cubicBezTo>
                <a:cubicBezTo>
                  <a:pt x="650" y="365"/>
                  <a:pt x="652" y="348"/>
                  <a:pt x="651" y="339"/>
                </a:cubicBezTo>
                <a:cubicBezTo>
                  <a:pt x="650" y="329"/>
                  <a:pt x="649" y="307"/>
                  <a:pt x="648" y="283"/>
                </a:cubicBezTo>
                <a:cubicBezTo>
                  <a:pt x="646" y="259"/>
                  <a:pt x="643" y="219"/>
                  <a:pt x="641" y="210"/>
                </a:cubicBezTo>
                <a:cubicBezTo>
                  <a:pt x="640" y="204"/>
                  <a:pt x="638" y="196"/>
                  <a:pt x="637" y="189"/>
                </a:cubicBezTo>
                <a:cubicBezTo>
                  <a:pt x="540" y="186"/>
                  <a:pt x="462" y="110"/>
                  <a:pt x="456" y="14"/>
                </a:cubicBezTo>
                <a:cubicBezTo>
                  <a:pt x="450" y="13"/>
                  <a:pt x="445" y="12"/>
                  <a:pt x="440" y="11"/>
                </a:cubicBezTo>
                <a:cubicBezTo>
                  <a:pt x="432" y="10"/>
                  <a:pt x="391" y="6"/>
                  <a:pt x="367" y="4"/>
                </a:cubicBezTo>
                <a:cubicBezTo>
                  <a:pt x="344" y="3"/>
                  <a:pt x="321" y="2"/>
                  <a:pt x="312" y="1"/>
                </a:cubicBezTo>
                <a:cubicBezTo>
                  <a:pt x="302" y="0"/>
                  <a:pt x="286" y="2"/>
                  <a:pt x="282" y="13"/>
                </a:cubicBezTo>
                <a:cubicBezTo>
                  <a:pt x="278" y="23"/>
                  <a:pt x="275" y="33"/>
                  <a:pt x="284" y="53"/>
                </a:cubicBezTo>
                <a:cubicBezTo>
                  <a:pt x="292" y="73"/>
                  <a:pt x="283" y="96"/>
                  <a:pt x="282" y="103"/>
                </a:cubicBezTo>
                <a:cubicBezTo>
                  <a:pt x="280" y="109"/>
                  <a:pt x="267" y="126"/>
                  <a:pt x="253" y="133"/>
                </a:cubicBezTo>
                <a:cubicBezTo>
                  <a:pt x="239" y="140"/>
                  <a:pt x="223" y="138"/>
                  <a:pt x="217" y="138"/>
                </a:cubicBezTo>
                <a:cubicBezTo>
                  <a:pt x="212" y="138"/>
                  <a:pt x="197" y="132"/>
                  <a:pt x="192" y="128"/>
                </a:cubicBezTo>
                <a:cubicBezTo>
                  <a:pt x="188" y="124"/>
                  <a:pt x="172" y="109"/>
                  <a:pt x="171" y="99"/>
                </a:cubicBezTo>
                <a:cubicBezTo>
                  <a:pt x="169" y="88"/>
                  <a:pt x="165" y="72"/>
                  <a:pt x="170" y="55"/>
                </a:cubicBezTo>
                <a:cubicBezTo>
                  <a:pt x="174" y="38"/>
                  <a:pt x="174" y="39"/>
                  <a:pt x="175" y="35"/>
                </a:cubicBezTo>
                <a:cubicBezTo>
                  <a:pt x="175" y="31"/>
                  <a:pt x="174" y="23"/>
                  <a:pt x="172" y="20"/>
                </a:cubicBezTo>
                <a:cubicBezTo>
                  <a:pt x="171" y="17"/>
                  <a:pt x="166" y="9"/>
                  <a:pt x="156" y="7"/>
                </a:cubicBezTo>
                <a:cubicBezTo>
                  <a:pt x="149" y="6"/>
                  <a:pt x="129" y="7"/>
                  <a:pt x="112" y="9"/>
                </a:cubicBezTo>
                <a:cubicBezTo>
                  <a:pt x="112" y="79"/>
                  <a:pt x="112" y="79"/>
                  <a:pt x="112" y="79"/>
                </a:cubicBezTo>
                <a:cubicBezTo>
                  <a:pt x="0" y="233"/>
                  <a:pt x="0" y="233"/>
                  <a:pt x="0" y="233"/>
                </a:cubicBezTo>
                <a:cubicBezTo>
                  <a:pt x="121" y="442"/>
                  <a:pt x="121" y="442"/>
                  <a:pt x="121" y="442"/>
                </a:cubicBezTo>
                <a:cubicBezTo>
                  <a:pt x="310" y="422"/>
                  <a:pt x="310" y="422"/>
                  <a:pt x="310" y="422"/>
                </a:cubicBezTo>
                <a:cubicBezTo>
                  <a:pt x="446" y="500"/>
                  <a:pt x="446" y="500"/>
                  <a:pt x="446" y="500"/>
                </a:cubicBezTo>
                <a:cubicBezTo>
                  <a:pt x="522" y="674"/>
                  <a:pt x="522" y="674"/>
                  <a:pt x="522" y="674"/>
                </a:cubicBezTo>
                <a:cubicBezTo>
                  <a:pt x="629" y="674"/>
                  <a:pt x="629" y="674"/>
                  <a:pt x="629" y="674"/>
                </a:cubicBezTo>
                <a:cubicBezTo>
                  <a:pt x="631" y="648"/>
                  <a:pt x="631" y="648"/>
                  <a:pt x="631" y="648"/>
                </a:cubicBezTo>
                <a:cubicBezTo>
                  <a:pt x="635" y="602"/>
                  <a:pt x="638" y="570"/>
                  <a:pt x="641" y="554"/>
                </a:cubicBezTo>
                <a:close/>
              </a:path>
            </a:pathLst>
          </a:custGeom>
          <a:solidFill>
            <a:srgbClr val="6AB9D4"/>
          </a:solidFill>
          <a:ln w="12700" cap="flat">
            <a:solidFill>
              <a:sysClr val="window" lastClr="FFFFFF"/>
            </a:solidFill>
            <a:prstDash val="solid"/>
            <a:miter lim="800000"/>
          </a:ln>
        </p:spPr>
        <p:txBody>
          <a:bodyPr vert="horz" wrap="square" lIns="91440" tIns="45720" rIns="91440" bIns="45720" numCol="1" anchor="t" anchorCtr="0" compatLnSpc="1"/>
          <a:lstStyle/>
          <a:p>
            <a:endParaRPr lang="zh-CN" altLang="en-US">
              <a:cs typeface="黑体" panose="02010609060101010101" charset="-122"/>
            </a:endParaRPr>
          </a:p>
        </p:txBody>
      </p:sp>
      <p:sp>
        <p:nvSpPr>
          <p:cNvPr id="66" name="Freeform 6"/>
          <p:cNvSpPr/>
          <p:nvPr>
            <p:custDataLst>
              <p:tags r:id="rId3"/>
            </p:custDataLst>
          </p:nvPr>
        </p:nvSpPr>
        <p:spPr bwMode="auto">
          <a:xfrm>
            <a:off x="4540356" y="2159178"/>
            <a:ext cx="1928157" cy="2002113"/>
          </a:xfrm>
          <a:custGeom>
            <a:avLst/>
            <a:gdLst>
              <a:gd name="T0" fmla="*/ 156 w 782"/>
              <a:gd name="T1" fmla="*/ 679 h 812"/>
              <a:gd name="T2" fmla="*/ 172 w 782"/>
              <a:gd name="T3" fmla="*/ 692 h 812"/>
              <a:gd name="T4" fmla="*/ 175 w 782"/>
              <a:gd name="T5" fmla="*/ 707 h 812"/>
              <a:gd name="T6" fmla="*/ 170 w 782"/>
              <a:gd name="T7" fmla="*/ 727 h 812"/>
              <a:gd name="T8" fmla="*/ 171 w 782"/>
              <a:gd name="T9" fmla="*/ 771 h 812"/>
              <a:gd name="T10" fmla="*/ 192 w 782"/>
              <a:gd name="T11" fmla="*/ 800 h 812"/>
              <a:gd name="T12" fmla="*/ 217 w 782"/>
              <a:gd name="T13" fmla="*/ 810 h 812"/>
              <a:gd name="T14" fmla="*/ 253 w 782"/>
              <a:gd name="T15" fmla="*/ 805 h 812"/>
              <a:gd name="T16" fmla="*/ 282 w 782"/>
              <a:gd name="T17" fmla="*/ 775 h 812"/>
              <a:gd name="T18" fmla="*/ 284 w 782"/>
              <a:gd name="T19" fmla="*/ 725 h 812"/>
              <a:gd name="T20" fmla="*/ 282 w 782"/>
              <a:gd name="T21" fmla="*/ 685 h 812"/>
              <a:gd name="T22" fmla="*/ 312 w 782"/>
              <a:gd name="T23" fmla="*/ 673 h 812"/>
              <a:gd name="T24" fmla="*/ 367 w 782"/>
              <a:gd name="T25" fmla="*/ 676 h 812"/>
              <a:gd name="T26" fmla="*/ 440 w 782"/>
              <a:gd name="T27" fmla="*/ 683 h 812"/>
              <a:gd name="T28" fmla="*/ 456 w 782"/>
              <a:gd name="T29" fmla="*/ 686 h 812"/>
              <a:gd name="T30" fmla="*/ 455 w 782"/>
              <a:gd name="T31" fmla="*/ 673 h 812"/>
              <a:gd name="T32" fmla="*/ 644 w 782"/>
              <a:gd name="T33" fmla="*/ 485 h 812"/>
              <a:gd name="T34" fmla="*/ 665 w 782"/>
              <a:gd name="T35" fmla="*/ 486 h 812"/>
              <a:gd name="T36" fmla="*/ 664 w 782"/>
              <a:gd name="T37" fmla="*/ 469 h 812"/>
              <a:gd name="T38" fmla="*/ 654 w 782"/>
              <a:gd name="T39" fmla="*/ 375 h 812"/>
              <a:gd name="T40" fmla="*/ 650 w 782"/>
              <a:gd name="T41" fmla="*/ 315 h 812"/>
              <a:gd name="T42" fmla="*/ 662 w 782"/>
              <a:gd name="T43" fmla="*/ 299 h 812"/>
              <a:gd name="T44" fmla="*/ 678 w 782"/>
              <a:gd name="T45" fmla="*/ 297 h 812"/>
              <a:gd name="T46" fmla="*/ 698 w 782"/>
              <a:gd name="T47" fmla="*/ 302 h 812"/>
              <a:gd name="T48" fmla="*/ 741 w 782"/>
              <a:gd name="T49" fmla="*/ 301 h 812"/>
              <a:gd name="T50" fmla="*/ 770 w 782"/>
              <a:gd name="T51" fmla="*/ 279 h 812"/>
              <a:gd name="T52" fmla="*/ 781 w 782"/>
              <a:gd name="T53" fmla="*/ 254 h 812"/>
              <a:gd name="T54" fmla="*/ 776 w 782"/>
              <a:gd name="T55" fmla="*/ 219 h 812"/>
              <a:gd name="T56" fmla="*/ 745 w 782"/>
              <a:gd name="T57" fmla="*/ 190 h 812"/>
              <a:gd name="T58" fmla="*/ 695 w 782"/>
              <a:gd name="T59" fmla="*/ 188 h 812"/>
              <a:gd name="T60" fmla="*/ 655 w 782"/>
              <a:gd name="T61" fmla="*/ 190 h 812"/>
              <a:gd name="T62" fmla="*/ 644 w 782"/>
              <a:gd name="T63" fmla="*/ 160 h 812"/>
              <a:gd name="T64" fmla="*/ 647 w 782"/>
              <a:gd name="T65" fmla="*/ 104 h 812"/>
              <a:gd name="T66" fmla="*/ 654 w 782"/>
              <a:gd name="T67" fmla="*/ 31 h 812"/>
              <a:gd name="T68" fmla="*/ 659 w 782"/>
              <a:gd name="T69" fmla="*/ 4 h 812"/>
              <a:gd name="T70" fmla="*/ 660 w 782"/>
              <a:gd name="T71" fmla="*/ 0 h 812"/>
              <a:gd name="T72" fmla="*/ 521 w 782"/>
              <a:gd name="T73" fmla="*/ 0 h 812"/>
              <a:gd name="T74" fmla="*/ 445 w 782"/>
              <a:gd name="T75" fmla="*/ 174 h 812"/>
              <a:gd name="T76" fmla="*/ 310 w 782"/>
              <a:gd name="T77" fmla="*/ 252 h 812"/>
              <a:gd name="T78" fmla="*/ 121 w 782"/>
              <a:gd name="T79" fmla="*/ 232 h 812"/>
              <a:gd name="T80" fmla="*/ 0 w 782"/>
              <a:gd name="T81" fmla="*/ 442 h 812"/>
              <a:gd name="T82" fmla="*/ 112 w 782"/>
              <a:gd name="T83" fmla="*/ 595 h 812"/>
              <a:gd name="T84" fmla="*/ 112 w 782"/>
              <a:gd name="T85" fmla="*/ 681 h 812"/>
              <a:gd name="T86" fmla="*/ 156 w 782"/>
              <a:gd name="T87" fmla="*/ 679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82" h="812">
                <a:moveTo>
                  <a:pt x="156" y="679"/>
                </a:moveTo>
                <a:cubicBezTo>
                  <a:pt x="166" y="681"/>
                  <a:pt x="171" y="689"/>
                  <a:pt x="172" y="692"/>
                </a:cubicBezTo>
                <a:cubicBezTo>
                  <a:pt x="174" y="695"/>
                  <a:pt x="175" y="703"/>
                  <a:pt x="175" y="707"/>
                </a:cubicBezTo>
                <a:cubicBezTo>
                  <a:pt x="174" y="711"/>
                  <a:pt x="174" y="710"/>
                  <a:pt x="170" y="727"/>
                </a:cubicBezTo>
                <a:cubicBezTo>
                  <a:pt x="165" y="744"/>
                  <a:pt x="169" y="760"/>
                  <a:pt x="171" y="771"/>
                </a:cubicBezTo>
                <a:cubicBezTo>
                  <a:pt x="172" y="781"/>
                  <a:pt x="188" y="796"/>
                  <a:pt x="192" y="800"/>
                </a:cubicBezTo>
                <a:cubicBezTo>
                  <a:pt x="197" y="804"/>
                  <a:pt x="212" y="810"/>
                  <a:pt x="217" y="810"/>
                </a:cubicBezTo>
                <a:cubicBezTo>
                  <a:pt x="223" y="810"/>
                  <a:pt x="239" y="812"/>
                  <a:pt x="253" y="805"/>
                </a:cubicBezTo>
                <a:cubicBezTo>
                  <a:pt x="267" y="798"/>
                  <a:pt x="280" y="781"/>
                  <a:pt x="282" y="775"/>
                </a:cubicBezTo>
                <a:cubicBezTo>
                  <a:pt x="283" y="768"/>
                  <a:pt x="292" y="745"/>
                  <a:pt x="284" y="725"/>
                </a:cubicBezTo>
                <a:cubicBezTo>
                  <a:pt x="275" y="705"/>
                  <a:pt x="278" y="695"/>
                  <a:pt x="282" y="685"/>
                </a:cubicBezTo>
                <a:cubicBezTo>
                  <a:pt x="286" y="674"/>
                  <a:pt x="302" y="672"/>
                  <a:pt x="312" y="673"/>
                </a:cubicBezTo>
                <a:cubicBezTo>
                  <a:pt x="321" y="674"/>
                  <a:pt x="344" y="675"/>
                  <a:pt x="367" y="676"/>
                </a:cubicBezTo>
                <a:cubicBezTo>
                  <a:pt x="391" y="678"/>
                  <a:pt x="432" y="682"/>
                  <a:pt x="440" y="683"/>
                </a:cubicBezTo>
                <a:cubicBezTo>
                  <a:pt x="445" y="684"/>
                  <a:pt x="450" y="685"/>
                  <a:pt x="456" y="686"/>
                </a:cubicBezTo>
                <a:cubicBezTo>
                  <a:pt x="455" y="682"/>
                  <a:pt x="455" y="678"/>
                  <a:pt x="455" y="673"/>
                </a:cubicBezTo>
                <a:cubicBezTo>
                  <a:pt x="455" y="569"/>
                  <a:pt x="540" y="485"/>
                  <a:pt x="644" y="485"/>
                </a:cubicBezTo>
                <a:cubicBezTo>
                  <a:pt x="651" y="485"/>
                  <a:pt x="658" y="485"/>
                  <a:pt x="665" y="486"/>
                </a:cubicBezTo>
                <a:cubicBezTo>
                  <a:pt x="664" y="469"/>
                  <a:pt x="664" y="469"/>
                  <a:pt x="664" y="469"/>
                </a:cubicBezTo>
                <a:cubicBezTo>
                  <a:pt x="660" y="423"/>
                  <a:pt x="657" y="392"/>
                  <a:pt x="654" y="375"/>
                </a:cubicBezTo>
                <a:cubicBezTo>
                  <a:pt x="651" y="358"/>
                  <a:pt x="648" y="325"/>
                  <a:pt x="650" y="315"/>
                </a:cubicBezTo>
                <a:cubicBezTo>
                  <a:pt x="651" y="305"/>
                  <a:pt x="659" y="301"/>
                  <a:pt x="662" y="299"/>
                </a:cubicBezTo>
                <a:cubicBezTo>
                  <a:pt x="665" y="297"/>
                  <a:pt x="673" y="297"/>
                  <a:pt x="678" y="297"/>
                </a:cubicBezTo>
                <a:cubicBezTo>
                  <a:pt x="682" y="297"/>
                  <a:pt x="681" y="297"/>
                  <a:pt x="698" y="302"/>
                </a:cubicBezTo>
                <a:cubicBezTo>
                  <a:pt x="715" y="307"/>
                  <a:pt x="731" y="303"/>
                  <a:pt x="741" y="301"/>
                </a:cubicBezTo>
                <a:cubicBezTo>
                  <a:pt x="751" y="299"/>
                  <a:pt x="767" y="284"/>
                  <a:pt x="770" y="279"/>
                </a:cubicBezTo>
                <a:cubicBezTo>
                  <a:pt x="774" y="275"/>
                  <a:pt x="780" y="260"/>
                  <a:pt x="781" y="254"/>
                </a:cubicBezTo>
                <a:cubicBezTo>
                  <a:pt x="781" y="249"/>
                  <a:pt x="782" y="233"/>
                  <a:pt x="776" y="219"/>
                </a:cubicBezTo>
                <a:cubicBezTo>
                  <a:pt x="769" y="205"/>
                  <a:pt x="752" y="191"/>
                  <a:pt x="745" y="190"/>
                </a:cubicBezTo>
                <a:cubicBezTo>
                  <a:pt x="739" y="188"/>
                  <a:pt x="715" y="179"/>
                  <a:pt x="695" y="188"/>
                </a:cubicBezTo>
                <a:cubicBezTo>
                  <a:pt x="675" y="196"/>
                  <a:pt x="666" y="194"/>
                  <a:pt x="655" y="190"/>
                </a:cubicBezTo>
                <a:cubicBezTo>
                  <a:pt x="645" y="186"/>
                  <a:pt x="643" y="169"/>
                  <a:pt x="644" y="160"/>
                </a:cubicBezTo>
                <a:cubicBezTo>
                  <a:pt x="645" y="151"/>
                  <a:pt x="646" y="128"/>
                  <a:pt x="647" y="104"/>
                </a:cubicBezTo>
                <a:cubicBezTo>
                  <a:pt x="648" y="81"/>
                  <a:pt x="652" y="40"/>
                  <a:pt x="654" y="31"/>
                </a:cubicBezTo>
                <a:cubicBezTo>
                  <a:pt x="655" y="23"/>
                  <a:pt x="659" y="9"/>
                  <a:pt x="659" y="4"/>
                </a:cubicBezTo>
                <a:cubicBezTo>
                  <a:pt x="659" y="4"/>
                  <a:pt x="659" y="3"/>
                  <a:pt x="660" y="0"/>
                </a:cubicBezTo>
                <a:cubicBezTo>
                  <a:pt x="521" y="0"/>
                  <a:pt x="521" y="0"/>
                  <a:pt x="521" y="0"/>
                </a:cubicBezTo>
                <a:cubicBezTo>
                  <a:pt x="445" y="174"/>
                  <a:pt x="445" y="174"/>
                  <a:pt x="445" y="174"/>
                </a:cubicBezTo>
                <a:cubicBezTo>
                  <a:pt x="310" y="252"/>
                  <a:pt x="310" y="252"/>
                  <a:pt x="310" y="252"/>
                </a:cubicBezTo>
                <a:cubicBezTo>
                  <a:pt x="121" y="232"/>
                  <a:pt x="121" y="232"/>
                  <a:pt x="121" y="232"/>
                </a:cubicBezTo>
                <a:cubicBezTo>
                  <a:pt x="0" y="442"/>
                  <a:pt x="0" y="442"/>
                  <a:pt x="0" y="442"/>
                </a:cubicBezTo>
                <a:cubicBezTo>
                  <a:pt x="112" y="595"/>
                  <a:pt x="112" y="595"/>
                  <a:pt x="112" y="595"/>
                </a:cubicBezTo>
                <a:cubicBezTo>
                  <a:pt x="112" y="681"/>
                  <a:pt x="112" y="681"/>
                  <a:pt x="112" y="681"/>
                </a:cubicBezTo>
                <a:cubicBezTo>
                  <a:pt x="129" y="679"/>
                  <a:pt x="149" y="678"/>
                  <a:pt x="156" y="679"/>
                </a:cubicBezTo>
                <a:close/>
              </a:path>
            </a:pathLst>
          </a:custGeom>
          <a:solidFill>
            <a:srgbClr val="FFDA62"/>
          </a:solidFill>
          <a:ln w="12700" cap="flat">
            <a:solidFill>
              <a:sysClr val="window" lastClr="FFFFFF"/>
            </a:solidFill>
            <a:prstDash val="solid"/>
            <a:miter lim="800000"/>
          </a:ln>
        </p:spPr>
        <p:txBody>
          <a:bodyPr vert="horz" wrap="square" lIns="91440" tIns="45720" rIns="91440" bIns="45720" numCol="1" anchor="t" anchorCtr="0" compatLnSpc="1"/>
          <a:lstStyle/>
          <a:p>
            <a:endParaRPr lang="zh-CN" altLang="en-US">
              <a:cs typeface="黑体" panose="02010609060101010101" charset="-122"/>
            </a:endParaRPr>
          </a:p>
        </p:txBody>
      </p:sp>
      <p:sp>
        <p:nvSpPr>
          <p:cNvPr id="67" name="Freeform 7"/>
          <p:cNvSpPr/>
          <p:nvPr>
            <p:custDataLst>
              <p:tags r:id="rId4"/>
            </p:custDataLst>
          </p:nvPr>
        </p:nvSpPr>
        <p:spPr bwMode="auto">
          <a:xfrm>
            <a:off x="5804960" y="3816495"/>
            <a:ext cx="1909406" cy="1661483"/>
          </a:xfrm>
          <a:custGeom>
            <a:avLst/>
            <a:gdLst>
              <a:gd name="T0" fmla="*/ 662 w 774"/>
              <a:gd name="T1" fmla="*/ 3 h 674"/>
              <a:gd name="T2" fmla="*/ 641 w 774"/>
              <a:gd name="T3" fmla="*/ 1 h 674"/>
              <a:gd name="T4" fmla="*/ 611 w 774"/>
              <a:gd name="T5" fmla="*/ 13 h 674"/>
              <a:gd name="T6" fmla="*/ 613 w 774"/>
              <a:gd name="T7" fmla="*/ 53 h 674"/>
              <a:gd name="T8" fmla="*/ 611 w 774"/>
              <a:gd name="T9" fmla="*/ 103 h 674"/>
              <a:gd name="T10" fmla="*/ 582 w 774"/>
              <a:gd name="T11" fmla="*/ 133 h 674"/>
              <a:gd name="T12" fmla="*/ 547 w 774"/>
              <a:gd name="T13" fmla="*/ 138 h 674"/>
              <a:gd name="T14" fmla="*/ 522 w 774"/>
              <a:gd name="T15" fmla="*/ 128 h 674"/>
              <a:gd name="T16" fmla="*/ 500 w 774"/>
              <a:gd name="T17" fmla="*/ 99 h 674"/>
              <a:gd name="T18" fmla="*/ 499 w 774"/>
              <a:gd name="T19" fmla="*/ 55 h 674"/>
              <a:gd name="T20" fmla="*/ 504 w 774"/>
              <a:gd name="T21" fmla="*/ 35 h 674"/>
              <a:gd name="T22" fmla="*/ 502 w 774"/>
              <a:gd name="T23" fmla="*/ 20 h 674"/>
              <a:gd name="T24" fmla="*/ 485 w 774"/>
              <a:gd name="T25" fmla="*/ 7 h 674"/>
              <a:gd name="T26" fmla="*/ 426 w 774"/>
              <a:gd name="T27" fmla="*/ 12 h 674"/>
              <a:gd name="T28" fmla="*/ 332 w 774"/>
              <a:gd name="T29" fmla="*/ 22 h 674"/>
              <a:gd name="T30" fmla="*/ 318 w 774"/>
              <a:gd name="T31" fmla="*/ 23 h 674"/>
              <a:gd name="T32" fmla="*/ 131 w 774"/>
              <a:gd name="T33" fmla="*/ 189 h 674"/>
              <a:gd name="T34" fmla="*/ 124 w 774"/>
              <a:gd name="T35" fmla="*/ 189 h 674"/>
              <a:gd name="T36" fmla="*/ 128 w 774"/>
              <a:gd name="T37" fmla="*/ 210 h 674"/>
              <a:gd name="T38" fmla="*/ 135 w 774"/>
              <a:gd name="T39" fmla="*/ 283 h 674"/>
              <a:gd name="T40" fmla="*/ 138 w 774"/>
              <a:gd name="T41" fmla="*/ 339 h 674"/>
              <a:gd name="T42" fmla="*/ 127 w 774"/>
              <a:gd name="T43" fmla="*/ 369 h 674"/>
              <a:gd name="T44" fmla="*/ 86 w 774"/>
              <a:gd name="T45" fmla="*/ 367 h 674"/>
              <a:gd name="T46" fmla="*/ 36 w 774"/>
              <a:gd name="T47" fmla="*/ 369 h 674"/>
              <a:gd name="T48" fmla="*/ 6 w 774"/>
              <a:gd name="T49" fmla="*/ 398 h 674"/>
              <a:gd name="T50" fmla="*/ 1 w 774"/>
              <a:gd name="T51" fmla="*/ 433 h 674"/>
              <a:gd name="T52" fmla="*/ 11 w 774"/>
              <a:gd name="T53" fmla="*/ 458 h 674"/>
              <a:gd name="T54" fmla="*/ 41 w 774"/>
              <a:gd name="T55" fmla="*/ 480 h 674"/>
              <a:gd name="T56" fmla="*/ 84 w 774"/>
              <a:gd name="T57" fmla="*/ 481 h 674"/>
              <a:gd name="T58" fmla="*/ 104 w 774"/>
              <a:gd name="T59" fmla="*/ 476 h 674"/>
              <a:gd name="T60" fmla="*/ 120 w 774"/>
              <a:gd name="T61" fmla="*/ 478 h 674"/>
              <a:gd name="T62" fmla="*/ 132 w 774"/>
              <a:gd name="T63" fmla="*/ 494 h 674"/>
              <a:gd name="T64" fmla="*/ 128 w 774"/>
              <a:gd name="T65" fmla="*/ 554 h 674"/>
              <a:gd name="T66" fmla="*/ 118 w 774"/>
              <a:gd name="T67" fmla="*/ 648 h 674"/>
              <a:gd name="T68" fmla="*/ 116 w 774"/>
              <a:gd name="T69" fmla="*/ 674 h 674"/>
              <a:gd name="T70" fmla="*/ 252 w 774"/>
              <a:gd name="T71" fmla="*/ 674 h 674"/>
              <a:gd name="T72" fmla="*/ 329 w 774"/>
              <a:gd name="T73" fmla="*/ 500 h 674"/>
              <a:gd name="T74" fmla="*/ 464 w 774"/>
              <a:gd name="T75" fmla="*/ 422 h 674"/>
              <a:gd name="T76" fmla="*/ 653 w 774"/>
              <a:gd name="T77" fmla="*/ 442 h 674"/>
              <a:gd name="T78" fmla="*/ 774 w 774"/>
              <a:gd name="T79" fmla="*/ 232 h 674"/>
              <a:gd name="T80" fmla="*/ 662 w 774"/>
              <a:gd name="T81" fmla="*/ 79 h 674"/>
              <a:gd name="T82" fmla="*/ 662 w 774"/>
              <a:gd name="T83" fmla="*/ 3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74" h="674">
                <a:moveTo>
                  <a:pt x="662" y="3"/>
                </a:moveTo>
                <a:cubicBezTo>
                  <a:pt x="653" y="2"/>
                  <a:pt x="645" y="2"/>
                  <a:pt x="641" y="1"/>
                </a:cubicBezTo>
                <a:cubicBezTo>
                  <a:pt x="632" y="0"/>
                  <a:pt x="615" y="2"/>
                  <a:pt x="611" y="13"/>
                </a:cubicBezTo>
                <a:cubicBezTo>
                  <a:pt x="607" y="23"/>
                  <a:pt x="604" y="33"/>
                  <a:pt x="613" y="53"/>
                </a:cubicBezTo>
                <a:cubicBezTo>
                  <a:pt x="621" y="73"/>
                  <a:pt x="612" y="96"/>
                  <a:pt x="611" y="103"/>
                </a:cubicBezTo>
                <a:cubicBezTo>
                  <a:pt x="610" y="109"/>
                  <a:pt x="596" y="126"/>
                  <a:pt x="582" y="133"/>
                </a:cubicBezTo>
                <a:cubicBezTo>
                  <a:pt x="568" y="140"/>
                  <a:pt x="552" y="138"/>
                  <a:pt x="547" y="138"/>
                </a:cubicBezTo>
                <a:cubicBezTo>
                  <a:pt x="541" y="138"/>
                  <a:pt x="526" y="132"/>
                  <a:pt x="522" y="128"/>
                </a:cubicBezTo>
                <a:cubicBezTo>
                  <a:pt x="517" y="124"/>
                  <a:pt x="502" y="109"/>
                  <a:pt x="500" y="99"/>
                </a:cubicBezTo>
                <a:cubicBezTo>
                  <a:pt x="498" y="88"/>
                  <a:pt x="494" y="72"/>
                  <a:pt x="499" y="55"/>
                </a:cubicBezTo>
                <a:cubicBezTo>
                  <a:pt x="504" y="38"/>
                  <a:pt x="504" y="39"/>
                  <a:pt x="504" y="35"/>
                </a:cubicBezTo>
                <a:cubicBezTo>
                  <a:pt x="504" y="31"/>
                  <a:pt x="504" y="23"/>
                  <a:pt x="502" y="20"/>
                </a:cubicBezTo>
                <a:cubicBezTo>
                  <a:pt x="500" y="17"/>
                  <a:pt x="495" y="9"/>
                  <a:pt x="485" y="7"/>
                </a:cubicBezTo>
                <a:cubicBezTo>
                  <a:pt x="476" y="5"/>
                  <a:pt x="443" y="8"/>
                  <a:pt x="426" y="12"/>
                </a:cubicBezTo>
                <a:cubicBezTo>
                  <a:pt x="409" y="15"/>
                  <a:pt x="377" y="17"/>
                  <a:pt x="332" y="22"/>
                </a:cubicBezTo>
                <a:cubicBezTo>
                  <a:pt x="318" y="23"/>
                  <a:pt x="318" y="23"/>
                  <a:pt x="318" y="23"/>
                </a:cubicBezTo>
                <a:cubicBezTo>
                  <a:pt x="307" y="117"/>
                  <a:pt x="227" y="189"/>
                  <a:pt x="131" y="189"/>
                </a:cubicBezTo>
                <a:cubicBezTo>
                  <a:pt x="128" y="189"/>
                  <a:pt x="126" y="189"/>
                  <a:pt x="124" y="189"/>
                </a:cubicBezTo>
                <a:cubicBezTo>
                  <a:pt x="125" y="196"/>
                  <a:pt x="127" y="204"/>
                  <a:pt x="128" y="210"/>
                </a:cubicBezTo>
                <a:cubicBezTo>
                  <a:pt x="130" y="219"/>
                  <a:pt x="133" y="259"/>
                  <a:pt x="135" y="283"/>
                </a:cubicBezTo>
                <a:cubicBezTo>
                  <a:pt x="136" y="307"/>
                  <a:pt x="137" y="329"/>
                  <a:pt x="138" y="339"/>
                </a:cubicBezTo>
                <a:cubicBezTo>
                  <a:pt x="139" y="348"/>
                  <a:pt x="137" y="365"/>
                  <a:pt x="127" y="369"/>
                </a:cubicBezTo>
                <a:cubicBezTo>
                  <a:pt x="116" y="373"/>
                  <a:pt x="106" y="375"/>
                  <a:pt x="86" y="367"/>
                </a:cubicBezTo>
                <a:cubicBezTo>
                  <a:pt x="66" y="358"/>
                  <a:pt x="43" y="367"/>
                  <a:pt x="36" y="369"/>
                </a:cubicBezTo>
                <a:cubicBezTo>
                  <a:pt x="30" y="370"/>
                  <a:pt x="13" y="384"/>
                  <a:pt x="6" y="398"/>
                </a:cubicBezTo>
                <a:cubicBezTo>
                  <a:pt x="0" y="412"/>
                  <a:pt x="1" y="428"/>
                  <a:pt x="1" y="433"/>
                </a:cubicBezTo>
                <a:cubicBezTo>
                  <a:pt x="1" y="439"/>
                  <a:pt x="8" y="454"/>
                  <a:pt x="11" y="458"/>
                </a:cubicBezTo>
                <a:cubicBezTo>
                  <a:pt x="15" y="462"/>
                  <a:pt x="30" y="478"/>
                  <a:pt x="41" y="480"/>
                </a:cubicBezTo>
                <a:cubicBezTo>
                  <a:pt x="51" y="482"/>
                  <a:pt x="67" y="486"/>
                  <a:pt x="84" y="481"/>
                </a:cubicBezTo>
                <a:cubicBezTo>
                  <a:pt x="101" y="476"/>
                  <a:pt x="100" y="476"/>
                  <a:pt x="104" y="476"/>
                </a:cubicBezTo>
                <a:cubicBezTo>
                  <a:pt x="109" y="475"/>
                  <a:pt x="116" y="476"/>
                  <a:pt x="120" y="478"/>
                </a:cubicBezTo>
                <a:cubicBezTo>
                  <a:pt x="123" y="480"/>
                  <a:pt x="130" y="484"/>
                  <a:pt x="132" y="494"/>
                </a:cubicBezTo>
                <a:cubicBezTo>
                  <a:pt x="134" y="504"/>
                  <a:pt x="131" y="536"/>
                  <a:pt x="128" y="554"/>
                </a:cubicBezTo>
                <a:cubicBezTo>
                  <a:pt x="125" y="570"/>
                  <a:pt x="122" y="602"/>
                  <a:pt x="118" y="648"/>
                </a:cubicBezTo>
                <a:cubicBezTo>
                  <a:pt x="116" y="674"/>
                  <a:pt x="116" y="674"/>
                  <a:pt x="116" y="674"/>
                </a:cubicBezTo>
                <a:cubicBezTo>
                  <a:pt x="252" y="674"/>
                  <a:pt x="252" y="674"/>
                  <a:pt x="252" y="674"/>
                </a:cubicBezTo>
                <a:cubicBezTo>
                  <a:pt x="329" y="500"/>
                  <a:pt x="329" y="500"/>
                  <a:pt x="329" y="500"/>
                </a:cubicBezTo>
                <a:cubicBezTo>
                  <a:pt x="464" y="422"/>
                  <a:pt x="464" y="422"/>
                  <a:pt x="464" y="422"/>
                </a:cubicBezTo>
                <a:cubicBezTo>
                  <a:pt x="653" y="442"/>
                  <a:pt x="653" y="442"/>
                  <a:pt x="653" y="442"/>
                </a:cubicBezTo>
                <a:cubicBezTo>
                  <a:pt x="774" y="232"/>
                  <a:pt x="774" y="232"/>
                  <a:pt x="774" y="232"/>
                </a:cubicBezTo>
                <a:cubicBezTo>
                  <a:pt x="662" y="79"/>
                  <a:pt x="662" y="79"/>
                  <a:pt x="662" y="79"/>
                </a:cubicBezTo>
                <a:lnTo>
                  <a:pt x="662" y="3"/>
                </a:lnTo>
                <a:close/>
              </a:path>
            </a:pathLst>
          </a:custGeom>
          <a:solidFill>
            <a:srgbClr val="A6D25F"/>
          </a:solidFill>
          <a:ln w="12700" cap="flat">
            <a:solidFill>
              <a:sysClr val="window" lastClr="FFFFFF"/>
            </a:solidFill>
            <a:prstDash val="solid"/>
            <a:miter lim="800000"/>
          </a:ln>
        </p:spPr>
        <p:txBody>
          <a:bodyPr vert="horz" wrap="square" lIns="91440" tIns="45720" rIns="91440" bIns="45720" numCol="1" anchor="t" anchorCtr="0" compatLnSpc="1"/>
          <a:lstStyle/>
          <a:p>
            <a:endParaRPr lang="zh-CN" altLang="en-US">
              <a:cs typeface="黑体" panose="02010609060101010101" charset="-122"/>
            </a:endParaRPr>
          </a:p>
        </p:txBody>
      </p:sp>
      <p:sp>
        <p:nvSpPr>
          <p:cNvPr id="68" name="Freeform 8"/>
          <p:cNvSpPr/>
          <p:nvPr>
            <p:custDataLst>
              <p:tags r:id="rId5"/>
            </p:custDataLst>
          </p:nvPr>
        </p:nvSpPr>
        <p:spPr bwMode="auto">
          <a:xfrm>
            <a:off x="6125798" y="2159178"/>
            <a:ext cx="1588568" cy="2002113"/>
          </a:xfrm>
          <a:custGeom>
            <a:avLst/>
            <a:gdLst>
              <a:gd name="T0" fmla="*/ 11 w 644"/>
              <a:gd name="T1" fmla="*/ 31 h 812"/>
              <a:gd name="T2" fmla="*/ 4 w 644"/>
              <a:gd name="T3" fmla="*/ 104 h 812"/>
              <a:gd name="T4" fmla="*/ 1 w 644"/>
              <a:gd name="T5" fmla="*/ 160 h 812"/>
              <a:gd name="T6" fmla="*/ 12 w 644"/>
              <a:gd name="T7" fmla="*/ 190 h 812"/>
              <a:gd name="T8" fmla="*/ 52 w 644"/>
              <a:gd name="T9" fmla="*/ 188 h 812"/>
              <a:gd name="T10" fmla="*/ 102 w 644"/>
              <a:gd name="T11" fmla="*/ 190 h 812"/>
              <a:gd name="T12" fmla="*/ 133 w 644"/>
              <a:gd name="T13" fmla="*/ 219 h 812"/>
              <a:gd name="T14" fmla="*/ 138 w 644"/>
              <a:gd name="T15" fmla="*/ 254 h 812"/>
              <a:gd name="T16" fmla="*/ 127 w 644"/>
              <a:gd name="T17" fmla="*/ 279 h 812"/>
              <a:gd name="T18" fmla="*/ 98 w 644"/>
              <a:gd name="T19" fmla="*/ 301 h 812"/>
              <a:gd name="T20" fmla="*/ 55 w 644"/>
              <a:gd name="T21" fmla="*/ 302 h 812"/>
              <a:gd name="T22" fmla="*/ 35 w 644"/>
              <a:gd name="T23" fmla="*/ 297 h 812"/>
              <a:gd name="T24" fmla="*/ 19 w 644"/>
              <a:gd name="T25" fmla="*/ 299 h 812"/>
              <a:gd name="T26" fmla="*/ 7 w 644"/>
              <a:gd name="T27" fmla="*/ 315 h 812"/>
              <a:gd name="T28" fmla="*/ 11 w 644"/>
              <a:gd name="T29" fmla="*/ 375 h 812"/>
              <a:gd name="T30" fmla="*/ 21 w 644"/>
              <a:gd name="T31" fmla="*/ 469 h 812"/>
              <a:gd name="T32" fmla="*/ 22 w 644"/>
              <a:gd name="T33" fmla="*/ 486 h 812"/>
              <a:gd name="T34" fmla="*/ 189 w 644"/>
              <a:gd name="T35" fmla="*/ 673 h 812"/>
              <a:gd name="T36" fmla="*/ 188 w 644"/>
              <a:gd name="T37" fmla="*/ 695 h 812"/>
              <a:gd name="T38" fmla="*/ 202 w 644"/>
              <a:gd name="T39" fmla="*/ 694 h 812"/>
              <a:gd name="T40" fmla="*/ 296 w 644"/>
              <a:gd name="T41" fmla="*/ 684 h 812"/>
              <a:gd name="T42" fmla="*/ 355 w 644"/>
              <a:gd name="T43" fmla="*/ 679 h 812"/>
              <a:gd name="T44" fmla="*/ 372 w 644"/>
              <a:gd name="T45" fmla="*/ 692 h 812"/>
              <a:gd name="T46" fmla="*/ 374 w 644"/>
              <a:gd name="T47" fmla="*/ 707 h 812"/>
              <a:gd name="T48" fmla="*/ 369 w 644"/>
              <a:gd name="T49" fmla="*/ 727 h 812"/>
              <a:gd name="T50" fmla="*/ 370 w 644"/>
              <a:gd name="T51" fmla="*/ 771 h 812"/>
              <a:gd name="T52" fmla="*/ 392 w 644"/>
              <a:gd name="T53" fmla="*/ 800 h 812"/>
              <a:gd name="T54" fmla="*/ 417 w 644"/>
              <a:gd name="T55" fmla="*/ 810 h 812"/>
              <a:gd name="T56" fmla="*/ 452 w 644"/>
              <a:gd name="T57" fmla="*/ 805 h 812"/>
              <a:gd name="T58" fmla="*/ 481 w 644"/>
              <a:gd name="T59" fmla="*/ 775 h 812"/>
              <a:gd name="T60" fmla="*/ 483 w 644"/>
              <a:gd name="T61" fmla="*/ 725 h 812"/>
              <a:gd name="T62" fmla="*/ 481 w 644"/>
              <a:gd name="T63" fmla="*/ 685 h 812"/>
              <a:gd name="T64" fmla="*/ 511 w 644"/>
              <a:gd name="T65" fmla="*/ 673 h 812"/>
              <a:gd name="T66" fmla="*/ 532 w 644"/>
              <a:gd name="T67" fmla="*/ 675 h 812"/>
              <a:gd name="T68" fmla="*/ 532 w 644"/>
              <a:gd name="T69" fmla="*/ 594 h 812"/>
              <a:gd name="T70" fmla="*/ 644 w 644"/>
              <a:gd name="T71" fmla="*/ 441 h 812"/>
              <a:gd name="T72" fmla="*/ 522 w 644"/>
              <a:gd name="T73" fmla="*/ 231 h 812"/>
              <a:gd name="T74" fmla="*/ 334 w 644"/>
              <a:gd name="T75" fmla="*/ 252 h 812"/>
              <a:gd name="T76" fmla="*/ 198 w 644"/>
              <a:gd name="T77" fmla="*/ 174 h 812"/>
              <a:gd name="T78" fmla="*/ 121 w 644"/>
              <a:gd name="T79" fmla="*/ 0 h 812"/>
              <a:gd name="T80" fmla="*/ 17 w 644"/>
              <a:gd name="T81" fmla="*/ 0 h 812"/>
              <a:gd name="T82" fmla="*/ 16 w 644"/>
              <a:gd name="T83" fmla="*/ 4 h 812"/>
              <a:gd name="T84" fmla="*/ 11 w 644"/>
              <a:gd name="T85" fmla="*/ 31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4" h="812">
                <a:moveTo>
                  <a:pt x="11" y="31"/>
                </a:moveTo>
                <a:cubicBezTo>
                  <a:pt x="9" y="40"/>
                  <a:pt x="5" y="81"/>
                  <a:pt x="4" y="104"/>
                </a:cubicBezTo>
                <a:cubicBezTo>
                  <a:pt x="3" y="128"/>
                  <a:pt x="2" y="151"/>
                  <a:pt x="1" y="160"/>
                </a:cubicBezTo>
                <a:cubicBezTo>
                  <a:pt x="0" y="169"/>
                  <a:pt x="2" y="186"/>
                  <a:pt x="12" y="190"/>
                </a:cubicBezTo>
                <a:cubicBezTo>
                  <a:pt x="23" y="194"/>
                  <a:pt x="32" y="196"/>
                  <a:pt x="52" y="188"/>
                </a:cubicBezTo>
                <a:cubicBezTo>
                  <a:pt x="72" y="179"/>
                  <a:pt x="96" y="188"/>
                  <a:pt x="102" y="190"/>
                </a:cubicBezTo>
                <a:cubicBezTo>
                  <a:pt x="109" y="191"/>
                  <a:pt x="126" y="205"/>
                  <a:pt x="133" y="219"/>
                </a:cubicBezTo>
                <a:cubicBezTo>
                  <a:pt x="139" y="233"/>
                  <a:pt x="138" y="249"/>
                  <a:pt x="138" y="254"/>
                </a:cubicBezTo>
                <a:cubicBezTo>
                  <a:pt x="137" y="260"/>
                  <a:pt x="131" y="275"/>
                  <a:pt x="127" y="279"/>
                </a:cubicBezTo>
                <a:cubicBezTo>
                  <a:pt x="124" y="284"/>
                  <a:pt x="108" y="299"/>
                  <a:pt x="98" y="301"/>
                </a:cubicBezTo>
                <a:cubicBezTo>
                  <a:pt x="88" y="303"/>
                  <a:pt x="72" y="307"/>
                  <a:pt x="55" y="302"/>
                </a:cubicBezTo>
                <a:cubicBezTo>
                  <a:pt x="38" y="297"/>
                  <a:pt x="39" y="297"/>
                  <a:pt x="35" y="297"/>
                </a:cubicBezTo>
                <a:cubicBezTo>
                  <a:pt x="30" y="297"/>
                  <a:pt x="22" y="297"/>
                  <a:pt x="19" y="299"/>
                </a:cubicBezTo>
                <a:cubicBezTo>
                  <a:pt x="16" y="301"/>
                  <a:pt x="8" y="305"/>
                  <a:pt x="7" y="315"/>
                </a:cubicBezTo>
                <a:cubicBezTo>
                  <a:pt x="5" y="325"/>
                  <a:pt x="8" y="358"/>
                  <a:pt x="11" y="375"/>
                </a:cubicBezTo>
                <a:cubicBezTo>
                  <a:pt x="14" y="392"/>
                  <a:pt x="17" y="423"/>
                  <a:pt x="21" y="469"/>
                </a:cubicBezTo>
                <a:cubicBezTo>
                  <a:pt x="22" y="486"/>
                  <a:pt x="22" y="486"/>
                  <a:pt x="22" y="486"/>
                </a:cubicBezTo>
                <a:cubicBezTo>
                  <a:pt x="116" y="497"/>
                  <a:pt x="189" y="576"/>
                  <a:pt x="189" y="673"/>
                </a:cubicBezTo>
                <a:cubicBezTo>
                  <a:pt x="189" y="680"/>
                  <a:pt x="189" y="688"/>
                  <a:pt x="188" y="695"/>
                </a:cubicBezTo>
                <a:cubicBezTo>
                  <a:pt x="202" y="694"/>
                  <a:pt x="202" y="694"/>
                  <a:pt x="202" y="694"/>
                </a:cubicBezTo>
                <a:cubicBezTo>
                  <a:pt x="247" y="689"/>
                  <a:pt x="279" y="687"/>
                  <a:pt x="296" y="684"/>
                </a:cubicBezTo>
                <a:cubicBezTo>
                  <a:pt x="313" y="680"/>
                  <a:pt x="346" y="677"/>
                  <a:pt x="355" y="679"/>
                </a:cubicBezTo>
                <a:cubicBezTo>
                  <a:pt x="365" y="681"/>
                  <a:pt x="370" y="689"/>
                  <a:pt x="372" y="692"/>
                </a:cubicBezTo>
                <a:cubicBezTo>
                  <a:pt x="374" y="695"/>
                  <a:pt x="374" y="703"/>
                  <a:pt x="374" y="707"/>
                </a:cubicBezTo>
                <a:cubicBezTo>
                  <a:pt x="374" y="711"/>
                  <a:pt x="374" y="710"/>
                  <a:pt x="369" y="727"/>
                </a:cubicBezTo>
                <a:cubicBezTo>
                  <a:pt x="364" y="744"/>
                  <a:pt x="368" y="760"/>
                  <a:pt x="370" y="771"/>
                </a:cubicBezTo>
                <a:cubicBezTo>
                  <a:pt x="372" y="781"/>
                  <a:pt x="387" y="796"/>
                  <a:pt x="392" y="800"/>
                </a:cubicBezTo>
                <a:cubicBezTo>
                  <a:pt x="396" y="804"/>
                  <a:pt x="411" y="810"/>
                  <a:pt x="417" y="810"/>
                </a:cubicBezTo>
                <a:cubicBezTo>
                  <a:pt x="422" y="810"/>
                  <a:pt x="438" y="812"/>
                  <a:pt x="452" y="805"/>
                </a:cubicBezTo>
                <a:cubicBezTo>
                  <a:pt x="466" y="798"/>
                  <a:pt x="480" y="781"/>
                  <a:pt x="481" y="775"/>
                </a:cubicBezTo>
                <a:cubicBezTo>
                  <a:pt x="482" y="768"/>
                  <a:pt x="491" y="745"/>
                  <a:pt x="483" y="725"/>
                </a:cubicBezTo>
                <a:cubicBezTo>
                  <a:pt x="474" y="705"/>
                  <a:pt x="477" y="695"/>
                  <a:pt x="481" y="685"/>
                </a:cubicBezTo>
                <a:cubicBezTo>
                  <a:pt x="485" y="674"/>
                  <a:pt x="502" y="672"/>
                  <a:pt x="511" y="673"/>
                </a:cubicBezTo>
                <a:cubicBezTo>
                  <a:pt x="515" y="674"/>
                  <a:pt x="523" y="674"/>
                  <a:pt x="532" y="675"/>
                </a:cubicBezTo>
                <a:cubicBezTo>
                  <a:pt x="532" y="594"/>
                  <a:pt x="532" y="594"/>
                  <a:pt x="532" y="594"/>
                </a:cubicBezTo>
                <a:cubicBezTo>
                  <a:pt x="644" y="441"/>
                  <a:pt x="644" y="441"/>
                  <a:pt x="644" y="441"/>
                </a:cubicBezTo>
                <a:cubicBezTo>
                  <a:pt x="522" y="231"/>
                  <a:pt x="522" y="231"/>
                  <a:pt x="522" y="231"/>
                </a:cubicBezTo>
                <a:cubicBezTo>
                  <a:pt x="334" y="252"/>
                  <a:pt x="334" y="252"/>
                  <a:pt x="334" y="252"/>
                </a:cubicBezTo>
                <a:cubicBezTo>
                  <a:pt x="198" y="174"/>
                  <a:pt x="198" y="174"/>
                  <a:pt x="198" y="174"/>
                </a:cubicBezTo>
                <a:cubicBezTo>
                  <a:pt x="121" y="0"/>
                  <a:pt x="121" y="0"/>
                  <a:pt x="121" y="0"/>
                </a:cubicBezTo>
                <a:cubicBezTo>
                  <a:pt x="17" y="0"/>
                  <a:pt x="17" y="0"/>
                  <a:pt x="17" y="0"/>
                </a:cubicBezTo>
                <a:cubicBezTo>
                  <a:pt x="16" y="3"/>
                  <a:pt x="16" y="4"/>
                  <a:pt x="16" y="4"/>
                </a:cubicBezTo>
                <a:cubicBezTo>
                  <a:pt x="16" y="9"/>
                  <a:pt x="12" y="23"/>
                  <a:pt x="11" y="31"/>
                </a:cubicBezTo>
                <a:close/>
              </a:path>
            </a:pathLst>
          </a:custGeom>
          <a:solidFill>
            <a:srgbClr val="EB673C"/>
          </a:solidFill>
          <a:ln w="12700" cap="flat">
            <a:solidFill>
              <a:sysClr val="window" lastClr="FFFFFF"/>
            </a:solidFill>
            <a:prstDash val="solid"/>
            <a:miter lim="800000"/>
          </a:ln>
        </p:spPr>
        <p:txBody>
          <a:bodyPr vert="horz" wrap="square" lIns="91440" tIns="45720" rIns="91440" bIns="45720" numCol="1" anchor="t" anchorCtr="0" compatLnSpc="1"/>
          <a:lstStyle/>
          <a:p>
            <a:endParaRPr lang="zh-CN" altLang="en-US">
              <a:cs typeface="黑体" panose="02010609060101010101" charset="-122"/>
            </a:endParaRPr>
          </a:p>
        </p:txBody>
      </p:sp>
      <p:sp>
        <p:nvSpPr>
          <p:cNvPr id="8" name="文本框 7"/>
          <p:cNvSpPr txBox="1"/>
          <p:nvPr>
            <p:custDataLst>
              <p:tags r:id="rId6"/>
            </p:custDataLst>
          </p:nvPr>
        </p:nvSpPr>
        <p:spPr>
          <a:xfrm>
            <a:off x="1005840" y="4020185"/>
            <a:ext cx="3233420" cy="626745"/>
          </a:xfrm>
          <a:prstGeom prst="rect">
            <a:avLst/>
          </a:prstGeom>
        </p:spPr>
        <p:txBody>
          <a:bodyPr wrap="square" anchor="b" anchorCtr="0"/>
          <a:lstStyle>
            <a:defPPr>
              <a:defRPr lang="zh-CN"/>
            </a:defPPr>
            <a:lvl1pPr indent="0" algn="r">
              <a:lnSpc>
                <a:spcPct val="130000"/>
              </a:lnSpc>
              <a:spcBef>
                <a:spcPts val="1200"/>
              </a:spcBef>
              <a:buFont typeface="Arial" panose="020B0604020202020204" pitchFamily="34" charset="0"/>
              <a:buNone/>
              <a:defRPr sz="2600" baseline="0">
                <a:solidFill>
                  <a:srgbClr val="6AB9D4"/>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zh-CN" altLang="en-US" sz="1800" b="1">
                <a:latin typeface="黑体" panose="02010609060101010101" charset="-122"/>
                <a:ea typeface="黑体" panose="02010609060101010101" charset="-122"/>
              </a:rPr>
              <a:t>3. 评价要适度，要恰如其分</a:t>
            </a:r>
            <a:endParaRPr lang="zh-CN" altLang="en-US" sz="1800" b="1">
              <a:latin typeface="黑体" panose="02010609060101010101" charset="-122"/>
              <a:ea typeface="黑体" panose="02010609060101010101" charset="-122"/>
            </a:endParaRPr>
          </a:p>
        </p:txBody>
      </p:sp>
      <p:sp>
        <p:nvSpPr>
          <p:cNvPr id="9" name="文本框 8"/>
          <p:cNvSpPr txBox="1"/>
          <p:nvPr>
            <p:custDataLst>
              <p:tags r:id="rId7"/>
            </p:custDataLst>
          </p:nvPr>
        </p:nvSpPr>
        <p:spPr>
          <a:xfrm>
            <a:off x="1005550" y="2151272"/>
            <a:ext cx="2976330" cy="1317560"/>
          </a:xfrm>
          <a:prstGeom prst="rect">
            <a:avLst/>
          </a:prstGeom>
        </p:spPr>
        <p:txBody>
          <a:bodyPr wrap="square"/>
          <a:lstStyle>
            <a:defPPr>
              <a:defRPr lang="zh-CN"/>
            </a:defPPr>
            <a:lvl1pPr indent="0" algn="r">
              <a:lnSpc>
                <a:spcPct val="130000"/>
              </a:lnSpc>
              <a:spcBef>
                <a:spcPts val="1200"/>
              </a:spcBef>
              <a:buFont typeface="Arial" panose="020B0604020202020204" pitchFamily="34" charset="0"/>
              <a:buNone/>
              <a:defRPr sz="2400">
                <a:solidFill>
                  <a:srgbClr val="000000">
                    <a:lumMod val="65000"/>
                    <a:lumOff val="35000"/>
                  </a:srgbClr>
                </a:solidFill>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zh-CN" altLang="en-US" sz="1800">
                <a:cs typeface="黑体" panose="02010609060101010101" charset="-122"/>
              </a:rPr>
              <a:t>两类答谢词所涉及的写作内容以及所运用的结构形式，各有相对稳定的模式。</a:t>
            </a:r>
            <a:endParaRPr lang="zh-CN" altLang="en-US" sz="1800">
              <a:cs typeface="黑体" panose="02010609060101010101" charset="-122"/>
            </a:endParaRPr>
          </a:p>
        </p:txBody>
      </p:sp>
      <p:sp>
        <p:nvSpPr>
          <p:cNvPr id="10" name="文本框 9"/>
          <p:cNvSpPr txBox="1"/>
          <p:nvPr>
            <p:custDataLst>
              <p:tags r:id="rId8"/>
            </p:custDataLst>
          </p:nvPr>
        </p:nvSpPr>
        <p:spPr>
          <a:xfrm>
            <a:off x="8232140" y="4020185"/>
            <a:ext cx="3218180" cy="626745"/>
          </a:xfrm>
          <a:prstGeom prst="rect">
            <a:avLst/>
          </a:prstGeom>
        </p:spPr>
        <p:txBody>
          <a:bodyPr wrap="square" anchor="b" anchorCtr="0"/>
          <a:lstStyle>
            <a:defPPr>
              <a:defRPr lang="zh-CN"/>
            </a:defPPr>
            <a:lvl1pPr indent="0">
              <a:lnSpc>
                <a:spcPct val="130000"/>
              </a:lnSpc>
              <a:spcBef>
                <a:spcPts val="1200"/>
              </a:spcBef>
              <a:buFont typeface="Arial" panose="020B0604020202020204" pitchFamily="34" charset="0"/>
              <a:buNone/>
              <a:defRPr sz="2600" baseline="0">
                <a:solidFill>
                  <a:srgbClr val="A6D25F"/>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800" b="1">
                <a:latin typeface="黑体" panose="02010609060101010101" charset="-122"/>
                <a:ea typeface="黑体" panose="02010609060101010101" charset="-122"/>
              </a:rPr>
              <a:t>4. 篇幅要简短，语言要精练</a:t>
            </a:r>
            <a:endParaRPr lang="zh-CN" altLang="en-US" sz="1800" b="1">
              <a:latin typeface="黑体" panose="02010609060101010101" charset="-122"/>
              <a:ea typeface="黑体" panose="02010609060101010101" charset="-122"/>
            </a:endParaRPr>
          </a:p>
        </p:txBody>
      </p:sp>
      <p:sp>
        <p:nvSpPr>
          <p:cNvPr id="11" name="文本框 10"/>
          <p:cNvSpPr txBox="1"/>
          <p:nvPr>
            <p:custDataLst>
              <p:tags r:id="rId9"/>
            </p:custDataLst>
          </p:nvPr>
        </p:nvSpPr>
        <p:spPr>
          <a:xfrm>
            <a:off x="8232108" y="4669149"/>
            <a:ext cx="2976330" cy="1317560"/>
          </a:xfrm>
          <a:prstGeom prst="rect">
            <a:avLst/>
          </a:prstGeom>
        </p:spPr>
        <p:txBody>
          <a:bodyPr wrap="square"/>
          <a:lstStyle>
            <a:defPPr>
              <a:defRPr lang="zh-CN"/>
            </a:defPPr>
            <a:lvl1pPr indent="0">
              <a:lnSpc>
                <a:spcPct val="130000"/>
              </a:lnSpc>
              <a:spcBef>
                <a:spcPts val="1200"/>
              </a:spcBef>
              <a:buFont typeface="Arial" panose="020B0604020202020204" pitchFamily="34" charset="0"/>
              <a:buNone/>
              <a:defRPr sz="2400">
                <a:solidFill>
                  <a:srgbClr val="000000">
                    <a:lumMod val="65000"/>
                    <a:lumOff val="35000"/>
                  </a:srgbClr>
                </a:solidFill>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a:cs typeface="黑体" panose="02010609060101010101" charset="-122"/>
              </a:rPr>
              <a:t>礼仪“仪式”毕竟不是开大会，致词应尽量简短些，决不可像某些领导的会议报告那么冗长。</a:t>
            </a:r>
            <a:endParaRPr lang="zh-CN" altLang="en-US" sz="1600">
              <a:cs typeface="黑体" panose="02010609060101010101" charset="-122"/>
            </a:endParaRPr>
          </a:p>
        </p:txBody>
      </p:sp>
      <p:sp>
        <p:nvSpPr>
          <p:cNvPr id="12" name="文本框 11"/>
          <p:cNvSpPr txBox="1"/>
          <p:nvPr>
            <p:custDataLst>
              <p:tags r:id="rId10"/>
            </p:custDataLst>
          </p:nvPr>
        </p:nvSpPr>
        <p:spPr>
          <a:xfrm>
            <a:off x="1005550" y="1515308"/>
            <a:ext cx="2976330" cy="626919"/>
          </a:xfrm>
          <a:prstGeom prst="rect">
            <a:avLst/>
          </a:prstGeom>
        </p:spPr>
        <p:txBody>
          <a:bodyPr wrap="square" lIns="90000" tIns="46800" rIns="90000" bIns="46800" anchor="b" anchorCtr="0">
            <a:normAutofit fontScale="70000"/>
          </a:bodyPr>
          <a:lstStyle>
            <a:defPPr>
              <a:defRPr lang="zh-CN"/>
            </a:defPPr>
            <a:lvl1pPr indent="0" algn="r">
              <a:lnSpc>
                <a:spcPct val="130000"/>
              </a:lnSpc>
              <a:spcBef>
                <a:spcPts val="1200"/>
              </a:spcBef>
              <a:buFont typeface="Arial" panose="020B0604020202020204" pitchFamily="34" charset="0"/>
              <a:buNone/>
              <a:defRPr sz="2600" baseline="0">
                <a:solidFill>
                  <a:srgbClr val="FFDA62">
                    <a:lumMod val="75000"/>
                  </a:srgbClr>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zh-CN" altLang="en-US" b="1">
                <a:latin typeface="黑体" panose="02010609060101010101" charset="-122"/>
                <a:ea typeface="黑体" panose="02010609060101010101" charset="-122"/>
              </a:rPr>
              <a:t>1. 内容与结构要合乎规范</a:t>
            </a:r>
            <a:endParaRPr lang="zh-CN" altLang="en-US" b="1">
              <a:latin typeface="黑体" panose="02010609060101010101" charset="-122"/>
              <a:ea typeface="黑体" panose="02010609060101010101" charset="-122"/>
            </a:endParaRPr>
          </a:p>
        </p:txBody>
      </p:sp>
      <p:sp>
        <p:nvSpPr>
          <p:cNvPr id="13" name="文本框 12"/>
          <p:cNvSpPr txBox="1"/>
          <p:nvPr>
            <p:custDataLst>
              <p:tags r:id="rId11"/>
            </p:custDataLst>
          </p:nvPr>
        </p:nvSpPr>
        <p:spPr>
          <a:xfrm>
            <a:off x="1005550" y="4669149"/>
            <a:ext cx="2976330" cy="1317560"/>
          </a:xfrm>
          <a:prstGeom prst="rect">
            <a:avLst/>
          </a:prstGeom>
        </p:spPr>
        <p:txBody>
          <a:bodyPr wrap="square"/>
          <a:lstStyle>
            <a:defPPr>
              <a:defRPr lang="zh-CN"/>
            </a:defPPr>
            <a:lvl1pPr indent="0" algn="r">
              <a:lnSpc>
                <a:spcPct val="130000"/>
              </a:lnSpc>
              <a:spcBef>
                <a:spcPts val="1200"/>
              </a:spcBef>
              <a:buFont typeface="Arial" panose="020B0604020202020204" pitchFamily="34" charset="0"/>
              <a:buNone/>
              <a:defRPr sz="2400">
                <a:solidFill>
                  <a:srgbClr val="000000">
                    <a:lumMod val="65000"/>
                    <a:lumOff val="35000"/>
                  </a:srgbClr>
                </a:solidFill>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zh-CN" altLang="en-US" sz="1800">
                <a:cs typeface="黑体" panose="02010609060101010101" charset="-122"/>
              </a:rPr>
              <a:t>一般来说，对于对方的行动，“谢遇型”致词不宜于妄加评论、说三道四。</a:t>
            </a:r>
            <a:endParaRPr lang="zh-CN" altLang="en-US" sz="1800">
              <a:cs typeface="黑体" panose="02010609060101010101" charset="-122"/>
            </a:endParaRPr>
          </a:p>
        </p:txBody>
      </p:sp>
      <p:sp>
        <p:nvSpPr>
          <p:cNvPr id="15" name="文本框 14"/>
          <p:cNvSpPr txBox="1"/>
          <p:nvPr>
            <p:custDataLst>
              <p:tags r:id="rId12"/>
            </p:custDataLst>
          </p:nvPr>
        </p:nvSpPr>
        <p:spPr>
          <a:xfrm>
            <a:off x="8232108" y="2173120"/>
            <a:ext cx="2976330" cy="1317560"/>
          </a:xfrm>
          <a:prstGeom prst="rect">
            <a:avLst/>
          </a:prstGeom>
        </p:spPr>
        <p:txBody>
          <a:bodyPr wrap="square"/>
          <a:lstStyle>
            <a:defPPr>
              <a:defRPr lang="zh-CN"/>
            </a:defPPr>
            <a:lvl1pPr indent="0">
              <a:lnSpc>
                <a:spcPct val="130000"/>
              </a:lnSpc>
              <a:spcBef>
                <a:spcPts val="1200"/>
              </a:spcBef>
              <a:buFont typeface="Arial" panose="020B0604020202020204" pitchFamily="34" charset="0"/>
              <a:buNone/>
              <a:defRPr sz="2400">
                <a:solidFill>
                  <a:srgbClr val="000000">
                    <a:lumMod val="65000"/>
                    <a:lumOff val="35000"/>
                  </a:srgbClr>
                </a:solidFill>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800">
                <a:cs typeface="黑体" panose="02010609060101010101" charset="-122"/>
              </a:rPr>
              <a:t>“答谢”要动真情，“真挚、坦诚”；虚情假意、言不由衷，只能引来对方的反感。</a:t>
            </a:r>
            <a:endParaRPr lang="zh-CN" altLang="en-US" sz="1800">
              <a:cs typeface="黑体" panose="02010609060101010101" charset="-122"/>
            </a:endParaRPr>
          </a:p>
        </p:txBody>
      </p:sp>
      <p:sp>
        <p:nvSpPr>
          <p:cNvPr id="16" name="文本框 15"/>
          <p:cNvSpPr txBox="1"/>
          <p:nvPr>
            <p:custDataLst>
              <p:tags r:id="rId13"/>
            </p:custDataLst>
          </p:nvPr>
        </p:nvSpPr>
        <p:spPr>
          <a:xfrm>
            <a:off x="8232140" y="1521460"/>
            <a:ext cx="3174365" cy="626745"/>
          </a:xfrm>
          <a:prstGeom prst="rect">
            <a:avLst/>
          </a:prstGeom>
        </p:spPr>
        <p:txBody>
          <a:bodyPr wrap="square" anchor="b" anchorCtr="0"/>
          <a:lstStyle>
            <a:defPPr>
              <a:defRPr lang="zh-CN"/>
            </a:defPPr>
            <a:lvl1pPr indent="0">
              <a:lnSpc>
                <a:spcPct val="130000"/>
              </a:lnSpc>
              <a:spcBef>
                <a:spcPts val="1200"/>
              </a:spcBef>
              <a:buFont typeface="Arial" panose="020B0604020202020204" pitchFamily="34" charset="0"/>
              <a:buNone/>
              <a:defRPr sz="2600" baseline="0">
                <a:solidFill>
                  <a:srgbClr val="EB673C"/>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800" b="1">
                <a:latin typeface="黑体" panose="02010609060101010101" charset="-122"/>
                <a:ea typeface="黑体" panose="02010609060101010101" charset="-122"/>
              </a:rPr>
              <a:t>2. 感情要真挚、坦诚而热烈</a:t>
            </a:r>
            <a:endParaRPr lang="zh-CN" altLang="en-US" sz="1800" b="1">
              <a:latin typeface="黑体" panose="02010609060101010101" charset="-122"/>
              <a:ea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8" name="文本框 7"/>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04</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9" name="文本框 8"/>
          <p:cNvSpPr txBox="1"/>
          <p:nvPr/>
        </p:nvSpPr>
        <p:spPr>
          <a:xfrm>
            <a:off x="5293895" y="2994847"/>
            <a:ext cx="4608035"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祝辞　贺词</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51802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一、祝辞、贺词的概念、特点</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1358265"/>
            <a:ext cx="5896610" cy="313817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（一）祝辞、贺词的概念</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祝辞也写作祝词，指在喜庆场合中对人对事表示祝贺的言辞或文章。祝辞是行政机关、企事业单位、社会团体或个人在喜庆场合对某人或某项即将开展的工作、事业表示祝福的言辞或文章。祝辞一般是在事情未果时表示的一种祝愿和希望。</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贺词是行政机关、企事业单位、社会团体或个人在喜庆场合对某人或某项已经取得成功的工作、事业表示祝贺的言辞或文章。贺词一般是在事情既果之后而表示的庆贺的道喜。</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35" name="图片 134"/>
          <p:cNvPicPr/>
          <p:nvPr/>
        </p:nvPicPr>
        <p:blipFill>
          <a:blip r:embed="rId1"/>
          <a:stretch>
            <a:fillRect/>
          </a:stretch>
        </p:blipFill>
        <p:spPr>
          <a:xfrm>
            <a:off x="6982460" y="1358265"/>
            <a:ext cx="4302125" cy="386397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35"/>
                                        </p:tgtEl>
                                        <p:attrNameLst>
                                          <p:attrName>style.visibility</p:attrName>
                                        </p:attrNameLst>
                                      </p:cBhvr>
                                      <p:to>
                                        <p:strVal val="visible"/>
                                      </p:to>
                                    </p:set>
                                    <p:animEffect transition="in" filter="wipe(down)">
                                      <p:cBhvr>
                                        <p:cTn id="7"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51802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一、祝辞、贺词的概念、特点</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1358265"/>
            <a:ext cx="5896610" cy="350774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（二）祝辞、贺词的特点</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 喜庆性</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祝辞、贺词是在喜庆的场合对祝贺对象的一种真诚的祝颂、祝福和良好心愿的表达，因此，喜庆性是祝辞、贺词的基本特点。祝词、贺词在措辞用语上务必体现出一种喜悦、美好之情。</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 体裁多样性</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祝辞、贺词无须拘泥于某种文体，而可以根据祝贺对象的具体情况采用合适贴切的文章体裁。如既可以用一般的应用文体，也可以采用诗、词、对联等各种其他的文体样式。</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36" name="图片 135"/>
          <p:cNvPicPr/>
          <p:nvPr/>
        </p:nvPicPr>
        <p:blipFill>
          <a:blip r:embed="rId1"/>
          <a:stretch>
            <a:fillRect/>
          </a:stretch>
        </p:blipFill>
        <p:spPr>
          <a:xfrm>
            <a:off x="7232015" y="755015"/>
            <a:ext cx="4002405" cy="507809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6"/>
                                        </p:tgtEl>
                                        <p:attrNameLst>
                                          <p:attrName>style.visibility</p:attrName>
                                        </p:attrNameLst>
                                      </p:cBhvr>
                                      <p:to>
                                        <p:strVal val="visible"/>
                                      </p:to>
                                    </p:set>
                                    <p:animEffect transition="in" filter="blinds(horizontal)">
                                      <p:cBhvr>
                                        <p:cTn id="7"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05510" y="414655"/>
            <a:ext cx="530034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二、祝辞、贺词的格式与写作方法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grpSp>
        <p:nvGrpSpPr>
          <p:cNvPr id="2" name="组合 1"/>
          <p:cNvGrpSpPr/>
          <p:nvPr>
            <p:custDataLst>
              <p:tags r:id="rId1"/>
            </p:custDataLst>
          </p:nvPr>
        </p:nvGrpSpPr>
        <p:grpSpPr>
          <a:xfrm rot="1294460">
            <a:off x="4845113" y="2422751"/>
            <a:ext cx="2568590" cy="2568590"/>
            <a:chOff x="4525812" y="2249993"/>
            <a:chExt cx="2789757" cy="2789757"/>
          </a:xfrm>
        </p:grpSpPr>
        <p:sp>
          <p:nvSpPr>
            <p:cNvPr id="3" name="椭圆 2"/>
            <p:cNvSpPr/>
            <p:nvPr>
              <p:custDataLst>
                <p:tags r:id="rId2"/>
              </p:custDataLst>
            </p:nvPr>
          </p:nvSpPr>
          <p:spPr>
            <a:xfrm>
              <a:off x="4652305" y="2376486"/>
              <a:ext cx="2536770" cy="2536770"/>
            </a:xfrm>
            <a:prstGeom prst="ellipse">
              <a:avLst/>
            </a:prstGeom>
            <a:solidFill>
              <a:srgbClr val="5CBCB9"/>
            </a:solidFill>
            <a:ln>
              <a:noFill/>
            </a:ln>
          </p:spPr>
          <p:style>
            <a:lnRef idx="2">
              <a:srgbClr val="1B2B38">
                <a:shade val="50000"/>
              </a:srgbClr>
            </a:lnRef>
            <a:fillRef idx="1">
              <a:srgbClr val="1B2B38"/>
            </a:fillRef>
            <a:effectRef idx="0">
              <a:srgbClr val="1B2B38"/>
            </a:effectRef>
            <a:fontRef idx="minor">
              <a:sysClr val="window" lastClr="FFFFFF"/>
            </a:fontRef>
          </p:style>
          <p:txBody>
            <a:bodyPr rtlCol="0" anchor="ctr"/>
            <a:p>
              <a:pPr algn="ctr"/>
              <a:endParaRPr lang="zh-CN" altLang="en-US">
                <a:sym typeface="Arial" panose="020B0604020202020204" pitchFamily="34" charset="0"/>
              </a:endParaRPr>
            </a:p>
          </p:txBody>
        </p:sp>
        <p:sp>
          <p:nvSpPr>
            <p:cNvPr id="6" name="弧形 5"/>
            <p:cNvSpPr/>
            <p:nvPr>
              <p:custDataLst>
                <p:tags r:id="rId3"/>
              </p:custDataLst>
            </p:nvPr>
          </p:nvSpPr>
          <p:spPr>
            <a:xfrm>
              <a:off x="4525812" y="2249993"/>
              <a:ext cx="2789757" cy="2789757"/>
            </a:xfrm>
            <a:prstGeom prst="arc">
              <a:avLst>
                <a:gd name="adj1" fmla="val 16200000"/>
                <a:gd name="adj2" fmla="val 13617619"/>
              </a:avLst>
            </a:prstGeom>
            <a:ln w="22225">
              <a:solidFill>
                <a:srgbClr val="494949">
                  <a:lumMod val="40000"/>
                  <a:lumOff val="60000"/>
                </a:srgbClr>
              </a:solidFill>
              <a:headEnd type="oval"/>
              <a:tailEnd type="arrow"/>
            </a:ln>
          </p:spPr>
          <p:style>
            <a:lnRef idx="1">
              <a:srgbClr val="1B2B38"/>
            </a:lnRef>
            <a:fillRef idx="0">
              <a:srgbClr val="1B2B38"/>
            </a:fillRef>
            <a:effectRef idx="0">
              <a:srgbClr val="1B2B38"/>
            </a:effectRef>
            <a:fontRef idx="minor">
              <a:srgbClr val="000000"/>
            </a:fontRef>
          </p:style>
          <p:txBody>
            <a:bodyPr rtlCol="0" anchor="ctr"/>
            <a:p>
              <a:pPr algn="ctr"/>
              <a:endParaRPr lang="zh-CN" altLang="en-US">
                <a:sym typeface="Arial" panose="020B0604020202020204" pitchFamily="34" charset="0"/>
              </a:endParaRPr>
            </a:p>
          </p:txBody>
        </p:sp>
        <p:sp>
          <p:nvSpPr>
            <p:cNvPr id="7" name="KSO_Shape"/>
            <p:cNvSpPr>
              <a:spLocks noChangeAspect="1"/>
            </p:cNvSpPr>
            <p:nvPr>
              <p:custDataLst>
                <p:tags r:id="rId4"/>
              </p:custDataLst>
            </p:nvPr>
          </p:nvSpPr>
          <p:spPr bwMode="auto">
            <a:xfrm>
              <a:off x="4652306" y="2410309"/>
              <a:ext cx="2536770" cy="2469123"/>
            </a:xfrm>
            <a:custGeom>
              <a:avLst/>
              <a:gdLst>
                <a:gd name="T0" fmla="*/ 2879824 w 3430588"/>
                <a:gd name="T1" fmla="*/ 3041651 h 3340101"/>
                <a:gd name="T2" fmla="*/ 2916919 w 3430588"/>
                <a:gd name="T3" fmla="*/ 2987707 h 3340101"/>
                <a:gd name="T4" fmla="*/ 2615395 w 3430588"/>
                <a:gd name="T5" fmla="*/ 2892256 h 3340101"/>
                <a:gd name="T6" fmla="*/ 3080842 w 3430588"/>
                <a:gd name="T7" fmla="*/ 2814010 h 3340101"/>
                <a:gd name="T8" fmla="*/ 2965830 w 3430588"/>
                <a:gd name="T9" fmla="*/ 2800350 h 3340101"/>
                <a:gd name="T10" fmla="*/ 1002568 w 3430588"/>
                <a:gd name="T11" fmla="*/ 2699520 h 3340101"/>
                <a:gd name="T12" fmla="*/ 410940 w 3430588"/>
                <a:gd name="T13" fmla="*/ 2656305 h 3340101"/>
                <a:gd name="T14" fmla="*/ 597846 w 3430588"/>
                <a:gd name="T15" fmla="*/ 2571124 h 3340101"/>
                <a:gd name="T16" fmla="*/ 438379 w 3430588"/>
                <a:gd name="T17" fmla="*/ 2443909 h 3340101"/>
                <a:gd name="T18" fmla="*/ 300257 w 3430588"/>
                <a:gd name="T19" fmla="*/ 2324101 h 3340101"/>
                <a:gd name="T20" fmla="*/ 439284 w 3430588"/>
                <a:gd name="T21" fmla="*/ 2247011 h 3340101"/>
                <a:gd name="T22" fmla="*/ 2908690 w 3430588"/>
                <a:gd name="T23" fmla="*/ 2225374 h 3340101"/>
                <a:gd name="T24" fmla="*/ 2682751 w 3430588"/>
                <a:gd name="T25" fmla="*/ 2100718 h 3340101"/>
                <a:gd name="T26" fmla="*/ 291275 w 3430588"/>
                <a:gd name="T27" fmla="*/ 2003842 h 3340101"/>
                <a:gd name="T28" fmla="*/ 324506 w 3430588"/>
                <a:gd name="T29" fmla="*/ 1978997 h 3340101"/>
                <a:gd name="T30" fmla="*/ 389885 w 3430588"/>
                <a:gd name="T31" fmla="*/ 1930401 h 3340101"/>
                <a:gd name="T32" fmla="*/ 218899 w 3430588"/>
                <a:gd name="T33" fmla="*/ 1873932 h 3340101"/>
                <a:gd name="T34" fmla="*/ 272824 w 3430588"/>
                <a:gd name="T35" fmla="*/ 1803798 h 3340101"/>
                <a:gd name="T36" fmla="*/ 129367 w 3430588"/>
                <a:gd name="T37" fmla="*/ 1684561 h 3340101"/>
                <a:gd name="T38" fmla="*/ 41331 w 3430588"/>
                <a:gd name="T39" fmla="*/ 1630859 h 3340101"/>
                <a:gd name="T40" fmla="*/ 1774606 w 3430588"/>
                <a:gd name="T41" fmla="*/ 1616305 h 3340101"/>
                <a:gd name="T42" fmla="*/ 2431394 w 3430588"/>
                <a:gd name="T43" fmla="*/ 1572984 h 3340101"/>
                <a:gd name="T44" fmla="*/ 1014659 w 3430588"/>
                <a:gd name="T45" fmla="*/ 1461851 h 3340101"/>
                <a:gd name="T46" fmla="*/ 459797 w 3430588"/>
                <a:gd name="T47" fmla="*/ 1403356 h 3340101"/>
                <a:gd name="T48" fmla="*/ 205922 w 3430588"/>
                <a:gd name="T49" fmla="*/ 1367348 h 3340101"/>
                <a:gd name="T50" fmla="*/ 1520826 w 3430588"/>
                <a:gd name="T51" fmla="*/ 1347107 h 3340101"/>
                <a:gd name="T52" fmla="*/ 2807369 w 3430588"/>
                <a:gd name="T53" fmla="*/ 1303723 h 3340101"/>
                <a:gd name="T54" fmla="*/ 144287 w 3430588"/>
                <a:gd name="T55" fmla="*/ 1290762 h 3340101"/>
                <a:gd name="T56" fmla="*/ 2471095 w 3430588"/>
                <a:gd name="T57" fmla="*/ 1210977 h 3340101"/>
                <a:gd name="T58" fmla="*/ 371137 w 3430588"/>
                <a:gd name="T59" fmla="*/ 1178219 h 3340101"/>
                <a:gd name="T60" fmla="*/ 2220225 w 3430588"/>
                <a:gd name="T61" fmla="*/ 1187396 h 3340101"/>
                <a:gd name="T62" fmla="*/ 1007401 w 3430588"/>
                <a:gd name="T63" fmla="*/ 1098096 h 3340101"/>
                <a:gd name="T64" fmla="*/ 159275 w 3430588"/>
                <a:gd name="T65" fmla="*/ 1120776 h 3340101"/>
                <a:gd name="T66" fmla="*/ 2419350 w 3430588"/>
                <a:gd name="T67" fmla="*/ 1052142 h 3340101"/>
                <a:gd name="T68" fmla="*/ 725691 w 3430588"/>
                <a:gd name="T69" fmla="*/ 1024830 h 3340101"/>
                <a:gd name="T70" fmla="*/ 1913535 w 3430588"/>
                <a:gd name="T71" fmla="*/ 1002309 h 3340101"/>
                <a:gd name="T72" fmla="*/ 2359812 w 3430588"/>
                <a:gd name="T73" fmla="*/ 905057 h 3340101"/>
                <a:gd name="T74" fmla="*/ 1069919 w 3430588"/>
                <a:gd name="T75" fmla="*/ 907820 h 3340101"/>
                <a:gd name="T76" fmla="*/ 601570 w 3430588"/>
                <a:gd name="T77" fmla="*/ 864505 h 3340101"/>
                <a:gd name="T78" fmla="*/ 1696366 w 3430588"/>
                <a:gd name="T79" fmla="*/ 805066 h 3340101"/>
                <a:gd name="T80" fmla="*/ 2611219 w 3430588"/>
                <a:gd name="T81" fmla="*/ 767657 h 3340101"/>
                <a:gd name="T82" fmla="*/ 663719 w 3430588"/>
                <a:gd name="T83" fmla="*/ 708746 h 3340101"/>
                <a:gd name="T84" fmla="*/ 1856922 w 3430588"/>
                <a:gd name="T85" fmla="*/ 733891 h 3340101"/>
                <a:gd name="T86" fmla="*/ 1302648 w 3430588"/>
                <a:gd name="T87" fmla="*/ 651825 h 3340101"/>
                <a:gd name="T88" fmla="*/ 968582 w 3430588"/>
                <a:gd name="T89" fmla="*/ 604264 h 3340101"/>
                <a:gd name="T90" fmla="*/ 1707925 w 3430588"/>
                <a:gd name="T91" fmla="*/ 607939 h 3340101"/>
                <a:gd name="T92" fmla="*/ 1432378 w 3430588"/>
                <a:gd name="T93" fmla="*/ 582069 h 3340101"/>
                <a:gd name="T94" fmla="*/ 2695623 w 3430588"/>
                <a:gd name="T95" fmla="*/ 505289 h 3340101"/>
                <a:gd name="T96" fmla="*/ 473768 w 3430588"/>
                <a:gd name="T97" fmla="*/ 531255 h 3340101"/>
                <a:gd name="T98" fmla="*/ 2353179 w 3430588"/>
                <a:gd name="T99" fmla="*/ 461603 h 3340101"/>
                <a:gd name="T100" fmla="*/ 941906 w 3430588"/>
                <a:gd name="T101" fmla="*/ 421139 h 3340101"/>
                <a:gd name="T102" fmla="*/ 1696402 w 3430588"/>
                <a:gd name="T103" fmla="*/ 449264 h 3340101"/>
                <a:gd name="T104" fmla="*/ 1890137 w 3430588"/>
                <a:gd name="T105" fmla="*/ 370859 h 3340101"/>
                <a:gd name="T106" fmla="*/ 1579109 w 3430588"/>
                <a:gd name="T107" fmla="*/ 364900 h 3340101"/>
                <a:gd name="T108" fmla="*/ 2405970 w 3430588"/>
                <a:gd name="T109" fmla="*/ 302595 h 3340101"/>
                <a:gd name="T110" fmla="*/ 1055571 w 3430588"/>
                <a:gd name="T111" fmla="*/ 268061 h 3340101"/>
                <a:gd name="T112" fmla="*/ 814656 w 3430588"/>
                <a:gd name="T113" fmla="*/ 247251 h 3340101"/>
                <a:gd name="T114" fmla="*/ 1412876 w 3430588"/>
                <a:gd name="T115" fmla="*/ 244022 h 3340101"/>
                <a:gd name="T116" fmla="*/ 2486909 w 3430588"/>
                <a:gd name="T117" fmla="*/ 221571 h 3340101"/>
                <a:gd name="T118" fmla="*/ 969736 w 3430588"/>
                <a:gd name="T119" fmla="*/ 197548 h 3340101"/>
                <a:gd name="T120" fmla="*/ 1977807 w 3430588"/>
                <a:gd name="T121" fmla="*/ 156757 h 3340101"/>
                <a:gd name="T122" fmla="*/ 2212100 w 3430588"/>
                <a:gd name="T123" fmla="*/ 138712 h 3340101"/>
                <a:gd name="T124" fmla="*/ 1673453 w 3430588"/>
                <a:gd name="T125" fmla="*/ 108042 h 3340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30588" h="3340101">
                  <a:moveTo>
                    <a:pt x="2652259" y="3309938"/>
                  </a:moveTo>
                  <a:lnTo>
                    <a:pt x="2652486" y="3310162"/>
                  </a:lnTo>
                  <a:lnTo>
                    <a:pt x="2652713" y="3310609"/>
                  </a:lnTo>
                  <a:lnTo>
                    <a:pt x="2652486" y="3311279"/>
                  </a:lnTo>
                  <a:lnTo>
                    <a:pt x="2652032" y="3311949"/>
                  </a:lnTo>
                  <a:lnTo>
                    <a:pt x="2650218" y="3313737"/>
                  </a:lnTo>
                  <a:lnTo>
                    <a:pt x="2647270" y="3316194"/>
                  </a:lnTo>
                  <a:lnTo>
                    <a:pt x="2643868" y="3318652"/>
                  </a:lnTo>
                  <a:lnTo>
                    <a:pt x="2639786" y="3321557"/>
                  </a:lnTo>
                  <a:lnTo>
                    <a:pt x="2630261" y="3327142"/>
                  </a:lnTo>
                  <a:lnTo>
                    <a:pt x="2624591" y="3330494"/>
                  </a:lnTo>
                  <a:lnTo>
                    <a:pt x="2619148" y="3333398"/>
                  </a:lnTo>
                  <a:lnTo>
                    <a:pt x="2614159" y="3335856"/>
                  </a:lnTo>
                  <a:lnTo>
                    <a:pt x="2609623" y="3337644"/>
                  </a:lnTo>
                  <a:lnTo>
                    <a:pt x="2606222" y="3339208"/>
                  </a:lnTo>
                  <a:lnTo>
                    <a:pt x="2603727" y="3339878"/>
                  </a:lnTo>
                  <a:lnTo>
                    <a:pt x="2602593" y="3340101"/>
                  </a:lnTo>
                  <a:lnTo>
                    <a:pt x="2602140" y="3340101"/>
                  </a:lnTo>
                  <a:lnTo>
                    <a:pt x="2601913" y="3339878"/>
                  </a:lnTo>
                  <a:lnTo>
                    <a:pt x="2601913" y="3339208"/>
                  </a:lnTo>
                  <a:lnTo>
                    <a:pt x="2602593" y="3338314"/>
                  </a:lnTo>
                  <a:lnTo>
                    <a:pt x="2604181" y="3336750"/>
                  </a:lnTo>
                  <a:lnTo>
                    <a:pt x="2609170" y="3332728"/>
                  </a:lnTo>
                  <a:lnTo>
                    <a:pt x="2616200" y="3328036"/>
                  </a:lnTo>
                  <a:lnTo>
                    <a:pt x="2624365" y="3323121"/>
                  </a:lnTo>
                  <a:lnTo>
                    <a:pt x="2632982" y="3318205"/>
                  </a:lnTo>
                  <a:lnTo>
                    <a:pt x="2640693" y="3313960"/>
                  </a:lnTo>
                  <a:lnTo>
                    <a:pt x="2644322" y="3312396"/>
                  </a:lnTo>
                  <a:lnTo>
                    <a:pt x="2647497" y="3311279"/>
                  </a:lnTo>
                  <a:lnTo>
                    <a:pt x="2650218" y="3310385"/>
                  </a:lnTo>
                  <a:lnTo>
                    <a:pt x="2652259" y="3309938"/>
                  </a:lnTo>
                  <a:close/>
                  <a:moveTo>
                    <a:pt x="2717346" y="3278188"/>
                  </a:moveTo>
                  <a:lnTo>
                    <a:pt x="2717800" y="3278423"/>
                  </a:lnTo>
                  <a:lnTo>
                    <a:pt x="2717800" y="3278893"/>
                  </a:lnTo>
                  <a:lnTo>
                    <a:pt x="2717573" y="3279597"/>
                  </a:lnTo>
                  <a:lnTo>
                    <a:pt x="2717119" y="3280301"/>
                  </a:lnTo>
                  <a:lnTo>
                    <a:pt x="2715305" y="3282179"/>
                  </a:lnTo>
                  <a:lnTo>
                    <a:pt x="2712357" y="3284997"/>
                  </a:lnTo>
                  <a:lnTo>
                    <a:pt x="2708728" y="3287579"/>
                  </a:lnTo>
                  <a:lnTo>
                    <a:pt x="2704873" y="3290866"/>
                  </a:lnTo>
                  <a:lnTo>
                    <a:pt x="2695348" y="3297205"/>
                  </a:lnTo>
                  <a:lnTo>
                    <a:pt x="2689905" y="3300727"/>
                  </a:lnTo>
                  <a:lnTo>
                    <a:pt x="2684916" y="3303544"/>
                  </a:lnTo>
                  <a:lnTo>
                    <a:pt x="2679927" y="3306361"/>
                  </a:lnTo>
                  <a:lnTo>
                    <a:pt x="2675844" y="3308474"/>
                  </a:lnTo>
                  <a:lnTo>
                    <a:pt x="2672443" y="3310118"/>
                  </a:lnTo>
                  <a:lnTo>
                    <a:pt x="2669494" y="3310822"/>
                  </a:lnTo>
                  <a:lnTo>
                    <a:pt x="2667680" y="3311526"/>
                  </a:lnTo>
                  <a:lnTo>
                    <a:pt x="2667227" y="3311291"/>
                  </a:lnTo>
                  <a:lnTo>
                    <a:pt x="2667000" y="3310822"/>
                  </a:lnTo>
                  <a:lnTo>
                    <a:pt x="2667227" y="3310587"/>
                  </a:lnTo>
                  <a:lnTo>
                    <a:pt x="2667453" y="3310118"/>
                  </a:lnTo>
                  <a:lnTo>
                    <a:pt x="2668814" y="3308474"/>
                  </a:lnTo>
                  <a:lnTo>
                    <a:pt x="2673350" y="3304483"/>
                  </a:lnTo>
                  <a:lnTo>
                    <a:pt x="2680153" y="3299318"/>
                  </a:lnTo>
                  <a:lnTo>
                    <a:pt x="2688544" y="3293449"/>
                  </a:lnTo>
                  <a:lnTo>
                    <a:pt x="2697162" y="3287579"/>
                  </a:lnTo>
                  <a:lnTo>
                    <a:pt x="2705553" y="3283119"/>
                  </a:lnTo>
                  <a:lnTo>
                    <a:pt x="2709182" y="3281006"/>
                  </a:lnTo>
                  <a:lnTo>
                    <a:pt x="2712584" y="3279597"/>
                  </a:lnTo>
                  <a:lnTo>
                    <a:pt x="2715305" y="3278423"/>
                  </a:lnTo>
                  <a:lnTo>
                    <a:pt x="2717346" y="3278188"/>
                  </a:lnTo>
                  <a:close/>
                  <a:moveTo>
                    <a:pt x="2571060" y="3268663"/>
                  </a:moveTo>
                  <a:lnTo>
                    <a:pt x="2572199" y="3268895"/>
                  </a:lnTo>
                  <a:lnTo>
                    <a:pt x="2572655" y="3269358"/>
                  </a:lnTo>
                  <a:lnTo>
                    <a:pt x="2573339" y="3269821"/>
                  </a:lnTo>
                  <a:lnTo>
                    <a:pt x="2573339" y="3270747"/>
                  </a:lnTo>
                  <a:lnTo>
                    <a:pt x="2573339" y="3271673"/>
                  </a:lnTo>
                  <a:lnTo>
                    <a:pt x="2572655" y="3272830"/>
                  </a:lnTo>
                  <a:lnTo>
                    <a:pt x="2571060" y="3275146"/>
                  </a:lnTo>
                  <a:lnTo>
                    <a:pt x="2568781" y="3278155"/>
                  </a:lnTo>
                  <a:lnTo>
                    <a:pt x="2565590" y="3281165"/>
                  </a:lnTo>
                  <a:lnTo>
                    <a:pt x="2561943" y="3284406"/>
                  </a:lnTo>
                  <a:lnTo>
                    <a:pt x="2557841" y="3287416"/>
                  </a:lnTo>
                  <a:lnTo>
                    <a:pt x="2551915" y="3291815"/>
                  </a:lnTo>
                  <a:lnTo>
                    <a:pt x="2546445" y="3295287"/>
                  </a:lnTo>
                  <a:lnTo>
                    <a:pt x="2541203" y="3297834"/>
                  </a:lnTo>
                  <a:lnTo>
                    <a:pt x="2536417" y="3299918"/>
                  </a:lnTo>
                  <a:lnTo>
                    <a:pt x="2532543" y="3301307"/>
                  </a:lnTo>
                  <a:lnTo>
                    <a:pt x="2530719" y="3302001"/>
                  </a:lnTo>
                  <a:lnTo>
                    <a:pt x="2529352" y="3302001"/>
                  </a:lnTo>
                  <a:lnTo>
                    <a:pt x="2528440" y="3301538"/>
                  </a:lnTo>
                  <a:lnTo>
                    <a:pt x="2527529" y="3301307"/>
                  </a:lnTo>
                  <a:lnTo>
                    <a:pt x="2527301" y="3300612"/>
                  </a:lnTo>
                  <a:lnTo>
                    <a:pt x="2527301" y="3299686"/>
                  </a:lnTo>
                  <a:lnTo>
                    <a:pt x="2527757" y="3298066"/>
                  </a:lnTo>
                  <a:lnTo>
                    <a:pt x="2528896" y="3296445"/>
                  </a:lnTo>
                  <a:lnTo>
                    <a:pt x="2530719" y="3294361"/>
                  </a:lnTo>
                  <a:lnTo>
                    <a:pt x="2532771" y="3292046"/>
                  </a:lnTo>
                  <a:lnTo>
                    <a:pt x="2538240" y="3286953"/>
                  </a:lnTo>
                  <a:lnTo>
                    <a:pt x="2544622" y="3281628"/>
                  </a:lnTo>
                  <a:lnTo>
                    <a:pt x="2551687" y="3276766"/>
                  </a:lnTo>
                  <a:lnTo>
                    <a:pt x="2555334" y="3274683"/>
                  </a:lnTo>
                  <a:lnTo>
                    <a:pt x="2558752" y="3272830"/>
                  </a:lnTo>
                  <a:lnTo>
                    <a:pt x="2562171" y="3270978"/>
                  </a:lnTo>
                  <a:lnTo>
                    <a:pt x="2565590" y="3269821"/>
                  </a:lnTo>
                  <a:lnTo>
                    <a:pt x="2568553" y="3269126"/>
                  </a:lnTo>
                  <a:lnTo>
                    <a:pt x="2571060" y="3268663"/>
                  </a:lnTo>
                  <a:close/>
                  <a:moveTo>
                    <a:pt x="2782430" y="3246438"/>
                  </a:moveTo>
                  <a:lnTo>
                    <a:pt x="2782888" y="3246662"/>
                  </a:lnTo>
                  <a:lnTo>
                    <a:pt x="2782888" y="3247333"/>
                  </a:lnTo>
                  <a:lnTo>
                    <a:pt x="2782659" y="3247781"/>
                  </a:lnTo>
                  <a:lnTo>
                    <a:pt x="2781286" y="3249571"/>
                  </a:lnTo>
                  <a:lnTo>
                    <a:pt x="2778998" y="3251584"/>
                  </a:lnTo>
                  <a:lnTo>
                    <a:pt x="2776023" y="3254269"/>
                  </a:lnTo>
                  <a:lnTo>
                    <a:pt x="2768472" y="3259863"/>
                  </a:lnTo>
                  <a:lnTo>
                    <a:pt x="2760005" y="3265680"/>
                  </a:lnTo>
                  <a:lnTo>
                    <a:pt x="2751996" y="3270603"/>
                  </a:lnTo>
                  <a:lnTo>
                    <a:pt x="2743758" y="3275301"/>
                  </a:lnTo>
                  <a:lnTo>
                    <a:pt x="2739639" y="3277315"/>
                  </a:lnTo>
                  <a:lnTo>
                    <a:pt x="2736207" y="3278881"/>
                  </a:lnTo>
                  <a:lnTo>
                    <a:pt x="2733690" y="3279776"/>
                  </a:lnTo>
                  <a:lnTo>
                    <a:pt x="2732774" y="3279776"/>
                  </a:lnTo>
                  <a:lnTo>
                    <a:pt x="2732088" y="3279776"/>
                  </a:lnTo>
                  <a:lnTo>
                    <a:pt x="2732088" y="3279105"/>
                  </a:lnTo>
                  <a:lnTo>
                    <a:pt x="2732317" y="3278658"/>
                  </a:lnTo>
                  <a:lnTo>
                    <a:pt x="2733690" y="3277315"/>
                  </a:lnTo>
                  <a:lnTo>
                    <a:pt x="2735749" y="3275301"/>
                  </a:lnTo>
                  <a:lnTo>
                    <a:pt x="2738495" y="3273064"/>
                  </a:lnTo>
                  <a:lnTo>
                    <a:pt x="2745589" y="3267918"/>
                  </a:lnTo>
                  <a:lnTo>
                    <a:pt x="2754055" y="3261877"/>
                  </a:lnTo>
                  <a:lnTo>
                    <a:pt x="2762980" y="3256283"/>
                  </a:lnTo>
                  <a:lnTo>
                    <a:pt x="2771446" y="3251361"/>
                  </a:lnTo>
                  <a:lnTo>
                    <a:pt x="2775108" y="3249571"/>
                  </a:lnTo>
                  <a:lnTo>
                    <a:pt x="2778082" y="3248004"/>
                  </a:lnTo>
                  <a:lnTo>
                    <a:pt x="2780599" y="3246886"/>
                  </a:lnTo>
                  <a:lnTo>
                    <a:pt x="2782430" y="3246438"/>
                  </a:lnTo>
                  <a:close/>
                  <a:moveTo>
                    <a:pt x="2652881" y="3198813"/>
                  </a:moveTo>
                  <a:lnTo>
                    <a:pt x="2654269" y="3199468"/>
                  </a:lnTo>
                  <a:lnTo>
                    <a:pt x="2655195" y="3199905"/>
                  </a:lnTo>
                  <a:lnTo>
                    <a:pt x="2655657" y="3200559"/>
                  </a:lnTo>
                  <a:lnTo>
                    <a:pt x="2655889" y="3201433"/>
                  </a:lnTo>
                  <a:lnTo>
                    <a:pt x="2655889" y="3202306"/>
                  </a:lnTo>
                  <a:lnTo>
                    <a:pt x="2655426" y="3203615"/>
                  </a:lnTo>
                  <a:lnTo>
                    <a:pt x="2654038" y="3206453"/>
                  </a:lnTo>
                  <a:lnTo>
                    <a:pt x="2651725" y="3209509"/>
                  </a:lnTo>
                  <a:lnTo>
                    <a:pt x="2648717" y="3212783"/>
                  </a:lnTo>
                  <a:lnTo>
                    <a:pt x="2645247" y="3215621"/>
                  </a:lnTo>
                  <a:lnTo>
                    <a:pt x="2641777" y="3218677"/>
                  </a:lnTo>
                  <a:lnTo>
                    <a:pt x="2635993" y="3223042"/>
                  </a:lnTo>
                  <a:lnTo>
                    <a:pt x="2630441" y="3226753"/>
                  </a:lnTo>
                  <a:lnTo>
                    <a:pt x="2625120" y="3229591"/>
                  </a:lnTo>
                  <a:lnTo>
                    <a:pt x="2620261" y="3231774"/>
                  </a:lnTo>
                  <a:lnTo>
                    <a:pt x="2615866" y="3233302"/>
                  </a:lnTo>
                  <a:lnTo>
                    <a:pt x="2614015" y="3233520"/>
                  </a:lnTo>
                  <a:lnTo>
                    <a:pt x="2612858" y="3233738"/>
                  </a:lnTo>
                  <a:lnTo>
                    <a:pt x="2611470" y="3233520"/>
                  </a:lnTo>
                  <a:lnTo>
                    <a:pt x="2610545" y="3233083"/>
                  </a:lnTo>
                  <a:lnTo>
                    <a:pt x="2610082" y="3232210"/>
                  </a:lnTo>
                  <a:lnTo>
                    <a:pt x="2609851" y="3231337"/>
                  </a:lnTo>
                  <a:lnTo>
                    <a:pt x="2610082" y="3229809"/>
                  </a:lnTo>
                  <a:lnTo>
                    <a:pt x="2611239" y="3228063"/>
                  </a:lnTo>
                  <a:lnTo>
                    <a:pt x="2612858" y="3225880"/>
                  </a:lnTo>
                  <a:lnTo>
                    <a:pt x="2614709" y="3223261"/>
                  </a:lnTo>
                  <a:lnTo>
                    <a:pt x="2617022" y="3220860"/>
                  </a:lnTo>
                  <a:lnTo>
                    <a:pt x="2619567" y="3218022"/>
                  </a:lnTo>
                  <a:lnTo>
                    <a:pt x="2622575" y="3215403"/>
                  </a:lnTo>
                  <a:lnTo>
                    <a:pt x="2626045" y="3212783"/>
                  </a:lnTo>
                  <a:lnTo>
                    <a:pt x="2629515" y="3209946"/>
                  </a:lnTo>
                  <a:lnTo>
                    <a:pt x="2632985" y="3207326"/>
                  </a:lnTo>
                  <a:lnTo>
                    <a:pt x="2636456" y="3205143"/>
                  </a:lnTo>
                  <a:lnTo>
                    <a:pt x="2640157" y="3203179"/>
                  </a:lnTo>
                  <a:lnTo>
                    <a:pt x="2643627" y="3201651"/>
                  </a:lnTo>
                  <a:lnTo>
                    <a:pt x="2647098" y="3200123"/>
                  </a:lnTo>
                  <a:lnTo>
                    <a:pt x="2650105" y="3199468"/>
                  </a:lnTo>
                  <a:lnTo>
                    <a:pt x="2652881" y="3198813"/>
                  </a:lnTo>
                  <a:close/>
                  <a:moveTo>
                    <a:pt x="2908079" y="3176588"/>
                  </a:moveTo>
                  <a:lnTo>
                    <a:pt x="2908300" y="3176588"/>
                  </a:lnTo>
                  <a:lnTo>
                    <a:pt x="2908079" y="3177056"/>
                  </a:lnTo>
                  <a:lnTo>
                    <a:pt x="2907857" y="3177991"/>
                  </a:lnTo>
                  <a:lnTo>
                    <a:pt x="2906307" y="3179861"/>
                  </a:lnTo>
                  <a:lnTo>
                    <a:pt x="2904092" y="3182198"/>
                  </a:lnTo>
                  <a:lnTo>
                    <a:pt x="2900990" y="3185237"/>
                  </a:lnTo>
                  <a:lnTo>
                    <a:pt x="2893902" y="3191782"/>
                  </a:lnTo>
                  <a:lnTo>
                    <a:pt x="2885706" y="3198326"/>
                  </a:lnTo>
                  <a:lnTo>
                    <a:pt x="2877953" y="3204170"/>
                  </a:lnTo>
                  <a:lnTo>
                    <a:pt x="2870200" y="3209546"/>
                  </a:lnTo>
                  <a:lnTo>
                    <a:pt x="2866878" y="3211650"/>
                  </a:lnTo>
                  <a:lnTo>
                    <a:pt x="2863998" y="3213520"/>
                  </a:lnTo>
                  <a:lnTo>
                    <a:pt x="2861783" y="3214221"/>
                  </a:lnTo>
                  <a:lnTo>
                    <a:pt x="2861118" y="3214688"/>
                  </a:lnTo>
                  <a:lnTo>
                    <a:pt x="2860675" y="3214221"/>
                  </a:lnTo>
                  <a:lnTo>
                    <a:pt x="2861118" y="3213286"/>
                  </a:lnTo>
                  <a:lnTo>
                    <a:pt x="2862447" y="3211650"/>
                  </a:lnTo>
                  <a:lnTo>
                    <a:pt x="2864662" y="3209312"/>
                  </a:lnTo>
                  <a:lnTo>
                    <a:pt x="2867321" y="3206741"/>
                  </a:lnTo>
                  <a:lnTo>
                    <a:pt x="2874187" y="3200664"/>
                  </a:lnTo>
                  <a:lnTo>
                    <a:pt x="2882383" y="3193885"/>
                  </a:lnTo>
                  <a:lnTo>
                    <a:pt x="2890801" y="3187574"/>
                  </a:lnTo>
                  <a:lnTo>
                    <a:pt x="2898332" y="3181964"/>
                  </a:lnTo>
                  <a:lnTo>
                    <a:pt x="2904535" y="3178224"/>
                  </a:lnTo>
                  <a:lnTo>
                    <a:pt x="2906528" y="3176822"/>
                  </a:lnTo>
                  <a:lnTo>
                    <a:pt x="2908079" y="3176588"/>
                  </a:lnTo>
                  <a:close/>
                  <a:moveTo>
                    <a:pt x="2724881" y="3162301"/>
                  </a:moveTo>
                  <a:lnTo>
                    <a:pt x="2725770" y="3162961"/>
                  </a:lnTo>
                  <a:lnTo>
                    <a:pt x="2726881" y="3163401"/>
                  </a:lnTo>
                  <a:lnTo>
                    <a:pt x="2727104" y="3164060"/>
                  </a:lnTo>
                  <a:lnTo>
                    <a:pt x="2727326" y="3165160"/>
                  </a:lnTo>
                  <a:lnTo>
                    <a:pt x="2727104" y="3166040"/>
                  </a:lnTo>
                  <a:lnTo>
                    <a:pt x="2726881" y="3167360"/>
                  </a:lnTo>
                  <a:lnTo>
                    <a:pt x="2725326" y="3170219"/>
                  </a:lnTo>
                  <a:lnTo>
                    <a:pt x="2723103" y="3173519"/>
                  </a:lnTo>
                  <a:lnTo>
                    <a:pt x="2719992" y="3176818"/>
                  </a:lnTo>
                  <a:lnTo>
                    <a:pt x="2716880" y="3180118"/>
                  </a:lnTo>
                  <a:lnTo>
                    <a:pt x="2713324" y="3183197"/>
                  </a:lnTo>
                  <a:lnTo>
                    <a:pt x="2707990" y="3187596"/>
                  </a:lnTo>
                  <a:lnTo>
                    <a:pt x="2702212" y="3191556"/>
                  </a:lnTo>
                  <a:lnTo>
                    <a:pt x="2697100" y="3194415"/>
                  </a:lnTo>
                  <a:lnTo>
                    <a:pt x="2692655" y="3197055"/>
                  </a:lnTo>
                  <a:lnTo>
                    <a:pt x="2690432" y="3197714"/>
                  </a:lnTo>
                  <a:lnTo>
                    <a:pt x="2688432" y="3198374"/>
                  </a:lnTo>
                  <a:lnTo>
                    <a:pt x="2686876" y="3198814"/>
                  </a:lnTo>
                  <a:lnTo>
                    <a:pt x="2685321" y="3198814"/>
                  </a:lnTo>
                  <a:lnTo>
                    <a:pt x="2684432" y="3198594"/>
                  </a:lnTo>
                  <a:lnTo>
                    <a:pt x="2683543" y="3198374"/>
                  </a:lnTo>
                  <a:lnTo>
                    <a:pt x="2683098" y="3197495"/>
                  </a:lnTo>
                  <a:lnTo>
                    <a:pt x="2682876" y="3196395"/>
                  </a:lnTo>
                  <a:lnTo>
                    <a:pt x="2683320" y="3194415"/>
                  </a:lnTo>
                  <a:lnTo>
                    <a:pt x="2684432" y="3192435"/>
                  </a:lnTo>
                  <a:lnTo>
                    <a:pt x="2685987" y="3190236"/>
                  </a:lnTo>
                  <a:lnTo>
                    <a:pt x="2687765" y="3187376"/>
                  </a:lnTo>
                  <a:lnTo>
                    <a:pt x="2690210" y="3184957"/>
                  </a:lnTo>
                  <a:lnTo>
                    <a:pt x="2692877" y="3182097"/>
                  </a:lnTo>
                  <a:lnTo>
                    <a:pt x="2695989" y="3179018"/>
                  </a:lnTo>
                  <a:lnTo>
                    <a:pt x="2699322" y="3176378"/>
                  </a:lnTo>
                  <a:lnTo>
                    <a:pt x="2702656" y="3173739"/>
                  </a:lnTo>
                  <a:lnTo>
                    <a:pt x="2705990" y="3171319"/>
                  </a:lnTo>
                  <a:lnTo>
                    <a:pt x="2709546" y="3168680"/>
                  </a:lnTo>
                  <a:lnTo>
                    <a:pt x="2712880" y="3166700"/>
                  </a:lnTo>
                  <a:lnTo>
                    <a:pt x="2716213" y="3164940"/>
                  </a:lnTo>
                  <a:lnTo>
                    <a:pt x="2719103" y="3163620"/>
                  </a:lnTo>
                  <a:lnTo>
                    <a:pt x="2722214" y="3162961"/>
                  </a:lnTo>
                  <a:lnTo>
                    <a:pt x="2724881" y="3162301"/>
                  </a:lnTo>
                  <a:close/>
                  <a:moveTo>
                    <a:pt x="2801292" y="3124201"/>
                  </a:moveTo>
                  <a:lnTo>
                    <a:pt x="2802632" y="3124433"/>
                  </a:lnTo>
                  <a:lnTo>
                    <a:pt x="2803079" y="3124897"/>
                  </a:lnTo>
                  <a:lnTo>
                    <a:pt x="2803526" y="3125593"/>
                  </a:lnTo>
                  <a:lnTo>
                    <a:pt x="2803526" y="3126754"/>
                  </a:lnTo>
                  <a:lnTo>
                    <a:pt x="2803526" y="3128146"/>
                  </a:lnTo>
                  <a:lnTo>
                    <a:pt x="2803079" y="3129539"/>
                  </a:lnTo>
                  <a:lnTo>
                    <a:pt x="2801292" y="3132556"/>
                  </a:lnTo>
                  <a:lnTo>
                    <a:pt x="2799058" y="3136038"/>
                  </a:lnTo>
                  <a:lnTo>
                    <a:pt x="2795931" y="3139519"/>
                  </a:lnTo>
                  <a:lnTo>
                    <a:pt x="2792581" y="3143232"/>
                  </a:lnTo>
                  <a:lnTo>
                    <a:pt x="2789230" y="3146714"/>
                  </a:lnTo>
                  <a:lnTo>
                    <a:pt x="2783646" y="3151588"/>
                  </a:lnTo>
                  <a:lnTo>
                    <a:pt x="2778062" y="3155998"/>
                  </a:lnTo>
                  <a:lnTo>
                    <a:pt x="2772924" y="3159479"/>
                  </a:lnTo>
                  <a:lnTo>
                    <a:pt x="2768457" y="3162032"/>
                  </a:lnTo>
                  <a:lnTo>
                    <a:pt x="2766447" y="3162960"/>
                  </a:lnTo>
                  <a:lnTo>
                    <a:pt x="2764213" y="3163425"/>
                  </a:lnTo>
                  <a:lnTo>
                    <a:pt x="2762650" y="3163889"/>
                  </a:lnTo>
                  <a:lnTo>
                    <a:pt x="2761533" y="3163889"/>
                  </a:lnTo>
                  <a:lnTo>
                    <a:pt x="2760416" y="3163889"/>
                  </a:lnTo>
                  <a:lnTo>
                    <a:pt x="2759746" y="3163425"/>
                  </a:lnTo>
                  <a:lnTo>
                    <a:pt x="2759076" y="3162496"/>
                  </a:lnTo>
                  <a:lnTo>
                    <a:pt x="2759076" y="3161336"/>
                  </a:lnTo>
                  <a:lnTo>
                    <a:pt x="2759299" y="3159479"/>
                  </a:lnTo>
                  <a:lnTo>
                    <a:pt x="2760639" y="3156926"/>
                  </a:lnTo>
                  <a:lnTo>
                    <a:pt x="2762203" y="3154373"/>
                  </a:lnTo>
                  <a:lnTo>
                    <a:pt x="2764213" y="3151588"/>
                  </a:lnTo>
                  <a:lnTo>
                    <a:pt x="2766670" y="3148338"/>
                  </a:lnTo>
                  <a:lnTo>
                    <a:pt x="2769351" y="3145553"/>
                  </a:lnTo>
                  <a:lnTo>
                    <a:pt x="2772478" y="3142304"/>
                  </a:lnTo>
                  <a:lnTo>
                    <a:pt x="2775828" y="3139287"/>
                  </a:lnTo>
                  <a:lnTo>
                    <a:pt x="2779179" y="3136502"/>
                  </a:lnTo>
                  <a:lnTo>
                    <a:pt x="2782753" y="3133484"/>
                  </a:lnTo>
                  <a:lnTo>
                    <a:pt x="2786103" y="3130931"/>
                  </a:lnTo>
                  <a:lnTo>
                    <a:pt x="2789454" y="3128611"/>
                  </a:lnTo>
                  <a:lnTo>
                    <a:pt x="2792804" y="3126754"/>
                  </a:lnTo>
                  <a:lnTo>
                    <a:pt x="2795931" y="3125361"/>
                  </a:lnTo>
                  <a:lnTo>
                    <a:pt x="2798835" y="3124433"/>
                  </a:lnTo>
                  <a:lnTo>
                    <a:pt x="2801292" y="3124201"/>
                  </a:lnTo>
                  <a:close/>
                  <a:moveTo>
                    <a:pt x="2730274" y="3121026"/>
                  </a:moveTo>
                  <a:lnTo>
                    <a:pt x="2731635" y="3121469"/>
                  </a:lnTo>
                  <a:lnTo>
                    <a:pt x="2732769" y="3121912"/>
                  </a:lnTo>
                  <a:lnTo>
                    <a:pt x="2733222" y="3122576"/>
                  </a:lnTo>
                  <a:lnTo>
                    <a:pt x="2733676" y="3123684"/>
                  </a:lnTo>
                  <a:lnTo>
                    <a:pt x="2733676" y="3125013"/>
                  </a:lnTo>
                  <a:lnTo>
                    <a:pt x="2733449" y="3126121"/>
                  </a:lnTo>
                  <a:lnTo>
                    <a:pt x="2732995" y="3127671"/>
                  </a:lnTo>
                  <a:lnTo>
                    <a:pt x="2732088" y="3129222"/>
                  </a:lnTo>
                  <a:lnTo>
                    <a:pt x="2730274" y="3132544"/>
                  </a:lnTo>
                  <a:lnTo>
                    <a:pt x="2727553" y="3135867"/>
                  </a:lnTo>
                  <a:lnTo>
                    <a:pt x="2724604" y="3139411"/>
                  </a:lnTo>
                  <a:lnTo>
                    <a:pt x="2721203" y="3142734"/>
                  </a:lnTo>
                  <a:lnTo>
                    <a:pt x="2718254" y="3145392"/>
                  </a:lnTo>
                  <a:lnTo>
                    <a:pt x="2715533" y="3147607"/>
                  </a:lnTo>
                  <a:lnTo>
                    <a:pt x="2709863" y="3152037"/>
                  </a:lnTo>
                  <a:lnTo>
                    <a:pt x="2704420" y="3155360"/>
                  </a:lnTo>
                  <a:lnTo>
                    <a:pt x="2701926" y="3156468"/>
                  </a:lnTo>
                  <a:lnTo>
                    <a:pt x="2699431" y="3157575"/>
                  </a:lnTo>
                  <a:lnTo>
                    <a:pt x="2697163" y="3158461"/>
                  </a:lnTo>
                  <a:lnTo>
                    <a:pt x="2695122" y="3158904"/>
                  </a:lnTo>
                  <a:lnTo>
                    <a:pt x="2693535" y="3159126"/>
                  </a:lnTo>
                  <a:lnTo>
                    <a:pt x="2691947" y="3159126"/>
                  </a:lnTo>
                  <a:lnTo>
                    <a:pt x="2690586" y="3158904"/>
                  </a:lnTo>
                  <a:lnTo>
                    <a:pt x="2689906" y="3158018"/>
                  </a:lnTo>
                  <a:lnTo>
                    <a:pt x="2689226" y="3157132"/>
                  </a:lnTo>
                  <a:lnTo>
                    <a:pt x="2689226" y="3155803"/>
                  </a:lnTo>
                  <a:lnTo>
                    <a:pt x="2689679" y="3153809"/>
                  </a:lnTo>
                  <a:lnTo>
                    <a:pt x="2690586" y="3151373"/>
                  </a:lnTo>
                  <a:lnTo>
                    <a:pt x="2692174" y="3148936"/>
                  </a:lnTo>
                  <a:lnTo>
                    <a:pt x="2693988" y="3146057"/>
                  </a:lnTo>
                  <a:lnTo>
                    <a:pt x="2696483" y="3143398"/>
                  </a:lnTo>
                  <a:lnTo>
                    <a:pt x="2698978" y="3140519"/>
                  </a:lnTo>
                  <a:lnTo>
                    <a:pt x="2701926" y="3137639"/>
                  </a:lnTo>
                  <a:lnTo>
                    <a:pt x="2704647" y="3134981"/>
                  </a:lnTo>
                  <a:lnTo>
                    <a:pt x="2708049" y="3132101"/>
                  </a:lnTo>
                  <a:lnTo>
                    <a:pt x="2711224" y="3129443"/>
                  </a:lnTo>
                  <a:lnTo>
                    <a:pt x="2714626" y="3127228"/>
                  </a:lnTo>
                  <a:lnTo>
                    <a:pt x="2718028" y="3125234"/>
                  </a:lnTo>
                  <a:lnTo>
                    <a:pt x="2721429" y="3123462"/>
                  </a:lnTo>
                  <a:lnTo>
                    <a:pt x="2724604" y="3122133"/>
                  </a:lnTo>
                  <a:lnTo>
                    <a:pt x="2727553" y="3121469"/>
                  </a:lnTo>
                  <a:lnTo>
                    <a:pt x="2730274" y="3121026"/>
                  </a:lnTo>
                  <a:close/>
                  <a:moveTo>
                    <a:pt x="798419" y="3087688"/>
                  </a:moveTo>
                  <a:lnTo>
                    <a:pt x="800179" y="3087911"/>
                  </a:lnTo>
                  <a:lnTo>
                    <a:pt x="801939" y="3088357"/>
                  </a:lnTo>
                  <a:lnTo>
                    <a:pt x="803920" y="3089249"/>
                  </a:lnTo>
                  <a:lnTo>
                    <a:pt x="806120" y="3089917"/>
                  </a:lnTo>
                  <a:lnTo>
                    <a:pt x="810301" y="3092593"/>
                  </a:lnTo>
                  <a:lnTo>
                    <a:pt x="814922" y="3095492"/>
                  </a:lnTo>
                  <a:lnTo>
                    <a:pt x="819323" y="3099059"/>
                  </a:lnTo>
                  <a:lnTo>
                    <a:pt x="823284" y="3102404"/>
                  </a:lnTo>
                  <a:lnTo>
                    <a:pt x="827025" y="3105971"/>
                  </a:lnTo>
                  <a:lnTo>
                    <a:pt x="830106" y="3109315"/>
                  </a:lnTo>
                  <a:lnTo>
                    <a:pt x="833406" y="3113106"/>
                  </a:lnTo>
                  <a:lnTo>
                    <a:pt x="836267" y="3116673"/>
                  </a:lnTo>
                  <a:lnTo>
                    <a:pt x="838248" y="3120018"/>
                  </a:lnTo>
                  <a:lnTo>
                    <a:pt x="839128" y="3122693"/>
                  </a:lnTo>
                  <a:lnTo>
                    <a:pt x="839788" y="3123808"/>
                  </a:lnTo>
                  <a:lnTo>
                    <a:pt x="839788" y="3124923"/>
                  </a:lnTo>
                  <a:lnTo>
                    <a:pt x="839788" y="3125592"/>
                  </a:lnTo>
                  <a:lnTo>
                    <a:pt x="839128" y="3126484"/>
                  </a:lnTo>
                  <a:lnTo>
                    <a:pt x="838688" y="3126930"/>
                  </a:lnTo>
                  <a:lnTo>
                    <a:pt x="838248" y="3127153"/>
                  </a:lnTo>
                  <a:lnTo>
                    <a:pt x="837147" y="3127376"/>
                  </a:lnTo>
                  <a:lnTo>
                    <a:pt x="836047" y="3127376"/>
                  </a:lnTo>
                  <a:lnTo>
                    <a:pt x="833186" y="3126707"/>
                  </a:lnTo>
                  <a:lnTo>
                    <a:pt x="829886" y="3125592"/>
                  </a:lnTo>
                  <a:lnTo>
                    <a:pt x="826585" y="3123585"/>
                  </a:lnTo>
                  <a:lnTo>
                    <a:pt x="822844" y="3121579"/>
                  </a:lnTo>
                  <a:lnTo>
                    <a:pt x="818883" y="3118680"/>
                  </a:lnTo>
                  <a:lnTo>
                    <a:pt x="815362" y="3116004"/>
                  </a:lnTo>
                  <a:lnTo>
                    <a:pt x="811622" y="3112660"/>
                  </a:lnTo>
                  <a:lnTo>
                    <a:pt x="808101" y="3109315"/>
                  </a:lnTo>
                  <a:lnTo>
                    <a:pt x="805020" y="3105971"/>
                  </a:lnTo>
                  <a:lnTo>
                    <a:pt x="801939" y="3102626"/>
                  </a:lnTo>
                  <a:lnTo>
                    <a:pt x="799519" y="3099505"/>
                  </a:lnTo>
                  <a:lnTo>
                    <a:pt x="797758" y="3096383"/>
                  </a:lnTo>
                  <a:lnTo>
                    <a:pt x="796218" y="3093931"/>
                  </a:lnTo>
                  <a:lnTo>
                    <a:pt x="795558" y="3091478"/>
                  </a:lnTo>
                  <a:lnTo>
                    <a:pt x="795338" y="3090586"/>
                  </a:lnTo>
                  <a:lnTo>
                    <a:pt x="795558" y="3089471"/>
                  </a:lnTo>
                  <a:lnTo>
                    <a:pt x="795998" y="3089026"/>
                  </a:lnTo>
                  <a:lnTo>
                    <a:pt x="796658" y="3088134"/>
                  </a:lnTo>
                  <a:lnTo>
                    <a:pt x="797318" y="3087911"/>
                  </a:lnTo>
                  <a:lnTo>
                    <a:pt x="798419" y="3087688"/>
                  </a:lnTo>
                  <a:close/>
                  <a:moveTo>
                    <a:pt x="873786" y="3082926"/>
                  </a:moveTo>
                  <a:lnTo>
                    <a:pt x="875816" y="3083158"/>
                  </a:lnTo>
                  <a:lnTo>
                    <a:pt x="878073" y="3083621"/>
                  </a:lnTo>
                  <a:lnTo>
                    <a:pt x="880103" y="3084085"/>
                  </a:lnTo>
                  <a:lnTo>
                    <a:pt x="882134" y="3085245"/>
                  </a:lnTo>
                  <a:lnTo>
                    <a:pt x="886872" y="3087563"/>
                  </a:lnTo>
                  <a:lnTo>
                    <a:pt x="891160" y="3090810"/>
                  </a:lnTo>
                  <a:lnTo>
                    <a:pt x="895672" y="3094288"/>
                  </a:lnTo>
                  <a:lnTo>
                    <a:pt x="899734" y="3097998"/>
                  </a:lnTo>
                  <a:lnTo>
                    <a:pt x="903344" y="3101708"/>
                  </a:lnTo>
                  <a:lnTo>
                    <a:pt x="906503" y="3105186"/>
                  </a:lnTo>
                  <a:lnTo>
                    <a:pt x="909662" y="3109592"/>
                  </a:lnTo>
                  <a:lnTo>
                    <a:pt x="911918" y="3113302"/>
                  </a:lnTo>
                  <a:lnTo>
                    <a:pt x="913497" y="3116549"/>
                  </a:lnTo>
                  <a:lnTo>
                    <a:pt x="914400" y="3119331"/>
                  </a:lnTo>
                  <a:lnTo>
                    <a:pt x="914400" y="3120491"/>
                  </a:lnTo>
                  <a:lnTo>
                    <a:pt x="914400" y="3121650"/>
                  </a:lnTo>
                  <a:lnTo>
                    <a:pt x="914174" y="3122578"/>
                  </a:lnTo>
                  <a:lnTo>
                    <a:pt x="913497" y="3123041"/>
                  </a:lnTo>
                  <a:lnTo>
                    <a:pt x="912820" y="3123737"/>
                  </a:lnTo>
                  <a:lnTo>
                    <a:pt x="911918" y="3124201"/>
                  </a:lnTo>
                  <a:lnTo>
                    <a:pt x="910790" y="3124201"/>
                  </a:lnTo>
                  <a:lnTo>
                    <a:pt x="909436" y="3124201"/>
                  </a:lnTo>
                  <a:lnTo>
                    <a:pt x="906277" y="3123737"/>
                  </a:lnTo>
                  <a:lnTo>
                    <a:pt x="902893" y="3122346"/>
                  </a:lnTo>
                  <a:lnTo>
                    <a:pt x="899508" y="3120723"/>
                  </a:lnTo>
                  <a:lnTo>
                    <a:pt x="895672" y="3118404"/>
                  </a:lnTo>
                  <a:lnTo>
                    <a:pt x="892062" y="3115621"/>
                  </a:lnTo>
                  <a:lnTo>
                    <a:pt x="888452" y="3112839"/>
                  </a:lnTo>
                  <a:lnTo>
                    <a:pt x="885067" y="3109824"/>
                  </a:lnTo>
                  <a:lnTo>
                    <a:pt x="881683" y="3106346"/>
                  </a:lnTo>
                  <a:lnTo>
                    <a:pt x="878524" y="3102868"/>
                  </a:lnTo>
                  <a:lnTo>
                    <a:pt x="875816" y="3099621"/>
                  </a:lnTo>
                  <a:lnTo>
                    <a:pt x="873560" y="3096375"/>
                  </a:lnTo>
                  <a:lnTo>
                    <a:pt x="871755" y="3093129"/>
                  </a:lnTo>
                  <a:lnTo>
                    <a:pt x="870401" y="3090346"/>
                  </a:lnTo>
                  <a:lnTo>
                    <a:pt x="869950" y="3087563"/>
                  </a:lnTo>
                  <a:lnTo>
                    <a:pt x="869950" y="3086636"/>
                  </a:lnTo>
                  <a:lnTo>
                    <a:pt x="869950" y="3085476"/>
                  </a:lnTo>
                  <a:lnTo>
                    <a:pt x="870401" y="3084781"/>
                  </a:lnTo>
                  <a:lnTo>
                    <a:pt x="871078" y="3083853"/>
                  </a:lnTo>
                  <a:lnTo>
                    <a:pt x="871529" y="3083390"/>
                  </a:lnTo>
                  <a:lnTo>
                    <a:pt x="872206" y="3083158"/>
                  </a:lnTo>
                  <a:lnTo>
                    <a:pt x="873786" y="3082926"/>
                  </a:lnTo>
                  <a:close/>
                  <a:moveTo>
                    <a:pt x="2803299" y="3081338"/>
                  </a:moveTo>
                  <a:lnTo>
                    <a:pt x="2804660" y="3081799"/>
                  </a:lnTo>
                  <a:lnTo>
                    <a:pt x="2805567" y="3082260"/>
                  </a:lnTo>
                  <a:lnTo>
                    <a:pt x="2806474" y="3083413"/>
                  </a:lnTo>
                  <a:lnTo>
                    <a:pt x="2806701" y="3084335"/>
                  </a:lnTo>
                  <a:lnTo>
                    <a:pt x="2806701" y="3085488"/>
                  </a:lnTo>
                  <a:lnTo>
                    <a:pt x="2806474" y="3087102"/>
                  </a:lnTo>
                  <a:lnTo>
                    <a:pt x="2805794" y="3088717"/>
                  </a:lnTo>
                  <a:lnTo>
                    <a:pt x="2805113" y="3090331"/>
                  </a:lnTo>
                  <a:lnTo>
                    <a:pt x="2803072" y="3094020"/>
                  </a:lnTo>
                  <a:lnTo>
                    <a:pt x="2800124" y="3097709"/>
                  </a:lnTo>
                  <a:lnTo>
                    <a:pt x="2796949" y="3101399"/>
                  </a:lnTo>
                  <a:lnTo>
                    <a:pt x="2793774" y="3104858"/>
                  </a:lnTo>
                  <a:lnTo>
                    <a:pt x="2788331" y="3110161"/>
                  </a:lnTo>
                  <a:lnTo>
                    <a:pt x="2782888" y="3114312"/>
                  </a:lnTo>
                  <a:lnTo>
                    <a:pt x="2777672" y="3118001"/>
                  </a:lnTo>
                  <a:lnTo>
                    <a:pt x="2772910" y="3120537"/>
                  </a:lnTo>
                  <a:lnTo>
                    <a:pt x="2770642" y="3121460"/>
                  </a:lnTo>
                  <a:lnTo>
                    <a:pt x="2768828" y="3122382"/>
                  </a:lnTo>
                  <a:lnTo>
                    <a:pt x="2767013" y="3122613"/>
                  </a:lnTo>
                  <a:lnTo>
                    <a:pt x="2765426" y="3122613"/>
                  </a:lnTo>
                  <a:lnTo>
                    <a:pt x="2764065" y="3122613"/>
                  </a:lnTo>
                  <a:lnTo>
                    <a:pt x="2763158" y="3122152"/>
                  </a:lnTo>
                  <a:lnTo>
                    <a:pt x="2762478" y="3121229"/>
                  </a:lnTo>
                  <a:lnTo>
                    <a:pt x="2762251" y="3119846"/>
                  </a:lnTo>
                  <a:lnTo>
                    <a:pt x="2762251" y="3117770"/>
                  </a:lnTo>
                  <a:lnTo>
                    <a:pt x="2763158" y="3115465"/>
                  </a:lnTo>
                  <a:lnTo>
                    <a:pt x="2764292" y="3112698"/>
                  </a:lnTo>
                  <a:lnTo>
                    <a:pt x="2766106" y="3109930"/>
                  </a:lnTo>
                  <a:lnTo>
                    <a:pt x="2768601" y="3106702"/>
                  </a:lnTo>
                  <a:lnTo>
                    <a:pt x="2771095" y="3103474"/>
                  </a:lnTo>
                  <a:lnTo>
                    <a:pt x="2774044" y="3100246"/>
                  </a:lnTo>
                  <a:lnTo>
                    <a:pt x="2777219" y="3097018"/>
                  </a:lnTo>
                  <a:lnTo>
                    <a:pt x="2780394" y="3094251"/>
                  </a:lnTo>
                  <a:lnTo>
                    <a:pt x="2784022" y="3091253"/>
                  </a:lnTo>
                  <a:lnTo>
                    <a:pt x="2787424" y="3088717"/>
                  </a:lnTo>
                  <a:lnTo>
                    <a:pt x="2790826" y="3086180"/>
                  </a:lnTo>
                  <a:lnTo>
                    <a:pt x="2794228" y="3084335"/>
                  </a:lnTo>
                  <a:lnTo>
                    <a:pt x="2797629" y="3082721"/>
                  </a:lnTo>
                  <a:lnTo>
                    <a:pt x="2800351" y="3081799"/>
                  </a:lnTo>
                  <a:lnTo>
                    <a:pt x="2803299" y="3081338"/>
                  </a:lnTo>
                  <a:close/>
                  <a:moveTo>
                    <a:pt x="2721297" y="3078163"/>
                  </a:moveTo>
                  <a:lnTo>
                    <a:pt x="2722852" y="3078604"/>
                  </a:lnTo>
                  <a:lnTo>
                    <a:pt x="2723962" y="3079045"/>
                  </a:lnTo>
                  <a:lnTo>
                    <a:pt x="2725072" y="3079927"/>
                  </a:lnTo>
                  <a:lnTo>
                    <a:pt x="2725517" y="3081029"/>
                  </a:lnTo>
                  <a:lnTo>
                    <a:pt x="2725739" y="3082132"/>
                  </a:lnTo>
                  <a:lnTo>
                    <a:pt x="2725739" y="3083675"/>
                  </a:lnTo>
                  <a:lnTo>
                    <a:pt x="2725517" y="3084998"/>
                  </a:lnTo>
                  <a:lnTo>
                    <a:pt x="2725072" y="3086541"/>
                  </a:lnTo>
                  <a:lnTo>
                    <a:pt x="2723296" y="3090290"/>
                  </a:lnTo>
                  <a:lnTo>
                    <a:pt x="2720853" y="3093817"/>
                  </a:lnTo>
                  <a:lnTo>
                    <a:pt x="2718410" y="3097345"/>
                  </a:lnTo>
                  <a:lnTo>
                    <a:pt x="2715301" y="3100873"/>
                  </a:lnTo>
                  <a:lnTo>
                    <a:pt x="2712858" y="3103298"/>
                  </a:lnTo>
                  <a:lnTo>
                    <a:pt x="2709970" y="3105944"/>
                  </a:lnTo>
                  <a:lnTo>
                    <a:pt x="2707083" y="3108149"/>
                  </a:lnTo>
                  <a:lnTo>
                    <a:pt x="2704640" y="3110134"/>
                  </a:lnTo>
                  <a:lnTo>
                    <a:pt x="2701753" y="3112339"/>
                  </a:lnTo>
                  <a:lnTo>
                    <a:pt x="2699310" y="3113882"/>
                  </a:lnTo>
                  <a:lnTo>
                    <a:pt x="2696645" y="3114984"/>
                  </a:lnTo>
                  <a:lnTo>
                    <a:pt x="2694202" y="3116307"/>
                  </a:lnTo>
                  <a:lnTo>
                    <a:pt x="2691981" y="3117189"/>
                  </a:lnTo>
                  <a:lnTo>
                    <a:pt x="2689760" y="3117630"/>
                  </a:lnTo>
                  <a:lnTo>
                    <a:pt x="2687984" y="3117851"/>
                  </a:lnTo>
                  <a:lnTo>
                    <a:pt x="2686429" y="3117851"/>
                  </a:lnTo>
                  <a:lnTo>
                    <a:pt x="2684875" y="3117630"/>
                  </a:lnTo>
                  <a:lnTo>
                    <a:pt x="2683764" y="3116748"/>
                  </a:lnTo>
                  <a:lnTo>
                    <a:pt x="2683098" y="3115646"/>
                  </a:lnTo>
                  <a:lnTo>
                    <a:pt x="2682876" y="3114323"/>
                  </a:lnTo>
                  <a:lnTo>
                    <a:pt x="2682876" y="3112339"/>
                  </a:lnTo>
                  <a:lnTo>
                    <a:pt x="2683542" y="3109693"/>
                  </a:lnTo>
                  <a:lnTo>
                    <a:pt x="2684652" y="3107267"/>
                  </a:lnTo>
                  <a:lnTo>
                    <a:pt x="2686207" y="3104401"/>
                  </a:lnTo>
                  <a:lnTo>
                    <a:pt x="2688206" y="3101314"/>
                  </a:lnTo>
                  <a:lnTo>
                    <a:pt x="2690427" y="3098227"/>
                  </a:lnTo>
                  <a:lnTo>
                    <a:pt x="2693092" y="3095581"/>
                  </a:lnTo>
                  <a:lnTo>
                    <a:pt x="2695979" y="3092495"/>
                  </a:lnTo>
                  <a:lnTo>
                    <a:pt x="2698866" y="3089628"/>
                  </a:lnTo>
                  <a:lnTo>
                    <a:pt x="2702197" y="3087203"/>
                  </a:lnTo>
                  <a:lnTo>
                    <a:pt x="2705529" y="3084557"/>
                  </a:lnTo>
                  <a:lnTo>
                    <a:pt x="2708638" y="3082573"/>
                  </a:lnTo>
                  <a:lnTo>
                    <a:pt x="2711969" y="3080809"/>
                  </a:lnTo>
                  <a:lnTo>
                    <a:pt x="2715301" y="3079486"/>
                  </a:lnTo>
                  <a:lnTo>
                    <a:pt x="2718410" y="3078604"/>
                  </a:lnTo>
                  <a:lnTo>
                    <a:pt x="2721297" y="3078163"/>
                  </a:lnTo>
                  <a:close/>
                  <a:moveTo>
                    <a:pt x="2410733" y="3068638"/>
                  </a:moveTo>
                  <a:lnTo>
                    <a:pt x="2413001" y="3069318"/>
                  </a:lnTo>
                  <a:lnTo>
                    <a:pt x="2415042" y="3069772"/>
                  </a:lnTo>
                  <a:lnTo>
                    <a:pt x="2416857" y="3070452"/>
                  </a:lnTo>
                  <a:lnTo>
                    <a:pt x="2418217" y="3071586"/>
                  </a:lnTo>
                  <a:lnTo>
                    <a:pt x="2419351" y="3072947"/>
                  </a:lnTo>
                  <a:lnTo>
                    <a:pt x="2420032" y="3074081"/>
                  </a:lnTo>
                  <a:lnTo>
                    <a:pt x="2420712" y="3075668"/>
                  </a:lnTo>
                  <a:lnTo>
                    <a:pt x="2420939" y="3077482"/>
                  </a:lnTo>
                  <a:lnTo>
                    <a:pt x="2420939" y="3079070"/>
                  </a:lnTo>
                  <a:lnTo>
                    <a:pt x="2420939" y="3080884"/>
                  </a:lnTo>
                  <a:lnTo>
                    <a:pt x="2420258" y="3082698"/>
                  </a:lnTo>
                  <a:lnTo>
                    <a:pt x="2419805" y="3084966"/>
                  </a:lnTo>
                  <a:lnTo>
                    <a:pt x="2418217" y="3088595"/>
                  </a:lnTo>
                  <a:lnTo>
                    <a:pt x="2416403" y="3092223"/>
                  </a:lnTo>
                  <a:lnTo>
                    <a:pt x="2413908" y="3095398"/>
                  </a:lnTo>
                  <a:lnTo>
                    <a:pt x="2411414" y="3098120"/>
                  </a:lnTo>
                  <a:lnTo>
                    <a:pt x="2408692" y="3100841"/>
                  </a:lnTo>
                  <a:lnTo>
                    <a:pt x="2405744" y="3103109"/>
                  </a:lnTo>
                  <a:lnTo>
                    <a:pt x="2402796" y="3105150"/>
                  </a:lnTo>
                  <a:lnTo>
                    <a:pt x="2399621" y="3107191"/>
                  </a:lnTo>
                  <a:lnTo>
                    <a:pt x="2396899" y="3108325"/>
                  </a:lnTo>
                  <a:lnTo>
                    <a:pt x="2393724" y="3109232"/>
                  </a:lnTo>
                  <a:lnTo>
                    <a:pt x="2391003" y="3109913"/>
                  </a:lnTo>
                  <a:lnTo>
                    <a:pt x="2388281" y="3109913"/>
                  </a:lnTo>
                  <a:lnTo>
                    <a:pt x="2385787" y="3109913"/>
                  </a:lnTo>
                  <a:lnTo>
                    <a:pt x="2383519" y="3109232"/>
                  </a:lnTo>
                  <a:lnTo>
                    <a:pt x="2381704" y="3108098"/>
                  </a:lnTo>
                  <a:lnTo>
                    <a:pt x="2380117" y="3106738"/>
                  </a:lnTo>
                  <a:lnTo>
                    <a:pt x="2378983" y="3104697"/>
                  </a:lnTo>
                  <a:lnTo>
                    <a:pt x="2378303" y="3102429"/>
                  </a:lnTo>
                  <a:lnTo>
                    <a:pt x="2378076" y="3099934"/>
                  </a:lnTo>
                  <a:lnTo>
                    <a:pt x="2378303" y="3097440"/>
                  </a:lnTo>
                  <a:lnTo>
                    <a:pt x="2378756" y="3094491"/>
                  </a:lnTo>
                  <a:lnTo>
                    <a:pt x="2379890" y="3091997"/>
                  </a:lnTo>
                  <a:lnTo>
                    <a:pt x="2381251" y="3089048"/>
                  </a:lnTo>
                  <a:lnTo>
                    <a:pt x="2382838" y="3086554"/>
                  </a:lnTo>
                  <a:lnTo>
                    <a:pt x="2384879" y="3083606"/>
                  </a:lnTo>
                  <a:lnTo>
                    <a:pt x="2386920" y="3080884"/>
                  </a:lnTo>
                  <a:lnTo>
                    <a:pt x="2389188" y="3078616"/>
                  </a:lnTo>
                  <a:lnTo>
                    <a:pt x="2391910" y="3076348"/>
                  </a:lnTo>
                  <a:lnTo>
                    <a:pt x="2394858" y="3074534"/>
                  </a:lnTo>
                  <a:lnTo>
                    <a:pt x="2397806" y="3072493"/>
                  </a:lnTo>
                  <a:lnTo>
                    <a:pt x="2400981" y="3071132"/>
                  </a:lnTo>
                  <a:lnTo>
                    <a:pt x="2404156" y="3069998"/>
                  </a:lnTo>
                  <a:lnTo>
                    <a:pt x="2407558" y="3069318"/>
                  </a:lnTo>
                  <a:lnTo>
                    <a:pt x="2410733" y="3068638"/>
                  </a:lnTo>
                  <a:close/>
                  <a:moveTo>
                    <a:pt x="798948" y="3043238"/>
                  </a:moveTo>
                  <a:lnTo>
                    <a:pt x="800979" y="3043461"/>
                  </a:lnTo>
                  <a:lnTo>
                    <a:pt x="803009" y="3044130"/>
                  </a:lnTo>
                  <a:lnTo>
                    <a:pt x="805040" y="3044800"/>
                  </a:lnTo>
                  <a:lnTo>
                    <a:pt x="807522" y="3045469"/>
                  </a:lnTo>
                  <a:lnTo>
                    <a:pt x="811809" y="3048146"/>
                  </a:lnTo>
                  <a:lnTo>
                    <a:pt x="816548" y="3051270"/>
                  </a:lnTo>
                  <a:lnTo>
                    <a:pt x="820835" y="3054839"/>
                  </a:lnTo>
                  <a:lnTo>
                    <a:pt x="824896" y="3058409"/>
                  </a:lnTo>
                  <a:lnTo>
                    <a:pt x="828506" y="3062202"/>
                  </a:lnTo>
                  <a:lnTo>
                    <a:pt x="831439" y="3065549"/>
                  </a:lnTo>
                  <a:lnTo>
                    <a:pt x="834598" y="3069788"/>
                  </a:lnTo>
                  <a:lnTo>
                    <a:pt x="837080" y="3073357"/>
                  </a:lnTo>
                  <a:lnTo>
                    <a:pt x="838660" y="3076704"/>
                  </a:lnTo>
                  <a:lnTo>
                    <a:pt x="839337" y="3079827"/>
                  </a:lnTo>
                  <a:lnTo>
                    <a:pt x="839788" y="3080720"/>
                  </a:lnTo>
                  <a:lnTo>
                    <a:pt x="839788" y="3081835"/>
                  </a:lnTo>
                  <a:lnTo>
                    <a:pt x="839111" y="3082728"/>
                  </a:lnTo>
                  <a:lnTo>
                    <a:pt x="838885" y="3083620"/>
                  </a:lnTo>
                  <a:lnTo>
                    <a:pt x="838208" y="3084067"/>
                  </a:lnTo>
                  <a:lnTo>
                    <a:pt x="837306" y="3084290"/>
                  </a:lnTo>
                  <a:lnTo>
                    <a:pt x="836178" y="3084513"/>
                  </a:lnTo>
                  <a:lnTo>
                    <a:pt x="834824" y="3084513"/>
                  </a:lnTo>
                  <a:lnTo>
                    <a:pt x="831891" y="3083843"/>
                  </a:lnTo>
                  <a:lnTo>
                    <a:pt x="828506" y="3082728"/>
                  </a:lnTo>
                  <a:lnTo>
                    <a:pt x="824896" y="3080943"/>
                  </a:lnTo>
                  <a:lnTo>
                    <a:pt x="821286" y="3078712"/>
                  </a:lnTo>
                  <a:lnTo>
                    <a:pt x="817676" y="3076035"/>
                  </a:lnTo>
                  <a:lnTo>
                    <a:pt x="814066" y="3073134"/>
                  </a:lnTo>
                  <a:lnTo>
                    <a:pt x="810681" y="3070011"/>
                  </a:lnTo>
                  <a:lnTo>
                    <a:pt x="807297" y="3066664"/>
                  </a:lnTo>
                  <a:lnTo>
                    <a:pt x="804138" y="3063317"/>
                  </a:lnTo>
                  <a:lnTo>
                    <a:pt x="801204" y="3059971"/>
                  </a:lnTo>
                  <a:lnTo>
                    <a:pt x="798948" y="3056624"/>
                  </a:lnTo>
                  <a:lnTo>
                    <a:pt x="797143" y="3053501"/>
                  </a:lnTo>
                  <a:lnTo>
                    <a:pt x="795789" y="3050600"/>
                  </a:lnTo>
                  <a:lnTo>
                    <a:pt x="795338" y="3048146"/>
                  </a:lnTo>
                  <a:lnTo>
                    <a:pt x="795338" y="3047031"/>
                  </a:lnTo>
                  <a:lnTo>
                    <a:pt x="795338" y="3046138"/>
                  </a:lnTo>
                  <a:lnTo>
                    <a:pt x="795564" y="3045023"/>
                  </a:lnTo>
                  <a:lnTo>
                    <a:pt x="796015" y="3044353"/>
                  </a:lnTo>
                  <a:lnTo>
                    <a:pt x="796917" y="3043684"/>
                  </a:lnTo>
                  <a:lnTo>
                    <a:pt x="797594" y="3043461"/>
                  </a:lnTo>
                  <a:lnTo>
                    <a:pt x="798948" y="3043238"/>
                  </a:lnTo>
                  <a:close/>
                  <a:moveTo>
                    <a:pt x="2879824" y="3041651"/>
                  </a:moveTo>
                  <a:lnTo>
                    <a:pt x="2881143" y="3041874"/>
                  </a:lnTo>
                  <a:lnTo>
                    <a:pt x="2882022" y="3042766"/>
                  </a:lnTo>
                  <a:lnTo>
                    <a:pt x="2882462" y="3043436"/>
                  </a:lnTo>
                  <a:lnTo>
                    <a:pt x="2882901" y="3044551"/>
                  </a:lnTo>
                  <a:lnTo>
                    <a:pt x="2882462" y="3045667"/>
                  </a:lnTo>
                  <a:lnTo>
                    <a:pt x="2882242" y="3047228"/>
                  </a:lnTo>
                  <a:lnTo>
                    <a:pt x="2881802" y="3048790"/>
                  </a:lnTo>
                  <a:lnTo>
                    <a:pt x="2881143" y="3050352"/>
                  </a:lnTo>
                  <a:lnTo>
                    <a:pt x="2878725" y="3053922"/>
                  </a:lnTo>
                  <a:lnTo>
                    <a:pt x="2876307" y="3057938"/>
                  </a:lnTo>
                  <a:lnTo>
                    <a:pt x="2873230" y="3061730"/>
                  </a:lnTo>
                  <a:lnTo>
                    <a:pt x="2869932" y="3065300"/>
                  </a:lnTo>
                  <a:lnTo>
                    <a:pt x="2864657" y="3070432"/>
                  </a:lnTo>
                  <a:lnTo>
                    <a:pt x="2859161" y="3074894"/>
                  </a:lnTo>
                  <a:lnTo>
                    <a:pt x="2854545" y="3078464"/>
                  </a:lnTo>
                  <a:lnTo>
                    <a:pt x="2849929" y="3080918"/>
                  </a:lnTo>
                  <a:lnTo>
                    <a:pt x="2847731" y="3081810"/>
                  </a:lnTo>
                  <a:lnTo>
                    <a:pt x="2845753" y="3082480"/>
                  </a:lnTo>
                  <a:lnTo>
                    <a:pt x="2843994" y="3082926"/>
                  </a:lnTo>
                  <a:lnTo>
                    <a:pt x="2842895" y="3082926"/>
                  </a:lnTo>
                  <a:lnTo>
                    <a:pt x="2841576" y="3082703"/>
                  </a:lnTo>
                  <a:lnTo>
                    <a:pt x="2840697" y="3082256"/>
                  </a:lnTo>
                  <a:lnTo>
                    <a:pt x="2840038" y="3081364"/>
                  </a:lnTo>
                  <a:lnTo>
                    <a:pt x="2840038" y="3080248"/>
                  </a:lnTo>
                  <a:lnTo>
                    <a:pt x="2840038" y="3078240"/>
                  </a:lnTo>
                  <a:lnTo>
                    <a:pt x="2841137" y="3075786"/>
                  </a:lnTo>
                  <a:lnTo>
                    <a:pt x="2842236" y="3072886"/>
                  </a:lnTo>
                  <a:lnTo>
                    <a:pt x="2843994" y="3070209"/>
                  </a:lnTo>
                  <a:lnTo>
                    <a:pt x="2846412" y="3067085"/>
                  </a:lnTo>
                  <a:lnTo>
                    <a:pt x="2848830" y="3063738"/>
                  </a:lnTo>
                  <a:lnTo>
                    <a:pt x="2851688" y="3060615"/>
                  </a:lnTo>
                  <a:lnTo>
                    <a:pt x="2854765" y="3057268"/>
                  </a:lnTo>
                  <a:lnTo>
                    <a:pt x="2858062" y="3054145"/>
                  </a:lnTo>
                  <a:lnTo>
                    <a:pt x="2861360" y="3051468"/>
                  </a:lnTo>
                  <a:lnTo>
                    <a:pt x="2864657" y="3048790"/>
                  </a:lnTo>
                  <a:lnTo>
                    <a:pt x="2868174" y="3046559"/>
                  </a:lnTo>
                  <a:lnTo>
                    <a:pt x="2871251" y="3044551"/>
                  </a:lnTo>
                  <a:lnTo>
                    <a:pt x="2874548" y="3042989"/>
                  </a:lnTo>
                  <a:lnTo>
                    <a:pt x="2877186" y="3041874"/>
                  </a:lnTo>
                  <a:lnTo>
                    <a:pt x="2879824" y="3041651"/>
                  </a:lnTo>
                  <a:close/>
                  <a:moveTo>
                    <a:pt x="2802095" y="3036888"/>
                  </a:moveTo>
                  <a:lnTo>
                    <a:pt x="2803707" y="3037119"/>
                  </a:lnTo>
                  <a:lnTo>
                    <a:pt x="2805089" y="3037815"/>
                  </a:lnTo>
                  <a:lnTo>
                    <a:pt x="2806010" y="3038741"/>
                  </a:lnTo>
                  <a:lnTo>
                    <a:pt x="2806470" y="3039668"/>
                  </a:lnTo>
                  <a:lnTo>
                    <a:pt x="2806701" y="3041058"/>
                  </a:lnTo>
                  <a:lnTo>
                    <a:pt x="2806470" y="3042680"/>
                  </a:lnTo>
                  <a:lnTo>
                    <a:pt x="2806240" y="3044302"/>
                  </a:lnTo>
                  <a:lnTo>
                    <a:pt x="2805549" y="3045924"/>
                  </a:lnTo>
                  <a:lnTo>
                    <a:pt x="2803707" y="3049631"/>
                  </a:lnTo>
                  <a:lnTo>
                    <a:pt x="2801404" y="3053570"/>
                  </a:lnTo>
                  <a:lnTo>
                    <a:pt x="2798410" y="3057740"/>
                  </a:lnTo>
                  <a:lnTo>
                    <a:pt x="2795185" y="3061447"/>
                  </a:lnTo>
                  <a:lnTo>
                    <a:pt x="2792652" y="3063996"/>
                  </a:lnTo>
                  <a:lnTo>
                    <a:pt x="2789658" y="3066776"/>
                  </a:lnTo>
                  <a:lnTo>
                    <a:pt x="2787124" y="3069325"/>
                  </a:lnTo>
                  <a:lnTo>
                    <a:pt x="2784130" y="3071410"/>
                  </a:lnTo>
                  <a:lnTo>
                    <a:pt x="2781597" y="3073727"/>
                  </a:lnTo>
                  <a:lnTo>
                    <a:pt x="2778603" y="3075349"/>
                  </a:lnTo>
                  <a:lnTo>
                    <a:pt x="2775839" y="3076739"/>
                  </a:lnTo>
                  <a:lnTo>
                    <a:pt x="2773536" y="3077897"/>
                  </a:lnTo>
                  <a:lnTo>
                    <a:pt x="2771233" y="3079056"/>
                  </a:lnTo>
                  <a:lnTo>
                    <a:pt x="2768930" y="3079519"/>
                  </a:lnTo>
                  <a:lnTo>
                    <a:pt x="2767087" y="3079751"/>
                  </a:lnTo>
                  <a:lnTo>
                    <a:pt x="2765705" y="3079751"/>
                  </a:lnTo>
                  <a:lnTo>
                    <a:pt x="2764324" y="3079519"/>
                  </a:lnTo>
                  <a:lnTo>
                    <a:pt x="2763172" y="3078824"/>
                  </a:lnTo>
                  <a:lnTo>
                    <a:pt x="2762481" y="3077434"/>
                  </a:lnTo>
                  <a:lnTo>
                    <a:pt x="2762251" y="3076044"/>
                  </a:lnTo>
                  <a:lnTo>
                    <a:pt x="2762481" y="3073727"/>
                  </a:lnTo>
                  <a:lnTo>
                    <a:pt x="2762942" y="3070946"/>
                  </a:lnTo>
                  <a:lnTo>
                    <a:pt x="2764324" y="3068398"/>
                  </a:lnTo>
                  <a:lnTo>
                    <a:pt x="2766166" y="3065154"/>
                  </a:lnTo>
                  <a:lnTo>
                    <a:pt x="2768239" y="3061910"/>
                  </a:lnTo>
                  <a:lnTo>
                    <a:pt x="2770542" y="3058667"/>
                  </a:lnTo>
                  <a:lnTo>
                    <a:pt x="2773306" y="3055423"/>
                  </a:lnTo>
                  <a:lnTo>
                    <a:pt x="2776530" y="3052411"/>
                  </a:lnTo>
                  <a:lnTo>
                    <a:pt x="2779294" y="3049399"/>
                  </a:lnTo>
                  <a:lnTo>
                    <a:pt x="2782748" y="3046387"/>
                  </a:lnTo>
                  <a:lnTo>
                    <a:pt x="2786203" y="3043839"/>
                  </a:lnTo>
                  <a:lnTo>
                    <a:pt x="2789658" y="3041522"/>
                  </a:lnTo>
                  <a:lnTo>
                    <a:pt x="2792882" y="3039436"/>
                  </a:lnTo>
                  <a:lnTo>
                    <a:pt x="2796337" y="3038046"/>
                  </a:lnTo>
                  <a:lnTo>
                    <a:pt x="2799331" y="3037119"/>
                  </a:lnTo>
                  <a:lnTo>
                    <a:pt x="2802095" y="3036888"/>
                  </a:lnTo>
                  <a:close/>
                  <a:moveTo>
                    <a:pt x="2497064" y="3027363"/>
                  </a:moveTo>
                  <a:lnTo>
                    <a:pt x="2499520" y="3027591"/>
                  </a:lnTo>
                  <a:lnTo>
                    <a:pt x="2501306" y="3028503"/>
                  </a:lnTo>
                  <a:lnTo>
                    <a:pt x="2502869" y="3029187"/>
                  </a:lnTo>
                  <a:lnTo>
                    <a:pt x="2504431" y="3030327"/>
                  </a:lnTo>
                  <a:lnTo>
                    <a:pt x="2505101" y="3031695"/>
                  </a:lnTo>
                  <a:lnTo>
                    <a:pt x="2505994" y="3032835"/>
                  </a:lnTo>
                  <a:lnTo>
                    <a:pt x="2506441" y="3034659"/>
                  </a:lnTo>
                  <a:lnTo>
                    <a:pt x="2506664" y="3036255"/>
                  </a:lnTo>
                  <a:lnTo>
                    <a:pt x="2506664" y="3038079"/>
                  </a:lnTo>
                  <a:lnTo>
                    <a:pt x="2506441" y="3039902"/>
                  </a:lnTo>
                  <a:lnTo>
                    <a:pt x="2505994" y="3042182"/>
                  </a:lnTo>
                  <a:lnTo>
                    <a:pt x="2505324" y="3044006"/>
                  </a:lnTo>
                  <a:lnTo>
                    <a:pt x="2503538" y="3047882"/>
                  </a:lnTo>
                  <a:lnTo>
                    <a:pt x="2501529" y="3051530"/>
                  </a:lnTo>
                  <a:lnTo>
                    <a:pt x="2498850" y="3054950"/>
                  </a:lnTo>
                  <a:lnTo>
                    <a:pt x="2496394" y="3058142"/>
                  </a:lnTo>
                  <a:lnTo>
                    <a:pt x="2493492" y="3060650"/>
                  </a:lnTo>
                  <a:lnTo>
                    <a:pt x="2490367" y="3063158"/>
                  </a:lnTo>
                  <a:lnTo>
                    <a:pt x="2487688" y="3065210"/>
                  </a:lnTo>
                  <a:lnTo>
                    <a:pt x="2484563" y="3067034"/>
                  </a:lnTo>
                  <a:lnTo>
                    <a:pt x="2481437" y="3068402"/>
                  </a:lnTo>
                  <a:lnTo>
                    <a:pt x="2478535" y="3069314"/>
                  </a:lnTo>
                  <a:lnTo>
                    <a:pt x="2475856" y="3070226"/>
                  </a:lnTo>
                  <a:lnTo>
                    <a:pt x="2473177" y="3070226"/>
                  </a:lnTo>
                  <a:lnTo>
                    <a:pt x="2470945" y="3070226"/>
                  </a:lnTo>
                  <a:lnTo>
                    <a:pt x="2468712" y="3069314"/>
                  </a:lnTo>
                  <a:lnTo>
                    <a:pt x="2466926" y="3068402"/>
                  </a:lnTo>
                  <a:lnTo>
                    <a:pt x="2465587" y="3066806"/>
                  </a:lnTo>
                  <a:lnTo>
                    <a:pt x="2464247" y="3064754"/>
                  </a:lnTo>
                  <a:lnTo>
                    <a:pt x="2463801" y="3062246"/>
                  </a:lnTo>
                  <a:lnTo>
                    <a:pt x="2463801" y="3059966"/>
                  </a:lnTo>
                  <a:lnTo>
                    <a:pt x="2464024" y="3057230"/>
                  </a:lnTo>
                  <a:lnTo>
                    <a:pt x="2464470" y="3054722"/>
                  </a:lnTo>
                  <a:lnTo>
                    <a:pt x="2465587" y="3051758"/>
                  </a:lnTo>
                  <a:lnTo>
                    <a:pt x="2467149" y="3049022"/>
                  </a:lnTo>
                  <a:lnTo>
                    <a:pt x="2468712" y="3046058"/>
                  </a:lnTo>
                  <a:lnTo>
                    <a:pt x="2470721" y="3043094"/>
                  </a:lnTo>
                  <a:lnTo>
                    <a:pt x="2472731" y="3040586"/>
                  </a:lnTo>
                  <a:lnTo>
                    <a:pt x="2475409" y="3037851"/>
                  </a:lnTo>
                  <a:lnTo>
                    <a:pt x="2477865" y="3035571"/>
                  </a:lnTo>
                  <a:lnTo>
                    <a:pt x="2480767" y="3033519"/>
                  </a:lnTo>
                  <a:lnTo>
                    <a:pt x="2483893" y="3031239"/>
                  </a:lnTo>
                  <a:lnTo>
                    <a:pt x="2486795" y="3029643"/>
                  </a:lnTo>
                  <a:lnTo>
                    <a:pt x="2490144" y="3028503"/>
                  </a:lnTo>
                  <a:lnTo>
                    <a:pt x="2493492" y="3027591"/>
                  </a:lnTo>
                  <a:lnTo>
                    <a:pt x="2497064" y="3027363"/>
                  </a:lnTo>
                  <a:close/>
                  <a:moveTo>
                    <a:pt x="721178" y="3001963"/>
                  </a:moveTo>
                  <a:lnTo>
                    <a:pt x="722993" y="3002187"/>
                  </a:lnTo>
                  <a:lnTo>
                    <a:pt x="725034" y="3002636"/>
                  </a:lnTo>
                  <a:lnTo>
                    <a:pt x="727302" y="3003534"/>
                  </a:lnTo>
                  <a:lnTo>
                    <a:pt x="729343" y="3004431"/>
                  </a:lnTo>
                  <a:lnTo>
                    <a:pt x="734105" y="3007124"/>
                  </a:lnTo>
                  <a:lnTo>
                    <a:pt x="738414" y="3010490"/>
                  </a:lnTo>
                  <a:lnTo>
                    <a:pt x="742723" y="3014081"/>
                  </a:lnTo>
                  <a:lnTo>
                    <a:pt x="746805" y="3017896"/>
                  </a:lnTo>
                  <a:lnTo>
                    <a:pt x="750434" y="3021487"/>
                  </a:lnTo>
                  <a:lnTo>
                    <a:pt x="753382" y="3025302"/>
                  </a:lnTo>
                  <a:lnTo>
                    <a:pt x="756557" y="3029341"/>
                  </a:lnTo>
                  <a:lnTo>
                    <a:pt x="759052" y="3033156"/>
                  </a:lnTo>
                  <a:lnTo>
                    <a:pt x="760866" y="3036747"/>
                  </a:lnTo>
                  <a:lnTo>
                    <a:pt x="761773" y="3039664"/>
                  </a:lnTo>
                  <a:lnTo>
                    <a:pt x="762000" y="3041011"/>
                  </a:lnTo>
                  <a:lnTo>
                    <a:pt x="762000" y="3041908"/>
                  </a:lnTo>
                  <a:lnTo>
                    <a:pt x="761773" y="3043030"/>
                  </a:lnTo>
                  <a:lnTo>
                    <a:pt x="761093" y="3043928"/>
                  </a:lnTo>
                  <a:lnTo>
                    <a:pt x="760639" y="3044377"/>
                  </a:lnTo>
                  <a:lnTo>
                    <a:pt x="759959" y="3044826"/>
                  </a:lnTo>
                  <a:lnTo>
                    <a:pt x="758825" y="3044826"/>
                  </a:lnTo>
                  <a:lnTo>
                    <a:pt x="757464" y="3044826"/>
                  </a:lnTo>
                  <a:lnTo>
                    <a:pt x="755877" y="3044601"/>
                  </a:lnTo>
                  <a:lnTo>
                    <a:pt x="754289" y="3044377"/>
                  </a:lnTo>
                  <a:lnTo>
                    <a:pt x="750887" y="3042806"/>
                  </a:lnTo>
                  <a:lnTo>
                    <a:pt x="747259" y="3041011"/>
                  </a:lnTo>
                  <a:lnTo>
                    <a:pt x="743630" y="3038318"/>
                  </a:lnTo>
                  <a:lnTo>
                    <a:pt x="739775" y="3035625"/>
                  </a:lnTo>
                  <a:lnTo>
                    <a:pt x="736146" y="3032483"/>
                  </a:lnTo>
                  <a:lnTo>
                    <a:pt x="732518" y="3029117"/>
                  </a:lnTo>
                  <a:lnTo>
                    <a:pt x="729116" y="3025526"/>
                  </a:lnTo>
                  <a:lnTo>
                    <a:pt x="725941" y="3021936"/>
                  </a:lnTo>
                  <a:lnTo>
                    <a:pt x="723220" y="3018121"/>
                  </a:lnTo>
                  <a:lnTo>
                    <a:pt x="720952" y="3014530"/>
                  </a:lnTo>
                  <a:lnTo>
                    <a:pt x="719137" y="3011613"/>
                  </a:lnTo>
                  <a:lnTo>
                    <a:pt x="718003" y="3008695"/>
                  </a:lnTo>
                  <a:lnTo>
                    <a:pt x="717777" y="3007349"/>
                  </a:lnTo>
                  <a:lnTo>
                    <a:pt x="717550" y="3006002"/>
                  </a:lnTo>
                  <a:lnTo>
                    <a:pt x="717550" y="3005105"/>
                  </a:lnTo>
                  <a:lnTo>
                    <a:pt x="718003" y="3003982"/>
                  </a:lnTo>
                  <a:lnTo>
                    <a:pt x="718457" y="3003309"/>
                  </a:lnTo>
                  <a:lnTo>
                    <a:pt x="719137" y="3002636"/>
                  </a:lnTo>
                  <a:lnTo>
                    <a:pt x="720271" y="3002187"/>
                  </a:lnTo>
                  <a:lnTo>
                    <a:pt x="721178" y="3001963"/>
                  </a:lnTo>
                  <a:close/>
                  <a:moveTo>
                    <a:pt x="2951344" y="2998788"/>
                  </a:moveTo>
                  <a:lnTo>
                    <a:pt x="2952726" y="2999251"/>
                  </a:lnTo>
                  <a:lnTo>
                    <a:pt x="2953417" y="2999714"/>
                  </a:lnTo>
                  <a:lnTo>
                    <a:pt x="2953878" y="3000871"/>
                  </a:lnTo>
                  <a:lnTo>
                    <a:pt x="2954338" y="3001797"/>
                  </a:lnTo>
                  <a:lnTo>
                    <a:pt x="2953878" y="3003186"/>
                  </a:lnTo>
                  <a:lnTo>
                    <a:pt x="2953647" y="3004807"/>
                  </a:lnTo>
                  <a:lnTo>
                    <a:pt x="2952035" y="3008280"/>
                  </a:lnTo>
                  <a:lnTo>
                    <a:pt x="2949962" y="3011984"/>
                  </a:lnTo>
                  <a:lnTo>
                    <a:pt x="2946968" y="3016383"/>
                  </a:lnTo>
                  <a:lnTo>
                    <a:pt x="2943974" y="3020318"/>
                  </a:lnTo>
                  <a:lnTo>
                    <a:pt x="2940520" y="3024022"/>
                  </a:lnTo>
                  <a:lnTo>
                    <a:pt x="2934762" y="3029579"/>
                  </a:lnTo>
                  <a:lnTo>
                    <a:pt x="2929465" y="3034209"/>
                  </a:lnTo>
                  <a:lnTo>
                    <a:pt x="2924628" y="3038145"/>
                  </a:lnTo>
                  <a:lnTo>
                    <a:pt x="2919792" y="3040923"/>
                  </a:lnTo>
                  <a:lnTo>
                    <a:pt x="2917719" y="3041849"/>
                  </a:lnTo>
                  <a:lnTo>
                    <a:pt x="2915876" y="3042775"/>
                  </a:lnTo>
                  <a:lnTo>
                    <a:pt x="2914264" y="3043006"/>
                  </a:lnTo>
                  <a:lnTo>
                    <a:pt x="2912652" y="3043238"/>
                  </a:lnTo>
                  <a:lnTo>
                    <a:pt x="2911500" y="3043006"/>
                  </a:lnTo>
                  <a:lnTo>
                    <a:pt x="2910809" y="3042312"/>
                  </a:lnTo>
                  <a:lnTo>
                    <a:pt x="2910119" y="3041386"/>
                  </a:lnTo>
                  <a:lnTo>
                    <a:pt x="2909888" y="3039997"/>
                  </a:lnTo>
                  <a:lnTo>
                    <a:pt x="2910119" y="3037913"/>
                  </a:lnTo>
                  <a:lnTo>
                    <a:pt x="2911040" y="3035366"/>
                  </a:lnTo>
                  <a:lnTo>
                    <a:pt x="2912652" y="3032588"/>
                  </a:lnTo>
                  <a:lnTo>
                    <a:pt x="2914494" y="3029347"/>
                  </a:lnTo>
                  <a:lnTo>
                    <a:pt x="2916798" y="3025874"/>
                  </a:lnTo>
                  <a:lnTo>
                    <a:pt x="2919561" y="3022402"/>
                  </a:lnTo>
                  <a:lnTo>
                    <a:pt x="2922325" y="3019161"/>
                  </a:lnTo>
                  <a:lnTo>
                    <a:pt x="2925549" y="3015688"/>
                  </a:lnTo>
                  <a:lnTo>
                    <a:pt x="2929004" y="3012215"/>
                  </a:lnTo>
                  <a:lnTo>
                    <a:pt x="2932459" y="3009437"/>
                  </a:lnTo>
                  <a:lnTo>
                    <a:pt x="2935913" y="3006428"/>
                  </a:lnTo>
                  <a:lnTo>
                    <a:pt x="2939368" y="3004112"/>
                  </a:lnTo>
                  <a:lnTo>
                    <a:pt x="2942592" y="3001797"/>
                  </a:lnTo>
                  <a:lnTo>
                    <a:pt x="2945817" y="3000177"/>
                  </a:lnTo>
                  <a:lnTo>
                    <a:pt x="2948580" y="2999251"/>
                  </a:lnTo>
                  <a:lnTo>
                    <a:pt x="2951344" y="2998788"/>
                  </a:lnTo>
                  <a:close/>
                  <a:moveTo>
                    <a:pt x="801712" y="2997201"/>
                  </a:moveTo>
                  <a:lnTo>
                    <a:pt x="803763" y="2997645"/>
                  </a:lnTo>
                  <a:lnTo>
                    <a:pt x="806043" y="2998089"/>
                  </a:lnTo>
                  <a:lnTo>
                    <a:pt x="808094" y="2998755"/>
                  </a:lnTo>
                  <a:lnTo>
                    <a:pt x="810602" y="2999644"/>
                  </a:lnTo>
                  <a:lnTo>
                    <a:pt x="812653" y="3000754"/>
                  </a:lnTo>
                  <a:lnTo>
                    <a:pt x="814933" y="3002087"/>
                  </a:lnTo>
                  <a:lnTo>
                    <a:pt x="819492" y="3005418"/>
                  </a:lnTo>
                  <a:lnTo>
                    <a:pt x="824051" y="3008971"/>
                  </a:lnTo>
                  <a:lnTo>
                    <a:pt x="827926" y="3012969"/>
                  </a:lnTo>
                  <a:lnTo>
                    <a:pt x="831345" y="3016745"/>
                  </a:lnTo>
                  <a:lnTo>
                    <a:pt x="834536" y="3020298"/>
                  </a:lnTo>
                  <a:lnTo>
                    <a:pt x="837272" y="3024295"/>
                  </a:lnTo>
                  <a:lnTo>
                    <a:pt x="839323" y="3028515"/>
                  </a:lnTo>
                  <a:lnTo>
                    <a:pt x="840691" y="3031846"/>
                  </a:lnTo>
                  <a:lnTo>
                    <a:pt x="840919" y="3033401"/>
                  </a:lnTo>
                  <a:lnTo>
                    <a:pt x="841375" y="3034956"/>
                  </a:lnTo>
                  <a:lnTo>
                    <a:pt x="841375" y="3035844"/>
                  </a:lnTo>
                  <a:lnTo>
                    <a:pt x="840919" y="3037177"/>
                  </a:lnTo>
                  <a:lnTo>
                    <a:pt x="840463" y="3037843"/>
                  </a:lnTo>
                  <a:lnTo>
                    <a:pt x="840007" y="3038731"/>
                  </a:lnTo>
                  <a:lnTo>
                    <a:pt x="838867" y="3039175"/>
                  </a:lnTo>
                  <a:lnTo>
                    <a:pt x="837956" y="3039842"/>
                  </a:lnTo>
                  <a:lnTo>
                    <a:pt x="836816" y="3040064"/>
                  </a:lnTo>
                  <a:lnTo>
                    <a:pt x="835220" y="3039842"/>
                  </a:lnTo>
                  <a:lnTo>
                    <a:pt x="833625" y="3039397"/>
                  </a:lnTo>
                  <a:lnTo>
                    <a:pt x="832029" y="3039175"/>
                  </a:lnTo>
                  <a:lnTo>
                    <a:pt x="828382" y="3037843"/>
                  </a:lnTo>
                  <a:lnTo>
                    <a:pt x="824735" y="3036066"/>
                  </a:lnTo>
                  <a:lnTo>
                    <a:pt x="821087" y="3033845"/>
                  </a:lnTo>
                  <a:lnTo>
                    <a:pt x="817440" y="3030958"/>
                  </a:lnTo>
                  <a:lnTo>
                    <a:pt x="814021" y="3028071"/>
                  </a:lnTo>
                  <a:lnTo>
                    <a:pt x="810602" y="3024962"/>
                  </a:lnTo>
                  <a:lnTo>
                    <a:pt x="807183" y="3021408"/>
                  </a:lnTo>
                  <a:lnTo>
                    <a:pt x="804219" y="3018077"/>
                  </a:lnTo>
                  <a:lnTo>
                    <a:pt x="801940" y="3014524"/>
                  </a:lnTo>
                  <a:lnTo>
                    <a:pt x="799888" y="3011192"/>
                  </a:lnTo>
                  <a:lnTo>
                    <a:pt x="798293" y="3008083"/>
                  </a:lnTo>
                  <a:lnTo>
                    <a:pt x="797153" y="3004974"/>
                  </a:lnTo>
                  <a:lnTo>
                    <a:pt x="796925" y="3003641"/>
                  </a:lnTo>
                  <a:lnTo>
                    <a:pt x="796925" y="3002309"/>
                  </a:lnTo>
                  <a:lnTo>
                    <a:pt x="796925" y="3001198"/>
                  </a:lnTo>
                  <a:lnTo>
                    <a:pt x="797153" y="3000088"/>
                  </a:lnTo>
                  <a:lnTo>
                    <a:pt x="797609" y="2999422"/>
                  </a:lnTo>
                  <a:lnTo>
                    <a:pt x="798521" y="2998533"/>
                  </a:lnTo>
                  <a:lnTo>
                    <a:pt x="799204" y="2997867"/>
                  </a:lnTo>
                  <a:lnTo>
                    <a:pt x="800116" y="2997645"/>
                  </a:lnTo>
                  <a:lnTo>
                    <a:pt x="801712" y="2997201"/>
                  </a:lnTo>
                  <a:close/>
                  <a:moveTo>
                    <a:pt x="2875687" y="2994026"/>
                  </a:moveTo>
                  <a:lnTo>
                    <a:pt x="2877258" y="2994257"/>
                  </a:lnTo>
                  <a:lnTo>
                    <a:pt x="2878380" y="2995183"/>
                  </a:lnTo>
                  <a:lnTo>
                    <a:pt x="2879053" y="2995878"/>
                  </a:lnTo>
                  <a:lnTo>
                    <a:pt x="2879726" y="2997267"/>
                  </a:lnTo>
                  <a:lnTo>
                    <a:pt x="2879726" y="2998656"/>
                  </a:lnTo>
                  <a:lnTo>
                    <a:pt x="2879726" y="3000277"/>
                  </a:lnTo>
                  <a:lnTo>
                    <a:pt x="2879053" y="3001897"/>
                  </a:lnTo>
                  <a:lnTo>
                    <a:pt x="2878604" y="3003749"/>
                  </a:lnTo>
                  <a:lnTo>
                    <a:pt x="2876809" y="3007453"/>
                  </a:lnTo>
                  <a:lnTo>
                    <a:pt x="2874565" y="3011389"/>
                  </a:lnTo>
                  <a:lnTo>
                    <a:pt x="2871647" y="3015556"/>
                  </a:lnTo>
                  <a:lnTo>
                    <a:pt x="2868506" y="3019492"/>
                  </a:lnTo>
                  <a:lnTo>
                    <a:pt x="2865813" y="3022270"/>
                  </a:lnTo>
                  <a:lnTo>
                    <a:pt x="2863120" y="3025048"/>
                  </a:lnTo>
                  <a:lnTo>
                    <a:pt x="2860202" y="3027595"/>
                  </a:lnTo>
                  <a:lnTo>
                    <a:pt x="2857733" y="3030141"/>
                  </a:lnTo>
                  <a:lnTo>
                    <a:pt x="2854816" y="3031993"/>
                  </a:lnTo>
                  <a:lnTo>
                    <a:pt x="2852347" y="3033846"/>
                  </a:lnTo>
                  <a:lnTo>
                    <a:pt x="2849654" y="3035466"/>
                  </a:lnTo>
                  <a:lnTo>
                    <a:pt x="2847410" y="3036624"/>
                  </a:lnTo>
                  <a:lnTo>
                    <a:pt x="2844942" y="3037550"/>
                  </a:lnTo>
                  <a:lnTo>
                    <a:pt x="2843146" y="3038013"/>
                  </a:lnTo>
                  <a:lnTo>
                    <a:pt x="2841351" y="3038476"/>
                  </a:lnTo>
                  <a:lnTo>
                    <a:pt x="2839780" y="3038244"/>
                  </a:lnTo>
                  <a:lnTo>
                    <a:pt x="2838658" y="3038013"/>
                  </a:lnTo>
                  <a:lnTo>
                    <a:pt x="2837536" y="3037318"/>
                  </a:lnTo>
                  <a:lnTo>
                    <a:pt x="2836863" y="3035929"/>
                  </a:lnTo>
                  <a:lnTo>
                    <a:pt x="2836863" y="3034540"/>
                  </a:lnTo>
                  <a:lnTo>
                    <a:pt x="2837087" y="3032225"/>
                  </a:lnTo>
                  <a:lnTo>
                    <a:pt x="2837760" y="3029447"/>
                  </a:lnTo>
                  <a:lnTo>
                    <a:pt x="2838882" y="3026669"/>
                  </a:lnTo>
                  <a:lnTo>
                    <a:pt x="2840678" y="3023428"/>
                  </a:lnTo>
                  <a:lnTo>
                    <a:pt x="2842698" y="3019955"/>
                  </a:lnTo>
                  <a:lnTo>
                    <a:pt x="2845390" y="3016714"/>
                  </a:lnTo>
                  <a:lnTo>
                    <a:pt x="2847859" y="3013241"/>
                  </a:lnTo>
                  <a:lnTo>
                    <a:pt x="2850776" y="3010000"/>
                  </a:lnTo>
                  <a:lnTo>
                    <a:pt x="2853918" y="3006759"/>
                  </a:lnTo>
                  <a:lnTo>
                    <a:pt x="2857284" y="3003981"/>
                  </a:lnTo>
                  <a:lnTo>
                    <a:pt x="2860202" y="3001203"/>
                  </a:lnTo>
                  <a:lnTo>
                    <a:pt x="2863568" y="2998887"/>
                  </a:lnTo>
                  <a:lnTo>
                    <a:pt x="2866710" y="2997035"/>
                  </a:lnTo>
                  <a:lnTo>
                    <a:pt x="2870076" y="2995415"/>
                  </a:lnTo>
                  <a:lnTo>
                    <a:pt x="2872994" y="2994257"/>
                  </a:lnTo>
                  <a:lnTo>
                    <a:pt x="2875687" y="2994026"/>
                  </a:lnTo>
                  <a:close/>
                  <a:moveTo>
                    <a:pt x="2788615" y="2990851"/>
                  </a:moveTo>
                  <a:lnTo>
                    <a:pt x="2790410" y="2991297"/>
                  </a:lnTo>
                  <a:lnTo>
                    <a:pt x="2791981" y="2991744"/>
                  </a:lnTo>
                  <a:lnTo>
                    <a:pt x="2792879" y="2992860"/>
                  </a:lnTo>
                  <a:lnTo>
                    <a:pt x="2793328" y="2993976"/>
                  </a:lnTo>
                  <a:lnTo>
                    <a:pt x="2794001" y="2995092"/>
                  </a:lnTo>
                  <a:lnTo>
                    <a:pt x="2794001" y="2996655"/>
                  </a:lnTo>
                  <a:lnTo>
                    <a:pt x="2794001" y="2998218"/>
                  </a:lnTo>
                  <a:lnTo>
                    <a:pt x="2793776" y="3000004"/>
                  </a:lnTo>
                  <a:lnTo>
                    <a:pt x="2792879" y="3001790"/>
                  </a:lnTo>
                  <a:lnTo>
                    <a:pt x="2792205" y="3003576"/>
                  </a:lnTo>
                  <a:lnTo>
                    <a:pt x="2790410" y="3007817"/>
                  </a:lnTo>
                  <a:lnTo>
                    <a:pt x="2787717" y="3011613"/>
                  </a:lnTo>
                  <a:lnTo>
                    <a:pt x="2784800" y="3015184"/>
                  </a:lnTo>
                  <a:lnTo>
                    <a:pt x="2782107" y="3018310"/>
                  </a:lnTo>
                  <a:lnTo>
                    <a:pt x="2779414" y="3021212"/>
                  </a:lnTo>
                  <a:lnTo>
                    <a:pt x="2776721" y="3023668"/>
                  </a:lnTo>
                  <a:lnTo>
                    <a:pt x="2773804" y="3026123"/>
                  </a:lnTo>
                  <a:lnTo>
                    <a:pt x="2770886" y="3028133"/>
                  </a:lnTo>
                  <a:lnTo>
                    <a:pt x="2768193" y="3029919"/>
                  </a:lnTo>
                  <a:lnTo>
                    <a:pt x="2765500" y="3031258"/>
                  </a:lnTo>
                  <a:lnTo>
                    <a:pt x="2763032" y="3032374"/>
                  </a:lnTo>
                  <a:lnTo>
                    <a:pt x="2760563" y="3033267"/>
                  </a:lnTo>
                  <a:lnTo>
                    <a:pt x="2758319" y="3033714"/>
                  </a:lnTo>
                  <a:lnTo>
                    <a:pt x="2756299" y="3033714"/>
                  </a:lnTo>
                  <a:lnTo>
                    <a:pt x="2754728" y="3033491"/>
                  </a:lnTo>
                  <a:lnTo>
                    <a:pt x="2753157" y="3033044"/>
                  </a:lnTo>
                  <a:lnTo>
                    <a:pt x="2752035" y="3031928"/>
                  </a:lnTo>
                  <a:lnTo>
                    <a:pt x="2751362" y="3030365"/>
                  </a:lnTo>
                  <a:lnTo>
                    <a:pt x="2751138" y="3028579"/>
                  </a:lnTo>
                  <a:lnTo>
                    <a:pt x="2751138" y="3026347"/>
                  </a:lnTo>
                  <a:lnTo>
                    <a:pt x="2751811" y="3023444"/>
                  </a:lnTo>
                  <a:lnTo>
                    <a:pt x="2752933" y="3020542"/>
                  </a:lnTo>
                  <a:lnTo>
                    <a:pt x="2754504" y="3017640"/>
                  </a:lnTo>
                  <a:lnTo>
                    <a:pt x="2756524" y="3014515"/>
                  </a:lnTo>
                  <a:lnTo>
                    <a:pt x="2758543" y="3011389"/>
                  </a:lnTo>
                  <a:lnTo>
                    <a:pt x="2761012" y="3008264"/>
                  </a:lnTo>
                  <a:lnTo>
                    <a:pt x="2763705" y="3005585"/>
                  </a:lnTo>
                  <a:lnTo>
                    <a:pt x="2766847" y="3002459"/>
                  </a:lnTo>
                  <a:lnTo>
                    <a:pt x="2769540" y="2999781"/>
                  </a:lnTo>
                  <a:lnTo>
                    <a:pt x="2772906" y="2997548"/>
                  </a:lnTo>
                  <a:lnTo>
                    <a:pt x="2776048" y="2995092"/>
                  </a:lnTo>
                  <a:lnTo>
                    <a:pt x="2779414" y="2993306"/>
                  </a:lnTo>
                  <a:lnTo>
                    <a:pt x="2782556" y="2992190"/>
                  </a:lnTo>
                  <a:lnTo>
                    <a:pt x="2785697" y="2991297"/>
                  </a:lnTo>
                  <a:lnTo>
                    <a:pt x="2788615" y="2990851"/>
                  </a:lnTo>
                  <a:close/>
                  <a:moveTo>
                    <a:pt x="2688506" y="2987676"/>
                  </a:moveTo>
                  <a:lnTo>
                    <a:pt x="2690494" y="2988120"/>
                  </a:lnTo>
                  <a:lnTo>
                    <a:pt x="2692041" y="2988564"/>
                  </a:lnTo>
                  <a:lnTo>
                    <a:pt x="2693366" y="2989675"/>
                  </a:lnTo>
                  <a:lnTo>
                    <a:pt x="2694250" y="2990785"/>
                  </a:lnTo>
                  <a:lnTo>
                    <a:pt x="2694692" y="2991895"/>
                  </a:lnTo>
                  <a:lnTo>
                    <a:pt x="2695355" y="2993450"/>
                  </a:lnTo>
                  <a:lnTo>
                    <a:pt x="2695576" y="2995005"/>
                  </a:lnTo>
                  <a:lnTo>
                    <a:pt x="2695355" y="2996781"/>
                  </a:lnTo>
                  <a:lnTo>
                    <a:pt x="2695134" y="2998558"/>
                  </a:lnTo>
                  <a:lnTo>
                    <a:pt x="2694471" y="3000557"/>
                  </a:lnTo>
                  <a:lnTo>
                    <a:pt x="2692703" y="3004554"/>
                  </a:lnTo>
                  <a:lnTo>
                    <a:pt x="2690715" y="3008330"/>
                  </a:lnTo>
                  <a:lnTo>
                    <a:pt x="2688064" y="3012105"/>
                  </a:lnTo>
                  <a:lnTo>
                    <a:pt x="2685633" y="3015215"/>
                  </a:lnTo>
                  <a:lnTo>
                    <a:pt x="2682761" y="3018102"/>
                  </a:lnTo>
                  <a:lnTo>
                    <a:pt x="2680110" y="3020767"/>
                  </a:lnTo>
                  <a:lnTo>
                    <a:pt x="2677237" y="3023210"/>
                  </a:lnTo>
                  <a:lnTo>
                    <a:pt x="2674365" y="3025209"/>
                  </a:lnTo>
                  <a:lnTo>
                    <a:pt x="2671272" y="3026985"/>
                  </a:lnTo>
                  <a:lnTo>
                    <a:pt x="2668621" y="3028318"/>
                  </a:lnTo>
                  <a:lnTo>
                    <a:pt x="2665969" y="3029650"/>
                  </a:lnTo>
                  <a:lnTo>
                    <a:pt x="2663539" y="3030317"/>
                  </a:lnTo>
                  <a:lnTo>
                    <a:pt x="2660888" y="3030539"/>
                  </a:lnTo>
                  <a:lnTo>
                    <a:pt x="2658899" y="3030539"/>
                  </a:lnTo>
                  <a:lnTo>
                    <a:pt x="2656911" y="3030095"/>
                  </a:lnTo>
                  <a:lnTo>
                    <a:pt x="2655364" y="3029206"/>
                  </a:lnTo>
                  <a:lnTo>
                    <a:pt x="2654038" y="3028096"/>
                  </a:lnTo>
                  <a:lnTo>
                    <a:pt x="2653376" y="3026319"/>
                  </a:lnTo>
                  <a:lnTo>
                    <a:pt x="2652713" y="3024098"/>
                  </a:lnTo>
                  <a:lnTo>
                    <a:pt x="2653155" y="3021655"/>
                  </a:lnTo>
                  <a:lnTo>
                    <a:pt x="2653597" y="3018768"/>
                  </a:lnTo>
                  <a:lnTo>
                    <a:pt x="2654259" y="3016103"/>
                  </a:lnTo>
                  <a:lnTo>
                    <a:pt x="2655806" y="3012994"/>
                  </a:lnTo>
                  <a:lnTo>
                    <a:pt x="2657353" y="3010107"/>
                  </a:lnTo>
                  <a:lnTo>
                    <a:pt x="2659341" y="3006997"/>
                  </a:lnTo>
                  <a:lnTo>
                    <a:pt x="2661771" y="3004332"/>
                  </a:lnTo>
                  <a:lnTo>
                    <a:pt x="2664202" y="3001223"/>
                  </a:lnTo>
                  <a:lnTo>
                    <a:pt x="2666853" y="2998558"/>
                  </a:lnTo>
                  <a:lnTo>
                    <a:pt x="2669504" y="2996115"/>
                  </a:lnTo>
                  <a:lnTo>
                    <a:pt x="2672598" y="2993672"/>
                  </a:lnTo>
                  <a:lnTo>
                    <a:pt x="2675691" y="2991895"/>
                  </a:lnTo>
                  <a:lnTo>
                    <a:pt x="2679005" y="2990119"/>
                  </a:lnTo>
                  <a:lnTo>
                    <a:pt x="2682098" y="2988786"/>
                  </a:lnTo>
                  <a:lnTo>
                    <a:pt x="2685191" y="2988120"/>
                  </a:lnTo>
                  <a:lnTo>
                    <a:pt x="2688506" y="2987676"/>
                  </a:lnTo>
                  <a:close/>
                  <a:moveTo>
                    <a:pt x="2577155" y="2984501"/>
                  </a:moveTo>
                  <a:lnTo>
                    <a:pt x="2579376" y="2984730"/>
                  </a:lnTo>
                  <a:lnTo>
                    <a:pt x="2581153" y="2985417"/>
                  </a:lnTo>
                  <a:lnTo>
                    <a:pt x="2582707" y="2986334"/>
                  </a:lnTo>
                  <a:lnTo>
                    <a:pt x="2584040" y="2987479"/>
                  </a:lnTo>
                  <a:lnTo>
                    <a:pt x="2584928" y="2988625"/>
                  </a:lnTo>
                  <a:lnTo>
                    <a:pt x="2585595" y="2990229"/>
                  </a:lnTo>
                  <a:lnTo>
                    <a:pt x="2586039" y="2991833"/>
                  </a:lnTo>
                  <a:lnTo>
                    <a:pt x="2586039" y="2993666"/>
                  </a:lnTo>
                  <a:lnTo>
                    <a:pt x="2586039" y="2995499"/>
                  </a:lnTo>
                  <a:lnTo>
                    <a:pt x="2585817" y="2997790"/>
                  </a:lnTo>
                  <a:lnTo>
                    <a:pt x="2585372" y="2999623"/>
                  </a:lnTo>
                  <a:lnTo>
                    <a:pt x="2584706" y="3001685"/>
                  </a:lnTo>
                  <a:lnTo>
                    <a:pt x="2582930" y="3005580"/>
                  </a:lnTo>
                  <a:lnTo>
                    <a:pt x="2580709" y="3009475"/>
                  </a:lnTo>
                  <a:lnTo>
                    <a:pt x="2578488" y="3012683"/>
                  </a:lnTo>
                  <a:lnTo>
                    <a:pt x="2575823" y="3015891"/>
                  </a:lnTo>
                  <a:lnTo>
                    <a:pt x="2572936" y="3018869"/>
                  </a:lnTo>
                  <a:lnTo>
                    <a:pt x="2570270" y="3021161"/>
                  </a:lnTo>
                  <a:lnTo>
                    <a:pt x="2567161" y="3023223"/>
                  </a:lnTo>
                  <a:lnTo>
                    <a:pt x="2564274" y="3025056"/>
                  </a:lnTo>
                  <a:lnTo>
                    <a:pt x="2561609" y="3026660"/>
                  </a:lnTo>
                  <a:lnTo>
                    <a:pt x="2558722" y="3027805"/>
                  </a:lnTo>
                  <a:lnTo>
                    <a:pt x="2555835" y="3028493"/>
                  </a:lnTo>
                  <a:lnTo>
                    <a:pt x="2553392" y="3028951"/>
                  </a:lnTo>
                  <a:lnTo>
                    <a:pt x="2550949" y="3028951"/>
                  </a:lnTo>
                  <a:lnTo>
                    <a:pt x="2548728" y="3028263"/>
                  </a:lnTo>
                  <a:lnTo>
                    <a:pt x="2546951" y="3027576"/>
                  </a:lnTo>
                  <a:lnTo>
                    <a:pt x="2545397" y="3026201"/>
                  </a:lnTo>
                  <a:lnTo>
                    <a:pt x="2544064" y="3024368"/>
                  </a:lnTo>
                  <a:lnTo>
                    <a:pt x="2543398" y="3022077"/>
                  </a:lnTo>
                  <a:lnTo>
                    <a:pt x="2543176" y="3019328"/>
                  </a:lnTo>
                  <a:lnTo>
                    <a:pt x="2543176" y="3016807"/>
                  </a:lnTo>
                  <a:lnTo>
                    <a:pt x="2543842" y="3013829"/>
                  </a:lnTo>
                  <a:lnTo>
                    <a:pt x="2544730" y="3010621"/>
                  </a:lnTo>
                  <a:lnTo>
                    <a:pt x="2546063" y="3007413"/>
                  </a:lnTo>
                  <a:lnTo>
                    <a:pt x="2547840" y="3004664"/>
                  </a:lnTo>
                  <a:lnTo>
                    <a:pt x="2550060" y="3001456"/>
                  </a:lnTo>
                  <a:lnTo>
                    <a:pt x="2552281" y="2998477"/>
                  </a:lnTo>
                  <a:lnTo>
                    <a:pt x="2554946" y="2995499"/>
                  </a:lnTo>
                  <a:lnTo>
                    <a:pt x="2557611" y="2992978"/>
                  </a:lnTo>
                  <a:lnTo>
                    <a:pt x="2560499" y="2990916"/>
                  </a:lnTo>
                  <a:lnTo>
                    <a:pt x="2563608" y="2988625"/>
                  </a:lnTo>
                  <a:lnTo>
                    <a:pt x="2566939" y="2986792"/>
                  </a:lnTo>
                  <a:lnTo>
                    <a:pt x="2570270" y="2985646"/>
                  </a:lnTo>
                  <a:lnTo>
                    <a:pt x="2573602" y="2984730"/>
                  </a:lnTo>
                  <a:lnTo>
                    <a:pt x="2577155" y="2984501"/>
                  </a:lnTo>
                  <a:close/>
                  <a:moveTo>
                    <a:pt x="2453655" y="2981326"/>
                  </a:moveTo>
                  <a:lnTo>
                    <a:pt x="2456362" y="2982010"/>
                  </a:lnTo>
                  <a:lnTo>
                    <a:pt x="2458393" y="2982465"/>
                  </a:lnTo>
                  <a:lnTo>
                    <a:pt x="2460424" y="2983605"/>
                  </a:lnTo>
                  <a:lnTo>
                    <a:pt x="2462003" y="2984517"/>
                  </a:lnTo>
                  <a:lnTo>
                    <a:pt x="2463131" y="2985885"/>
                  </a:lnTo>
                  <a:lnTo>
                    <a:pt x="2464034" y="2987480"/>
                  </a:lnTo>
                  <a:lnTo>
                    <a:pt x="2464936" y="2989076"/>
                  </a:lnTo>
                  <a:lnTo>
                    <a:pt x="2465162" y="2990900"/>
                  </a:lnTo>
                  <a:lnTo>
                    <a:pt x="2465388" y="2992723"/>
                  </a:lnTo>
                  <a:lnTo>
                    <a:pt x="2465388" y="2994547"/>
                  </a:lnTo>
                  <a:lnTo>
                    <a:pt x="2465162" y="2996598"/>
                  </a:lnTo>
                  <a:lnTo>
                    <a:pt x="2464711" y="2998650"/>
                  </a:lnTo>
                  <a:lnTo>
                    <a:pt x="2463357" y="3002753"/>
                  </a:lnTo>
                  <a:lnTo>
                    <a:pt x="2461552" y="3006400"/>
                  </a:lnTo>
                  <a:lnTo>
                    <a:pt x="2459070" y="3010047"/>
                  </a:lnTo>
                  <a:lnTo>
                    <a:pt x="2456588" y="3013239"/>
                  </a:lnTo>
                  <a:lnTo>
                    <a:pt x="2453655" y="3015974"/>
                  </a:lnTo>
                  <a:lnTo>
                    <a:pt x="2450947" y="3018709"/>
                  </a:lnTo>
                  <a:lnTo>
                    <a:pt x="2447788" y="3020761"/>
                  </a:lnTo>
                  <a:lnTo>
                    <a:pt x="2444855" y="3022584"/>
                  </a:lnTo>
                  <a:lnTo>
                    <a:pt x="2441696" y="3023952"/>
                  </a:lnTo>
                  <a:lnTo>
                    <a:pt x="2438537" y="3025092"/>
                  </a:lnTo>
                  <a:lnTo>
                    <a:pt x="2435604" y="3025776"/>
                  </a:lnTo>
                  <a:lnTo>
                    <a:pt x="2432671" y="3025776"/>
                  </a:lnTo>
                  <a:lnTo>
                    <a:pt x="2429963" y="3025776"/>
                  </a:lnTo>
                  <a:lnTo>
                    <a:pt x="2427707" y="3025092"/>
                  </a:lnTo>
                  <a:lnTo>
                    <a:pt x="2425676" y="3023952"/>
                  </a:lnTo>
                  <a:lnTo>
                    <a:pt x="2423871" y="3022357"/>
                  </a:lnTo>
                  <a:lnTo>
                    <a:pt x="2422968" y="3021217"/>
                  </a:lnTo>
                  <a:lnTo>
                    <a:pt x="2422292" y="3020305"/>
                  </a:lnTo>
                  <a:lnTo>
                    <a:pt x="2421389" y="3017570"/>
                  </a:lnTo>
                  <a:lnTo>
                    <a:pt x="2420938" y="3015062"/>
                  </a:lnTo>
                  <a:lnTo>
                    <a:pt x="2420938" y="3012099"/>
                  </a:lnTo>
                  <a:lnTo>
                    <a:pt x="2421389" y="3009135"/>
                  </a:lnTo>
                  <a:lnTo>
                    <a:pt x="2422292" y="3006400"/>
                  </a:lnTo>
                  <a:lnTo>
                    <a:pt x="2423645" y="3003209"/>
                  </a:lnTo>
                  <a:lnTo>
                    <a:pt x="2425225" y="3000245"/>
                  </a:lnTo>
                  <a:lnTo>
                    <a:pt x="2427030" y="2997510"/>
                  </a:lnTo>
                  <a:lnTo>
                    <a:pt x="2429061" y="2994775"/>
                  </a:lnTo>
                  <a:lnTo>
                    <a:pt x="2431543" y="2992267"/>
                  </a:lnTo>
                  <a:lnTo>
                    <a:pt x="2434250" y="2989532"/>
                  </a:lnTo>
                  <a:lnTo>
                    <a:pt x="2437183" y="2987480"/>
                  </a:lnTo>
                  <a:lnTo>
                    <a:pt x="2440117" y="2985657"/>
                  </a:lnTo>
                  <a:lnTo>
                    <a:pt x="2443276" y="2984061"/>
                  </a:lnTo>
                  <a:lnTo>
                    <a:pt x="2446660" y="2982693"/>
                  </a:lnTo>
                  <a:lnTo>
                    <a:pt x="2450045" y="2982010"/>
                  </a:lnTo>
                  <a:lnTo>
                    <a:pt x="2453655" y="2981326"/>
                  </a:lnTo>
                  <a:close/>
                  <a:moveTo>
                    <a:pt x="647650" y="2957513"/>
                  </a:moveTo>
                  <a:lnTo>
                    <a:pt x="649436" y="2957737"/>
                  </a:lnTo>
                  <a:lnTo>
                    <a:pt x="651222" y="2958411"/>
                  </a:lnTo>
                  <a:lnTo>
                    <a:pt x="653231" y="2959084"/>
                  </a:lnTo>
                  <a:lnTo>
                    <a:pt x="655241" y="2960207"/>
                  </a:lnTo>
                  <a:lnTo>
                    <a:pt x="659482" y="2962676"/>
                  </a:lnTo>
                  <a:lnTo>
                    <a:pt x="663724" y="2966044"/>
                  </a:lnTo>
                  <a:lnTo>
                    <a:pt x="667966" y="2969635"/>
                  </a:lnTo>
                  <a:lnTo>
                    <a:pt x="671984" y="2973676"/>
                  </a:lnTo>
                  <a:lnTo>
                    <a:pt x="675556" y="2977717"/>
                  </a:lnTo>
                  <a:lnTo>
                    <a:pt x="678681" y="2981309"/>
                  </a:lnTo>
                  <a:lnTo>
                    <a:pt x="681807" y="2986024"/>
                  </a:lnTo>
                  <a:lnTo>
                    <a:pt x="684486" y="2989840"/>
                  </a:lnTo>
                  <a:lnTo>
                    <a:pt x="686272" y="2993432"/>
                  </a:lnTo>
                  <a:lnTo>
                    <a:pt x="687165" y="2996575"/>
                  </a:lnTo>
                  <a:lnTo>
                    <a:pt x="687388" y="2997922"/>
                  </a:lnTo>
                  <a:lnTo>
                    <a:pt x="687388" y="2999044"/>
                  </a:lnTo>
                  <a:lnTo>
                    <a:pt x="687165" y="2999942"/>
                  </a:lnTo>
                  <a:lnTo>
                    <a:pt x="686941" y="3000840"/>
                  </a:lnTo>
                  <a:lnTo>
                    <a:pt x="686272" y="3001289"/>
                  </a:lnTo>
                  <a:lnTo>
                    <a:pt x="685379" y="3001738"/>
                  </a:lnTo>
                  <a:lnTo>
                    <a:pt x="684709" y="3001963"/>
                  </a:lnTo>
                  <a:lnTo>
                    <a:pt x="683369" y="3001963"/>
                  </a:lnTo>
                  <a:lnTo>
                    <a:pt x="681807" y="3001738"/>
                  </a:lnTo>
                  <a:lnTo>
                    <a:pt x="680244" y="3001289"/>
                  </a:lnTo>
                  <a:lnTo>
                    <a:pt x="677119" y="2999718"/>
                  </a:lnTo>
                  <a:lnTo>
                    <a:pt x="673547" y="2997922"/>
                  </a:lnTo>
                  <a:lnTo>
                    <a:pt x="669975" y="2995228"/>
                  </a:lnTo>
                  <a:lnTo>
                    <a:pt x="666403" y="2992309"/>
                  </a:lnTo>
                  <a:lnTo>
                    <a:pt x="662831" y="2989167"/>
                  </a:lnTo>
                  <a:lnTo>
                    <a:pt x="659259" y="2985575"/>
                  </a:lnTo>
                  <a:lnTo>
                    <a:pt x="655910" y="2981983"/>
                  </a:lnTo>
                  <a:lnTo>
                    <a:pt x="652785" y="2977942"/>
                  </a:lnTo>
                  <a:lnTo>
                    <a:pt x="650106" y="2974350"/>
                  </a:lnTo>
                  <a:lnTo>
                    <a:pt x="647874" y="2970758"/>
                  </a:lnTo>
                  <a:lnTo>
                    <a:pt x="646088" y="2967391"/>
                  </a:lnTo>
                  <a:lnTo>
                    <a:pt x="644971" y="2964472"/>
                  </a:lnTo>
                  <a:lnTo>
                    <a:pt x="644525" y="2962901"/>
                  </a:lnTo>
                  <a:lnTo>
                    <a:pt x="644525" y="2961778"/>
                  </a:lnTo>
                  <a:lnTo>
                    <a:pt x="644525" y="2960656"/>
                  </a:lnTo>
                  <a:lnTo>
                    <a:pt x="644748" y="2959758"/>
                  </a:lnTo>
                  <a:lnTo>
                    <a:pt x="644971" y="2958860"/>
                  </a:lnTo>
                  <a:lnTo>
                    <a:pt x="645864" y="2958411"/>
                  </a:lnTo>
                  <a:lnTo>
                    <a:pt x="646534" y="2957737"/>
                  </a:lnTo>
                  <a:lnTo>
                    <a:pt x="647650" y="2957513"/>
                  </a:lnTo>
                  <a:close/>
                  <a:moveTo>
                    <a:pt x="3025083" y="2954338"/>
                  </a:moveTo>
                  <a:lnTo>
                    <a:pt x="3025995" y="2954803"/>
                  </a:lnTo>
                  <a:lnTo>
                    <a:pt x="3026907" y="2955500"/>
                  </a:lnTo>
                  <a:lnTo>
                    <a:pt x="3027363" y="2956430"/>
                  </a:lnTo>
                  <a:lnTo>
                    <a:pt x="3027363" y="2957825"/>
                  </a:lnTo>
                  <a:lnTo>
                    <a:pt x="3027363" y="2959221"/>
                  </a:lnTo>
                  <a:lnTo>
                    <a:pt x="3026907" y="2960848"/>
                  </a:lnTo>
                  <a:lnTo>
                    <a:pt x="3025311" y="2964336"/>
                  </a:lnTo>
                  <a:lnTo>
                    <a:pt x="3023031" y="2968289"/>
                  </a:lnTo>
                  <a:lnTo>
                    <a:pt x="3020295" y="2972474"/>
                  </a:lnTo>
                  <a:lnTo>
                    <a:pt x="3016875" y="2976892"/>
                  </a:lnTo>
                  <a:lnTo>
                    <a:pt x="3013684" y="2980612"/>
                  </a:lnTo>
                  <a:lnTo>
                    <a:pt x="3008668" y="2985960"/>
                  </a:lnTo>
                  <a:lnTo>
                    <a:pt x="3003652" y="2990843"/>
                  </a:lnTo>
                  <a:lnTo>
                    <a:pt x="2998864" y="2994563"/>
                  </a:lnTo>
                  <a:lnTo>
                    <a:pt x="2994532" y="2997353"/>
                  </a:lnTo>
                  <a:lnTo>
                    <a:pt x="2990656" y="2999678"/>
                  </a:lnTo>
                  <a:lnTo>
                    <a:pt x="2989060" y="3000143"/>
                  </a:lnTo>
                  <a:lnTo>
                    <a:pt x="2987692" y="3000376"/>
                  </a:lnTo>
                  <a:lnTo>
                    <a:pt x="2986324" y="3000376"/>
                  </a:lnTo>
                  <a:lnTo>
                    <a:pt x="2985640" y="3000143"/>
                  </a:lnTo>
                  <a:lnTo>
                    <a:pt x="2984956" y="2999213"/>
                  </a:lnTo>
                  <a:lnTo>
                    <a:pt x="2984500" y="2998283"/>
                  </a:lnTo>
                  <a:lnTo>
                    <a:pt x="2984500" y="2997353"/>
                  </a:lnTo>
                  <a:lnTo>
                    <a:pt x="2984500" y="2996423"/>
                  </a:lnTo>
                  <a:lnTo>
                    <a:pt x="2985412" y="2993865"/>
                  </a:lnTo>
                  <a:lnTo>
                    <a:pt x="2986780" y="2991075"/>
                  </a:lnTo>
                  <a:lnTo>
                    <a:pt x="2988604" y="2987820"/>
                  </a:lnTo>
                  <a:lnTo>
                    <a:pt x="2990884" y="2984332"/>
                  </a:lnTo>
                  <a:lnTo>
                    <a:pt x="2993620" y="2980612"/>
                  </a:lnTo>
                  <a:lnTo>
                    <a:pt x="2996356" y="2976892"/>
                  </a:lnTo>
                  <a:lnTo>
                    <a:pt x="2999548" y="2973171"/>
                  </a:lnTo>
                  <a:lnTo>
                    <a:pt x="3002968" y="2969684"/>
                  </a:lnTo>
                  <a:lnTo>
                    <a:pt x="3006388" y="2966196"/>
                  </a:lnTo>
                  <a:lnTo>
                    <a:pt x="3009808" y="2962941"/>
                  </a:lnTo>
                  <a:lnTo>
                    <a:pt x="3013228" y="2960151"/>
                  </a:lnTo>
                  <a:lnTo>
                    <a:pt x="3016647" y="2957825"/>
                  </a:lnTo>
                  <a:lnTo>
                    <a:pt x="3019839" y="2955965"/>
                  </a:lnTo>
                  <a:lnTo>
                    <a:pt x="3022575" y="2954803"/>
                  </a:lnTo>
                  <a:lnTo>
                    <a:pt x="3023943" y="2954570"/>
                  </a:lnTo>
                  <a:lnTo>
                    <a:pt x="3025083" y="2954338"/>
                  </a:lnTo>
                  <a:close/>
                  <a:moveTo>
                    <a:pt x="726778" y="2952751"/>
                  </a:moveTo>
                  <a:lnTo>
                    <a:pt x="728787" y="2952751"/>
                  </a:lnTo>
                  <a:lnTo>
                    <a:pt x="730796" y="2953200"/>
                  </a:lnTo>
                  <a:lnTo>
                    <a:pt x="733029" y="2953873"/>
                  </a:lnTo>
                  <a:lnTo>
                    <a:pt x="735261" y="2954996"/>
                  </a:lnTo>
                  <a:lnTo>
                    <a:pt x="737494" y="2956343"/>
                  </a:lnTo>
                  <a:lnTo>
                    <a:pt x="739503" y="2957914"/>
                  </a:lnTo>
                  <a:lnTo>
                    <a:pt x="743968" y="2960833"/>
                  </a:lnTo>
                  <a:lnTo>
                    <a:pt x="748209" y="2964873"/>
                  </a:lnTo>
                  <a:lnTo>
                    <a:pt x="752228" y="2968690"/>
                  </a:lnTo>
                  <a:lnTo>
                    <a:pt x="755576" y="2972731"/>
                  </a:lnTo>
                  <a:lnTo>
                    <a:pt x="758479" y="2976547"/>
                  </a:lnTo>
                  <a:lnTo>
                    <a:pt x="761381" y="2980813"/>
                  </a:lnTo>
                  <a:lnTo>
                    <a:pt x="763390" y="2985078"/>
                  </a:lnTo>
                  <a:lnTo>
                    <a:pt x="764729" y="2988670"/>
                  </a:lnTo>
                  <a:lnTo>
                    <a:pt x="765176" y="2990241"/>
                  </a:lnTo>
                  <a:lnTo>
                    <a:pt x="765176" y="2991588"/>
                  </a:lnTo>
                  <a:lnTo>
                    <a:pt x="765176" y="2992935"/>
                  </a:lnTo>
                  <a:lnTo>
                    <a:pt x="765176" y="2994058"/>
                  </a:lnTo>
                  <a:lnTo>
                    <a:pt x="764729" y="2994956"/>
                  </a:lnTo>
                  <a:lnTo>
                    <a:pt x="764283" y="2995854"/>
                  </a:lnTo>
                  <a:lnTo>
                    <a:pt x="763390" y="2996303"/>
                  </a:lnTo>
                  <a:lnTo>
                    <a:pt x="762497" y="2996976"/>
                  </a:lnTo>
                  <a:lnTo>
                    <a:pt x="761157" y="2997201"/>
                  </a:lnTo>
                  <a:lnTo>
                    <a:pt x="759818" y="2996976"/>
                  </a:lnTo>
                  <a:lnTo>
                    <a:pt x="758255" y="2996976"/>
                  </a:lnTo>
                  <a:lnTo>
                    <a:pt x="756693" y="2996303"/>
                  </a:lnTo>
                  <a:lnTo>
                    <a:pt x="753121" y="2994956"/>
                  </a:lnTo>
                  <a:lnTo>
                    <a:pt x="749772" y="2992935"/>
                  </a:lnTo>
                  <a:lnTo>
                    <a:pt x="746200" y="2990690"/>
                  </a:lnTo>
                  <a:lnTo>
                    <a:pt x="742628" y="2987772"/>
                  </a:lnTo>
                  <a:lnTo>
                    <a:pt x="739279" y="2984629"/>
                  </a:lnTo>
                  <a:lnTo>
                    <a:pt x="735708" y="2981262"/>
                  </a:lnTo>
                  <a:lnTo>
                    <a:pt x="732582" y="2977670"/>
                  </a:lnTo>
                  <a:lnTo>
                    <a:pt x="729680" y="2974078"/>
                  </a:lnTo>
                  <a:lnTo>
                    <a:pt x="727224" y="2970486"/>
                  </a:lnTo>
                  <a:lnTo>
                    <a:pt x="725215" y="2967118"/>
                  </a:lnTo>
                  <a:lnTo>
                    <a:pt x="723652" y="2963751"/>
                  </a:lnTo>
                  <a:lnTo>
                    <a:pt x="722536" y="2960608"/>
                  </a:lnTo>
                  <a:lnTo>
                    <a:pt x="722313" y="2959037"/>
                  </a:lnTo>
                  <a:lnTo>
                    <a:pt x="722313" y="2957914"/>
                  </a:lnTo>
                  <a:lnTo>
                    <a:pt x="722313" y="2956567"/>
                  </a:lnTo>
                  <a:lnTo>
                    <a:pt x="722536" y="2955445"/>
                  </a:lnTo>
                  <a:lnTo>
                    <a:pt x="722983" y="2954771"/>
                  </a:lnTo>
                  <a:lnTo>
                    <a:pt x="723652" y="2953649"/>
                  </a:lnTo>
                  <a:lnTo>
                    <a:pt x="724322" y="2953200"/>
                  </a:lnTo>
                  <a:lnTo>
                    <a:pt x="725215" y="2952975"/>
                  </a:lnTo>
                  <a:lnTo>
                    <a:pt x="726778" y="2952751"/>
                  </a:lnTo>
                  <a:close/>
                  <a:moveTo>
                    <a:pt x="2954112" y="2949575"/>
                  </a:moveTo>
                  <a:lnTo>
                    <a:pt x="2955473" y="2949575"/>
                  </a:lnTo>
                  <a:lnTo>
                    <a:pt x="2957060" y="2949807"/>
                  </a:lnTo>
                  <a:lnTo>
                    <a:pt x="2957741" y="2950737"/>
                  </a:lnTo>
                  <a:lnTo>
                    <a:pt x="2958648" y="2951900"/>
                  </a:lnTo>
                  <a:lnTo>
                    <a:pt x="2959101" y="2952830"/>
                  </a:lnTo>
                  <a:lnTo>
                    <a:pt x="2959101" y="2954225"/>
                  </a:lnTo>
                  <a:lnTo>
                    <a:pt x="2958874" y="2955853"/>
                  </a:lnTo>
                  <a:lnTo>
                    <a:pt x="2958421" y="2957713"/>
                  </a:lnTo>
                  <a:lnTo>
                    <a:pt x="2957741" y="2959573"/>
                  </a:lnTo>
                  <a:lnTo>
                    <a:pt x="2955926" y="2963526"/>
                  </a:lnTo>
                  <a:lnTo>
                    <a:pt x="2953432" y="2967943"/>
                  </a:lnTo>
                  <a:lnTo>
                    <a:pt x="2950483" y="2971896"/>
                  </a:lnTo>
                  <a:lnTo>
                    <a:pt x="2947308" y="2975849"/>
                  </a:lnTo>
                  <a:lnTo>
                    <a:pt x="2942092" y="2981429"/>
                  </a:lnTo>
                  <a:lnTo>
                    <a:pt x="2936876" y="2986545"/>
                  </a:lnTo>
                  <a:lnTo>
                    <a:pt x="2931887" y="2990265"/>
                  </a:lnTo>
                  <a:lnTo>
                    <a:pt x="2929619" y="2991893"/>
                  </a:lnTo>
                  <a:lnTo>
                    <a:pt x="2927351" y="2993288"/>
                  </a:lnTo>
                  <a:lnTo>
                    <a:pt x="2925310" y="2994450"/>
                  </a:lnTo>
                  <a:lnTo>
                    <a:pt x="2923042" y="2995148"/>
                  </a:lnTo>
                  <a:lnTo>
                    <a:pt x="2921228" y="2995613"/>
                  </a:lnTo>
                  <a:lnTo>
                    <a:pt x="2919640" y="2995613"/>
                  </a:lnTo>
                  <a:lnTo>
                    <a:pt x="2918506" y="2995380"/>
                  </a:lnTo>
                  <a:lnTo>
                    <a:pt x="2917372" y="2994915"/>
                  </a:lnTo>
                  <a:lnTo>
                    <a:pt x="2916919" y="2994218"/>
                  </a:lnTo>
                  <a:lnTo>
                    <a:pt x="2916238" y="2992823"/>
                  </a:lnTo>
                  <a:lnTo>
                    <a:pt x="2916238" y="2991660"/>
                  </a:lnTo>
                  <a:lnTo>
                    <a:pt x="2916238" y="2990265"/>
                  </a:lnTo>
                  <a:lnTo>
                    <a:pt x="2916919" y="2987707"/>
                  </a:lnTo>
                  <a:lnTo>
                    <a:pt x="2918053" y="2984685"/>
                  </a:lnTo>
                  <a:lnTo>
                    <a:pt x="2919640" y="2981429"/>
                  </a:lnTo>
                  <a:lnTo>
                    <a:pt x="2921908" y="2977942"/>
                  </a:lnTo>
                  <a:lnTo>
                    <a:pt x="2924176" y="2974221"/>
                  </a:lnTo>
                  <a:lnTo>
                    <a:pt x="2927124" y="2970734"/>
                  </a:lnTo>
                  <a:lnTo>
                    <a:pt x="2929846" y="2967246"/>
                  </a:lnTo>
                  <a:lnTo>
                    <a:pt x="2933021" y="2963758"/>
                  </a:lnTo>
                  <a:lnTo>
                    <a:pt x="2936422" y="2960735"/>
                  </a:lnTo>
                  <a:lnTo>
                    <a:pt x="2939824" y="2957713"/>
                  </a:lnTo>
                  <a:lnTo>
                    <a:pt x="2943226" y="2954923"/>
                  </a:lnTo>
                  <a:lnTo>
                    <a:pt x="2946401" y="2952830"/>
                  </a:lnTo>
                  <a:lnTo>
                    <a:pt x="2949803" y="2951202"/>
                  </a:lnTo>
                  <a:lnTo>
                    <a:pt x="2952524" y="2950272"/>
                  </a:lnTo>
                  <a:lnTo>
                    <a:pt x="2954112" y="2949575"/>
                  </a:lnTo>
                  <a:close/>
                  <a:moveTo>
                    <a:pt x="817201" y="2947988"/>
                  </a:moveTo>
                  <a:lnTo>
                    <a:pt x="819734" y="2948211"/>
                  </a:lnTo>
                  <a:lnTo>
                    <a:pt x="822037" y="2948658"/>
                  </a:lnTo>
                  <a:lnTo>
                    <a:pt x="824571" y="2949551"/>
                  </a:lnTo>
                  <a:lnTo>
                    <a:pt x="826874" y="2950445"/>
                  </a:lnTo>
                  <a:lnTo>
                    <a:pt x="828947" y="2951785"/>
                  </a:lnTo>
                  <a:lnTo>
                    <a:pt x="831250" y="2953349"/>
                  </a:lnTo>
                  <a:lnTo>
                    <a:pt x="835856" y="2956476"/>
                  </a:lnTo>
                  <a:lnTo>
                    <a:pt x="840462" y="2960273"/>
                  </a:lnTo>
                  <a:lnTo>
                    <a:pt x="844147" y="2964070"/>
                  </a:lnTo>
                  <a:lnTo>
                    <a:pt x="847602" y="2968314"/>
                  </a:lnTo>
                  <a:lnTo>
                    <a:pt x="850135" y="2972111"/>
                  </a:lnTo>
                  <a:lnTo>
                    <a:pt x="853129" y="2976802"/>
                  </a:lnTo>
                  <a:lnTo>
                    <a:pt x="853820" y="2979036"/>
                  </a:lnTo>
                  <a:lnTo>
                    <a:pt x="854742" y="2981046"/>
                  </a:lnTo>
                  <a:lnTo>
                    <a:pt x="855202" y="2982833"/>
                  </a:lnTo>
                  <a:lnTo>
                    <a:pt x="855433" y="2984843"/>
                  </a:lnTo>
                  <a:lnTo>
                    <a:pt x="855663" y="2986183"/>
                  </a:lnTo>
                  <a:lnTo>
                    <a:pt x="855433" y="2987747"/>
                  </a:lnTo>
                  <a:lnTo>
                    <a:pt x="855202" y="2989087"/>
                  </a:lnTo>
                  <a:lnTo>
                    <a:pt x="854742" y="2990204"/>
                  </a:lnTo>
                  <a:lnTo>
                    <a:pt x="853820" y="2991098"/>
                  </a:lnTo>
                  <a:lnTo>
                    <a:pt x="852899" y="2991768"/>
                  </a:lnTo>
                  <a:lnTo>
                    <a:pt x="851517" y="2992214"/>
                  </a:lnTo>
                  <a:lnTo>
                    <a:pt x="850135" y="2992438"/>
                  </a:lnTo>
                  <a:lnTo>
                    <a:pt x="848523" y="2992438"/>
                  </a:lnTo>
                  <a:lnTo>
                    <a:pt x="846681" y="2992214"/>
                  </a:lnTo>
                  <a:lnTo>
                    <a:pt x="842996" y="2991098"/>
                  </a:lnTo>
                  <a:lnTo>
                    <a:pt x="839541" y="2989534"/>
                  </a:lnTo>
                  <a:lnTo>
                    <a:pt x="835856" y="2987300"/>
                  </a:lnTo>
                  <a:lnTo>
                    <a:pt x="832171" y="2984843"/>
                  </a:lnTo>
                  <a:lnTo>
                    <a:pt x="828717" y="2981940"/>
                  </a:lnTo>
                  <a:lnTo>
                    <a:pt x="825492" y="2978812"/>
                  </a:lnTo>
                  <a:lnTo>
                    <a:pt x="822268" y="2975462"/>
                  </a:lnTo>
                  <a:lnTo>
                    <a:pt x="819504" y="2972111"/>
                  </a:lnTo>
                  <a:lnTo>
                    <a:pt x="816971" y="2968537"/>
                  </a:lnTo>
                  <a:lnTo>
                    <a:pt x="814898" y="2965187"/>
                  </a:lnTo>
                  <a:lnTo>
                    <a:pt x="813055" y="2961613"/>
                  </a:lnTo>
                  <a:lnTo>
                    <a:pt x="811904" y="2958486"/>
                  </a:lnTo>
                  <a:lnTo>
                    <a:pt x="811443" y="2955582"/>
                  </a:lnTo>
                  <a:lnTo>
                    <a:pt x="811213" y="2954465"/>
                  </a:lnTo>
                  <a:lnTo>
                    <a:pt x="811443" y="2953125"/>
                  </a:lnTo>
                  <a:lnTo>
                    <a:pt x="811673" y="2952008"/>
                  </a:lnTo>
                  <a:lnTo>
                    <a:pt x="811904" y="2951115"/>
                  </a:lnTo>
                  <a:lnTo>
                    <a:pt x="812825" y="2949998"/>
                  </a:lnTo>
                  <a:lnTo>
                    <a:pt x="813516" y="2949328"/>
                  </a:lnTo>
                  <a:lnTo>
                    <a:pt x="814437" y="2948658"/>
                  </a:lnTo>
                  <a:lnTo>
                    <a:pt x="815358" y="2948434"/>
                  </a:lnTo>
                  <a:lnTo>
                    <a:pt x="817201" y="2947988"/>
                  </a:lnTo>
                  <a:close/>
                  <a:moveTo>
                    <a:pt x="2871763" y="2946400"/>
                  </a:moveTo>
                  <a:lnTo>
                    <a:pt x="2873587" y="2946624"/>
                  </a:lnTo>
                  <a:lnTo>
                    <a:pt x="2874727" y="2947522"/>
                  </a:lnTo>
                  <a:lnTo>
                    <a:pt x="2875639" y="2948420"/>
                  </a:lnTo>
                  <a:lnTo>
                    <a:pt x="2876323" y="2949543"/>
                  </a:lnTo>
                  <a:lnTo>
                    <a:pt x="2876551" y="2950665"/>
                  </a:lnTo>
                  <a:lnTo>
                    <a:pt x="2876551" y="2952237"/>
                  </a:lnTo>
                  <a:lnTo>
                    <a:pt x="2876551" y="2954033"/>
                  </a:lnTo>
                  <a:lnTo>
                    <a:pt x="2876095" y="2956053"/>
                  </a:lnTo>
                  <a:lnTo>
                    <a:pt x="2874727" y="2959869"/>
                  </a:lnTo>
                  <a:lnTo>
                    <a:pt x="2872447" y="2963686"/>
                  </a:lnTo>
                  <a:lnTo>
                    <a:pt x="2870167" y="2967951"/>
                  </a:lnTo>
                  <a:lnTo>
                    <a:pt x="2866975" y="2971768"/>
                  </a:lnTo>
                  <a:lnTo>
                    <a:pt x="2864696" y="2974462"/>
                  </a:lnTo>
                  <a:lnTo>
                    <a:pt x="2861960" y="2977380"/>
                  </a:lnTo>
                  <a:lnTo>
                    <a:pt x="2858995" y="2980074"/>
                  </a:lnTo>
                  <a:lnTo>
                    <a:pt x="2856487" y="2982319"/>
                  </a:lnTo>
                  <a:lnTo>
                    <a:pt x="2853523" y="2984339"/>
                  </a:lnTo>
                  <a:lnTo>
                    <a:pt x="2851015" y="2986135"/>
                  </a:lnTo>
                  <a:lnTo>
                    <a:pt x="2848279" y="2987707"/>
                  </a:lnTo>
                  <a:lnTo>
                    <a:pt x="2845999" y="2989054"/>
                  </a:lnTo>
                  <a:lnTo>
                    <a:pt x="2843492" y="2990176"/>
                  </a:lnTo>
                  <a:lnTo>
                    <a:pt x="2841212" y="2990625"/>
                  </a:lnTo>
                  <a:lnTo>
                    <a:pt x="2839388" y="2990850"/>
                  </a:lnTo>
                  <a:lnTo>
                    <a:pt x="2837564" y="2990850"/>
                  </a:lnTo>
                  <a:lnTo>
                    <a:pt x="2835968" y="2990401"/>
                  </a:lnTo>
                  <a:lnTo>
                    <a:pt x="2834828" y="2989503"/>
                  </a:lnTo>
                  <a:lnTo>
                    <a:pt x="2834144" y="2988605"/>
                  </a:lnTo>
                  <a:lnTo>
                    <a:pt x="2833688" y="2987033"/>
                  </a:lnTo>
                  <a:lnTo>
                    <a:pt x="2833688" y="2984339"/>
                  </a:lnTo>
                  <a:lnTo>
                    <a:pt x="2833916" y="2981870"/>
                  </a:lnTo>
                  <a:lnTo>
                    <a:pt x="2834828" y="2978952"/>
                  </a:lnTo>
                  <a:lnTo>
                    <a:pt x="2836424" y="2975584"/>
                  </a:lnTo>
                  <a:lnTo>
                    <a:pt x="2838248" y="2972441"/>
                  </a:lnTo>
                  <a:lnTo>
                    <a:pt x="2840756" y="2969074"/>
                  </a:lnTo>
                  <a:lnTo>
                    <a:pt x="2843036" y="2965706"/>
                  </a:lnTo>
                  <a:lnTo>
                    <a:pt x="2845999" y="2962339"/>
                  </a:lnTo>
                  <a:lnTo>
                    <a:pt x="2849191" y="2959420"/>
                  </a:lnTo>
                  <a:lnTo>
                    <a:pt x="2852155" y="2956278"/>
                  </a:lnTo>
                  <a:lnTo>
                    <a:pt x="2855347" y="2953584"/>
                  </a:lnTo>
                  <a:lnTo>
                    <a:pt x="2858767" y="2951339"/>
                  </a:lnTo>
                  <a:lnTo>
                    <a:pt x="2862188" y="2949318"/>
                  </a:lnTo>
                  <a:lnTo>
                    <a:pt x="2865380" y="2947747"/>
                  </a:lnTo>
                  <a:lnTo>
                    <a:pt x="2868571" y="2946624"/>
                  </a:lnTo>
                  <a:lnTo>
                    <a:pt x="2871763" y="2946400"/>
                  </a:lnTo>
                  <a:close/>
                  <a:moveTo>
                    <a:pt x="2774827" y="2941638"/>
                  </a:moveTo>
                  <a:lnTo>
                    <a:pt x="2776836" y="2942100"/>
                  </a:lnTo>
                  <a:lnTo>
                    <a:pt x="2778399" y="2942563"/>
                  </a:lnTo>
                  <a:lnTo>
                    <a:pt x="2779515" y="2943720"/>
                  </a:lnTo>
                  <a:lnTo>
                    <a:pt x="2780408" y="2944645"/>
                  </a:lnTo>
                  <a:lnTo>
                    <a:pt x="2781078" y="2946033"/>
                  </a:lnTo>
                  <a:lnTo>
                    <a:pt x="2781301" y="2947653"/>
                  </a:lnTo>
                  <a:lnTo>
                    <a:pt x="2781301" y="2949504"/>
                  </a:lnTo>
                  <a:lnTo>
                    <a:pt x="2781301" y="2951354"/>
                  </a:lnTo>
                  <a:lnTo>
                    <a:pt x="2780854" y="2953205"/>
                  </a:lnTo>
                  <a:lnTo>
                    <a:pt x="2780408" y="2955519"/>
                  </a:lnTo>
                  <a:lnTo>
                    <a:pt x="2778622" y="2959683"/>
                  </a:lnTo>
                  <a:lnTo>
                    <a:pt x="2776613" y="2963616"/>
                  </a:lnTo>
                  <a:lnTo>
                    <a:pt x="2773934" y="2967780"/>
                  </a:lnTo>
                  <a:lnTo>
                    <a:pt x="2771478" y="2971019"/>
                  </a:lnTo>
                  <a:lnTo>
                    <a:pt x="2768576" y="2974026"/>
                  </a:lnTo>
                  <a:lnTo>
                    <a:pt x="2765897" y="2976802"/>
                  </a:lnTo>
                  <a:lnTo>
                    <a:pt x="2763218" y="2979347"/>
                  </a:lnTo>
                  <a:lnTo>
                    <a:pt x="2760316" y="2981429"/>
                  </a:lnTo>
                  <a:lnTo>
                    <a:pt x="2757414" y="2983280"/>
                  </a:lnTo>
                  <a:lnTo>
                    <a:pt x="2754735" y="2984900"/>
                  </a:lnTo>
                  <a:lnTo>
                    <a:pt x="2752056" y="2986056"/>
                  </a:lnTo>
                  <a:lnTo>
                    <a:pt x="2749600" y="2987213"/>
                  </a:lnTo>
                  <a:lnTo>
                    <a:pt x="2747144" y="2987676"/>
                  </a:lnTo>
                  <a:lnTo>
                    <a:pt x="2745135" y="2987676"/>
                  </a:lnTo>
                  <a:lnTo>
                    <a:pt x="2743349" y="2987444"/>
                  </a:lnTo>
                  <a:lnTo>
                    <a:pt x="2741563" y="2986750"/>
                  </a:lnTo>
                  <a:lnTo>
                    <a:pt x="2740224" y="2985825"/>
                  </a:lnTo>
                  <a:lnTo>
                    <a:pt x="2739331" y="2984206"/>
                  </a:lnTo>
                  <a:lnTo>
                    <a:pt x="2738661" y="2982123"/>
                  </a:lnTo>
                  <a:lnTo>
                    <a:pt x="2738438" y="2979579"/>
                  </a:lnTo>
                  <a:lnTo>
                    <a:pt x="2738884" y="2976802"/>
                  </a:lnTo>
                  <a:lnTo>
                    <a:pt x="2739777" y="2973564"/>
                  </a:lnTo>
                  <a:lnTo>
                    <a:pt x="2741117" y="2970325"/>
                  </a:lnTo>
                  <a:lnTo>
                    <a:pt x="2742903" y="2967086"/>
                  </a:lnTo>
                  <a:lnTo>
                    <a:pt x="2744689" y="2963616"/>
                  </a:lnTo>
                  <a:lnTo>
                    <a:pt x="2746921" y="2960377"/>
                  </a:lnTo>
                  <a:lnTo>
                    <a:pt x="2749600" y="2957369"/>
                  </a:lnTo>
                  <a:lnTo>
                    <a:pt x="2752279" y="2954130"/>
                  </a:lnTo>
                  <a:lnTo>
                    <a:pt x="2755404" y="2951123"/>
                  </a:lnTo>
                  <a:lnTo>
                    <a:pt x="2758530" y="2948578"/>
                  </a:lnTo>
                  <a:lnTo>
                    <a:pt x="2761878" y="2946265"/>
                  </a:lnTo>
                  <a:lnTo>
                    <a:pt x="2765004" y="2944414"/>
                  </a:lnTo>
                  <a:lnTo>
                    <a:pt x="2768353" y="2942794"/>
                  </a:lnTo>
                  <a:lnTo>
                    <a:pt x="2771701" y="2942100"/>
                  </a:lnTo>
                  <a:lnTo>
                    <a:pt x="2774827" y="2941638"/>
                  </a:lnTo>
                  <a:close/>
                  <a:moveTo>
                    <a:pt x="2666002" y="2938463"/>
                  </a:moveTo>
                  <a:lnTo>
                    <a:pt x="2668522" y="2938694"/>
                  </a:lnTo>
                  <a:lnTo>
                    <a:pt x="2670355" y="2939388"/>
                  </a:lnTo>
                  <a:lnTo>
                    <a:pt x="2671730" y="2940314"/>
                  </a:lnTo>
                  <a:lnTo>
                    <a:pt x="2673105" y="2941470"/>
                  </a:lnTo>
                  <a:lnTo>
                    <a:pt x="2674021" y="2942858"/>
                  </a:lnTo>
                  <a:lnTo>
                    <a:pt x="2674480" y="2944478"/>
                  </a:lnTo>
                  <a:lnTo>
                    <a:pt x="2674938" y="2946097"/>
                  </a:lnTo>
                  <a:lnTo>
                    <a:pt x="2674938" y="2947948"/>
                  </a:lnTo>
                  <a:lnTo>
                    <a:pt x="2674709" y="2950030"/>
                  </a:lnTo>
                  <a:lnTo>
                    <a:pt x="2674480" y="2952344"/>
                  </a:lnTo>
                  <a:lnTo>
                    <a:pt x="2674021" y="2954194"/>
                  </a:lnTo>
                  <a:lnTo>
                    <a:pt x="2673105" y="2956276"/>
                  </a:lnTo>
                  <a:lnTo>
                    <a:pt x="2671272" y="2960441"/>
                  </a:lnTo>
                  <a:lnTo>
                    <a:pt x="2668981" y="2964605"/>
                  </a:lnTo>
                  <a:lnTo>
                    <a:pt x="2666231" y="2968075"/>
                  </a:lnTo>
                  <a:lnTo>
                    <a:pt x="2663711" y="2971083"/>
                  </a:lnTo>
                  <a:lnTo>
                    <a:pt x="2660732" y="2973859"/>
                  </a:lnTo>
                  <a:lnTo>
                    <a:pt x="2657753" y="2976404"/>
                  </a:lnTo>
                  <a:lnTo>
                    <a:pt x="2655004" y="2978717"/>
                  </a:lnTo>
                  <a:lnTo>
                    <a:pt x="2651796" y="2980568"/>
                  </a:lnTo>
                  <a:lnTo>
                    <a:pt x="2648818" y="2982187"/>
                  </a:lnTo>
                  <a:lnTo>
                    <a:pt x="2646068" y="2983113"/>
                  </a:lnTo>
                  <a:lnTo>
                    <a:pt x="2643090" y="2984038"/>
                  </a:lnTo>
                  <a:lnTo>
                    <a:pt x="2640340" y="2984501"/>
                  </a:lnTo>
                  <a:lnTo>
                    <a:pt x="2638049" y="2984501"/>
                  </a:lnTo>
                  <a:lnTo>
                    <a:pt x="2635987" y="2984038"/>
                  </a:lnTo>
                  <a:lnTo>
                    <a:pt x="2634154" y="2983113"/>
                  </a:lnTo>
                  <a:lnTo>
                    <a:pt x="2632550" y="2981725"/>
                  </a:lnTo>
                  <a:lnTo>
                    <a:pt x="2631404" y="2979874"/>
                  </a:lnTo>
                  <a:lnTo>
                    <a:pt x="2630717" y="2977560"/>
                  </a:lnTo>
                  <a:lnTo>
                    <a:pt x="2630488" y="2974784"/>
                  </a:lnTo>
                  <a:lnTo>
                    <a:pt x="2630717" y="2972008"/>
                  </a:lnTo>
                  <a:lnTo>
                    <a:pt x="2631404" y="2969001"/>
                  </a:lnTo>
                  <a:lnTo>
                    <a:pt x="2632550" y="2965762"/>
                  </a:lnTo>
                  <a:lnTo>
                    <a:pt x="2634154" y="2962523"/>
                  </a:lnTo>
                  <a:lnTo>
                    <a:pt x="2635987" y="2959515"/>
                  </a:lnTo>
                  <a:lnTo>
                    <a:pt x="2638278" y="2956276"/>
                  </a:lnTo>
                  <a:lnTo>
                    <a:pt x="2640798" y="2953038"/>
                  </a:lnTo>
                  <a:lnTo>
                    <a:pt x="2643319" y="2950030"/>
                  </a:lnTo>
                  <a:lnTo>
                    <a:pt x="2646297" y="2947485"/>
                  </a:lnTo>
                  <a:lnTo>
                    <a:pt x="2649505" y="2944940"/>
                  </a:lnTo>
                  <a:lnTo>
                    <a:pt x="2652484" y="2942858"/>
                  </a:lnTo>
                  <a:lnTo>
                    <a:pt x="2655920" y="2941008"/>
                  </a:lnTo>
                  <a:lnTo>
                    <a:pt x="2659357" y="2939619"/>
                  </a:lnTo>
                  <a:lnTo>
                    <a:pt x="2662565" y="2938694"/>
                  </a:lnTo>
                  <a:lnTo>
                    <a:pt x="2666002" y="2938463"/>
                  </a:lnTo>
                  <a:close/>
                  <a:moveTo>
                    <a:pt x="2544875" y="2935288"/>
                  </a:moveTo>
                  <a:lnTo>
                    <a:pt x="2547345" y="2935746"/>
                  </a:lnTo>
                  <a:lnTo>
                    <a:pt x="2549814" y="2936204"/>
                  </a:lnTo>
                  <a:lnTo>
                    <a:pt x="2551610" y="2937349"/>
                  </a:lnTo>
                  <a:lnTo>
                    <a:pt x="2552957" y="2938494"/>
                  </a:lnTo>
                  <a:lnTo>
                    <a:pt x="2554080" y="2939640"/>
                  </a:lnTo>
                  <a:lnTo>
                    <a:pt x="2554978" y="2941243"/>
                  </a:lnTo>
                  <a:lnTo>
                    <a:pt x="2555427" y="2943075"/>
                  </a:lnTo>
                  <a:lnTo>
                    <a:pt x="2555876" y="2944908"/>
                  </a:lnTo>
                  <a:lnTo>
                    <a:pt x="2555876" y="2946969"/>
                  </a:lnTo>
                  <a:lnTo>
                    <a:pt x="2555876" y="2949030"/>
                  </a:lnTo>
                  <a:lnTo>
                    <a:pt x="2555651" y="2951092"/>
                  </a:lnTo>
                  <a:lnTo>
                    <a:pt x="2555202" y="2953153"/>
                  </a:lnTo>
                  <a:lnTo>
                    <a:pt x="2553631" y="2957047"/>
                  </a:lnTo>
                  <a:lnTo>
                    <a:pt x="2551610" y="2961170"/>
                  </a:lnTo>
                  <a:lnTo>
                    <a:pt x="2549141" y="2964835"/>
                  </a:lnTo>
                  <a:lnTo>
                    <a:pt x="2546671" y="2968270"/>
                  </a:lnTo>
                  <a:lnTo>
                    <a:pt x="2543753" y="2971019"/>
                  </a:lnTo>
                  <a:lnTo>
                    <a:pt x="2540610" y="2973767"/>
                  </a:lnTo>
                  <a:lnTo>
                    <a:pt x="2537692" y="2976058"/>
                  </a:lnTo>
                  <a:lnTo>
                    <a:pt x="2534549" y="2977890"/>
                  </a:lnTo>
                  <a:lnTo>
                    <a:pt x="2531406" y="2979264"/>
                  </a:lnTo>
                  <a:lnTo>
                    <a:pt x="2528263" y="2980410"/>
                  </a:lnTo>
                  <a:lnTo>
                    <a:pt x="2525344" y="2981097"/>
                  </a:lnTo>
                  <a:lnTo>
                    <a:pt x="2522650" y="2981326"/>
                  </a:lnTo>
                  <a:lnTo>
                    <a:pt x="2519957" y="2981097"/>
                  </a:lnTo>
                  <a:lnTo>
                    <a:pt x="2517712" y="2980410"/>
                  </a:lnTo>
                  <a:lnTo>
                    <a:pt x="2515691" y="2979264"/>
                  </a:lnTo>
                  <a:lnTo>
                    <a:pt x="2514569" y="2978577"/>
                  </a:lnTo>
                  <a:lnTo>
                    <a:pt x="2513895" y="2977432"/>
                  </a:lnTo>
                  <a:lnTo>
                    <a:pt x="2513222" y="2976516"/>
                  </a:lnTo>
                  <a:lnTo>
                    <a:pt x="2512548" y="2975371"/>
                  </a:lnTo>
                  <a:lnTo>
                    <a:pt x="2511650" y="2972622"/>
                  </a:lnTo>
                  <a:lnTo>
                    <a:pt x="2511426" y="2969874"/>
                  </a:lnTo>
                  <a:lnTo>
                    <a:pt x="2511426" y="2966896"/>
                  </a:lnTo>
                  <a:lnTo>
                    <a:pt x="2512099" y="2963918"/>
                  </a:lnTo>
                  <a:lnTo>
                    <a:pt x="2512997" y="2960941"/>
                  </a:lnTo>
                  <a:lnTo>
                    <a:pt x="2514344" y="2957963"/>
                  </a:lnTo>
                  <a:lnTo>
                    <a:pt x="2515916" y="2954757"/>
                  </a:lnTo>
                  <a:lnTo>
                    <a:pt x="2517936" y="2951779"/>
                  </a:lnTo>
                  <a:lnTo>
                    <a:pt x="2520181" y="2949030"/>
                  </a:lnTo>
                  <a:lnTo>
                    <a:pt x="2522650" y="2946282"/>
                  </a:lnTo>
                  <a:lnTo>
                    <a:pt x="2525344" y="2943762"/>
                  </a:lnTo>
                  <a:lnTo>
                    <a:pt x="2528263" y="2941243"/>
                  </a:lnTo>
                  <a:lnTo>
                    <a:pt x="2531406" y="2939411"/>
                  </a:lnTo>
                  <a:lnTo>
                    <a:pt x="2534773" y="2937807"/>
                  </a:lnTo>
                  <a:lnTo>
                    <a:pt x="2538141" y="2936662"/>
                  </a:lnTo>
                  <a:lnTo>
                    <a:pt x="2541508" y="2935746"/>
                  </a:lnTo>
                  <a:lnTo>
                    <a:pt x="2544875" y="2935288"/>
                  </a:lnTo>
                  <a:close/>
                  <a:moveTo>
                    <a:pt x="647426" y="2908301"/>
                  </a:moveTo>
                  <a:lnTo>
                    <a:pt x="649221" y="2908525"/>
                  </a:lnTo>
                  <a:lnTo>
                    <a:pt x="651241" y="2908974"/>
                  </a:lnTo>
                  <a:lnTo>
                    <a:pt x="653261" y="2909873"/>
                  </a:lnTo>
                  <a:lnTo>
                    <a:pt x="655281" y="2910771"/>
                  </a:lnTo>
                  <a:lnTo>
                    <a:pt x="657525" y="2912119"/>
                  </a:lnTo>
                  <a:lnTo>
                    <a:pt x="659769" y="2913691"/>
                  </a:lnTo>
                  <a:lnTo>
                    <a:pt x="663808" y="2917059"/>
                  </a:lnTo>
                  <a:lnTo>
                    <a:pt x="668297" y="2920877"/>
                  </a:lnTo>
                  <a:lnTo>
                    <a:pt x="672112" y="2925144"/>
                  </a:lnTo>
                  <a:lnTo>
                    <a:pt x="675478" y="2928962"/>
                  </a:lnTo>
                  <a:lnTo>
                    <a:pt x="678620" y="2933004"/>
                  </a:lnTo>
                  <a:lnTo>
                    <a:pt x="681537" y="2937496"/>
                  </a:lnTo>
                  <a:lnTo>
                    <a:pt x="683557" y="2941763"/>
                  </a:lnTo>
                  <a:lnTo>
                    <a:pt x="685128" y="2945580"/>
                  </a:lnTo>
                  <a:lnTo>
                    <a:pt x="685576" y="2947152"/>
                  </a:lnTo>
                  <a:lnTo>
                    <a:pt x="685801" y="2948500"/>
                  </a:lnTo>
                  <a:lnTo>
                    <a:pt x="685801" y="2949847"/>
                  </a:lnTo>
                  <a:lnTo>
                    <a:pt x="685576" y="2951195"/>
                  </a:lnTo>
                  <a:lnTo>
                    <a:pt x="685352" y="2952318"/>
                  </a:lnTo>
                  <a:lnTo>
                    <a:pt x="684903" y="2952991"/>
                  </a:lnTo>
                  <a:lnTo>
                    <a:pt x="684006" y="2953440"/>
                  </a:lnTo>
                  <a:lnTo>
                    <a:pt x="683108" y="2954114"/>
                  </a:lnTo>
                  <a:lnTo>
                    <a:pt x="681986" y="2954339"/>
                  </a:lnTo>
                  <a:lnTo>
                    <a:pt x="680639" y="2954114"/>
                  </a:lnTo>
                  <a:lnTo>
                    <a:pt x="679068" y="2953665"/>
                  </a:lnTo>
                  <a:lnTo>
                    <a:pt x="677498" y="2953440"/>
                  </a:lnTo>
                  <a:lnTo>
                    <a:pt x="673907" y="2951868"/>
                  </a:lnTo>
                  <a:lnTo>
                    <a:pt x="670316" y="2949847"/>
                  </a:lnTo>
                  <a:lnTo>
                    <a:pt x="666726" y="2947377"/>
                  </a:lnTo>
                  <a:lnTo>
                    <a:pt x="663135" y="2944233"/>
                  </a:lnTo>
                  <a:lnTo>
                    <a:pt x="659544" y="2940864"/>
                  </a:lnTo>
                  <a:lnTo>
                    <a:pt x="656178" y="2937046"/>
                  </a:lnTo>
                  <a:lnTo>
                    <a:pt x="653036" y="2933229"/>
                  </a:lnTo>
                  <a:lnTo>
                    <a:pt x="650119" y="2929411"/>
                  </a:lnTo>
                  <a:lnTo>
                    <a:pt x="647651" y="2925593"/>
                  </a:lnTo>
                  <a:lnTo>
                    <a:pt x="645631" y="2922000"/>
                  </a:lnTo>
                  <a:lnTo>
                    <a:pt x="644284" y="2918407"/>
                  </a:lnTo>
                  <a:lnTo>
                    <a:pt x="643162" y="2915263"/>
                  </a:lnTo>
                  <a:lnTo>
                    <a:pt x="642938" y="2913915"/>
                  </a:lnTo>
                  <a:lnTo>
                    <a:pt x="642938" y="2912568"/>
                  </a:lnTo>
                  <a:lnTo>
                    <a:pt x="643162" y="2911445"/>
                  </a:lnTo>
                  <a:lnTo>
                    <a:pt x="643836" y="2910547"/>
                  </a:lnTo>
                  <a:lnTo>
                    <a:pt x="644284" y="2909648"/>
                  </a:lnTo>
                  <a:lnTo>
                    <a:pt x="644958" y="2908974"/>
                  </a:lnTo>
                  <a:lnTo>
                    <a:pt x="646080" y="2908525"/>
                  </a:lnTo>
                  <a:lnTo>
                    <a:pt x="647426" y="2908301"/>
                  </a:lnTo>
                  <a:close/>
                  <a:moveTo>
                    <a:pt x="3024342" y="2905125"/>
                  </a:moveTo>
                  <a:lnTo>
                    <a:pt x="3025725" y="2905125"/>
                  </a:lnTo>
                  <a:lnTo>
                    <a:pt x="3027108" y="2905576"/>
                  </a:lnTo>
                  <a:lnTo>
                    <a:pt x="3028029" y="2906253"/>
                  </a:lnTo>
                  <a:lnTo>
                    <a:pt x="3028721" y="2907382"/>
                  </a:lnTo>
                  <a:lnTo>
                    <a:pt x="3028951" y="2908284"/>
                  </a:lnTo>
                  <a:lnTo>
                    <a:pt x="3028951" y="2909864"/>
                  </a:lnTo>
                  <a:lnTo>
                    <a:pt x="3028721" y="2911444"/>
                  </a:lnTo>
                  <a:lnTo>
                    <a:pt x="3028029" y="2913023"/>
                  </a:lnTo>
                  <a:lnTo>
                    <a:pt x="3027569" y="2915055"/>
                  </a:lnTo>
                  <a:lnTo>
                    <a:pt x="3025725" y="2918891"/>
                  </a:lnTo>
                  <a:lnTo>
                    <a:pt x="3023190" y="2923179"/>
                  </a:lnTo>
                  <a:lnTo>
                    <a:pt x="3020194" y="2927241"/>
                  </a:lnTo>
                  <a:lnTo>
                    <a:pt x="3016968" y="2931529"/>
                  </a:lnTo>
                  <a:lnTo>
                    <a:pt x="3011668" y="2937171"/>
                  </a:lnTo>
                  <a:lnTo>
                    <a:pt x="3006598" y="2941910"/>
                  </a:lnTo>
                  <a:lnTo>
                    <a:pt x="3001528" y="2945972"/>
                  </a:lnTo>
                  <a:lnTo>
                    <a:pt x="2999224" y="2947552"/>
                  </a:lnTo>
                  <a:lnTo>
                    <a:pt x="2996919" y="2948906"/>
                  </a:lnTo>
                  <a:lnTo>
                    <a:pt x="2994615" y="2949809"/>
                  </a:lnTo>
                  <a:lnTo>
                    <a:pt x="2992771" y="2950711"/>
                  </a:lnTo>
                  <a:lnTo>
                    <a:pt x="2990928" y="2951163"/>
                  </a:lnTo>
                  <a:lnTo>
                    <a:pt x="2989545" y="2951163"/>
                  </a:lnTo>
                  <a:lnTo>
                    <a:pt x="2988393" y="2950937"/>
                  </a:lnTo>
                  <a:lnTo>
                    <a:pt x="2987240" y="2950486"/>
                  </a:lnTo>
                  <a:lnTo>
                    <a:pt x="2986780" y="2949357"/>
                  </a:lnTo>
                  <a:lnTo>
                    <a:pt x="2986088" y="2948003"/>
                  </a:lnTo>
                  <a:lnTo>
                    <a:pt x="2986549" y="2945747"/>
                  </a:lnTo>
                  <a:lnTo>
                    <a:pt x="2987010" y="2943264"/>
                  </a:lnTo>
                  <a:lnTo>
                    <a:pt x="2988393" y="2940330"/>
                  </a:lnTo>
                  <a:lnTo>
                    <a:pt x="2990006" y="2936945"/>
                  </a:lnTo>
                  <a:lnTo>
                    <a:pt x="2992080" y="2933560"/>
                  </a:lnTo>
                  <a:lnTo>
                    <a:pt x="2994384" y="2929949"/>
                  </a:lnTo>
                  <a:lnTo>
                    <a:pt x="2997380" y="2926338"/>
                  </a:lnTo>
                  <a:lnTo>
                    <a:pt x="3000145" y="2922728"/>
                  </a:lnTo>
                  <a:lnTo>
                    <a:pt x="3003372" y="2919342"/>
                  </a:lnTo>
                  <a:lnTo>
                    <a:pt x="3006828" y="2916183"/>
                  </a:lnTo>
                  <a:lnTo>
                    <a:pt x="3010055" y="2913023"/>
                  </a:lnTo>
                  <a:lnTo>
                    <a:pt x="3013511" y="2910315"/>
                  </a:lnTo>
                  <a:lnTo>
                    <a:pt x="3016738" y="2908284"/>
                  </a:lnTo>
                  <a:lnTo>
                    <a:pt x="3019964" y="2906704"/>
                  </a:lnTo>
                  <a:lnTo>
                    <a:pt x="3022729" y="2905576"/>
                  </a:lnTo>
                  <a:lnTo>
                    <a:pt x="3024342" y="2905125"/>
                  </a:lnTo>
                  <a:close/>
                  <a:moveTo>
                    <a:pt x="734451" y="2903538"/>
                  </a:moveTo>
                  <a:lnTo>
                    <a:pt x="736766" y="2903763"/>
                  </a:lnTo>
                  <a:lnTo>
                    <a:pt x="739081" y="2904215"/>
                  </a:lnTo>
                  <a:lnTo>
                    <a:pt x="741164" y="2905117"/>
                  </a:lnTo>
                  <a:lnTo>
                    <a:pt x="743711" y="2906246"/>
                  </a:lnTo>
                  <a:lnTo>
                    <a:pt x="746026" y="2907374"/>
                  </a:lnTo>
                  <a:lnTo>
                    <a:pt x="748341" y="2908728"/>
                  </a:lnTo>
                  <a:lnTo>
                    <a:pt x="752971" y="2912339"/>
                  </a:lnTo>
                  <a:lnTo>
                    <a:pt x="757139" y="2916176"/>
                  </a:lnTo>
                  <a:lnTo>
                    <a:pt x="760843" y="2920238"/>
                  </a:lnTo>
                  <a:lnTo>
                    <a:pt x="764315" y="2924300"/>
                  </a:lnTo>
                  <a:lnTo>
                    <a:pt x="767325" y="2928588"/>
                  </a:lnTo>
                  <a:lnTo>
                    <a:pt x="770103" y="2933101"/>
                  </a:lnTo>
                  <a:lnTo>
                    <a:pt x="771029" y="2935584"/>
                  </a:lnTo>
                  <a:lnTo>
                    <a:pt x="771955" y="2937841"/>
                  </a:lnTo>
                  <a:lnTo>
                    <a:pt x="772650" y="2939646"/>
                  </a:lnTo>
                  <a:lnTo>
                    <a:pt x="772881" y="2941451"/>
                  </a:lnTo>
                  <a:lnTo>
                    <a:pt x="773113" y="2943257"/>
                  </a:lnTo>
                  <a:lnTo>
                    <a:pt x="772881" y="2944837"/>
                  </a:lnTo>
                  <a:lnTo>
                    <a:pt x="772650" y="2946191"/>
                  </a:lnTo>
                  <a:lnTo>
                    <a:pt x="772187" y="2947319"/>
                  </a:lnTo>
                  <a:lnTo>
                    <a:pt x="771261" y="2948222"/>
                  </a:lnTo>
                  <a:lnTo>
                    <a:pt x="770566" y="2949124"/>
                  </a:lnTo>
                  <a:lnTo>
                    <a:pt x="769177" y="2949576"/>
                  </a:lnTo>
                  <a:lnTo>
                    <a:pt x="767788" y="2949576"/>
                  </a:lnTo>
                  <a:lnTo>
                    <a:pt x="766168" y="2949576"/>
                  </a:lnTo>
                  <a:lnTo>
                    <a:pt x="764315" y="2949350"/>
                  </a:lnTo>
                  <a:lnTo>
                    <a:pt x="762463" y="2948673"/>
                  </a:lnTo>
                  <a:lnTo>
                    <a:pt x="760611" y="2948222"/>
                  </a:lnTo>
                  <a:lnTo>
                    <a:pt x="756907" y="2946416"/>
                  </a:lnTo>
                  <a:lnTo>
                    <a:pt x="753203" y="2944160"/>
                  </a:lnTo>
                  <a:lnTo>
                    <a:pt x="749499" y="2941226"/>
                  </a:lnTo>
                  <a:lnTo>
                    <a:pt x="745795" y="2938066"/>
                  </a:lnTo>
                  <a:lnTo>
                    <a:pt x="742322" y="2934681"/>
                  </a:lnTo>
                  <a:lnTo>
                    <a:pt x="739081" y="2931070"/>
                  </a:lnTo>
                  <a:lnTo>
                    <a:pt x="736071" y="2927459"/>
                  </a:lnTo>
                  <a:lnTo>
                    <a:pt x="733756" y="2923623"/>
                  </a:lnTo>
                  <a:lnTo>
                    <a:pt x="731673" y="2920012"/>
                  </a:lnTo>
                  <a:lnTo>
                    <a:pt x="730052" y="2916176"/>
                  </a:lnTo>
                  <a:lnTo>
                    <a:pt x="728894" y="2913242"/>
                  </a:lnTo>
                  <a:lnTo>
                    <a:pt x="728663" y="2910082"/>
                  </a:lnTo>
                  <a:lnTo>
                    <a:pt x="728663" y="2908728"/>
                  </a:lnTo>
                  <a:lnTo>
                    <a:pt x="728894" y="2907374"/>
                  </a:lnTo>
                  <a:lnTo>
                    <a:pt x="729126" y="2906472"/>
                  </a:lnTo>
                  <a:lnTo>
                    <a:pt x="730052" y="2905569"/>
                  </a:lnTo>
                  <a:lnTo>
                    <a:pt x="730746" y="2904892"/>
                  </a:lnTo>
                  <a:lnTo>
                    <a:pt x="731904" y="2903989"/>
                  </a:lnTo>
                  <a:lnTo>
                    <a:pt x="733293" y="2903763"/>
                  </a:lnTo>
                  <a:lnTo>
                    <a:pt x="734451" y="2903538"/>
                  </a:lnTo>
                  <a:close/>
                  <a:moveTo>
                    <a:pt x="2946375" y="2900363"/>
                  </a:moveTo>
                  <a:lnTo>
                    <a:pt x="2947971" y="2900827"/>
                  </a:lnTo>
                  <a:lnTo>
                    <a:pt x="2949111" y="2901524"/>
                  </a:lnTo>
                  <a:lnTo>
                    <a:pt x="2950023" y="2902454"/>
                  </a:lnTo>
                  <a:lnTo>
                    <a:pt x="2950479" y="2903848"/>
                  </a:lnTo>
                  <a:lnTo>
                    <a:pt x="2950707" y="2905009"/>
                  </a:lnTo>
                  <a:lnTo>
                    <a:pt x="2951163" y="2906635"/>
                  </a:lnTo>
                  <a:lnTo>
                    <a:pt x="2950707" y="2908494"/>
                  </a:lnTo>
                  <a:lnTo>
                    <a:pt x="2950251" y="2910352"/>
                  </a:lnTo>
                  <a:lnTo>
                    <a:pt x="2948655" y="2914766"/>
                  </a:lnTo>
                  <a:lnTo>
                    <a:pt x="2946603" y="2918948"/>
                  </a:lnTo>
                  <a:lnTo>
                    <a:pt x="2943867" y="2923362"/>
                  </a:lnTo>
                  <a:lnTo>
                    <a:pt x="2941131" y="2927312"/>
                  </a:lnTo>
                  <a:lnTo>
                    <a:pt x="2938396" y="2930564"/>
                  </a:lnTo>
                  <a:lnTo>
                    <a:pt x="2935888" y="2933352"/>
                  </a:lnTo>
                  <a:lnTo>
                    <a:pt x="2933152" y="2936372"/>
                  </a:lnTo>
                  <a:lnTo>
                    <a:pt x="2930416" y="2938927"/>
                  </a:lnTo>
                  <a:lnTo>
                    <a:pt x="2927680" y="2941018"/>
                  </a:lnTo>
                  <a:lnTo>
                    <a:pt x="2925172" y="2942877"/>
                  </a:lnTo>
                  <a:lnTo>
                    <a:pt x="2922436" y="2944735"/>
                  </a:lnTo>
                  <a:lnTo>
                    <a:pt x="2920156" y="2946129"/>
                  </a:lnTo>
                  <a:lnTo>
                    <a:pt x="2917648" y="2946826"/>
                  </a:lnTo>
                  <a:lnTo>
                    <a:pt x="2915596" y="2947755"/>
                  </a:lnTo>
                  <a:lnTo>
                    <a:pt x="2913772" y="2947988"/>
                  </a:lnTo>
                  <a:lnTo>
                    <a:pt x="2911948" y="2947988"/>
                  </a:lnTo>
                  <a:lnTo>
                    <a:pt x="2910580" y="2947291"/>
                  </a:lnTo>
                  <a:lnTo>
                    <a:pt x="2909668" y="2946594"/>
                  </a:lnTo>
                  <a:lnTo>
                    <a:pt x="2908756" y="2945200"/>
                  </a:lnTo>
                  <a:lnTo>
                    <a:pt x="2908300" y="2943574"/>
                  </a:lnTo>
                  <a:lnTo>
                    <a:pt x="2908300" y="2941018"/>
                  </a:lnTo>
                  <a:lnTo>
                    <a:pt x="2908756" y="2938230"/>
                  </a:lnTo>
                  <a:lnTo>
                    <a:pt x="2909896" y="2934978"/>
                  </a:lnTo>
                  <a:lnTo>
                    <a:pt x="2911492" y="2931493"/>
                  </a:lnTo>
                  <a:lnTo>
                    <a:pt x="2913316" y="2928008"/>
                  </a:lnTo>
                  <a:lnTo>
                    <a:pt x="2915596" y="2924524"/>
                  </a:lnTo>
                  <a:lnTo>
                    <a:pt x="2918332" y="2921271"/>
                  </a:lnTo>
                  <a:lnTo>
                    <a:pt x="2920840" y="2917322"/>
                  </a:lnTo>
                  <a:lnTo>
                    <a:pt x="2924032" y="2914302"/>
                  </a:lnTo>
                  <a:lnTo>
                    <a:pt x="2927224" y="2911049"/>
                  </a:lnTo>
                  <a:lnTo>
                    <a:pt x="2930416" y="2908029"/>
                  </a:lnTo>
                  <a:lnTo>
                    <a:pt x="2933836" y="2905706"/>
                  </a:lnTo>
                  <a:lnTo>
                    <a:pt x="2936800" y="2903383"/>
                  </a:lnTo>
                  <a:lnTo>
                    <a:pt x="2939992" y="2901989"/>
                  </a:lnTo>
                  <a:lnTo>
                    <a:pt x="2943183" y="2900827"/>
                  </a:lnTo>
                  <a:lnTo>
                    <a:pt x="2946375" y="2900363"/>
                  </a:lnTo>
                  <a:close/>
                  <a:moveTo>
                    <a:pt x="834195" y="2898776"/>
                  </a:moveTo>
                  <a:lnTo>
                    <a:pt x="836638" y="2899225"/>
                  </a:lnTo>
                  <a:lnTo>
                    <a:pt x="838859" y="2899674"/>
                  </a:lnTo>
                  <a:lnTo>
                    <a:pt x="841302" y="2900348"/>
                  </a:lnTo>
                  <a:lnTo>
                    <a:pt x="843744" y="2901471"/>
                  </a:lnTo>
                  <a:lnTo>
                    <a:pt x="845965" y="2902818"/>
                  </a:lnTo>
                  <a:lnTo>
                    <a:pt x="848186" y="2904390"/>
                  </a:lnTo>
                  <a:lnTo>
                    <a:pt x="850629" y="2905962"/>
                  </a:lnTo>
                  <a:lnTo>
                    <a:pt x="852628" y="2907759"/>
                  </a:lnTo>
                  <a:lnTo>
                    <a:pt x="856626" y="2911577"/>
                  </a:lnTo>
                  <a:lnTo>
                    <a:pt x="860401" y="2915619"/>
                  </a:lnTo>
                  <a:lnTo>
                    <a:pt x="863288" y="2919886"/>
                  </a:lnTo>
                  <a:lnTo>
                    <a:pt x="865953" y="2923704"/>
                  </a:lnTo>
                  <a:lnTo>
                    <a:pt x="867286" y="2926623"/>
                  </a:lnTo>
                  <a:lnTo>
                    <a:pt x="868174" y="2928869"/>
                  </a:lnTo>
                  <a:lnTo>
                    <a:pt x="869063" y="2931564"/>
                  </a:lnTo>
                  <a:lnTo>
                    <a:pt x="869507" y="2933585"/>
                  </a:lnTo>
                  <a:lnTo>
                    <a:pt x="869951" y="2935606"/>
                  </a:lnTo>
                  <a:lnTo>
                    <a:pt x="869951" y="2937627"/>
                  </a:lnTo>
                  <a:lnTo>
                    <a:pt x="869729" y="2939199"/>
                  </a:lnTo>
                  <a:lnTo>
                    <a:pt x="869285" y="2940771"/>
                  </a:lnTo>
                  <a:lnTo>
                    <a:pt x="868840" y="2942119"/>
                  </a:lnTo>
                  <a:lnTo>
                    <a:pt x="867730" y="2943017"/>
                  </a:lnTo>
                  <a:lnTo>
                    <a:pt x="866620" y="2944140"/>
                  </a:lnTo>
                  <a:lnTo>
                    <a:pt x="865065" y="2944589"/>
                  </a:lnTo>
                  <a:lnTo>
                    <a:pt x="863732" y="2944814"/>
                  </a:lnTo>
                  <a:lnTo>
                    <a:pt x="861956" y="2944814"/>
                  </a:lnTo>
                  <a:lnTo>
                    <a:pt x="859957" y="2944589"/>
                  </a:lnTo>
                  <a:lnTo>
                    <a:pt x="857736" y="2944140"/>
                  </a:lnTo>
                  <a:lnTo>
                    <a:pt x="854183" y="2942568"/>
                  </a:lnTo>
                  <a:lnTo>
                    <a:pt x="850629" y="2940547"/>
                  </a:lnTo>
                  <a:lnTo>
                    <a:pt x="847076" y="2938301"/>
                  </a:lnTo>
                  <a:lnTo>
                    <a:pt x="843522" y="2935382"/>
                  </a:lnTo>
                  <a:lnTo>
                    <a:pt x="840413" y="2932013"/>
                  </a:lnTo>
                  <a:lnTo>
                    <a:pt x="837304" y="2928644"/>
                  </a:lnTo>
                  <a:lnTo>
                    <a:pt x="834639" y="2925051"/>
                  </a:lnTo>
                  <a:lnTo>
                    <a:pt x="832196" y="2921458"/>
                  </a:lnTo>
                  <a:lnTo>
                    <a:pt x="830419" y="2917865"/>
                  </a:lnTo>
                  <a:lnTo>
                    <a:pt x="828865" y="2914496"/>
                  </a:lnTo>
                  <a:lnTo>
                    <a:pt x="827754" y="2911127"/>
                  </a:lnTo>
                  <a:lnTo>
                    <a:pt x="827088" y="2907983"/>
                  </a:lnTo>
                  <a:lnTo>
                    <a:pt x="827310" y="2905064"/>
                  </a:lnTo>
                  <a:lnTo>
                    <a:pt x="827532" y="2903716"/>
                  </a:lnTo>
                  <a:lnTo>
                    <a:pt x="827754" y="2902818"/>
                  </a:lnTo>
                  <a:lnTo>
                    <a:pt x="828420" y="2901695"/>
                  </a:lnTo>
                  <a:lnTo>
                    <a:pt x="829087" y="2900797"/>
                  </a:lnTo>
                  <a:lnTo>
                    <a:pt x="830197" y="2899899"/>
                  </a:lnTo>
                  <a:lnTo>
                    <a:pt x="831085" y="2899449"/>
                  </a:lnTo>
                  <a:lnTo>
                    <a:pt x="832640" y="2899225"/>
                  </a:lnTo>
                  <a:lnTo>
                    <a:pt x="834195" y="2898776"/>
                  </a:lnTo>
                  <a:close/>
                  <a:moveTo>
                    <a:pt x="2852805" y="2897188"/>
                  </a:moveTo>
                  <a:lnTo>
                    <a:pt x="2854600" y="2897858"/>
                  </a:lnTo>
                  <a:lnTo>
                    <a:pt x="2856171" y="2898529"/>
                  </a:lnTo>
                  <a:lnTo>
                    <a:pt x="2857293" y="2899199"/>
                  </a:lnTo>
                  <a:lnTo>
                    <a:pt x="2858191" y="2900540"/>
                  </a:lnTo>
                  <a:lnTo>
                    <a:pt x="2858640" y="2901881"/>
                  </a:lnTo>
                  <a:lnTo>
                    <a:pt x="2858864" y="2903445"/>
                  </a:lnTo>
                  <a:lnTo>
                    <a:pt x="2859089" y="2905233"/>
                  </a:lnTo>
                  <a:lnTo>
                    <a:pt x="2858864" y="2907021"/>
                  </a:lnTo>
                  <a:lnTo>
                    <a:pt x="2858416" y="2909032"/>
                  </a:lnTo>
                  <a:lnTo>
                    <a:pt x="2857967" y="2911044"/>
                  </a:lnTo>
                  <a:lnTo>
                    <a:pt x="2856171" y="2915290"/>
                  </a:lnTo>
                  <a:lnTo>
                    <a:pt x="2853703" y="2919313"/>
                  </a:lnTo>
                  <a:lnTo>
                    <a:pt x="2851234" y="2923559"/>
                  </a:lnTo>
                  <a:lnTo>
                    <a:pt x="2848541" y="2926688"/>
                  </a:lnTo>
                  <a:lnTo>
                    <a:pt x="2846073" y="2929593"/>
                  </a:lnTo>
                  <a:lnTo>
                    <a:pt x="2843155" y="2932498"/>
                  </a:lnTo>
                  <a:lnTo>
                    <a:pt x="2840238" y="2934733"/>
                  </a:lnTo>
                  <a:lnTo>
                    <a:pt x="2837545" y="2937192"/>
                  </a:lnTo>
                  <a:lnTo>
                    <a:pt x="2834852" y="2938980"/>
                  </a:lnTo>
                  <a:lnTo>
                    <a:pt x="2831935" y="2940544"/>
                  </a:lnTo>
                  <a:lnTo>
                    <a:pt x="2829466" y="2941661"/>
                  </a:lnTo>
                  <a:lnTo>
                    <a:pt x="2826773" y="2942555"/>
                  </a:lnTo>
                  <a:lnTo>
                    <a:pt x="2824529" y="2943002"/>
                  </a:lnTo>
                  <a:lnTo>
                    <a:pt x="2822509" y="2943226"/>
                  </a:lnTo>
                  <a:lnTo>
                    <a:pt x="2820714" y="2943002"/>
                  </a:lnTo>
                  <a:lnTo>
                    <a:pt x="2819143" y="2942332"/>
                  </a:lnTo>
                  <a:lnTo>
                    <a:pt x="2817797" y="2941214"/>
                  </a:lnTo>
                  <a:lnTo>
                    <a:pt x="2816675" y="2939650"/>
                  </a:lnTo>
                  <a:lnTo>
                    <a:pt x="2816226" y="2937639"/>
                  </a:lnTo>
                  <a:lnTo>
                    <a:pt x="2816226" y="2935180"/>
                  </a:lnTo>
                  <a:lnTo>
                    <a:pt x="2816675" y="2932275"/>
                  </a:lnTo>
                  <a:lnTo>
                    <a:pt x="2817572" y="2929146"/>
                  </a:lnTo>
                  <a:lnTo>
                    <a:pt x="2818919" y="2926017"/>
                  </a:lnTo>
                  <a:lnTo>
                    <a:pt x="2820714" y="2922665"/>
                  </a:lnTo>
                  <a:lnTo>
                    <a:pt x="2822734" y="2919313"/>
                  </a:lnTo>
                  <a:lnTo>
                    <a:pt x="2824978" y="2915961"/>
                  </a:lnTo>
                  <a:lnTo>
                    <a:pt x="2827671" y="2913055"/>
                  </a:lnTo>
                  <a:lnTo>
                    <a:pt x="2830588" y="2909926"/>
                  </a:lnTo>
                  <a:lnTo>
                    <a:pt x="2833506" y="2907021"/>
                  </a:lnTo>
                  <a:lnTo>
                    <a:pt x="2836647" y="2904116"/>
                  </a:lnTo>
                  <a:lnTo>
                    <a:pt x="2839789" y="2902104"/>
                  </a:lnTo>
                  <a:lnTo>
                    <a:pt x="2843155" y="2900093"/>
                  </a:lnTo>
                  <a:lnTo>
                    <a:pt x="2846297" y="2898752"/>
                  </a:lnTo>
                  <a:lnTo>
                    <a:pt x="2849663" y="2897858"/>
                  </a:lnTo>
                  <a:lnTo>
                    <a:pt x="2852805" y="2897188"/>
                  </a:lnTo>
                  <a:close/>
                  <a:moveTo>
                    <a:pt x="2745835" y="2892426"/>
                  </a:moveTo>
                  <a:lnTo>
                    <a:pt x="2747897" y="2892890"/>
                  </a:lnTo>
                  <a:lnTo>
                    <a:pt x="2749730" y="2893587"/>
                  </a:lnTo>
                  <a:lnTo>
                    <a:pt x="2751334" y="2894517"/>
                  </a:lnTo>
                  <a:lnTo>
                    <a:pt x="2752709" y="2895678"/>
                  </a:lnTo>
                  <a:lnTo>
                    <a:pt x="2753396" y="2897304"/>
                  </a:lnTo>
                  <a:lnTo>
                    <a:pt x="2753855" y="2898931"/>
                  </a:lnTo>
                  <a:lnTo>
                    <a:pt x="2754313" y="2900789"/>
                  </a:lnTo>
                  <a:lnTo>
                    <a:pt x="2754313" y="2902648"/>
                  </a:lnTo>
                  <a:lnTo>
                    <a:pt x="2753855" y="2904506"/>
                  </a:lnTo>
                  <a:lnTo>
                    <a:pt x="2753625" y="2906597"/>
                  </a:lnTo>
                  <a:lnTo>
                    <a:pt x="2753167" y="2908688"/>
                  </a:lnTo>
                  <a:lnTo>
                    <a:pt x="2752251" y="2911243"/>
                  </a:lnTo>
                  <a:lnTo>
                    <a:pt x="2750189" y="2915425"/>
                  </a:lnTo>
                  <a:lnTo>
                    <a:pt x="2747897" y="2919375"/>
                  </a:lnTo>
                  <a:lnTo>
                    <a:pt x="2745148" y="2922859"/>
                  </a:lnTo>
                  <a:lnTo>
                    <a:pt x="2742627" y="2926344"/>
                  </a:lnTo>
                  <a:lnTo>
                    <a:pt x="2739649" y="2929364"/>
                  </a:lnTo>
                  <a:lnTo>
                    <a:pt x="2736899" y="2932152"/>
                  </a:lnTo>
                  <a:lnTo>
                    <a:pt x="2733692" y="2934243"/>
                  </a:lnTo>
                  <a:lnTo>
                    <a:pt x="2730713" y="2936101"/>
                  </a:lnTo>
                  <a:lnTo>
                    <a:pt x="2727734" y="2937728"/>
                  </a:lnTo>
                  <a:lnTo>
                    <a:pt x="2724985" y="2939121"/>
                  </a:lnTo>
                  <a:lnTo>
                    <a:pt x="2722006" y="2939818"/>
                  </a:lnTo>
                  <a:lnTo>
                    <a:pt x="2719486" y="2940051"/>
                  </a:lnTo>
                  <a:lnTo>
                    <a:pt x="2716966" y="2940051"/>
                  </a:lnTo>
                  <a:lnTo>
                    <a:pt x="2714903" y="2939586"/>
                  </a:lnTo>
                  <a:lnTo>
                    <a:pt x="2713070" y="2938657"/>
                  </a:lnTo>
                  <a:lnTo>
                    <a:pt x="2711696" y="2937495"/>
                  </a:lnTo>
                  <a:lnTo>
                    <a:pt x="2710779" y="2935637"/>
                  </a:lnTo>
                  <a:lnTo>
                    <a:pt x="2709863" y="2932849"/>
                  </a:lnTo>
                  <a:lnTo>
                    <a:pt x="2709863" y="2930293"/>
                  </a:lnTo>
                  <a:lnTo>
                    <a:pt x="2710092" y="2927273"/>
                  </a:lnTo>
                  <a:lnTo>
                    <a:pt x="2711008" y="2924021"/>
                  </a:lnTo>
                  <a:lnTo>
                    <a:pt x="2711925" y="2920536"/>
                  </a:lnTo>
                  <a:lnTo>
                    <a:pt x="2713529" y="2917284"/>
                  </a:lnTo>
                  <a:lnTo>
                    <a:pt x="2715362" y="2913799"/>
                  </a:lnTo>
                  <a:lnTo>
                    <a:pt x="2717882" y="2910546"/>
                  </a:lnTo>
                  <a:lnTo>
                    <a:pt x="2720173" y="2907526"/>
                  </a:lnTo>
                  <a:lnTo>
                    <a:pt x="2722923" y="2904506"/>
                  </a:lnTo>
                  <a:lnTo>
                    <a:pt x="2725901" y="2901718"/>
                  </a:lnTo>
                  <a:lnTo>
                    <a:pt x="2728880" y="2899163"/>
                  </a:lnTo>
                  <a:lnTo>
                    <a:pt x="2732317" y="2897072"/>
                  </a:lnTo>
                  <a:lnTo>
                    <a:pt x="2735525" y="2895214"/>
                  </a:lnTo>
                  <a:lnTo>
                    <a:pt x="2738961" y="2893820"/>
                  </a:lnTo>
                  <a:lnTo>
                    <a:pt x="2742398" y="2892658"/>
                  </a:lnTo>
                  <a:lnTo>
                    <a:pt x="2745835" y="2892426"/>
                  </a:lnTo>
                  <a:close/>
                  <a:moveTo>
                    <a:pt x="2626340" y="2889251"/>
                  </a:moveTo>
                  <a:lnTo>
                    <a:pt x="2628573" y="2889713"/>
                  </a:lnTo>
                  <a:lnTo>
                    <a:pt x="2630583" y="2890407"/>
                  </a:lnTo>
                  <a:lnTo>
                    <a:pt x="2632370" y="2891331"/>
                  </a:lnTo>
                  <a:lnTo>
                    <a:pt x="2633934" y="2892719"/>
                  </a:lnTo>
                  <a:lnTo>
                    <a:pt x="2635051" y="2894106"/>
                  </a:lnTo>
                  <a:lnTo>
                    <a:pt x="2635721" y="2895724"/>
                  </a:lnTo>
                  <a:lnTo>
                    <a:pt x="2636168" y="2897574"/>
                  </a:lnTo>
                  <a:lnTo>
                    <a:pt x="2636614" y="2899423"/>
                  </a:lnTo>
                  <a:lnTo>
                    <a:pt x="2636838" y="2901504"/>
                  </a:lnTo>
                  <a:lnTo>
                    <a:pt x="2636614" y="2903584"/>
                  </a:lnTo>
                  <a:lnTo>
                    <a:pt x="2636168" y="2905896"/>
                  </a:lnTo>
                  <a:lnTo>
                    <a:pt x="2635498" y="2907977"/>
                  </a:lnTo>
                  <a:lnTo>
                    <a:pt x="2633934" y="2912138"/>
                  </a:lnTo>
                  <a:lnTo>
                    <a:pt x="2631924" y="2916069"/>
                  </a:lnTo>
                  <a:lnTo>
                    <a:pt x="2629690" y="2919999"/>
                  </a:lnTo>
                  <a:lnTo>
                    <a:pt x="2627233" y="2923004"/>
                  </a:lnTo>
                  <a:lnTo>
                    <a:pt x="2624553" y="2926010"/>
                  </a:lnTo>
                  <a:lnTo>
                    <a:pt x="2621649" y="2928784"/>
                  </a:lnTo>
                  <a:lnTo>
                    <a:pt x="2618745" y="2931096"/>
                  </a:lnTo>
                  <a:lnTo>
                    <a:pt x="2615618" y="2932946"/>
                  </a:lnTo>
                  <a:lnTo>
                    <a:pt x="2612714" y="2934564"/>
                  </a:lnTo>
                  <a:lnTo>
                    <a:pt x="2609810" y="2935720"/>
                  </a:lnTo>
                  <a:lnTo>
                    <a:pt x="2606907" y="2936413"/>
                  </a:lnTo>
                  <a:lnTo>
                    <a:pt x="2604226" y="2936876"/>
                  </a:lnTo>
                  <a:lnTo>
                    <a:pt x="2601546" y="2936876"/>
                  </a:lnTo>
                  <a:lnTo>
                    <a:pt x="2599312" y="2936413"/>
                  </a:lnTo>
                  <a:lnTo>
                    <a:pt x="2597078" y="2935720"/>
                  </a:lnTo>
                  <a:lnTo>
                    <a:pt x="2595292" y="2934333"/>
                  </a:lnTo>
                  <a:lnTo>
                    <a:pt x="2593728" y="2932252"/>
                  </a:lnTo>
                  <a:lnTo>
                    <a:pt x="2592834" y="2929709"/>
                  </a:lnTo>
                  <a:lnTo>
                    <a:pt x="2592388" y="2927166"/>
                  </a:lnTo>
                  <a:lnTo>
                    <a:pt x="2592388" y="2923929"/>
                  </a:lnTo>
                  <a:lnTo>
                    <a:pt x="2592611" y="2920692"/>
                  </a:lnTo>
                  <a:lnTo>
                    <a:pt x="2593505" y="2917456"/>
                  </a:lnTo>
                  <a:lnTo>
                    <a:pt x="2594621" y="2914219"/>
                  </a:lnTo>
                  <a:lnTo>
                    <a:pt x="2596408" y="2910751"/>
                  </a:lnTo>
                  <a:lnTo>
                    <a:pt x="2598195" y="2907746"/>
                  </a:lnTo>
                  <a:lnTo>
                    <a:pt x="2600429" y="2904509"/>
                  </a:lnTo>
                  <a:lnTo>
                    <a:pt x="2603109" y="2901504"/>
                  </a:lnTo>
                  <a:lnTo>
                    <a:pt x="2606013" y="2898498"/>
                  </a:lnTo>
                  <a:lnTo>
                    <a:pt x="2608917" y="2896186"/>
                  </a:lnTo>
                  <a:lnTo>
                    <a:pt x="2612044" y="2894106"/>
                  </a:lnTo>
                  <a:lnTo>
                    <a:pt x="2615395" y="2892256"/>
                  </a:lnTo>
                  <a:lnTo>
                    <a:pt x="2618968" y="2890638"/>
                  </a:lnTo>
                  <a:lnTo>
                    <a:pt x="2622542" y="2889713"/>
                  </a:lnTo>
                  <a:lnTo>
                    <a:pt x="2626340" y="2889251"/>
                  </a:lnTo>
                  <a:close/>
                  <a:moveTo>
                    <a:pt x="2495001" y="2886076"/>
                  </a:moveTo>
                  <a:lnTo>
                    <a:pt x="2497696" y="2886759"/>
                  </a:lnTo>
                  <a:lnTo>
                    <a:pt x="2500166" y="2887215"/>
                  </a:lnTo>
                  <a:lnTo>
                    <a:pt x="2501963" y="2888354"/>
                  </a:lnTo>
                  <a:lnTo>
                    <a:pt x="2503759" y="2889494"/>
                  </a:lnTo>
                  <a:lnTo>
                    <a:pt x="2505107" y="2890861"/>
                  </a:lnTo>
                  <a:lnTo>
                    <a:pt x="2506454" y="2892456"/>
                  </a:lnTo>
                  <a:lnTo>
                    <a:pt x="2507128" y="2894279"/>
                  </a:lnTo>
                  <a:lnTo>
                    <a:pt x="2507802" y="2896102"/>
                  </a:lnTo>
                  <a:lnTo>
                    <a:pt x="2508026" y="2898153"/>
                  </a:lnTo>
                  <a:lnTo>
                    <a:pt x="2508251" y="2900432"/>
                  </a:lnTo>
                  <a:lnTo>
                    <a:pt x="2508026" y="2902482"/>
                  </a:lnTo>
                  <a:lnTo>
                    <a:pt x="2507802" y="2904533"/>
                  </a:lnTo>
                  <a:lnTo>
                    <a:pt x="2507128" y="2906584"/>
                  </a:lnTo>
                  <a:lnTo>
                    <a:pt x="2506454" y="2908863"/>
                  </a:lnTo>
                  <a:lnTo>
                    <a:pt x="2504658" y="2912737"/>
                  </a:lnTo>
                  <a:lnTo>
                    <a:pt x="2502636" y="2916610"/>
                  </a:lnTo>
                  <a:lnTo>
                    <a:pt x="2499941" y="2920029"/>
                  </a:lnTo>
                  <a:lnTo>
                    <a:pt x="2497471" y="2922991"/>
                  </a:lnTo>
                  <a:lnTo>
                    <a:pt x="2494327" y="2925725"/>
                  </a:lnTo>
                  <a:lnTo>
                    <a:pt x="2491183" y="2928232"/>
                  </a:lnTo>
                  <a:lnTo>
                    <a:pt x="2488039" y="2930055"/>
                  </a:lnTo>
                  <a:lnTo>
                    <a:pt x="2484895" y="2931650"/>
                  </a:lnTo>
                  <a:lnTo>
                    <a:pt x="2481526" y="2932561"/>
                  </a:lnTo>
                  <a:lnTo>
                    <a:pt x="2478607" y="2933473"/>
                  </a:lnTo>
                  <a:lnTo>
                    <a:pt x="2475687" y="2933701"/>
                  </a:lnTo>
                  <a:lnTo>
                    <a:pt x="2472768" y="2933473"/>
                  </a:lnTo>
                  <a:lnTo>
                    <a:pt x="2470297" y="2932561"/>
                  </a:lnTo>
                  <a:lnTo>
                    <a:pt x="2467827" y="2931422"/>
                  </a:lnTo>
                  <a:lnTo>
                    <a:pt x="2466929" y="2930511"/>
                  </a:lnTo>
                  <a:lnTo>
                    <a:pt x="2465806" y="2929827"/>
                  </a:lnTo>
                  <a:lnTo>
                    <a:pt x="2464908" y="2928688"/>
                  </a:lnTo>
                  <a:lnTo>
                    <a:pt x="2464234" y="2927320"/>
                  </a:lnTo>
                  <a:lnTo>
                    <a:pt x="2463560" y="2926181"/>
                  </a:lnTo>
                  <a:lnTo>
                    <a:pt x="2463111" y="2924814"/>
                  </a:lnTo>
                  <a:lnTo>
                    <a:pt x="2462213" y="2921851"/>
                  </a:lnTo>
                  <a:lnTo>
                    <a:pt x="2462213" y="2918661"/>
                  </a:lnTo>
                  <a:lnTo>
                    <a:pt x="2462437" y="2915927"/>
                  </a:lnTo>
                  <a:lnTo>
                    <a:pt x="2463336" y="2912737"/>
                  </a:lnTo>
                  <a:lnTo>
                    <a:pt x="2464234" y="2909546"/>
                  </a:lnTo>
                  <a:lnTo>
                    <a:pt x="2465806" y="2906356"/>
                  </a:lnTo>
                  <a:lnTo>
                    <a:pt x="2467603" y="2903166"/>
                  </a:lnTo>
                  <a:lnTo>
                    <a:pt x="2469624" y="2900432"/>
                  </a:lnTo>
                  <a:lnTo>
                    <a:pt x="2472094" y="2897469"/>
                  </a:lnTo>
                  <a:lnTo>
                    <a:pt x="2475014" y="2894735"/>
                  </a:lnTo>
                  <a:lnTo>
                    <a:pt x="2477708" y="2892456"/>
                  </a:lnTo>
                  <a:lnTo>
                    <a:pt x="2480853" y="2890633"/>
                  </a:lnTo>
                  <a:lnTo>
                    <a:pt x="2484221" y="2888810"/>
                  </a:lnTo>
                  <a:lnTo>
                    <a:pt x="2487590" y="2887443"/>
                  </a:lnTo>
                  <a:lnTo>
                    <a:pt x="2491183" y="2886759"/>
                  </a:lnTo>
                  <a:lnTo>
                    <a:pt x="2495001" y="2886076"/>
                  </a:lnTo>
                  <a:close/>
                  <a:moveTo>
                    <a:pt x="575417" y="2862263"/>
                  </a:moveTo>
                  <a:lnTo>
                    <a:pt x="577261" y="2862716"/>
                  </a:lnTo>
                  <a:lnTo>
                    <a:pt x="579335" y="2863170"/>
                  </a:lnTo>
                  <a:lnTo>
                    <a:pt x="581409" y="2863850"/>
                  </a:lnTo>
                  <a:lnTo>
                    <a:pt x="583483" y="2864984"/>
                  </a:lnTo>
                  <a:lnTo>
                    <a:pt x="585557" y="2866345"/>
                  </a:lnTo>
                  <a:lnTo>
                    <a:pt x="587631" y="2867932"/>
                  </a:lnTo>
                  <a:lnTo>
                    <a:pt x="592010" y="2871334"/>
                  </a:lnTo>
                  <a:lnTo>
                    <a:pt x="596158" y="2875190"/>
                  </a:lnTo>
                  <a:lnTo>
                    <a:pt x="600075" y="2879498"/>
                  </a:lnTo>
                  <a:lnTo>
                    <a:pt x="603532" y="2883807"/>
                  </a:lnTo>
                  <a:lnTo>
                    <a:pt x="606758" y="2887890"/>
                  </a:lnTo>
                  <a:lnTo>
                    <a:pt x="609754" y="2892879"/>
                  </a:lnTo>
                  <a:lnTo>
                    <a:pt x="612058" y="2897415"/>
                  </a:lnTo>
                  <a:lnTo>
                    <a:pt x="613672" y="2901497"/>
                  </a:lnTo>
                  <a:lnTo>
                    <a:pt x="613902" y="2903084"/>
                  </a:lnTo>
                  <a:lnTo>
                    <a:pt x="614363" y="2904672"/>
                  </a:lnTo>
                  <a:lnTo>
                    <a:pt x="614363" y="2906259"/>
                  </a:lnTo>
                  <a:lnTo>
                    <a:pt x="613902" y="2907166"/>
                  </a:lnTo>
                  <a:lnTo>
                    <a:pt x="613441" y="2908300"/>
                  </a:lnTo>
                  <a:lnTo>
                    <a:pt x="612980" y="2909207"/>
                  </a:lnTo>
                  <a:lnTo>
                    <a:pt x="611828" y="2909661"/>
                  </a:lnTo>
                  <a:lnTo>
                    <a:pt x="610906" y="2909888"/>
                  </a:lnTo>
                  <a:lnTo>
                    <a:pt x="609524" y="2909888"/>
                  </a:lnTo>
                  <a:lnTo>
                    <a:pt x="607910" y="2909434"/>
                  </a:lnTo>
                  <a:lnTo>
                    <a:pt x="604684" y="2908300"/>
                  </a:lnTo>
                  <a:lnTo>
                    <a:pt x="601227" y="2906486"/>
                  </a:lnTo>
                  <a:lnTo>
                    <a:pt x="597771" y="2904218"/>
                  </a:lnTo>
                  <a:lnTo>
                    <a:pt x="594314" y="2901270"/>
                  </a:lnTo>
                  <a:lnTo>
                    <a:pt x="590627" y="2898095"/>
                  </a:lnTo>
                  <a:lnTo>
                    <a:pt x="587170" y="2894466"/>
                  </a:lnTo>
                  <a:lnTo>
                    <a:pt x="583944" y="2890838"/>
                  </a:lnTo>
                  <a:lnTo>
                    <a:pt x="581179" y="2886982"/>
                  </a:lnTo>
                  <a:lnTo>
                    <a:pt x="578183" y="2882900"/>
                  </a:lnTo>
                  <a:lnTo>
                    <a:pt x="576109" y="2879272"/>
                  </a:lnTo>
                  <a:lnTo>
                    <a:pt x="573804" y="2875643"/>
                  </a:lnTo>
                  <a:lnTo>
                    <a:pt x="572652" y="2872241"/>
                  </a:lnTo>
                  <a:lnTo>
                    <a:pt x="571730" y="2869066"/>
                  </a:lnTo>
                  <a:lnTo>
                    <a:pt x="571500" y="2867932"/>
                  </a:lnTo>
                  <a:lnTo>
                    <a:pt x="571500" y="2866572"/>
                  </a:lnTo>
                  <a:lnTo>
                    <a:pt x="571730" y="2865438"/>
                  </a:lnTo>
                  <a:lnTo>
                    <a:pt x="571961" y="2864531"/>
                  </a:lnTo>
                  <a:lnTo>
                    <a:pt x="572652" y="2863623"/>
                  </a:lnTo>
                  <a:lnTo>
                    <a:pt x="573343" y="2862943"/>
                  </a:lnTo>
                  <a:lnTo>
                    <a:pt x="574496" y="2862716"/>
                  </a:lnTo>
                  <a:lnTo>
                    <a:pt x="575417" y="2862263"/>
                  </a:lnTo>
                  <a:close/>
                  <a:moveTo>
                    <a:pt x="3097522" y="2860675"/>
                  </a:moveTo>
                  <a:lnTo>
                    <a:pt x="3098845" y="2861126"/>
                  </a:lnTo>
                  <a:lnTo>
                    <a:pt x="3099506" y="2862029"/>
                  </a:lnTo>
                  <a:lnTo>
                    <a:pt x="3100168" y="2862932"/>
                  </a:lnTo>
                  <a:lnTo>
                    <a:pt x="3100388" y="2864060"/>
                  </a:lnTo>
                  <a:lnTo>
                    <a:pt x="3100388" y="2865640"/>
                  </a:lnTo>
                  <a:lnTo>
                    <a:pt x="3099727" y="2867220"/>
                  </a:lnTo>
                  <a:lnTo>
                    <a:pt x="3099286" y="2869026"/>
                  </a:lnTo>
                  <a:lnTo>
                    <a:pt x="3098845" y="2870832"/>
                  </a:lnTo>
                  <a:lnTo>
                    <a:pt x="3096860" y="2874895"/>
                  </a:lnTo>
                  <a:lnTo>
                    <a:pt x="3094215" y="2879409"/>
                  </a:lnTo>
                  <a:lnTo>
                    <a:pt x="3091348" y="2883472"/>
                  </a:lnTo>
                  <a:lnTo>
                    <a:pt x="3088702" y="2887760"/>
                  </a:lnTo>
                  <a:lnTo>
                    <a:pt x="3083631" y="2893629"/>
                  </a:lnTo>
                  <a:lnTo>
                    <a:pt x="3078780" y="2898594"/>
                  </a:lnTo>
                  <a:lnTo>
                    <a:pt x="3074150" y="2902657"/>
                  </a:lnTo>
                  <a:lnTo>
                    <a:pt x="3071945" y="2904237"/>
                  </a:lnTo>
                  <a:lnTo>
                    <a:pt x="3069740" y="2905591"/>
                  </a:lnTo>
                  <a:lnTo>
                    <a:pt x="3067976" y="2906720"/>
                  </a:lnTo>
                  <a:lnTo>
                    <a:pt x="3066212" y="2907397"/>
                  </a:lnTo>
                  <a:lnTo>
                    <a:pt x="3064669" y="2907848"/>
                  </a:lnTo>
                  <a:lnTo>
                    <a:pt x="3063346" y="2908300"/>
                  </a:lnTo>
                  <a:lnTo>
                    <a:pt x="3062244" y="2907848"/>
                  </a:lnTo>
                  <a:lnTo>
                    <a:pt x="3061362" y="2907171"/>
                  </a:lnTo>
                  <a:lnTo>
                    <a:pt x="3060921" y="2906043"/>
                  </a:lnTo>
                  <a:lnTo>
                    <a:pt x="3060700" y="2904914"/>
                  </a:lnTo>
                  <a:lnTo>
                    <a:pt x="3060700" y="2902431"/>
                  </a:lnTo>
                  <a:lnTo>
                    <a:pt x="3061362" y="2899948"/>
                  </a:lnTo>
                  <a:lnTo>
                    <a:pt x="3062685" y="2896788"/>
                  </a:lnTo>
                  <a:lnTo>
                    <a:pt x="3064449" y="2893403"/>
                  </a:lnTo>
                  <a:lnTo>
                    <a:pt x="3066653" y="2889791"/>
                  </a:lnTo>
                  <a:lnTo>
                    <a:pt x="3068858" y="2886180"/>
                  </a:lnTo>
                  <a:lnTo>
                    <a:pt x="3071284" y="2882569"/>
                  </a:lnTo>
                  <a:lnTo>
                    <a:pt x="3074150" y="2878732"/>
                  </a:lnTo>
                  <a:lnTo>
                    <a:pt x="3077237" y="2875120"/>
                  </a:lnTo>
                  <a:lnTo>
                    <a:pt x="3080324" y="2871735"/>
                  </a:lnTo>
                  <a:lnTo>
                    <a:pt x="3083411" y="2869026"/>
                  </a:lnTo>
                  <a:lnTo>
                    <a:pt x="3086718" y="2866092"/>
                  </a:lnTo>
                  <a:lnTo>
                    <a:pt x="3089364" y="2864060"/>
                  </a:lnTo>
                  <a:lnTo>
                    <a:pt x="3092451" y="2862255"/>
                  </a:lnTo>
                  <a:lnTo>
                    <a:pt x="3095097" y="2861126"/>
                  </a:lnTo>
                  <a:lnTo>
                    <a:pt x="3096199" y="2860900"/>
                  </a:lnTo>
                  <a:lnTo>
                    <a:pt x="3097522" y="2860675"/>
                  </a:lnTo>
                  <a:close/>
                  <a:moveTo>
                    <a:pt x="659464" y="2857501"/>
                  </a:moveTo>
                  <a:lnTo>
                    <a:pt x="661495" y="2857728"/>
                  </a:lnTo>
                  <a:lnTo>
                    <a:pt x="663750" y="2858408"/>
                  </a:lnTo>
                  <a:lnTo>
                    <a:pt x="666006" y="2859088"/>
                  </a:lnTo>
                  <a:lnTo>
                    <a:pt x="668262" y="2860222"/>
                  </a:lnTo>
                  <a:lnTo>
                    <a:pt x="670293" y="2861583"/>
                  </a:lnTo>
                  <a:lnTo>
                    <a:pt x="672549" y="2863170"/>
                  </a:lnTo>
                  <a:lnTo>
                    <a:pt x="677061" y="2866799"/>
                  </a:lnTo>
                  <a:lnTo>
                    <a:pt x="680896" y="2870654"/>
                  </a:lnTo>
                  <a:lnTo>
                    <a:pt x="684956" y="2874736"/>
                  </a:lnTo>
                  <a:lnTo>
                    <a:pt x="688340" y="2879272"/>
                  </a:lnTo>
                  <a:lnTo>
                    <a:pt x="690822" y="2883128"/>
                  </a:lnTo>
                  <a:lnTo>
                    <a:pt x="693755" y="2888344"/>
                  </a:lnTo>
                  <a:lnTo>
                    <a:pt x="694657" y="2890838"/>
                  </a:lnTo>
                  <a:lnTo>
                    <a:pt x="695559" y="2892879"/>
                  </a:lnTo>
                  <a:lnTo>
                    <a:pt x="696010" y="2894920"/>
                  </a:lnTo>
                  <a:lnTo>
                    <a:pt x="696462" y="2896735"/>
                  </a:lnTo>
                  <a:lnTo>
                    <a:pt x="696913" y="2898549"/>
                  </a:lnTo>
                  <a:lnTo>
                    <a:pt x="696462" y="2900136"/>
                  </a:lnTo>
                  <a:lnTo>
                    <a:pt x="696236" y="2901497"/>
                  </a:lnTo>
                  <a:lnTo>
                    <a:pt x="696010" y="2902858"/>
                  </a:lnTo>
                  <a:lnTo>
                    <a:pt x="695334" y="2903765"/>
                  </a:lnTo>
                  <a:lnTo>
                    <a:pt x="694206" y="2904219"/>
                  </a:lnTo>
                  <a:lnTo>
                    <a:pt x="693078" y="2904899"/>
                  </a:lnTo>
                  <a:lnTo>
                    <a:pt x="691950" y="2905126"/>
                  </a:lnTo>
                  <a:lnTo>
                    <a:pt x="690371" y="2905126"/>
                  </a:lnTo>
                  <a:lnTo>
                    <a:pt x="688791" y="2904899"/>
                  </a:lnTo>
                  <a:lnTo>
                    <a:pt x="686987" y="2904219"/>
                  </a:lnTo>
                  <a:lnTo>
                    <a:pt x="685182" y="2903765"/>
                  </a:lnTo>
                  <a:lnTo>
                    <a:pt x="681572" y="2901951"/>
                  </a:lnTo>
                  <a:lnTo>
                    <a:pt x="677737" y="2899456"/>
                  </a:lnTo>
                  <a:lnTo>
                    <a:pt x="674128" y="2896508"/>
                  </a:lnTo>
                  <a:lnTo>
                    <a:pt x="670744" y="2893333"/>
                  </a:lnTo>
                  <a:lnTo>
                    <a:pt x="667360" y="2889704"/>
                  </a:lnTo>
                  <a:lnTo>
                    <a:pt x="664427" y="2886076"/>
                  </a:lnTo>
                  <a:lnTo>
                    <a:pt x="661495" y="2882220"/>
                  </a:lnTo>
                  <a:lnTo>
                    <a:pt x="659239" y="2878138"/>
                  </a:lnTo>
                  <a:lnTo>
                    <a:pt x="656983" y="2874510"/>
                  </a:lnTo>
                  <a:lnTo>
                    <a:pt x="655403" y="2870881"/>
                  </a:lnTo>
                  <a:lnTo>
                    <a:pt x="654501" y="2867479"/>
                  </a:lnTo>
                  <a:lnTo>
                    <a:pt x="654050" y="2864304"/>
                  </a:lnTo>
                  <a:lnTo>
                    <a:pt x="654275" y="2863170"/>
                  </a:lnTo>
                  <a:lnTo>
                    <a:pt x="654275" y="2861810"/>
                  </a:lnTo>
                  <a:lnTo>
                    <a:pt x="654727" y="2860676"/>
                  </a:lnTo>
                  <a:lnTo>
                    <a:pt x="655178" y="2859769"/>
                  </a:lnTo>
                  <a:lnTo>
                    <a:pt x="656080" y="2858861"/>
                  </a:lnTo>
                  <a:lnTo>
                    <a:pt x="656983" y="2858181"/>
                  </a:lnTo>
                  <a:lnTo>
                    <a:pt x="658111" y="2857728"/>
                  </a:lnTo>
                  <a:lnTo>
                    <a:pt x="659464" y="2857501"/>
                  </a:lnTo>
                  <a:close/>
                  <a:moveTo>
                    <a:pt x="3021725" y="2855913"/>
                  </a:moveTo>
                  <a:lnTo>
                    <a:pt x="3023303" y="2855913"/>
                  </a:lnTo>
                  <a:lnTo>
                    <a:pt x="3024657" y="2856138"/>
                  </a:lnTo>
                  <a:lnTo>
                    <a:pt x="3025784" y="2857041"/>
                  </a:lnTo>
                  <a:lnTo>
                    <a:pt x="3026687" y="2857944"/>
                  </a:lnTo>
                  <a:lnTo>
                    <a:pt x="3027138" y="2859298"/>
                  </a:lnTo>
                  <a:lnTo>
                    <a:pt x="3027363" y="2860653"/>
                  </a:lnTo>
                  <a:lnTo>
                    <a:pt x="3027363" y="2862458"/>
                  </a:lnTo>
                  <a:lnTo>
                    <a:pt x="3027138" y="2864264"/>
                  </a:lnTo>
                  <a:lnTo>
                    <a:pt x="3026687" y="2866070"/>
                  </a:lnTo>
                  <a:lnTo>
                    <a:pt x="3025108" y="2870133"/>
                  </a:lnTo>
                  <a:lnTo>
                    <a:pt x="3022852" y="2874647"/>
                  </a:lnTo>
                  <a:lnTo>
                    <a:pt x="3020146" y="2878710"/>
                  </a:lnTo>
                  <a:lnTo>
                    <a:pt x="3017214" y="2882998"/>
                  </a:lnTo>
                  <a:lnTo>
                    <a:pt x="3014733" y="2886158"/>
                  </a:lnTo>
                  <a:lnTo>
                    <a:pt x="3012026" y="2889318"/>
                  </a:lnTo>
                  <a:lnTo>
                    <a:pt x="3009545" y="2891801"/>
                  </a:lnTo>
                  <a:lnTo>
                    <a:pt x="3006839" y="2894509"/>
                  </a:lnTo>
                  <a:lnTo>
                    <a:pt x="3004358" y="2896541"/>
                  </a:lnTo>
                  <a:lnTo>
                    <a:pt x="3001651" y="2898572"/>
                  </a:lnTo>
                  <a:lnTo>
                    <a:pt x="2999395" y="2900152"/>
                  </a:lnTo>
                  <a:lnTo>
                    <a:pt x="2997140" y="2901506"/>
                  </a:lnTo>
                  <a:lnTo>
                    <a:pt x="2994659" y="2902409"/>
                  </a:lnTo>
                  <a:lnTo>
                    <a:pt x="2992629" y="2903312"/>
                  </a:lnTo>
                  <a:lnTo>
                    <a:pt x="2991050" y="2903538"/>
                  </a:lnTo>
                  <a:lnTo>
                    <a:pt x="2989471" y="2903312"/>
                  </a:lnTo>
                  <a:lnTo>
                    <a:pt x="2988344" y="2903086"/>
                  </a:lnTo>
                  <a:lnTo>
                    <a:pt x="2987216" y="2901958"/>
                  </a:lnTo>
                  <a:lnTo>
                    <a:pt x="2986314" y="2900604"/>
                  </a:lnTo>
                  <a:lnTo>
                    <a:pt x="2986088" y="2899024"/>
                  </a:lnTo>
                  <a:lnTo>
                    <a:pt x="2986088" y="2896541"/>
                  </a:lnTo>
                  <a:lnTo>
                    <a:pt x="2986765" y="2893606"/>
                  </a:lnTo>
                  <a:lnTo>
                    <a:pt x="2987893" y="2890447"/>
                  </a:lnTo>
                  <a:lnTo>
                    <a:pt x="2989471" y="2887061"/>
                  </a:lnTo>
                  <a:lnTo>
                    <a:pt x="2991276" y="2883449"/>
                  </a:lnTo>
                  <a:lnTo>
                    <a:pt x="2993757" y="2880064"/>
                  </a:lnTo>
                  <a:lnTo>
                    <a:pt x="2996012" y="2876452"/>
                  </a:lnTo>
                  <a:lnTo>
                    <a:pt x="2998944" y="2872841"/>
                  </a:lnTo>
                  <a:lnTo>
                    <a:pt x="3001651" y="2869681"/>
                  </a:lnTo>
                  <a:lnTo>
                    <a:pt x="3004809" y="2866295"/>
                  </a:lnTo>
                  <a:lnTo>
                    <a:pt x="3007966" y="2863587"/>
                  </a:lnTo>
                  <a:lnTo>
                    <a:pt x="3011349" y="2861104"/>
                  </a:lnTo>
                  <a:lnTo>
                    <a:pt x="3014507" y="2859073"/>
                  </a:lnTo>
                  <a:lnTo>
                    <a:pt x="3017665" y="2857493"/>
                  </a:lnTo>
                  <a:lnTo>
                    <a:pt x="3020371" y="2856138"/>
                  </a:lnTo>
                  <a:lnTo>
                    <a:pt x="3021725" y="2855913"/>
                  </a:lnTo>
                  <a:close/>
                  <a:moveTo>
                    <a:pt x="756032" y="2852738"/>
                  </a:moveTo>
                  <a:lnTo>
                    <a:pt x="758276" y="2852965"/>
                  </a:lnTo>
                  <a:lnTo>
                    <a:pt x="760745" y="2853418"/>
                  </a:lnTo>
                  <a:lnTo>
                    <a:pt x="763214" y="2854325"/>
                  </a:lnTo>
                  <a:lnTo>
                    <a:pt x="765458" y="2855232"/>
                  </a:lnTo>
                  <a:lnTo>
                    <a:pt x="767926" y="2856593"/>
                  </a:lnTo>
                  <a:lnTo>
                    <a:pt x="770170" y="2858181"/>
                  </a:lnTo>
                  <a:lnTo>
                    <a:pt x="772190" y="2859995"/>
                  </a:lnTo>
                  <a:lnTo>
                    <a:pt x="774659" y="2861809"/>
                  </a:lnTo>
                  <a:lnTo>
                    <a:pt x="778474" y="2865665"/>
                  </a:lnTo>
                  <a:lnTo>
                    <a:pt x="782064" y="2869973"/>
                  </a:lnTo>
                  <a:lnTo>
                    <a:pt x="785206" y="2874282"/>
                  </a:lnTo>
                  <a:lnTo>
                    <a:pt x="787675" y="2878591"/>
                  </a:lnTo>
                  <a:lnTo>
                    <a:pt x="789021" y="2881086"/>
                  </a:lnTo>
                  <a:lnTo>
                    <a:pt x="790368" y="2883807"/>
                  </a:lnTo>
                  <a:lnTo>
                    <a:pt x="791041" y="2886302"/>
                  </a:lnTo>
                  <a:lnTo>
                    <a:pt x="791714" y="2888797"/>
                  </a:lnTo>
                  <a:lnTo>
                    <a:pt x="792163" y="2890838"/>
                  </a:lnTo>
                  <a:lnTo>
                    <a:pt x="792163" y="2892652"/>
                  </a:lnTo>
                  <a:lnTo>
                    <a:pt x="791938" y="2894466"/>
                  </a:lnTo>
                  <a:lnTo>
                    <a:pt x="791714" y="2896054"/>
                  </a:lnTo>
                  <a:lnTo>
                    <a:pt x="790816" y="2897415"/>
                  </a:lnTo>
                  <a:lnTo>
                    <a:pt x="790143" y="2898548"/>
                  </a:lnTo>
                  <a:lnTo>
                    <a:pt x="789021" y="2899456"/>
                  </a:lnTo>
                  <a:lnTo>
                    <a:pt x="787675" y="2899909"/>
                  </a:lnTo>
                  <a:lnTo>
                    <a:pt x="786328" y="2900363"/>
                  </a:lnTo>
                  <a:lnTo>
                    <a:pt x="784308" y="2900363"/>
                  </a:lnTo>
                  <a:lnTo>
                    <a:pt x="782289" y="2900136"/>
                  </a:lnTo>
                  <a:lnTo>
                    <a:pt x="780269" y="2899456"/>
                  </a:lnTo>
                  <a:lnTo>
                    <a:pt x="776678" y="2898095"/>
                  </a:lnTo>
                  <a:lnTo>
                    <a:pt x="773088" y="2896054"/>
                  </a:lnTo>
                  <a:lnTo>
                    <a:pt x="769497" y="2893332"/>
                  </a:lnTo>
                  <a:lnTo>
                    <a:pt x="766131" y="2890157"/>
                  </a:lnTo>
                  <a:lnTo>
                    <a:pt x="762765" y="2887209"/>
                  </a:lnTo>
                  <a:lnTo>
                    <a:pt x="759623" y="2883581"/>
                  </a:lnTo>
                  <a:lnTo>
                    <a:pt x="756930" y="2879725"/>
                  </a:lnTo>
                  <a:lnTo>
                    <a:pt x="754686" y="2876097"/>
                  </a:lnTo>
                  <a:lnTo>
                    <a:pt x="752666" y="2872241"/>
                  </a:lnTo>
                  <a:lnTo>
                    <a:pt x="751095" y="2868613"/>
                  </a:lnTo>
                  <a:lnTo>
                    <a:pt x="749749" y="2865211"/>
                  </a:lnTo>
                  <a:lnTo>
                    <a:pt x="749300" y="2861809"/>
                  </a:lnTo>
                  <a:lnTo>
                    <a:pt x="749300" y="2858861"/>
                  </a:lnTo>
                  <a:lnTo>
                    <a:pt x="749524" y="2857500"/>
                  </a:lnTo>
                  <a:lnTo>
                    <a:pt x="749749" y="2856593"/>
                  </a:lnTo>
                  <a:lnTo>
                    <a:pt x="750646" y="2855459"/>
                  </a:lnTo>
                  <a:lnTo>
                    <a:pt x="751095" y="2854552"/>
                  </a:lnTo>
                  <a:lnTo>
                    <a:pt x="752217" y="2853645"/>
                  </a:lnTo>
                  <a:lnTo>
                    <a:pt x="753115" y="2853191"/>
                  </a:lnTo>
                  <a:lnTo>
                    <a:pt x="754686" y="2852965"/>
                  </a:lnTo>
                  <a:lnTo>
                    <a:pt x="756032" y="2852738"/>
                  </a:lnTo>
                  <a:close/>
                  <a:moveTo>
                    <a:pt x="2935483" y="2851151"/>
                  </a:moveTo>
                  <a:lnTo>
                    <a:pt x="2937307" y="2851378"/>
                  </a:lnTo>
                  <a:lnTo>
                    <a:pt x="2938903" y="2852058"/>
                  </a:lnTo>
                  <a:lnTo>
                    <a:pt x="2940043" y="2853192"/>
                  </a:lnTo>
                  <a:lnTo>
                    <a:pt x="2940727" y="2854553"/>
                  </a:lnTo>
                  <a:lnTo>
                    <a:pt x="2941411" y="2855686"/>
                  </a:lnTo>
                  <a:lnTo>
                    <a:pt x="2941639" y="2857501"/>
                  </a:lnTo>
                  <a:lnTo>
                    <a:pt x="2941639" y="2859088"/>
                  </a:lnTo>
                  <a:lnTo>
                    <a:pt x="2941411" y="2861129"/>
                  </a:lnTo>
                  <a:lnTo>
                    <a:pt x="2940727" y="2863397"/>
                  </a:lnTo>
                  <a:lnTo>
                    <a:pt x="2940043" y="2865438"/>
                  </a:lnTo>
                  <a:lnTo>
                    <a:pt x="2938219" y="2869520"/>
                  </a:lnTo>
                  <a:lnTo>
                    <a:pt x="2935939" y="2874056"/>
                  </a:lnTo>
                  <a:lnTo>
                    <a:pt x="2933203" y="2878138"/>
                  </a:lnTo>
                  <a:lnTo>
                    <a:pt x="2930696" y="2881540"/>
                  </a:lnTo>
                  <a:lnTo>
                    <a:pt x="2927960" y="2884715"/>
                  </a:lnTo>
                  <a:lnTo>
                    <a:pt x="2924996" y="2887663"/>
                  </a:lnTo>
                  <a:lnTo>
                    <a:pt x="2922260" y="2890158"/>
                  </a:lnTo>
                  <a:lnTo>
                    <a:pt x="2919524" y="2892426"/>
                  </a:lnTo>
                  <a:lnTo>
                    <a:pt x="2916788" y="2894467"/>
                  </a:lnTo>
                  <a:lnTo>
                    <a:pt x="2914052" y="2896054"/>
                  </a:lnTo>
                  <a:lnTo>
                    <a:pt x="2911316" y="2897188"/>
                  </a:lnTo>
                  <a:lnTo>
                    <a:pt x="2909036" y="2898095"/>
                  </a:lnTo>
                  <a:lnTo>
                    <a:pt x="2906756" y="2898549"/>
                  </a:lnTo>
                  <a:lnTo>
                    <a:pt x="2904704" y="2898776"/>
                  </a:lnTo>
                  <a:lnTo>
                    <a:pt x="2902652" y="2898549"/>
                  </a:lnTo>
                  <a:lnTo>
                    <a:pt x="2901512" y="2897869"/>
                  </a:lnTo>
                  <a:lnTo>
                    <a:pt x="2900144" y="2896735"/>
                  </a:lnTo>
                  <a:lnTo>
                    <a:pt x="2899460" y="2894920"/>
                  </a:lnTo>
                  <a:lnTo>
                    <a:pt x="2898776" y="2893106"/>
                  </a:lnTo>
                  <a:lnTo>
                    <a:pt x="2898776" y="2890158"/>
                  </a:lnTo>
                  <a:lnTo>
                    <a:pt x="2899460" y="2887436"/>
                  </a:lnTo>
                  <a:lnTo>
                    <a:pt x="2900372" y="2884035"/>
                  </a:lnTo>
                  <a:lnTo>
                    <a:pt x="2901740" y="2880860"/>
                  </a:lnTo>
                  <a:lnTo>
                    <a:pt x="2903564" y="2877458"/>
                  </a:lnTo>
                  <a:lnTo>
                    <a:pt x="2905616" y="2873829"/>
                  </a:lnTo>
                  <a:lnTo>
                    <a:pt x="2908124" y="2870428"/>
                  </a:lnTo>
                  <a:lnTo>
                    <a:pt x="2910632" y="2867026"/>
                  </a:lnTo>
                  <a:lnTo>
                    <a:pt x="2913596" y="2863851"/>
                  </a:lnTo>
                  <a:lnTo>
                    <a:pt x="2916788" y="2860903"/>
                  </a:lnTo>
                  <a:lnTo>
                    <a:pt x="2919752" y="2858181"/>
                  </a:lnTo>
                  <a:lnTo>
                    <a:pt x="2922944" y="2855686"/>
                  </a:lnTo>
                  <a:lnTo>
                    <a:pt x="2926136" y="2853872"/>
                  </a:lnTo>
                  <a:lnTo>
                    <a:pt x="2929328" y="2852285"/>
                  </a:lnTo>
                  <a:lnTo>
                    <a:pt x="2932519" y="2851378"/>
                  </a:lnTo>
                  <a:lnTo>
                    <a:pt x="2935483" y="2851151"/>
                  </a:lnTo>
                  <a:close/>
                  <a:moveTo>
                    <a:pt x="2832266" y="2846388"/>
                  </a:moveTo>
                  <a:lnTo>
                    <a:pt x="2834264" y="2846837"/>
                  </a:lnTo>
                  <a:lnTo>
                    <a:pt x="2836041" y="2847511"/>
                  </a:lnTo>
                  <a:lnTo>
                    <a:pt x="2837374" y="2848410"/>
                  </a:lnTo>
                  <a:lnTo>
                    <a:pt x="2838484" y="2849757"/>
                  </a:lnTo>
                  <a:lnTo>
                    <a:pt x="2839150" y="2851105"/>
                  </a:lnTo>
                  <a:lnTo>
                    <a:pt x="2839595" y="2852902"/>
                  </a:lnTo>
                  <a:lnTo>
                    <a:pt x="2840039" y="2854700"/>
                  </a:lnTo>
                  <a:lnTo>
                    <a:pt x="2840039" y="2856497"/>
                  </a:lnTo>
                  <a:lnTo>
                    <a:pt x="2839595" y="2858519"/>
                  </a:lnTo>
                  <a:lnTo>
                    <a:pt x="2839150" y="2860540"/>
                  </a:lnTo>
                  <a:lnTo>
                    <a:pt x="2837818" y="2865033"/>
                  </a:lnTo>
                  <a:lnTo>
                    <a:pt x="2835819" y="2869077"/>
                  </a:lnTo>
                  <a:lnTo>
                    <a:pt x="2833376" y="2873345"/>
                  </a:lnTo>
                  <a:lnTo>
                    <a:pt x="2830933" y="2876715"/>
                  </a:lnTo>
                  <a:lnTo>
                    <a:pt x="2828490" y="2879860"/>
                  </a:lnTo>
                  <a:lnTo>
                    <a:pt x="2825825" y="2882556"/>
                  </a:lnTo>
                  <a:lnTo>
                    <a:pt x="2823160" y="2885252"/>
                  </a:lnTo>
                  <a:lnTo>
                    <a:pt x="2820273" y="2887498"/>
                  </a:lnTo>
                  <a:lnTo>
                    <a:pt x="2817386" y="2889295"/>
                  </a:lnTo>
                  <a:lnTo>
                    <a:pt x="2814943" y="2890868"/>
                  </a:lnTo>
                  <a:lnTo>
                    <a:pt x="2812056" y="2892216"/>
                  </a:lnTo>
                  <a:lnTo>
                    <a:pt x="2809613" y="2893339"/>
                  </a:lnTo>
                  <a:lnTo>
                    <a:pt x="2807170" y="2893788"/>
                  </a:lnTo>
                  <a:lnTo>
                    <a:pt x="2804949" y="2894013"/>
                  </a:lnTo>
                  <a:lnTo>
                    <a:pt x="2802950" y="2893563"/>
                  </a:lnTo>
                  <a:lnTo>
                    <a:pt x="2801173" y="2892890"/>
                  </a:lnTo>
                  <a:lnTo>
                    <a:pt x="2799619" y="2891766"/>
                  </a:lnTo>
                  <a:lnTo>
                    <a:pt x="2798508" y="2890194"/>
                  </a:lnTo>
                  <a:lnTo>
                    <a:pt x="2797842" y="2888172"/>
                  </a:lnTo>
                  <a:lnTo>
                    <a:pt x="2797176" y="2885476"/>
                  </a:lnTo>
                  <a:lnTo>
                    <a:pt x="2797398" y="2882556"/>
                  </a:lnTo>
                  <a:lnTo>
                    <a:pt x="2798064" y="2879186"/>
                  </a:lnTo>
                  <a:lnTo>
                    <a:pt x="2798952" y="2876266"/>
                  </a:lnTo>
                  <a:lnTo>
                    <a:pt x="2800507" y="2872447"/>
                  </a:lnTo>
                  <a:lnTo>
                    <a:pt x="2802284" y="2869077"/>
                  </a:lnTo>
                  <a:lnTo>
                    <a:pt x="2804727" y="2865932"/>
                  </a:lnTo>
                  <a:lnTo>
                    <a:pt x="2806948" y="2862562"/>
                  </a:lnTo>
                  <a:lnTo>
                    <a:pt x="2809835" y="2859417"/>
                  </a:lnTo>
                  <a:lnTo>
                    <a:pt x="2812500" y="2856272"/>
                  </a:lnTo>
                  <a:lnTo>
                    <a:pt x="2815609" y="2853576"/>
                  </a:lnTo>
                  <a:lnTo>
                    <a:pt x="2818940" y="2851330"/>
                  </a:lnTo>
                  <a:lnTo>
                    <a:pt x="2822050" y="2849308"/>
                  </a:lnTo>
                  <a:lnTo>
                    <a:pt x="2825603" y="2847960"/>
                  </a:lnTo>
                  <a:lnTo>
                    <a:pt x="2828934" y="2846837"/>
                  </a:lnTo>
                  <a:lnTo>
                    <a:pt x="2832266" y="2846388"/>
                  </a:lnTo>
                  <a:close/>
                  <a:moveTo>
                    <a:pt x="983743" y="2844801"/>
                  </a:moveTo>
                  <a:lnTo>
                    <a:pt x="986676" y="2845025"/>
                  </a:lnTo>
                  <a:lnTo>
                    <a:pt x="989158" y="2845475"/>
                  </a:lnTo>
                  <a:lnTo>
                    <a:pt x="992091" y="2846373"/>
                  </a:lnTo>
                  <a:lnTo>
                    <a:pt x="994348" y="2847272"/>
                  </a:lnTo>
                  <a:lnTo>
                    <a:pt x="997055" y="2848844"/>
                  </a:lnTo>
                  <a:lnTo>
                    <a:pt x="999311" y="2850417"/>
                  </a:lnTo>
                  <a:lnTo>
                    <a:pt x="1001568" y="2851989"/>
                  </a:lnTo>
                  <a:lnTo>
                    <a:pt x="1003824" y="2853787"/>
                  </a:lnTo>
                  <a:lnTo>
                    <a:pt x="1005855" y="2855808"/>
                  </a:lnTo>
                  <a:lnTo>
                    <a:pt x="1007660" y="2858055"/>
                  </a:lnTo>
                  <a:lnTo>
                    <a:pt x="1010819" y="2862099"/>
                  </a:lnTo>
                  <a:lnTo>
                    <a:pt x="1013526" y="2866591"/>
                  </a:lnTo>
                  <a:lnTo>
                    <a:pt x="1015332" y="2870410"/>
                  </a:lnTo>
                  <a:lnTo>
                    <a:pt x="1016460" y="2873555"/>
                  </a:lnTo>
                  <a:lnTo>
                    <a:pt x="1017362" y="2876027"/>
                  </a:lnTo>
                  <a:lnTo>
                    <a:pt x="1017588" y="2878947"/>
                  </a:lnTo>
                  <a:lnTo>
                    <a:pt x="1017588" y="2881193"/>
                  </a:lnTo>
                  <a:lnTo>
                    <a:pt x="1017588" y="2883440"/>
                  </a:lnTo>
                  <a:lnTo>
                    <a:pt x="1016911" y="2885462"/>
                  </a:lnTo>
                  <a:lnTo>
                    <a:pt x="1016234" y="2887259"/>
                  </a:lnTo>
                  <a:lnTo>
                    <a:pt x="1015106" y="2888831"/>
                  </a:lnTo>
                  <a:lnTo>
                    <a:pt x="1013978" y="2889955"/>
                  </a:lnTo>
                  <a:lnTo>
                    <a:pt x="1012398" y="2891078"/>
                  </a:lnTo>
                  <a:lnTo>
                    <a:pt x="1010593" y="2891976"/>
                  </a:lnTo>
                  <a:lnTo>
                    <a:pt x="1008788" y="2892201"/>
                  </a:lnTo>
                  <a:lnTo>
                    <a:pt x="1006532" y="2892426"/>
                  </a:lnTo>
                  <a:lnTo>
                    <a:pt x="1004275" y="2892201"/>
                  </a:lnTo>
                  <a:lnTo>
                    <a:pt x="1001568" y="2891527"/>
                  </a:lnTo>
                  <a:lnTo>
                    <a:pt x="999086" y="2890629"/>
                  </a:lnTo>
                  <a:lnTo>
                    <a:pt x="995250" y="2888831"/>
                  </a:lnTo>
                  <a:lnTo>
                    <a:pt x="991640" y="2886585"/>
                  </a:lnTo>
                  <a:lnTo>
                    <a:pt x="988255" y="2884114"/>
                  </a:lnTo>
                  <a:lnTo>
                    <a:pt x="985097" y="2881193"/>
                  </a:lnTo>
                  <a:lnTo>
                    <a:pt x="982163" y="2878048"/>
                  </a:lnTo>
                  <a:lnTo>
                    <a:pt x="979907" y="2874903"/>
                  </a:lnTo>
                  <a:lnTo>
                    <a:pt x="977425" y="2871534"/>
                  </a:lnTo>
                  <a:lnTo>
                    <a:pt x="975620" y="2867715"/>
                  </a:lnTo>
                  <a:lnTo>
                    <a:pt x="974492" y="2864345"/>
                  </a:lnTo>
                  <a:lnTo>
                    <a:pt x="973589" y="2860975"/>
                  </a:lnTo>
                  <a:lnTo>
                    <a:pt x="973138" y="2857606"/>
                  </a:lnTo>
                  <a:lnTo>
                    <a:pt x="973138" y="2854910"/>
                  </a:lnTo>
                  <a:lnTo>
                    <a:pt x="973589" y="2851989"/>
                  </a:lnTo>
                  <a:lnTo>
                    <a:pt x="974040" y="2850642"/>
                  </a:lnTo>
                  <a:lnTo>
                    <a:pt x="974717" y="2849743"/>
                  </a:lnTo>
                  <a:lnTo>
                    <a:pt x="975394" y="2848395"/>
                  </a:lnTo>
                  <a:lnTo>
                    <a:pt x="976522" y="2847721"/>
                  </a:lnTo>
                  <a:lnTo>
                    <a:pt x="977425" y="2846598"/>
                  </a:lnTo>
                  <a:lnTo>
                    <a:pt x="978553" y="2846149"/>
                  </a:lnTo>
                  <a:lnTo>
                    <a:pt x="980133" y="2845250"/>
                  </a:lnTo>
                  <a:lnTo>
                    <a:pt x="981486" y="2845025"/>
                  </a:lnTo>
                  <a:lnTo>
                    <a:pt x="983743" y="2844801"/>
                  </a:lnTo>
                  <a:close/>
                  <a:moveTo>
                    <a:pt x="2717172" y="2843213"/>
                  </a:moveTo>
                  <a:lnTo>
                    <a:pt x="2719654" y="2843664"/>
                  </a:lnTo>
                  <a:lnTo>
                    <a:pt x="2721685" y="2844341"/>
                  </a:lnTo>
                  <a:lnTo>
                    <a:pt x="2723264" y="2845244"/>
                  </a:lnTo>
                  <a:lnTo>
                    <a:pt x="2724618" y="2846598"/>
                  </a:lnTo>
                  <a:lnTo>
                    <a:pt x="2725746" y="2847953"/>
                  </a:lnTo>
                  <a:lnTo>
                    <a:pt x="2726423" y="2849758"/>
                  </a:lnTo>
                  <a:lnTo>
                    <a:pt x="2726874" y="2851338"/>
                  </a:lnTo>
                  <a:lnTo>
                    <a:pt x="2727326" y="2853370"/>
                  </a:lnTo>
                  <a:lnTo>
                    <a:pt x="2727326" y="2855401"/>
                  </a:lnTo>
                  <a:lnTo>
                    <a:pt x="2726874" y="2857433"/>
                  </a:lnTo>
                  <a:lnTo>
                    <a:pt x="2726423" y="2859690"/>
                  </a:lnTo>
                  <a:lnTo>
                    <a:pt x="2725972" y="2861947"/>
                  </a:lnTo>
                  <a:lnTo>
                    <a:pt x="2724393" y="2866010"/>
                  </a:lnTo>
                  <a:lnTo>
                    <a:pt x="2722136" y="2870298"/>
                  </a:lnTo>
                  <a:lnTo>
                    <a:pt x="2719654" y="2873909"/>
                  </a:lnTo>
                  <a:lnTo>
                    <a:pt x="2717172" y="2877069"/>
                  </a:lnTo>
                  <a:lnTo>
                    <a:pt x="2714465" y="2880229"/>
                  </a:lnTo>
                  <a:lnTo>
                    <a:pt x="2711757" y="2882712"/>
                  </a:lnTo>
                  <a:lnTo>
                    <a:pt x="2708598" y="2884969"/>
                  </a:lnTo>
                  <a:lnTo>
                    <a:pt x="2705665" y="2886775"/>
                  </a:lnTo>
                  <a:lnTo>
                    <a:pt x="2702506" y="2888355"/>
                  </a:lnTo>
                  <a:lnTo>
                    <a:pt x="2699798" y="2889709"/>
                  </a:lnTo>
                  <a:lnTo>
                    <a:pt x="2696865" y="2890612"/>
                  </a:lnTo>
                  <a:lnTo>
                    <a:pt x="2693932" y="2890838"/>
                  </a:lnTo>
                  <a:lnTo>
                    <a:pt x="2691450" y="2890838"/>
                  </a:lnTo>
                  <a:lnTo>
                    <a:pt x="2688968" y="2890161"/>
                  </a:lnTo>
                  <a:lnTo>
                    <a:pt x="2687163" y="2889483"/>
                  </a:lnTo>
                  <a:lnTo>
                    <a:pt x="2685358" y="2887904"/>
                  </a:lnTo>
                  <a:lnTo>
                    <a:pt x="2684004" y="2886098"/>
                  </a:lnTo>
                  <a:lnTo>
                    <a:pt x="2683101" y="2883841"/>
                  </a:lnTo>
                  <a:lnTo>
                    <a:pt x="2682876" y="2880906"/>
                  </a:lnTo>
                  <a:lnTo>
                    <a:pt x="2682876" y="2877972"/>
                  </a:lnTo>
                  <a:lnTo>
                    <a:pt x="2683327" y="2875038"/>
                  </a:lnTo>
                  <a:lnTo>
                    <a:pt x="2684455" y="2871652"/>
                  </a:lnTo>
                  <a:lnTo>
                    <a:pt x="2685583" y="2868267"/>
                  </a:lnTo>
                  <a:lnTo>
                    <a:pt x="2687163" y="2864881"/>
                  </a:lnTo>
                  <a:lnTo>
                    <a:pt x="2689194" y="2861721"/>
                  </a:lnTo>
                  <a:lnTo>
                    <a:pt x="2691675" y="2858335"/>
                  </a:lnTo>
                  <a:lnTo>
                    <a:pt x="2694157" y="2855401"/>
                  </a:lnTo>
                  <a:lnTo>
                    <a:pt x="2697091" y="2852467"/>
                  </a:lnTo>
                  <a:lnTo>
                    <a:pt x="2700250" y="2849984"/>
                  </a:lnTo>
                  <a:lnTo>
                    <a:pt x="2703408" y="2847953"/>
                  </a:lnTo>
                  <a:lnTo>
                    <a:pt x="2706793" y="2846147"/>
                  </a:lnTo>
                  <a:lnTo>
                    <a:pt x="2710178" y="2844567"/>
                  </a:lnTo>
                  <a:lnTo>
                    <a:pt x="2713788" y="2843664"/>
                  </a:lnTo>
                  <a:lnTo>
                    <a:pt x="2717172" y="2843213"/>
                  </a:lnTo>
                  <a:close/>
                  <a:moveTo>
                    <a:pt x="2587525" y="2840038"/>
                  </a:moveTo>
                  <a:lnTo>
                    <a:pt x="2590444" y="2840261"/>
                  </a:lnTo>
                  <a:lnTo>
                    <a:pt x="2592690" y="2841156"/>
                  </a:lnTo>
                  <a:lnTo>
                    <a:pt x="2594487" y="2842050"/>
                  </a:lnTo>
                  <a:lnTo>
                    <a:pt x="2596283" y="2843168"/>
                  </a:lnTo>
                  <a:lnTo>
                    <a:pt x="2597631" y="2844733"/>
                  </a:lnTo>
                  <a:lnTo>
                    <a:pt x="2598754" y="2846298"/>
                  </a:lnTo>
                  <a:lnTo>
                    <a:pt x="2599427" y="2848087"/>
                  </a:lnTo>
                  <a:lnTo>
                    <a:pt x="2599877" y="2849876"/>
                  </a:lnTo>
                  <a:lnTo>
                    <a:pt x="2600326" y="2851888"/>
                  </a:lnTo>
                  <a:lnTo>
                    <a:pt x="2600326" y="2853900"/>
                  </a:lnTo>
                  <a:lnTo>
                    <a:pt x="2599877" y="2856360"/>
                  </a:lnTo>
                  <a:lnTo>
                    <a:pt x="2599427" y="2858372"/>
                  </a:lnTo>
                  <a:lnTo>
                    <a:pt x="2598978" y="2860608"/>
                  </a:lnTo>
                  <a:lnTo>
                    <a:pt x="2598080" y="2862844"/>
                  </a:lnTo>
                  <a:lnTo>
                    <a:pt x="2596283" y="2866869"/>
                  </a:lnTo>
                  <a:lnTo>
                    <a:pt x="2594038" y="2870446"/>
                  </a:lnTo>
                  <a:lnTo>
                    <a:pt x="2591343" y="2874024"/>
                  </a:lnTo>
                  <a:lnTo>
                    <a:pt x="2588872" y="2877154"/>
                  </a:lnTo>
                  <a:lnTo>
                    <a:pt x="2585728" y="2879837"/>
                  </a:lnTo>
                  <a:lnTo>
                    <a:pt x="2582584" y="2882073"/>
                  </a:lnTo>
                  <a:lnTo>
                    <a:pt x="2579440" y="2884085"/>
                  </a:lnTo>
                  <a:lnTo>
                    <a:pt x="2576072" y="2885650"/>
                  </a:lnTo>
                  <a:lnTo>
                    <a:pt x="2573152" y="2886768"/>
                  </a:lnTo>
                  <a:lnTo>
                    <a:pt x="2570008" y="2887439"/>
                  </a:lnTo>
                  <a:lnTo>
                    <a:pt x="2566864" y="2887663"/>
                  </a:lnTo>
                  <a:lnTo>
                    <a:pt x="2564169" y="2887439"/>
                  </a:lnTo>
                  <a:lnTo>
                    <a:pt x="2561699" y="2886768"/>
                  </a:lnTo>
                  <a:lnTo>
                    <a:pt x="2559453" y="2885427"/>
                  </a:lnTo>
                  <a:lnTo>
                    <a:pt x="2558330" y="2884532"/>
                  </a:lnTo>
                  <a:lnTo>
                    <a:pt x="2557656" y="2883638"/>
                  </a:lnTo>
                  <a:lnTo>
                    <a:pt x="2556534" y="2882520"/>
                  </a:lnTo>
                  <a:lnTo>
                    <a:pt x="2556084" y="2881626"/>
                  </a:lnTo>
                  <a:lnTo>
                    <a:pt x="2555186" y="2880061"/>
                  </a:lnTo>
                  <a:lnTo>
                    <a:pt x="2554737" y="2878719"/>
                  </a:lnTo>
                  <a:lnTo>
                    <a:pt x="2554288" y="2875812"/>
                  </a:lnTo>
                  <a:lnTo>
                    <a:pt x="2554288" y="2872682"/>
                  </a:lnTo>
                  <a:lnTo>
                    <a:pt x="2554737" y="2869775"/>
                  </a:lnTo>
                  <a:lnTo>
                    <a:pt x="2555411" y="2866645"/>
                  </a:lnTo>
                  <a:lnTo>
                    <a:pt x="2556534" y="2863291"/>
                  </a:lnTo>
                  <a:lnTo>
                    <a:pt x="2558106" y="2860161"/>
                  </a:lnTo>
                  <a:lnTo>
                    <a:pt x="2560127" y="2857031"/>
                  </a:lnTo>
                  <a:lnTo>
                    <a:pt x="2562148" y="2853900"/>
                  </a:lnTo>
                  <a:lnTo>
                    <a:pt x="2564843" y="2851217"/>
                  </a:lnTo>
                  <a:lnTo>
                    <a:pt x="2567313" y="2848534"/>
                  </a:lnTo>
                  <a:lnTo>
                    <a:pt x="2570457" y="2846298"/>
                  </a:lnTo>
                  <a:lnTo>
                    <a:pt x="2573601" y="2844286"/>
                  </a:lnTo>
                  <a:lnTo>
                    <a:pt x="2576970" y="2842721"/>
                  </a:lnTo>
                  <a:lnTo>
                    <a:pt x="2580339" y="2841379"/>
                  </a:lnTo>
                  <a:lnTo>
                    <a:pt x="2583932" y="2840261"/>
                  </a:lnTo>
                  <a:lnTo>
                    <a:pt x="2587525" y="2840038"/>
                  </a:lnTo>
                  <a:close/>
                  <a:moveTo>
                    <a:pt x="581198" y="2809876"/>
                  </a:moveTo>
                  <a:lnTo>
                    <a:pt x="582992" y="2810104"/>
                  </a:lnTo>
                  <a:lnTo>
                    <a:pt x="585011" y="2810787"/>
                  </a:lnTo>
                  <a:lnTo>
                    <a:pt x="587030" y="2811471"/>
                  </a:lnTo>
                  <a:lnTo>
                    <a:pt x="589498" y="2812610"/>
                  </a:lnTo>
                  <a:lnTo>
                    <a:pt x="591517" y="2814205"/>
                  </a:lnTo>
                  <a:lnTo>
                    <a:pt x="593536" y="2815800"/>
                  </a:lnTo>
                  <a:lnTo>
                    <a:pt x="598022" y="2819217"/>
                  </a:lnTo>
                  <a:lnTo>
                    <a:pt x="601835" y="2823318"/>
                  </a:lnTo>
                  <a:lnTo>
                    <a:pt x="605649" y="2827875"/>
                  </a:lnTo>
                  <a:lnTo>
                    <a:pt x="608789" y="2832204"/>
                  </a:lnTo>
                  <a:lnTo>
                    <a:pt x="611706" y="2836533"/>
                  </a:lnTo>
                  <a:lnTo>
                    <a:pt x="614173" y="2841773"/>
                  </a:lnTo>
                  <a:lnTo>
                    <a:pt x="616416" y="2846330"/>
                  </a:lnTo>
                  <a:lnTo>
                    <a:pt x="616865" y="2848380"/>
                  </a:lnTo>
                  <a:lnTo>
                    <a:pt x="617314" y="2850431"/>
                  </a:lnTo>
                  <a:lnTo>
                    <a:pt x="617538" y="2852254"/>
                  </a:lnTo>
                  <a:lnTo>
                    <a:pt x="617538" y="2854076"/>
                  </a:lnTo>
                  <a:lnTo>
                    <a:pt x="617314" y="2855216"/>
                  </a:lnTo>
                  <a:lnTo>
                    <a:pt x="617089" y="2856583"/>
                  </a:lnTo>
                  <a:lnTo>
                    <a:pt x="616416" y="2857494"/>
                  </a:lnTo>
                  <a:lnTo>
                    <a:pt x="615519" y="2858177"/>
                  </a:lnTo>
                  <a:lnTo>
                    <a:pt x="614622" y="2858633"/>
                  </a:lnTo>
                  <a:lnTo>
                    <a:pt x="613276" y="2859089"/>
                  </a:lnTo>
                  <a:lnTo>
                    <a:pt x="611930" y="2859089"/>
                  </a:lnTo>
                  <a:lnTo>
                    <a:pt x="610360" y="2858633"/>
                  </a:lnTo>
                  <a:lnTo>
                    <a:pt x="608565" y="2858177"/>
                  </a:lnTo>
                  <a:lnTo>
                    <a:pt x="606995" y="2857722"/>
                  </a:lnTo>
                  <a:lnTo>
                    <a:pt x="603406" y="2855671"/>
                  </a:lnTo>
                  <a:lnTo>
                    <a:pt x="600041" y="2853165"/>
                  </a:lnTo>
                  <a:lnTo>
                    <a:pt x="596452" y="2850431"/>
                  </a:lnTo>
                  <a:lnTo>
                    <a:pt x="593087" y="2847013"/>
                  </a:lnTo>
                  <a:lnTo>
                    <a:pt x="589722" y="2843140"/>
                  </a:lnTo>
                  <a:lnTo>
                    <a:pt x="586806" y="2839267"/>
                  </a:lnTo>
                  <a:lnTo>
                    <a:pt x="584114" y="2835394"/>
                  </a:lnTo>
                  <a:lnTo>
                    <a:pt x="581422" y="2831520"/>
                  </a:lnTo>
                  <a:lnTo>
                    <a:pt x="579403" y="2827419"/>
                  </a:lnTo>
                  <a:lnTo>
                    <a:pt x="577833" y="2823546"/>
                  </a:lnTo>
                  <a:lnTo>
                    <a:pt x="576712" y="2820128"/>
                  </a:lnTo>
                  <a:lnTo>
                    <a:pt x="576263" y="2816939"/>
                  </a:lnTo>
                  <a:lnTo>
                    <a:pt x="576263" y="2815800"/>
                  </a:lnTo>
                  <a:lnTo>
                    <a:pt x="576263" y="2814433"/>
                  </a:lnTo>
                  <a:lnTo>
                    <a:pt x="576712" y="2813065"/>
                  </a:lnTo>
                  <a:lnTo>
                    <a:pt x="577384" y="2811926"/>
                  </a:lnTo>
                  <a:lnTo>
                    <a:pt x="577833" y="2811243"/>
                  </a:lnTo>
                  <a:lnTo>
                    <a:pt x="578955" y="2810787"/>
                  </a:lnTo>
                  <a:lnTo>
                    <a:pt x="579852" y="2810104"/>
                  </a:lnTo>
                  <a:lnTo>
                    <a:pt x="581198" y="2809876"/>
                  </a:lnTo>
                  <a:close/>
                  <a:moveTo>
                    <a:pt x="3091910" y="2808288"/>
                  </a:moveTo>
                  <a:lnTo>
                    <a:pt x="3093293" y="2808288"/>
                  </a:lnTo>
                  <a:lnTo>
                    <a:pt x="3094677" y="2808517"/>
                  </a:lnTo>
                  <a:lnTo>
                    <a:pt x="3095830" y="2809203"/>
                  </a:lnTo>
                  <a:lnTo>
                    <a:pt x="3096521" y="2810348"/>
                  </a:lnTo>
                  <a:lnTo>
                    <a:pt x="3097213" y="2811721"/>
                  </a:lnTo>
                  <a:lnTo>
                    <a:pt x="3097213" y="2813323"/>
                  </a:lnTo>
                  <a:lnTo>
                    <a:pt x="3097213" y="2814697"/>
                  </a:lnTo>
                  <a:lnTo>
                    <a:pt x="3096752" y="2816757"/>
                  </a:lnTo>
                  <a:lnTo>
                    <a:pt x="3096291" y="2818817"/>
                  </a:lnTo>
                  <a:lnTo>
                    <a:pt x="3094677" y="2822937"/>
                  </a:lnTo>
                  <a:lnTo>
                    <a:pt x="3092371" y="2827515"/>
                  </a:lnTo>
                  <a:lnTo>
                    <a:pt x="3089604" y="2831864"/>
                  </a:lnTo>
                  <a:lnTo>
                    <a:pt x="3086837" y="2836213"/>
                  </a:lnTo>
                  <a:lnTo>
                    <a:pt x="3084300" y="2839418"/>
                  </a:lnTo>
                  <a:lnTo>
                    <a:pt x="3081995" y="2842394"/>
                  </a:lnTo>
                  <a:lnTo>
                    <a:pt x="3079227" y="2845140"/>
                  </a:lnTo>
                  <a:lnTo>
                    <a:pt x="3076922" y="2847658"/>
                  </a:lnTo>
                  <a:lnTo>
                    <a:pt x="3074616" y="2849947"/>
                  </a:lnTo>
                  <a:lnTo>
                    <a:pt x="3071849" y="2852007"/>
                  </a:lnTo>
                  <a:lnTo>
                    <a:pt x="3069773" y="2853609"/>
                  </a:lnTo>
                  <a:lnTo>
                    <a:pt x="3067468" y="2855212"/>
                  </a:lnTo>
                  <a:lnTo>
                    <a:pt x="3065162" y="2856127"/>
                  </a:lnTo>
                  <a:lnTo>
                    <a:pt x="3063317" y="2857043"/>
                  </a:lnTo>
                  <a:lnTo>
                    <a:pt x="3061472" y="2857501"/>
                  </a:lnTo>
                  <a:lnTo>
                    <a:pt x="3059858" y="2857501"/>
                  </a:lnTo>
                  <a:lnTo>
                    <a:pt x="3058705" y="2857501"/>
                  </a:lnTo>
                  <a:lnTo>
                    <a:pt x="3057552" y="2856814"/>
                  </a:lnTo>
                  <a:lnTo>
                    <a:pt x="3056861" y="2855670"/>
                  </a:lnTo>
                  <a:lnTo>
                    <a:pt x="3056169" y="2854296"/>
                  </a:lnTo>
                  <a:lnTo>
                    <a:pt x="3055938" y="2852923"/>
                  </a:lnTo>
                  <a:lnTo>
                    <a:pt x="3055938" y="2852007"/>
                  </a:lnTo>
                  <a:lnTo>
                    <a:pt x="3056399" y="2849032"/>
                  </a:lnTo>
                  <a:lnTo>
                    <a:pt x="3057552" y="2845598"/>
                  </a:lnTo>
                  <a:lnTo>
                    <a:pt x="3058936" y="2842165"/>
                  </a:lnTo>
                  <a:lnTo>
                    <a:pt x="3060781" y="2838502"/>
                  </a:lnTo>
                  <a:lnTo>
                    <a:pt x="3063086" y="2834611"/>
                  </a:lnTo>
                  <a:lnTo>
                    <a:pt x="3065623" y="2830949"/>
                  </a:lnTo>
                  <a:lnTo>
                    <a:pt x="3068390" y="2826828"/>
                  </a:lnTo>
                  <a:lnTo>
                    <a:pt x="3071388" y="2823166"/>
                  </a:lnTo>
                  <a:lnTo>
                    <a:pt x="3074616" y="2819733"/>
                  </a:lnTo>
                  <a:lnTo>
                    <a:pt x="3077844" y="2816757"/>
                  </a:lnTo>
                  <a:lnTo>
                    <a:pt x="3080842" y="2814010"/>
                  </a:lnTo>
                  <a:lnTo>
                    <a:pt x="3084300" y="2811721"/>
                  </a:lnTo>
                  <a:lnTo>
                    <a:pt x="3087529" y="2809890"/>
                  </a:lnTo>
                  <a:lnTo>
                    <a:pt x="3090526" y="2808517"/>
                  </a:lnTo>
                  <a:lnTo>
                    <a:pt x="3091910" y="2808288"/>
                  </a:lnTo>
                  <a:close/>
                  <a:moveTo>
                    <a:pt x="673100" y="2805113"/>
                  </a:moveTo>
                  <a:lnTo>
                    <a:pt x="675368" y="2805340"/>
                  </a:lnTo>
                  <a:lnTo>
                    <a:pt x="677636" y="2806020"/>
                  </a:lnTo>
                  <a:lnTo>
                    <a:pt x="679904" y="2806927"/>
                  </a:lnTo>
                  <a:lnTo>
                    <a:pt x="682398" y="2808061"/>
                  </a:lnTo>
                  <a:lnTo>
                    <a:pt x="684666" y="2809422"/>
                  </a:lnTo>
                  <a:lnTo>
                    <a:pt x="686934" y="2810782"/>
                  </a:lnTo>
                  <a:lnTo>
                    <a:pt x="689202" y="2812824"/>
                  </a:lnTo>
                  <a:lnTo>
                    <a:pt x="691243" y="2814638"/>
                  </a:lnTo>
                  <a:lnTo>
                    <a:pt x="695325" y="2818720"/>
                  </a:lnTo>
                  <a:lnTo>
                    <a:pt x="698954" y="2823256"/>
                  </a:lnTo>
                  <a:lnTo>
                    <a:pt x="702129" y="2827565"/>
                  </a:lnTo>
                  <a:lnTo>
                    <a:pt x="704850" y="2831874"/>
                  </a:lnTo>
                  <a:lnTo>
                    <a:pt x="706211" y="2834368"/>
                  </a:lnTo>
                  <a:lnTo>
                    <a:pt x="707345" y="2837317"/>
                  </a:lnTo>
                  <a:lnTo>
                    <a:pt x="708252" y="2839811"/>
                  </a:lnTo>
                  <a:lnTo>
                    <a:pt x="708933" y="2842306"/>
                  </a:lnTo>
                  <a:lnTo>
                    <a:pt x="709159" y="2844347"/>
                  </a:lnTo>
                  <a:lnTo>
                    <a:pt x="709613" y="2846388"/>
                  </a:lnTo>
                  <a:lnTo>
                    <a:pt x="709159" y="2848202"/>
                  </a:lnTo>
                  <a:lnTo>
                    <a:pt x="708933" y="2849790"/>
                  </a:lnTo>
                  <a:lnTo>
                    <a:pt x="708479" y="2851378"/>
                  </a:lnTo>
                  <a:lnTo>
                    <a:pt x="707345" y="2852511"/>
                  </a:lnTo>
                  <a:lnTo>
                    <a:pt x="706438" y="2853192"/>
                  </a:lnTo>
                  <a:lnTo>
                    <a:pt x="705304" y="2854099"/>
                  </a:lnTo>
                  <a:lnTo>
                    <a:pt x="703716" y="2854326"/>
                  </a:lnTo>
                  <a:lnTo>
                    <a:pt x="701902" y="2854326"/>
                  </a:lnTo>
                  <a:lnTo>
                    <a:pt x="700088" y="2854099"/>
                  </a:lnTo>
                  <a:lnTo>
                    <a:pt x="698047" y="2853419"/>
                  </a:lnTo>
                  <a:lnTo>
                    <a:pt x="694418" y="2851831"/>
                  </a:lnTo>
                  <a:lnTo>
                    <a:pt x="690789" y="2849790"/>
                  </a:lnTo>
                  <a:lnTo>
                    <a:pt x="687388" y="2847295"/>
                  </a:lnTo>
                  <a:lnTo>
                    <a:pt x="683759" y="2844120"/>
                  </a:lnTo>
                  <a:lnTo>
                    <a:pt x="680584" y="2840718"/>
                  </a:lnTo>
                  <a:lnTo>
                    <a:pt x="677409" y="2837090"/>
                  </a:lnTo>
                  <a:lnTo>
                    <a:pt x="674687" y="2833461"/>
                  </a:lnTo>
                  <a:lnTo>
                    <a:pt x="672193" y="2829379"/>
                  </a:lnTo>
                  <a:lnTo>
                    <a:pt x="670378" y="2825524"/>
                  </a:lnTo>
                  <a:lnTo>
                    <a:pt x="668564" y="2821895"/>
                  </a:lnTo>
                  <a:lnTo>
                    <a:pt x="667430" y="2818266"/>
                  </a:lnTo>
                  <a:lnTo>
                    <a:pt x="666750" y="2814865"/>
                  </a:lnTo>
                  <a:lnTo>
                    <a:pt x="666750" y="2811916"/>
                  </a:lnTo>
                  <a:lnTo>
                    <a:pt x="666977" y="2810556"/>
                  </a:lnTo>
                  <a:lnTo>
                    <a:pt x="667203" y="2809422"/>
                  </a:lnTo>
                  <a:lnTo>
                    <a:pt x="667657" y="2808288"/>
                  </a:lnTo>
                  <a:lnTo>
                    <a:pt x="668564" y="2807154"/>
                  </a:lnTo>
                  <a:lnTo>
                    <a:pt x="669245" y="2806473"/>
                  </a:lnTo>
                  <a:lnTo>
                    <a:pt x="670378" y="2806020"/>
                  </a:lnTo>
                  <a:lnTo>
                    <a:pt x="671739" y="2805340"/>
                  </a:lnTo>
                  <a:lnTo>
                    <a:pt x="673100" y="2805113"/>
                  </a:lnTo>
                  <a:close/>
                  <a:moveTo>
                    <a:pt x="3009025" y="2803525"/>
                  </a:moveTo>
                  <a:lnTo>
                    <a:pt x="3011055" y="2803980"/>
                  </a:lnTo>
                  <a:lnTo>
                    <a:pt x="3012182" y="2804892"/>
                  </a:lnTo>
                  <a:lnTo>
                    <a:pt x="3013310" y="2805803"/>
                  </a:lnTo>
                  <a:lnTo>
                    <a:pt x="3013987" y="2807170"/>
                  </a:lnTo>
                  <a:lnTo>
                    <a:pt x="3014663" y="2808537"/>
                  </a:lnTo>
                  <a:lnTo>
                    <a:pt x="3014663" y="2810360"/>
                  </a:lnTo>
                  <a:lnTo>
                    <a:pt x="3014663" y="2812183"/>
                  </a:lnTo>
                  <a:lnTo>
                    <a:pt x="3014438" y="2814233"/>
                  </a:lnTo>
                  <a:lnTo>
                    <a:pt x="3013761" y="2816284"/>
                  </a:lnTo>
                  <a:lnTo>
                    <a:pt x="3013084" y="2818334"/>
                  </a:lnTo>
                  <a:lnTo>
                    <a:pt x="3011280" y="2822891"/>
                  </a:lnTo>
                  <a:lnTo>
                    <a:pt x="3008799" y="2827448"/>
                  </a:lnTo>
                  <a:lnTo>
                    <a:pt x="3006318" y="2831549"/>
                  </a:lnTo>
                  <a:lnTo>
                    <a:pt x="3003837" y="2834966"/>
                  </a:lnTo>
                  <a:lnTo>
                    <a:pt x="3001356" y="2837928"/>
                  </a:lnTo>
                  <a:lnTo>
                    <a:pt x="2998649" y="2840662"/>
                  </a:lnTo>
                  <a:lnTo>
                    <a:pt x="2996168" y="2843396"/>
                  </a:lnTo>
                  <a:lnTo>
                    <a:pt x="2993462" y="2845675"/>
                  </a:lnTo>
                  <a:lnTo>
                    <a:pt x="2990981" y="2847725"/>
                  </a:lnTo>
                  <a:lnTo>
                    <a:pt x="2988274" y="2849320"/>
                  </a:lnTo>
                  <a:lnTo>
                    <a:pt x="2986019" y="2850687"/>
                  </a:lnTo>
                  <a:lnTo>
                    <a:pt x="2983763" y="2851826"/>
                  </a:lnTo>
                  <a:lnTo>
                    <a:pt x="2981508" y="2852510"/>
                  </a:lnTo>
                  <a:lnTo>
                    <a:pt x="2979478" y="2852738"/>
                  </a:lnTo>
                  <a:lnTo>
                    <a:pt x="2977674" y="2852738"/>
                  </a:lnTo>
                  <a:lnTo>
                    <a:pt x="2976095" y="2852282"/>
                  </a:lnTo>
                  <a:lnTo>
                    <a:pt x="2975193" y="2851599"/>
                  </a:lnTo>
                  <a:lnTo>
                    <a:pt x="2974065" y="2850232"/>
                  </a:lnTo>
                  <a:lnTo>
                    <a:pt x="2973614" y="2848409"/>
                  </a:lnTo>
                  <a:lnTo>
                    <a:pt x="2973388" y="2845675"/>
                  </a:lnTo>
                  <a:lnTo>
                    <a:pt x="2973614" y="2842941"/>
                  </a:lnTo>
                  <a:lnTo>
                    <a:pt x="2974290" y="2839523"/>
                  </a:lnTo>
                  <a:lnTo>
                    <a:pt x="2975644" y="2836106"/>
                  </a:lnTo>
                  <a:lnTo>
                    <a:pt x="2977448" y="2832232"/>
                  </a:lnTo>
                  <a:lnTo>
                    <a:pt x="2979252" y="2828587"/>
                  </a:lnTo>
                  <a:lnTo>
                    <a:pt x="2981508" y="2824942"/>
                  </a:lnTo>
                  <a:lnTo>
                    <a:pt x="2984440" y="2821296"/>
                  </a:lnTo>
                  <a:lnTo>
                    <a:pt x="2987147" y="2817879"/>
                  </a:lnTo>
                  <a:lnTo>
                    <a:pt x="2990079" y="2814461"/>
                  </a:lnTo>
                  <a:lnTo>
                    <a:pt x="2993236" y="2811499"/>
                  </a:lnTo>
                  <a:lnTo>
                    <a:pt x="2996394" y="2808993"/>
                  </a:lnTo>
                  <a:lnTo>
                    <a:pt x="2999777" y="2806942"/>
                  </a:lnTo>
                  <a:lnTo>
                    <a:pt x="3002935" y="2805120"/>
                  </a:lnTo>
                  <a:lnTo>
                    <a:pt x="3006092" y="2803980"/>
                  </a:lnTo>
                  <a:lnTo>
                    <a:pt x="3007671" y="2803753"/>
                  </a:lnTo>
                  <a:lnTo>
                    <a:pt x="3009025" y="2803525"/>
                  </a:lnTo>
                  <a:close/>
                  <a:moveTo>
                    <a:pt x="776189" y="2800351"/>
                  </a:moveTo>
                  <a:lnTo>
                    <a:pt x="777751" y="2800351"/>
                  </a:lnTo>
                  <a:lnTo>
                    <a:pt x="780430" y="2800579"/>
                  </a:lnTo>
                  <a:lnTo>
                    <a:pt x="782886" y="2801034"/>
                  </a:lnTo>
                  <a:lnTo>
                    <a:pt x="785342" y="2801718"/>
                  </a:lnTo>
                  <a:lnTo>
                    <a:pt x="787797" y="2802857"/>
                  </a:lnTo>
                  <a:lnTo>
                    <a:pt x="790253" y="2804452"/>
                  </a:lnTo>
                  <a:lnTo>
                    <a:pt x="792486" y="2806047"/>
                  </a:lnTo>
                  <a:lnTo>
                    <a:pt x="794495" y="2807642"/>
                  </a:lnTo>
                  <a:lnTo>
                    <a:pt x="796950" y="2809692"/>
                  </a:lnTo>
                  <a:lnTo>
                    <a:pt x="800746" y="2813565"/>
                  </a:lnTo>
                  <a:lnTo>
                    <a:pt x="804318" y="2818122"/>
                  </a:lnTo>
                  <a:lnTo>
                    <a:pt x="807220" y="2822451"/>
                  </a:lnTo>
                  <a:lnTo>
                    <a:pt x="809452" y="2826780"/>
                  </a:lnTo>
                  <a:lnTo>
                    <a:pt x="810792" y="2829742"/>
                  </a:lnTo>
                  <a:lnTo>
                    <a:pt x="811461" y="2832476"/>
                  </a:lnTo>
                  <a:lnTo>
                    <a:pt x="812354" y="2834982"/>
                  </a:lnTo>
                  <a:lnTo>
                    <a:pt x="812578" y="2837488"/>
                  </a:lnTo>
                  <a:lnTo>
                    <a:pt x="812801" y="2839539"/>
                  </a:lnTo>
                  <a:lnTo>
                    <a:pt x="812801" y="2841817"/>
                  </a:lnTo>
                  <a:lnTo>
                    <a:pt x="812354" y="2843640"/>
                  </a:lnTo>
                  <a:lnTo>
                    <a:pt x="811685" y="2845235"/>
                  </a:lnTo>
                  <a:lnTo>
                    <a:pt x="811015" y="2846374"/>
                  </a:lnTo>
                  <a:lnTo>
                    <a:pt x="809899" y="2847741"/>
                  </a:lnTo>
                  <a:lnTo>
                    <a:pt x="808782" y="2848425"/>
                  </a:lnTo>
                  <a:lnTo>
                    <a:pt x="807220" y="2849336"/>
                  </a:lnTo>
                  <a:lnTo>
                    <a:pt x="805657" y="2849564"/>
                  </a:lnTo>
                  <a:lnTo>
                    <a:pt x="803648" y="2849564"/>
                  </a:lnTo>
                  <a:lnTo>
                    <a:pt x="801415" y="2849336"/>
                  </a:lnTo>
                  <a:lnTo>
                    <a:pt x="799183" y="2848880"/>
                  </a:lnTo>
                  <a:lnTo>
                    <a:pt x="795611" y="2847285"/>
                  </a:lnTo>
                  <a:lnTo>
                    <a:pt x="791816" y="2844779"/>
                  </a:lnTo>
                  <a:lnTo>
                    <a:pt x="788021" y="2842273"/>
                  </a:lnTo>
                  <a:lnTo>
                    <a:pt x="784672" y="2839083"/>
                  </a:lnTo>
                  <a:lnTo>
                    <a:pt x="781770" y="2835666"/>
                  </a:lnTo>
                  <a:lnTo>
                    <a:pt x="778868" y="2832020"/>
                  </a:lnTo>
                  <a:lnTo>
                    <a:pt x="776189" y="2828375"/>
                  </a:lnTo>
                  <a:lnTo>
                    <a:pt x="773956" y="2824502"/>
                  </a:lnTo>
                  <a:lnTo>
                    <a:pt x="772170" y="2820400"/>
                  </a:lnTo>
                  <a:lnTo>
                    <a:pt x="770831" y="2816755"/>
                  </a:lnTo>
                  <a:lnTo>
                    <a:pt x="770161" y="2813110"/>
                  </a:lnTo>
                  <a:lnTo>
                    <a:pt x="769938" y="2809692"/>
                  </a:lnTo>
                  <a:lnTo>
                    <a:pt x="769938" y="2808097"/>
                  </a:lnTo>
                  <a:lnTo>
                    <a:pt x="770161" y="2806730"/>
                  </a:lnTo>
                  <a:lnTo>
                    <a:pt x="770384" y="2805591"/>
                  </a:lnTo>
                  <a:lnTo>
                    <a:pt x="770831" y="2804224"/>
                  </a:lnTo>
                  <a:lnTo>
                    <a:pt x="771724" y="2803085"/>
                  </a:lnTo>
                  <a:lnTo>
                    <a:pt x="772394" y="2802173"/>
                  </a:lnTo>
                  <a:lnTo>
                    <a:pt x="773510" y="2801262"/>
                  </a:lnTo>
                  <a:lnTo>
                    <a:pt x="774849" y="2800806"/>
                  </a:lnTo>
                  <a:lnTo>
                    <a:pt x="776189" y="2800351"/>
                  </a:lnTo>
                  <a:close/>
                  <a:moveTo>
                    <a:pt x="2910156" y="2798763"/>
                  </a:moveTo>
                  <a:lnTo>
                    <a:pt x="2912186" y="2799216"/>
                  </a:lnTo>
                  <a:lnTo>
                    <a:pt x="2913991" y="2799897"/>
                  </a:lnTo>
                  <a:lnTo>
                    <a:pt x="2915345" y="2801031"/>
                  </a:lnTo>
                  <a:lnTo>
                    <a:pt x="2916473" y="2802165"/>
                  </a:lnTo>
                  <a:lnTo>
                    <a:pt x="2916924" y="2803752"/>
                  </a:lnTo>
                  <a:lnTo>
                    <a:pt x="2917375" y="2805340"/>
                  </a:lnTo>
                  <a:lnTo>
                    <a:pt x="2917826" y="2807154"/>
                  </a:lnTo>
                  <a:lnTo>
                    <a:pt x="2917826" y="2809195"/>
                  </a:lnTo>
                  <a:lnTo>
                    <a:pt x="2917375" y="2811463"/>
                  </a:lnTo>
                  <a:lnTo>
                    <a:pt x="2916924" y="2813504"/>
                  </a:lnTo>
                  <a:lnTo>
                    <a:pt x="2915345" y="2817813"/>
                  </a:lnTo>
                  <a:lnTo>
                    <a:pt x="2913314" y="2822349"/>
                  </a:lnTo>
                  <a:lnTo>
                    <a:pt x="2911058" y="2826431"/>
                  </a:lnTo>
                  <a:lnTo>
                    <a:pt x="2908351" y="2830286"/>
                  </a:lnTo>
                  <a:lnTo>
                    <a:pt x="2905870" y="2833235"/>
                  </a:lnTo>
                  <a:lnTo>
                    <a:pt x="2903163" y="2836410"/>
                  </a:lnTo>
                  <a:lnTo>
                    <a:pt x="2900230" y="2839131"/>
                  </a:lnTo>
                  <a:lnTo>
                    <a:pt x="2897748" y="2841399"/>
                  </a:lnTo>
                  <a:lnTo>
                    <a:pt x="2894816" y="2843213"/>
                  </a:lnTo>
                  <a:lnTo>
                    <a:pt x="2892108" y="2845028"/>
                  </a:lnTo>
                  <a:lnTo>
                    <a:pt x="2889401" y="2846388"/>
                  </a:lnTo>
                  <a:lnTo>
                    <a:pt x="2886920" y="2847522"/>
                  </a:lnTo>
                  <a:lnTo>
                    <a:pt x="2884438" y="2847976"/>
                  </a:lnTo>
                  <a:lnTo>
                    <a:pt x="2882182" y="2847976"/>
                  </a:lnTo>
                  <a:lnTo>
                    <a:pt x="2880378" y="2847749"/>
                  </a:lnTo>
                  <a:lnTo>
                    <a:pt x="2878573" y="2846842"/>
                  </a:lnTo>
                  <a:lnTo>
                    <a:pt x="2877219" y="2845935"/>
                  </a:lnTo>
                  <a:lnTo>
                    <a:pt x="2875866" y="2844347"/>
                  </a:lnTo>
                  <a:lnTo>
                    <a:pt x="2875189" y="2841852"/>
                  </a:lnTo>
                  <a:lnTo>
                    <a:pt x="2874963" y="2839358"/>
                  </a:lnTo>
                  <a:lnTo>
                    <a:pt x="2875189" y="2836183"/>
                  </a:lnTo>
                  <a:lnTo>
                    <a:pt x="2875866" y="2832781"/>
                  </a:lnTo>
                  <a:lnTo>
                    <a:pt x="2876994" y="2829379"/>
                  </a:lnTo>
                  <a:lnTo>
                    <a:pt x="2878573" y="2825977"/>
                  </a:lnTo>
                  <a:lnTo>
                    <a:pt x="2880378" y="2822349"/>
                  </a:lnTo>
                  <a:lnTo>
                    <a:pt x="2882633" y="2818720"/>
                  </a:lnTo>
                  <a:lnTo>
                    <a:pt x="2884889" y="2815318"/>
                  </a:lnTo>
                  <a:lnTo>
                    <a:pt x="2887822" y="2812143"/>
                  </a:lnTo>
                  <a:lnTo>
                    <a:pt x="2890755" y="2808968"/>
                  </a:lnTo>
                  <a:lnTo>
                    <a:pt x="2893913" y="2806247"/>
                  </a:lnTo>
                  <a:lnTo>
                    <a:pt x="2896846" y="2803752"/>
                  </a:lnTo>
                  <a:lnTo>
                    <a:pt x="2900230" y="2801711"/>
                  </a:lnTo>
                  <a:lnTo>
                    <a:pt x="2903614" y="2800123"/>
                  </a:lnTo>
                  <a:lnTo>
                    <a:pt x="2906998" y="2799216"/>
                  </a:lnTo>
                  <a:lnTo>
                    <a:pt x="2910156" y="2798763"/>
                  </a:lnTo>
                  <a:close/>
                  <a:moveTo>
                    <a:pt x="2797469" y="2794001"/>
                  </a:moveTo>
                  <a:lnTo>
                    <a:pt x="2799667" y="2794467"/>
                  </a:lnTo>
                  <a:lnTo>
                    <a:pt x="2801645" y="2795399"/>
                  </a:lnTo>
                  <a:lnTo>
                    <a:pt x="2803184" y="2796331"/>
                  </a:lnTo>
                  <a:lnTo>
                    <a:pt x="2804503" y="2797496"/>
                  </a:lnTo>
                  <a:lnTo>
                    <a:pt x="2805602" y="2799127"/>
                  </a:lnTo>
                  <a:lnTo>
                    <a:pt x="2806261" y="2800992"/>
                  </a:lnTo>
                  <a:lnTo>
                    <a:pt x="2806481" y="2802856"/>
                  </a:lnTo>
                  <a:lnTo>
                    <a:pt x="2806701" y="2804720"/>
                  </a:lnTo>
                  <a:lnTo>
                    <a:pt x="2806701" y="2806817"/>
                  </a:lnTo>
                  <a:lnTo>
                    <a:pt x="2806481" y="2809381"/>
                  </a:lnTo>
                  <a:lnTo>
                    <a:pt x="2806041" y="2811478"/>
                  </a:lnTo>
                  <a:lnTo>
                    <a:pt x="2805602" y="2813808"/>
                  </a:lnTo>
                  <a:lnTo>
                    <a:pt x="2803843" y="2818469"/>
                  </a:lnTo>
                  <a:lnTo>
                    <a:pt x="2801425" y="2822663"/>
                  </a:lnTo>
                  <a:lnTo>
                    <a:pt x="2799227" y="2826392"/>
                  </a:lnTo>
                  <a:lnTo>
                    <a:pt x="2796589" y="2829887"/>
                  </a:lnTo>
                  <a:lnTo>
                    <a:pt x="2794172" y="2833149"/>
                  </a:lnTo>
                  <a:lnTo>
                    <a:pt x="2791314" y="2835946"/>
                  </a:lnTo>
                  <a:lnTo>
                    <a:pt x="2788237" y="2838276"/>
                  </a:lnTo>
                  <a:lnTo>
                    <a:pt x="2785599" y="2840373"/>
                  </a:lnTo>
                  <a:lnTo>
                    <a:pt x="2782522" y="2842004"/>
                  </a:lnTo>
                  <a:lnTo>
                    <a:pt x="2779664" y="2843403"/>
                  </a:lnTo>
                  <a:lnTo>
                    <a:pt x="2777026" y="2844102"/>
                  </a:lnTo>
                  <a:lnTo>
                    <a:pt x="2774389" y="2844801"/>
                  </a:lnTo>
                  <a:lnTo>
                    <a:pt x="2771971" y="2844801"/>
                  </a:lnTo>
                  <a:lnTo>
                    <a:pt x="2769773" y="2844102"/>
                  </a:lnTo>
                  <a:lnTo>
                    <a:pt x="2767794" y="2843170"/>
                  </a:lnTo>
                  <a:lnTo>
                    <a:pt x="2766256" y="2841771"/>
                  </a:lnTo>
                  <a:lnTo>
                    <a:pt x="2764937" y="2839674"/>
                  </a:lnTo>
                  <a:lnTo>
                    <a:pt x="2764058" y="2837111"/>
                  </a:lnTo>
                  <a:lnTo>
                    <a:pt x="2763838" y="2834081"/>
                  </a:lnTo>
                  <a:lnTo>
                    <a:pt x="2763838" y="2830819"/>
                  </a:lnTo>
                  <a:lnTo>
                    <a:pt x="2764497" y="2827557"/>
                  </a:lnTo>
                  <a:lnTo>
                    <a:pt x="2765376" y="2824061"/>
                  </a:lnTo>
                  <a:lnTo>
                    <a:pt x="2766915" y="2820333"/>
                  </a:lnTo>
                  <a:lnTo>
                    <a:pt x="2768234" y="2816837"/>
                  </a:lnTo>
                  <a:lnTo>
                    <a:pt x="2770432" y="2813342"/>
                  </a:lnTo>
                  <a:lnTo>
                    <a:pt x="2772630" y="2810080"/>
                  </a:lnTo>
                  <a:lnTo>
                    <a:pt x="2775268" y="2806817"/>
                  </a:lnTo>
                  <a:lnTo>
                    <a:pt x="2777906" y="2804021"/>
                  </a:lnTo>
                  <a:lnTo>
                    <a:pt x="2780983" y="2801225"/>
                  </a:lnTo>
                  <a:lnTo>
                    <a:pt x="2784060" y="2798894"/>
                  </a:lnTo>
                  <a:lnTo>
                    <a:pt x="2787357" y="2797030"/>
                  </a:lnTo>
                  <a:lnTo>
                    <a:pt x="2790655" y="2795632"/>
                  </a:lnTo>
                  <a:lnTo>
                    <a:pt x="2794172" y="2794467"/>
                  </a:lnTo>
                  <a:lnTo>
                    <a:pt x="2797469" y="2794001"/>
                  </a:lnTo>
                  <a:close/>
                  <a:moveTo>
                    <a:pt x="1021651" y="2792413"/>
                  </a:moveTo>
                  <a:lnTo>
                    <a:pt x="1024541" y="2792638"/>
                  </a:lnTo>
                  <a:lnTo>
                    <a:pt x="1027208" y="2793316"/>
                  </a:lnTo>
                  <a:lnTo>
                    <a:pt x="1029875" y="2794219"/>
                  </a:lnTo>
                  <a:lnTo>
                    <a:pt x="1032319" y="2795573"/>
                  </a:lnTo>
                  <a:lnTo>
                    <a:pt x="1034986" y="2796702"/>
                  </a:lnTo>
                  <a:lnTo>
                    <a:pt x="1037209" y="2798282"/>
                  </a:lnTo>
                  <a:lnTo>
                    <a:pt x="1039654" y="2800088"/>
                  </a:lnTo>
                  <a:lnTo>
                    <a:pt x="1041654" y="2801894"/>
                  </a:lnTo>
                  <a:lnTo>
                    <a:pt x="1043654" y="2804152"/>
                  </a:lnTo>
                  <a:lnTo>
                    <a:pt x="1045432" y="2806183"/>
                  </a:lnTo>
                  <a:lnTo>
                    <a:pt x="1046988" y="2808215"/>
                  </a:lnTo>
                  <a:lnTo>
                    <a:pt x="1048544" y="2810473"/>
                  </a:lnTo>
                  <a:lnTo>
                    <a:pt x="1050766" y="2814988"/>
                  </a:lnTo>
                  <a:lnTo>
                    <a:pt x="1052544" y="2819277"/>
                  </a:lnTo>
                  <a:lnTo>
                    <a:pt x="1053433" y="2822211"/>
                  </a:lnTo>
                  <a:lnTo>
                    <a:pt x="1053878" y="2825372"/>
                  </a:lnTo>
                  <a:lnTo>
                    <a:pt x="1054100" y="2828081"/>
                  </a:lnTo>
                  <a:lnTo>
                    <a:pt x="1053878" y="2830564"/>
                  </a:lnTo>
                  <a:lnTo>
                    <a:pt x="1053433" y="2833047"/>
                  </a:lnTo>
                  <a:lnTo>
                    <a:pt x="1052544" y="2835079"/>
                  </a:lnTo>
                  <a:lnTo>
                    <a:pt x="1051433" y="2836885"/>
                  </a:lnTo>
                  <a:lnTo>
                    <a:pt x="1050099" y="2838465"/>
                  </a:lnTo>
                  <a:lnTo>
                    <a:pt x="1048544" y="2839594"/>
                  </a:lnTo>
                  <a:lnTo>
                    <a:pt x="1046543" y="2840723"/>
                  </a:lnTo>
                  <a:lnTo>
                    <a:pt x="1044321" y="2841174"/>
                  </a:lnTo>
                  <a:lnTo>
                    <a:pt x="1042098" y="2841626"/>
                  </a:lnTo>
                  <a:lnTo>
                    <a:pt x="1039876" y="2841626"/>
                  </a:lnTo>
                  <a:lnTo>
                    <a:pt x="1037209" y="2840949"/>
                  </a:lnTo>
                  <a:lnTo>
                    <a:pt x="1034542" y="2840271"/>
                  </a:lnTo>
                  <a:lnTo>
                    <a:pt x="1031653" y="2838917"/>
                  </a:lnTo>
                  <a:lnTo>
                    <a:pt x="1027874" y="2836885"/>
                  </a:lnTo>
                  <a:lnTo>
                    <a:pt x="1024541" y="2834176"/>
                  </a:lnTo>
                  <a:lnTo>
                    <a:pt x="1021207" y="2831467"/>
                  </a:lnTo>
                  <a:lnTo>
                    <a:pt x="1018318" y="2828307"/>
                  </a:lnTo>
                  <a:lnTo>
                    <a:pt x="1016095" y="2824920"/>
                  </a:lnTo>
                  <a:lnTo>
                    <a:pt x="1013650" y="2821308"/>
                  </a:lnTo>
                  <a:lnTo>
                    <a:pt x="1012095" y="2817696"/>
                  </a:lnTo>
                  <a:lnTo>
                    <a:pt x="1010983" y="2813859"/>
                  </a:lnTo>
                  <a:lnTo>
                    <a:pt x="1009872" y="2810473"/>
                  </a:lnTo>
                  <a:lnTo>
                    <a:pt x="1009650" y="2807312"/>
                  </a:lnTo>
                  <a:lnTo>
                    <a:pt x="1009650" y="2803926"/>
                  </a:lnTo>
                  <a:lnTo>
                    <a:pt x="1010094" y="2800991"/>
                  </a:lnTo>
                  <a:lnTo>
                    <a:pt x="1010539" y="2799637"/>
                  </a:lnTo>
                  <a:lnTo>
                    <a:pt x="1011206" y="2798282"/>
                  </a:lnTo>
                  <a:lnTo>
                    <a:pt x="1011872" y="2797153"/>
                  </a:lnTo>
                  <a:lnTo>
                    <a:pt x="1012984" y="2796025"/>
                  </a:lnTo>
                  <a:lnTo>
                    <a:pt x="1013873" y="2795347"/>
                  </a:lnTo>
                  <a:lnTo>
                    <a:pt x="1014984" y="2794444"/>
                  </a:lnTo>
                  <a:lnTo>
                    <a:pt x="1016317" y="2793767"/>
                  </a:lnTo>
                  <a:lnTo>
                    <a:pt x="1017873" y="2793090"/>
                  </a:lnTo>
                  <a:lnTo>
                    <a:pt x="1019651" y="2792638"/>
                  </a:lnTo>
                  <a:lnTo>
                    <a:pt x="1021651" y="2792413"/>
                  </a:lnTo>
                  <a:close/>
                  <a:moveTo>
                    <a:pt x="2672444" y="2790826"/>
                  </a:moveTo>
                  <a:lnTo>
                    <a:pt x="2674939" y="2791051"/>
                  </a:lnTo>
                  <a:lnTo>
                    <a:pt x="2677433" y="2791954"/>
                  </a:lnTo>
                  <a:lnTo>
                    <a:pt x="2679248" y="2792857"/>
                  </a:lnTo>
                  <a:lnTo>
                    <a:pt x="2680835" y="2794212"/>
                  </a:lnTo>
                  <a:lnTo>
                    <a:pt x="2681969" y="2795792"/>
                  </a:lnTo>
                  <a:lnTo>
                    <a:pt x="2683103" y="2797372"/>
                  </a:lnTo>
                  <a:lnTo>
                    <a:pt x="2683783" y="2799178"/>
                  </a:lnTo>
                  <a:lnTo>
                    <a:pt x="2684464" y="2801210"/>
                  </a:lnTo>
                  <a:lnTo>
                    <a:pt x="2684464" y="2803242"/>
                  </a:lnTo>
                  <a:lnTo>
                    <a:pt x="2684464" y="2805274"/>
                  </a:lnTo>
                  <a:lnTo>
                    <a:pt x="2684237" y="2807757"/>
                  </a:lnTo>
                  <a:lnTo>
                    <a:pt x="2683783" y="2809789"/>
                  </a:lnTo>
                  <a:lnTo>
                    <a:pt x="2683103" y="2812046"/>
                  </a:lnTo>
                  <a:lnTo>
                    <a:pt x="2682423" y="2814304"/>
                  </a:lnTo>
                  <a:lnTo>
                    <a:pt x="2680382" y="2818593"/>
                  </a:lnTo>
                  <a:lnTo>
                    <a:pt x="2678114" y="2822205"/>
                  </a:lnTo>
                  <a:lnTo>
                    <a:pt x="2675619" y="2825817"/>
                  </a:lnTo>
                  <a:lnTo>
                    <a:pt x="2672671" y="2828977"/>
                  </a:lnTo>
                  <a:lnTo>
                    <a:pt x="2669496" y="2831912"/>
                  </a:lnTo>
                  <a:lnTo>
                    <a:pt x="2666321" y="2834169"/>
                  </a:lnTo>
                  <a:lnTo>
                    <a:pt x="2663146" y="2836427"/>
                  </a:lnTo>
                  <a:lnTo>
                    <a:pt x="2660197" y="2837781"/>
                  </a:lnTo>
                  <a:lnTo>
                    <a:pt x="2656796" y="2838910"/>
                  </a:lnTo>
                  <a:lnTo>
                    <a:pt x="2653621" y="2839587"/>
                  </a:lnTo>
                  <a:lnTo>
                    <a:pt x="2650672" y="2840039"/>
                  </a:lnTo>
                  <a:lnTo>
                    <a:pt x="2647951" y="2839587"/>
                  </a:lnTo>
                  <a:lnTo>
                    <a:pt x="2645456" y="2838910"/>
                  </a:lnTo>
                  <a:lnTo>
                    <a:pt x="2643188" y="2837556"/>
                  </a:lnTo>
                  <a:lnTo>
                    <a:pt x="2642054" y="2836878"/>
                  </a:lnTo>
                  <a:lnTo>
                    <a:pt x="2641374" y="2835975"/>
                  </a:lnTo>
                  <a:lnTo>
                    <a:pt x="2640467" y="2834847"/>
                  </a:lnTo>
                  <a:lnTo>
                    <a:pt x="2639786" y="2833718"/>
                  </a:lnTo>
                  <a:lnTo>
                    <a:pt x="2639333" y="2832363"/>
                  </a:lnTo>
                  <a:lnTo>
                    <a:pt x="2638653" y="2830783"/>
                  </a:lnTo>
                  <a:lnTo>
                    <a:pt x="2638426" y="2827848"/>
                  </a:lnTo>
                  <a:lnTo>
                    <a:pt x="2638426" y="2824688"/>
                  </a:lnTo>
                  <a:lnTo>
                    <a:pt x="2638879" y="2821527"/>
                  </a:lnTo>
                  <a:lnTo>
                    <a:pt x="2639786" y="2818141"/>
                  </a:lnTo>
                  <a:lnTo>
                    <a:pt x="2641147" y="2814981"/>
                  </a:lnTo>
                  <a:lnTo>
                    <a:pt x="2642735" y="2811595"/>
                  </a:lnTo>
                  <a:lnTo>
                    <a:pt x="2644549" y="2808434"/>
                  </a:lnTo>
                  <a:lnTo>
                    <a:pt x="2646817" y="2805274"/>
                  </a:lnTo>
                  <a:lnTo>
                    <a:pt x="2649312" y="2802565"/>
                  </a:lnTo>
                  <a:lnTo>
                    <a:pt x="2652033" y="2799630"/>
                  </a:lnTo>
                  <a:lnTo>
                    <a:pt x="2655208" y="2797372"/>
                  </a:lnTo>
                  <a:lnTo>
                    <a:pt x="2658383" y="2795341"/>
                  </a:lnTo>
                  <a:lnTo>
                    <a:pt x="2661785" y="2793309"/>
                  </a:lnTo>
                  <a:lnTo>
                    <a:pt x="2665187" y="2792180"/>
                  </a:lnTo>
                  <a:lnTo>
                    <a:pt x="2668815" y="2791051"/>
                  </a:lnTo>
                  <a:lnTo>
                    <a:pt x="2672444" y="2790826"/>
                  </a:lnTo>
                  <a:close/>
                  <a:moveTo>
                    <a:pt x="2533336" y="2787651"/>
                  </a:moveTo>
                  <a:lnTo>
                    <a:pt x="2536256" y="2788115"/>
                  </a:lnTo>
                  <a:lnTo>
                    <a:pt x="2538727" y="2789043"/>
                  </a:lnTo>
                  <a:lnTo>
                    <a:pt x="2540974" y="2790202"/>
                  </a:lnTo>
                  <a:lnTo>
                    <a:pt x="2542771" y="2791130"/>
                  </a:lnTo>
                  <a:lnTo>
                    <a:pt x="2544343" y="2792754"/>
                  </a:lnTo>
                  <a:lnTo>
                    <a:pt x="2545467" y="2794378"/>
                  </a:lnTo>
                  <a:lnTo>
                    <a:pt x="2546590" y="2796465"/>
                  </a:lnTo>
                  <a:lnTo>
                    <a:pt x="2547264" y="2798321"/>
                  </a:lnTo>
                  <a:lnTo>
                    <a:pt x="2547713" y="2800409"/>
                  </a:lnTo>
                  <a:lnTo>
                    <a:pt x="2547938" y="2802728"/>
                  </a:lnTo>
                  <a:lnTo>
                    <a:pt x="2547938" y="2805048"/>
                  </a:lnTo>
                  <a:lnTo>
                    <a:pt x="2547713" y="2807368"/>
                  </a:lnTo>
                  <a:lnTo>
                    <a:pt x="2547264" y="2809687"/>
                  </a:lnTo>
                  <a:lnTo>
                    <a:pt x="2546815" y="2812007"/>
                  </a:lnTo>
                  <a:lnTo>
                    <a:pt x="2546141" y="2814095"/>
                  </a:lnTo>
                  <a:lnTo>
                    <a:pt x="2545017" y="2816182"/>
                  </a:lnTo>
                  <a:lnTo>
                    <a:pt x="2542996" y="2820358"/>
                  </a:lnTo>
                  <a:lnTo>
                    <a:pt x="2540749" y="2823837"/>
                  </a:lnTo>
                  <a:lnTo>
                    <a:pt x="2537829" y="2826853"/>
                  </a:lnTo>
                  <a:lnTo>
                    <a:pt x="2534908" y="2829868"/>
                  </a:lnTo>
                  <a:lnTo>
                    <a:pt x="2531763" y="2832652"/>
                  </a:lnTo>
                  <a:lnTo>
                    <a:pt x="2528394" y="2834507"/>
                  </a:lnTo>
                  <a:lnTo>
                    <a:pt x="2525024" y="2836131"/>
                  </a:lnTo>
                  <a:lnTo>
                    <a:pt x="2522103" y="2837291"/>
                  </a:lnTo>
                  <a:lnTo>
                    <a:pt x="2518734" y="2838219"/>
                  </a:lnTo>
                  <a:lnTo>
                    <a:pt x="2515364" y="2838451"/>
                  </a:lnTo>
                  <a:lnTo>
                    <a:pt x="2512444" y="2838219"/>
                  </a:lnTo>
                  <a:lnTo>
                    <a:pt x="2509523" y="2837291"/>
                  </a:lnTo>
                  <a:lnTo>
                    <a:pt x="2507052" y="2836131"/>
                  </a:lnTo>
                  <a:lnTo>
                    <a:pt x="2505929" y="2835203"/>
                  </a:lnTo>
                  <a:lnTo>
                    <a:pt x="2504581" y="2834507"/>
                  </a:lnTo>
                  <a:lnTo>
                    <a:pt x="2503907" y="2833116"/>
                  </a:lnTo>
                  <a:lnTo>
                    <a:pt x="2502784" y="2831956"/>
                  </a:lnTo>
                  <a:lnTo>
                    <a:pt x="2502110" y="2830796"/>
                  </a:lnTo>
                  <a:lnTo>
                    <a:pt x="2501661" y="2829172"/>
                  </a:lnTo>
                  <a:lnTo>
                    <a:pt x="2500762" y="2825925"/>
                  </a:lnTo>
                  <a:lnTo>
                    <a:pt x="2500313" y="2822677"/>
                  </a:lnTo>
                  <a:lnTo>
                    <a:pt x="2500537" y="2819430"/>
                  </a:lnTo>
                  <a:lnTo>
                    <a:pt x="2500987" y="2815950"/>
                  </a:lnTo>
                  <a:lnTo>
                    <a:pt x="2502110" y="2812703"/>
                  </a:lnTo>
                  <a:lnTo>
                    <a:pt x="2503458" y="2809223"/>
                  </a:lnTo>
                  <a:lnTo>
                    <a:pt x="2505255" y="2806208"/>
                  </a:lnTo>
                  <a:lnTo>
                    <a:pt x="2507277" y="2802960"/>
                  </a:lnTo>
                  <a:lnTo>
                    <a:pt x="2509523" y="2799945"/>
                  </a:lnTo>
                  <a:lnTo>
                    <a:pt x="2512444" y="2796929"/>
                  </a:lnTo>
                  <a:lnTo>
                    <a:pt x="2515364" y="2794610"/>
                  </a:lnTo>
                  <a:lnTo>
                    <a:pt x="2518734" y="2792522"/>
                  </a:lnTo>
                  <a:lnTo>
                    <a:pt x="2522103" y="2790666"/>
                  </a:lnTo>
                  <a:lnTo>
                    <a:pt x="2525698" y="2789274"/>
                  </a:lnTo>
                  <a:lnTo>
                    <a:pt x="2529292" y="2788115"/>
                  </a:lnTo>
                  <a:lnTo>
                    <a:pt x="2533336" y="2787651"/>
                  </a:lnTo>
                  <a:close/>
                  <a:moveTo>
                    <a:pt x="509437" y="2762251"/>
                  </a:moveTo>
                  <a:lnTo>
                    <a:pt x="511281" y="2762481"/>
                  </a:lnTo>
                  <a:lnTo>
                    <a:pt x="513357" y="2763170"/>
                  </a:lnTo>
                  <a:lnTo>
                    <a:pt x="515201" y="2763860"/>
                  </a:lnTo>
                  <a:lnTo>
                    <a:pt x="517507" y="2765239"/>
                  </a:lnTo>
                  <a:lnTo>
                    <a:pt x="519582" y="2766618"/>
                  </a:lnTo>
                  <a:lnTo>
                    <a:pt x="521658" y="2768227"/>
                  </a:lnTo>
                  <a:lnTo>
                    <a:pt x="525808" y="2771905"/>
                  </a:lnTo>
                  <a:lnTo>
                    <a:pt x="529959" y="2776043"/>
                  </a:lnTo>
                  <a:lnTo>
                    <a:pt x="533648" y="2780640"/>
                  </a:lnTo>
                  <a:lnTo>
                    <a:pt x="537107" y="2785237"/>
                  </a:lnTo>
                  <a:lnTo>
                    <a:pt x="539643" y="2789605"/>
                  </a:lnTo>
                  <a:lnTo>
                    <a:pt x="542641" y="2794891"/>
                  </a:lnTo>
                  <a:lnTo>
                    <a:pt x="544486" y="2799948"/>
                  </a:lnTo>
                  <a:lnTo>
                    <a:pt x="545178" y="2802017"/>
                  </a:lnTo>
                  <a:lnTo>
                    <a:pt x="545869" y="2804086"/>
                  </a:lnTo>
                  <a:lnTo>
                    <a:pt x="546100" y="2805925"/>
                  </a:lnTo>
                  <a:lnTo>
                    <a:pt x="546100" y="2807534"/>
                  </a:lnTo>
                  <a:lnTo>
                    <a:pt x="545869" y="2809143"/>
                  </a:lnTo>
                  <a:lnTo>
                    <a:pt x="545639" y="2810522"/>
                  </a:lnTo>
                  <a:lnTo>
                    <a:pt x="544947" y="2811442"/>
                  </a:lnTo>
                  <a:lnTo>
                    <a:pt x="544255" y="2812361"/>
                  </a:lnTo>
                  <a:lnTo>
                    <a:pt x="543102" y="2812821"/>
                  </a:lnTo>
                  <a:lnTo>
                    <a:pt x="542180" y="2813051"/>
                  </a:lnTo>
                  <a:lnTo>
                    <a:pt x="540566" y="2813051"/>
                  </a:lnTo>
                  <a:lnTo>
                    <a:pt x="538952" y="2812591"/>
                  </a:lnTo>
                  <a:lnTo>
                    <a:pt x="537338" y="2812131"/>
                  </a:lnTo>
                  <a:lnTo>
                    <a:pt x="535723" y="2811442"/>
                  </a:lnTo>
                  <a:lnTo>
                    <a:pt x="532265" y="2809373"/>
                  </a:lnTo>
                  <a:lnTo>
                    <a:pt x="528806" y="2807074"/>
                  </a:lnTo>
                  <a:lnTo>
                    <a:pt x="525347" y="2803856"/>
                  </a:lnTo>
                  <a:lnTo>
                    <a:pt x="521888" y="2800408"/>
                  </a:lnTo>
                  <a:lnTo>
                    <a:pt x="518660" y="2796730"/>
                  </a:lnTo>
                  <a:lnTo>
                    <a:pt x="515893" y="2792823"/>
                  </a:lnTo>
                  <a:lnTo>
                    <a:pt x="512895" y="2788455"/>
                  </a:lnTo>
                  <a:lnTo>
                    <a:pt x="510590" y="2784548"/>
                  </a:lnTo>
                  <a:lnTo>
                    <a:pt x="508284" y="2780410"/>
                  </a:lnTo>
                  <a:lnTo>
                    <a:pt x="506439" y="2776502"/>
                  </a:lnTo>
                  <a:lnTo>
                    <a:pt x="505517" y="2772825"/>
                  </a:lnTo>
                  <a:lnTo>
                    <a:pt x="504825" y="2769836"/>
                  </a:lnTo>
                  <a:lnTo>
                    <a:pt x="504825" y="2768227"/>
                  </a:lnTo>
                  <a:lnTo>
                    <a:pt x="504825" y="2766848"/>
                  </a:lnTo>
                  <a:lnTo>
                    <a:pt x="505286" y="2765699"/>
                  </a:lnTo>
                  <a:lnTo>
                    <a:pt x="505747" y="2764779"/>
                  </a:lnTo>
                  <a:lnTo>
                    <a:pt x="506208" y="2763630"/>
                  </a:lnTo>
                  <a:lnTo>
                    <a:pt x="507131" y="2763170"/>
                  </a:lnTo>
                  <a:lnTo>
                    <a:pt x="508053" y="2762481"/>
                  </a:lnTo>
                  <a:lnTo>
                    <a:pt x="509437" y="2762251"/>
                  </a:lnTo>
                  <a:close/>
                  <a:moveTo>
                    <a:pt x="598162" y="2757488"/>
                  </a:moveTo>
                  <a:lnTo>
                    <a:pt x="600393" y="2757710"/>
                  </a:lnTo>
                  <a:lnTo>
                    <a:pt x="602624" y="2758378"/>
                  </a:lnTo>
                  <a:lnTo>
                    <a:pt x="604855" y="2759047"/>
                  </a:lnTo>
                  <a:lnTo>
                    <a:pt x="606863" y="2760383"/>
                  </a:lnTo>
                  <a:lnTo>
                    <a:pt x="609094" y="2761719"/>
                  </a:lnTo>
                  <a:lnTo>
                    <a:pt x="611325" y="2763055"/>
                  </a:lnTo>
                  <a:lnTo>
                    <a:pt x="613556" y="2764836"/>
                  </a:lnTo>
                  <a:lnTo>
                    <a:pt x="615564" y="2766840"/>
                  </a:lnTo>
                  <a:lnTo>
                    <a:pt x="619580" y="2771071"/>
                  </a:lnTo>
                  <a:lnTo>
                    <a:pt x="623150" y="2775525"/>
                  </a:lnTo>
                  <a:lnTo>
                    <a:pt x="626050" y="2779756"/>
                  </a:lnTo>
                  <a:lnTo>
                    <a:pt x="628728" y="2784210"/>
                  </a:lnTo>
                  <a:lnTo>
                    <a:pt x="630066" y="2787105"/>
                  </a:lnTo>
                  <a:lnTo>
                    <a:pt x="630959" y="2789554"/>
                  </a:lnTo>
                  <a:lnTo>
                    <a:pt x="632074" y="2792226"/>
                  </a:lnTo>
                  <a:lnTo>
                    <a:pt x="632520" y="2794676"/>
                  </a:lnTo>
                  <a:lnTo>
                    <a:pt x="633190" y="2796680"/>
                  </a:lnTo>
                  <a:lnTo>
                    <a:pt x="633413" y="2798907"/>
                  </a:lnTo>
                  <a:lnTo>
                    <a:pt x="633190" y="2800911"/>
                  </a:lnTo>
                  <a:lnTo>
                    <a:pt x="632744" y="2802470"/>
                  </a:lnTo>
                  <a:lnTo>
                    <a:pt x="632297" y="2803583"/>
                  </a:lnTo>
                  <a:lnTo>
                    <a:pt x="631628" y="2804919"/>
                  </a:lnTo>
                  <a:lnTo>
                    <a:pt x="630736" y="2805810"/>
                  </a:lnTo>
                  <a:lnTo>
                    <a:pt x="629397" y="2806478"/>
                  </a:lnTo>
                  <a:lnTo>
                    <a:pt x="628058" y="2806701"/>
                  </a:lnTo>
                  <a:lnTo>
                    <a:pt x="626497" y="2806701"/>
                  </a:lnTo>
                  <a:lnTo>
                    <a:pt x="624712" y="2806478"/>
                  </a:lnTo>
                  <a:lnTo>
                    <a:pt x="622481" y="2806033"/>
                  </a:lnTo>
                  <a:lnTo>
                    <a:pt x="619134" y="2804474"/>
                  </a:lnTo>
                  <a:lnTo>
                    <a:pt x="615564" y="2802024"/>
                  </a:lnTo>
                  <a:lnTo>
                    <a:pt x="612218" y="2799575"/>
                  </a:lnTo>
                  <a:lnTo>
                    <a:pt x="608871" y="2796457"/>
                  </a:lnTo>
                  <a:lnTo>
                    <a:pt x="605971" y="2793117"/>
                  </a:lnTo>
                  <a:lnTo>
                    <a:pt x="602847" y="2789554"/>
                  </a:lnTo>
                  <a:lnTo>
                    <a:pt x="600170" y="2785769"/>
                  </a:lnTo>
                  <a:lnTo>
                    <a:pt x="597939" y="2781983"/>
                  </a:lnTo>
                  <a:lnTo>
                    <a:pt x="595931" y="2777975"/>
                  </a:lnTo>
                  <a:lnTo>
                    <a:pt x="594369" y="2774189"/>
                  </a:lnTo>
                  <a:lnTo>
                    <a:pt x="593030" y="2770626"/>
                  </a:lnTo>
                  <a:lnTo>
                    <a:pt x="592138" y="2767286"/>
                  </a:lnTo>
                  <a:lnTo>
                    <a:pt x="592138" y="2764168"/>
                  </a:lnTo>
                  <a:lnTo>
                    <a:pt x="592138" y="2762832"/>
                  </a:lnTo>
                  <a:lnTo>
                    <a:pt x="592807" y="2761719"/>
                  </a:lnTo>
                  <a:lnTo>
                    <a:pt x="593030" y="2760605"/>
                  </a:lnTo>
                  <a:lnTo>
                    <a:pt x="593700" y="2759492"/>
                  </a:lnTo>
                  <a:lnTo>
                    <a:pt x="594592" y="2758824"/>
                  </a:lnTo>
                  <a:lnTo>
                    <a:pt x="595484" y="2758378"/>
                  </a:lnTo>
                  <a:lnTo>
                    <a:pt x="596823" y="2757710"/>
                  </a:lnTo>
                  <a:lnTo>
                    <a:pt x="598162" y="2757488"/>
                  </a:lnTo>
                  <a:close/>
                  <a:moveTo>
                    <a:pt x="3086155" y="2754313"/>
                  </a:moveTo>
                  <a:lnTo>
                    <a:pt x="3087948" y="2754770"/>
                  </a:lnTo>
                  <a:lnTo>
                    <a:pt x="3088845" y="2755457"/>
                  </a:lnTo>
                  <a:lnTo>
                    <a:pt x="3089966" y="2756601"/>
                  </a:lnTo>
                  <a:lnTo>
                    <a:pt x="3090639" y="2757974"/>
                  </a:lnTo>
                  <a:lnTo>
                    <a:pt x="3090863" y="2759576"/>
                  </a:lnTo>
                  <a:lnTo>
                    <a:pt x="3090863" y="2761406"/>
                  </a:lnTo>
                  <a:lnTo>
                    <a:pt x="3090863" y="2763237"/>
                  </a:lnTo>
                  <a:lnTo>
                    <a:pt x="3090415" y="2765297"/>
                  </a:lnTo>
                  <a:lnTo>
                    <a:pt x="3089294" y="2769873"/>
                  </a:lnTo>
                  <a:lnTo>
                    <a:pt x="3087276" y="2774221"/>
                  </a:lnTo>
                  <a:lnTo>
                    <a:pt x="3085033" y="2779026"/>
                  </a:lnTo>
                  <a:lnTo>
                    <a:pt x="3082343" y="2783145"/>
                  </a:lnTo>
                  <a:lnTo>
                    <a:pt x="3080100" y="2786578"/>
                  </a:lnTo>
                  <a:lnTo>
                    <a:pt x="3077634" y="2789781"/>
                  </a:lnTo>
                  <a:lnTo>
                    <a:pt x="3075167" y="2792756"/>
                  </a:lnTo>
                  <a:lnTo>
                    <a:pt x="3072701" y="2795731"/>
                  </a:lnTo>
                  <a:lnTo>
                    <a:pt x="3070010" y="2798019"/>
                  </a:lnTo>
                  <a:lnTo>
                    <a:pt x="3067768" y="2799850"/>
                  </a:lnTo>
                  <a:lnTo>
                    <a:pt x="3065077" y="2801680"/>
                  </a:lnTo>
                  <a:lnTo>
                    <a:pt x="3062835" y="2803053"/>
                  </a:lnTo>
                  <a:lnTo>
                    <a:pt x="3060817" y="2803969"/>
                  </a:lnTo>
                  <a:lnTo>
                    <a:pt x="3058575" y="2804884"/>
                  </a:lnTo>
                  <a:lnTo>
                    <a:pt x="3056781" y="2805113"/>
                  </a:lnTo>
                  <a:lnTo>
                    <a:pt x="3054987" y="2805113"/>
                  </a:lnTo>
                  <a:lnTo>
                    <a:pt x="3053866" y="2804655"/>
                  </a:lnTo>
                  <a:lnTo>
                    <a:pt x="3052745" y="2803511"/>
                  </a:lnTo>
                  <a:lnTo>
                    <a:pt x="3051624" y="2802138"/>
                  </a:lnTo>
                  <a:lnTo>
                    <a:pt x="3051175" y="2800307"/>
                  </a:lnTo>
                  <a:lnTo>
                    <a:pt x="3051175" y="2797790"/>
                  </a:lnTo>
                  <a:lnTo>
                    <a:pt x="3051399" y="2794587"/>
                  </a:lnTo>
                  <a:lnTo>
                    <a:pt x="3052521" y="2791154"/>
                  </a:lnTo>
                  <a:lnTo>
                    <a:pt x="3053866" y="2787722"/>
                  </a:lnTo>
                  <a:lnTo>
                    <a:pt x="3055211" y="2784060"/>
                  </a:lnTo>
                  <a:lnTo>
                    <a:pt x="3057454" y="2780170"/>
                  </a:lnTo>
                  <a:lnTo>
                    <a:pt x="3059696" y="2776280"/>
                  </a:lnTo>
                  <a:lnTo>
                    <a:pt x="3062387" y="2772619"/>
                  </a:lnTo>
                  <a:lnTo>
                    <a:pt x="3065077" y="2768958"/>
                  </a:lnTo>
                  <a:lnTo>
                    <a:pt x="3067992" y="2765525"/>
                  </a:lnTo>
                  <a:lnTo>
                    <a:pt x="3071131" y="2762779"/>
                  </a:lnTo>
                  <a:lnTo>
                    <a:pt x="3074271" y="2760033"/>
                  </a:lnTo>
                  <a:lnTo>
                    <a:pt x="3077185" y="2757745"/>
                  </a:lnTo>
                  <a:lnTo>
                    <a:pt x="3080325" y="2756143"/>
                  </a:lnTo>
                  <a:lnTo>
                    <a:pt x="3083240" y="2754770"/>
                  </a:lnTo>
                  <a:lnTo>
                    <a:pt x="3084809" y="2754542"/>
                  </a:lnTo>
                  <a:lnTo>
                    <a:pt x="3086155" y="2754313"/>
                  </a:lnTo>
                  <a:close/>
                  <a:moveTo>
                    <a:pt x="700271" y="2752726"/>
                  </a:moveTo>
                  <a:lnTo>
                    <a:pt x="702527" y="2752947"/>
                  </a:lnTo>
                  <a:lnTo>
                    <a:pt x="705234" y="2753612"/>
                  </a:lnTo>
                  <a:lnTo>
                    <a:pt x="707490" y="2754278"/>
                  </a:lnTo>
                  <a:lnTo>
                    <a:pt x="709972" y="2755608"/>
                  </a:lnTo>
                  <a:lnTo>
                    <a:pt x="712228" y="2756938"/>
                  </a:lnTo>
                  <a:lnTo>
                    <a:pt x="714484" y="2758489"/>
                  </a:lnTo>
                  <a:lnTo>
                    <a:pt x="716965" y="2760263"/>
                  </a:lnTo>
                  <a:lnTo>
                    <a:pt x="718996" y="2762258"/>
                  </a:lnTo>
                  <a:lnTo>
                    <a:pt x="722831" y="2766248"/>
                  </a:lnTo>
                  <a:lnTo>
                    <a:pt x="726440" y="2770682"/>
                  </a:lnTo>
                  <a:lnTo>
                    <a:pt x="729373" y="2774894"/>
                  </a:lnTo>
                  <a:lnTo>
                    <a:pt x="731629" y="2779327"/>
                  </a:lnTo>
                  <a:lnTo>
                    <a:pt x="732757" y="2782209"/>
                  </a:lnTo>
                  <a:lnTo>
                    <a:pt x="733885" y="2784869"/>
                  </a:lnTo>
                  <a:lnTo>
                    <a:pt x="734562" y="2787530"/>
                  </a:lnTo>
                  <a:lnTo>
                    <a:pt x="735013" y="2789746"/>
                  </a:lnTo>
                  <a:lnTo>
                    <a:pt x="735013" y="2792185"/>
                  </a:lnTo>
                  <a:lnTo>
                    <a:pt x="735013" y="2794180"/>
                  </a:lnTo>
                  <a:lnTo>
                    <a:pt x="734787" y="2795953"/>
                  </a:lnTo>
                  <a:lnTo>
                    <a:pt x="734336" y="2797505"/>
                  </a:lnTo>
                  <a:lnTo>
                    <a:pt x="733434" y="2799057"/>
                  </a:lnTo>
                  <a:lnTo>
                    <a:pt x="732531" y="2799944"/>
                  </a:lnTo>
                  <a:lnTo>
                    <a:pt x="731178" y="2801052"/>
                  </a:lnTo>
                  <a:lnTo>
                    <a:pt x="729599" y="2801495"/>
                  </a:lnTo>
                  <a:lnTo>
                    <a:pt x="728019" y="2801939"/>
                  </a:lnTo>
                  <a:lnTo>
                    <a:pt x="726215" y="2801939"/>
                  </a:lnTo>
                  <a:lnTo>
                    <a:pt x="724184" y="2801717"/>
                  </a:lnTo>
                  <a:lnTo>
                    <a:pt x="721928" y="2801052"/>
                  </a:lnTo>
                  <a:lnTo>
                    <a:pt x="718319" y="2799500"/>
                  </a:lnTo>
                  <a:lnTo>
                    <a:pt x="714484" y="2797505"/>
                  </a:lnTo>
                  <a:lnTo>
                    <a:pt x="710874" y="2794623"/>
                  </a:lnTo>
                  <a:lnTo>
                    <a:pt x="707490" y="2791520"/>
                  </a:lnTo>
                  <a:lnTo>
                    <a:pt x="704558" y="2788195"/>
                  </a:lnTo>
                  <a:lnTo>
                    <a:pt x="701625" y="2784648"/>
                  </a:lnTo>
                  <a:lnTo>
                    <a:pt x="698918" y="2780879"/>
                  </a:lnTo>
                  <a:lnTo>
                    <a:pt x="696662" y="2776667"/>
                  </a:lnTo>
                  <a:lnTo>
                    <a:pt x="694857" y="2772899"/>
                  </a:lnTo>
                  <a:lnTo>
                    <a:pt x="693503" y="2769352"/>
                  </a:lnTo>
                  <a:lnTo>
                    <a:pt x="692827" y="2765805"/>
                  </a:lnTo>
                  <a:lnTo>
                    <a:pt x="692150" y="2762258"/>
                  </a:lnTo>
                  <a:lnTo>
                    <a:pt x="692601" y="2760706"/>
                  </a:lnTo>
                  <a:lnTo>
                    <a:pt x="692601" y="2759376"/>
                  </a:lnTo>
                  <a:lnTo>
                    <a:pt x="693052" y="2758046"/>
                  </a:lnTo>
                  <a:lnTo>
                    <a:pt x="693278" y="2756938"/>
                  </a:lnTo>
                  <a:lnTo>
                    <a:pt x="693955" y="2755829"/>
                  </a:lnTo>
                  <a:lnTo>
                    <a:pt x="694857" y="2754721"/>
                  </a:lnTo>
                  <a:lnTo>
                    <a:pt x="695985" y="2754056"/>
                  </a:lnTo>
                  <a:lnTo>
                    <a:pt x="697113" y="2753391"/>
                  </a:lnTo>
                  <a:lnTo>
                    <a:pt x="698692" y="2752947"/>
                  </a:lnTo>
                  <a:lnTo>
                    <a:pt x="700271" y="2752726"/>
                  </a:lnTo>
                  <a:close/>
                  <a:moveTo>
                    <a:pt x="2993646" y="2749550"/>
                  </a:moveTo>
                  <a:lnTo>
                    <a:pt x="2995440" y="2750007"/>
                  </a:lnTo>
                  <a:lnTo>
                    <a:pt x="2997010" y="2750923"/>
                  </a:lnTo>
                  <a:lnTo>
                    <a:pt x="2998356" y="2751838"/>
                  </a:lnTo>
                  <a:lnTo>
                    <a:pt x="2999478" y="2753211"/>
                  </a:lnTo>
                  <a:lnTo>
                    <a:pt x="2999927" y="2754813"/>
                  </a:lnTo>
                  <a:lnTo>
                    <a:pt x="3000375" y="2756643"/>
                  </a:lnTo>
                  <a:lnTo>
                    <a:pt x="3000375" y="2758474"/>
                  </a:lnTo>
                  <a:lnTo>
                    <a:pt x="3000375" y="2760534"/>
                  </a:lnTo>
                  <a:lnTo>
                    <a:pt x="2999927" y="2762822"/>
                  </a:lnTo>
                  <a:lnTo>
                    <a:pt x="2999478" y="2764881"/>
                  </a:lnTo>
                  <a:lnTo>
                    <a:pt x="2997908" y="2769687"/>
                  </a:lnTo>
                  <a:lnTo>
                    <a:pt x="2995889" y="2774034"/>
                  </a:lnTo>
                  <a:lnTo>
                    <a:pt x="2993421" y="2778611"/>
                  </a:lnTo>
                  <a:lnTo>
                    <a:pt x="2991178" y="2782272"/>
                  </a:lnTo>
                  <a:lnTo>
                    <a:pt x="2988486" y="2785476"/>
                  </a:lnTo>
                  <a:lnTo>
                    <a:pt x="2986019" y="2788451"/>
                  </a:lnTo>
                  <a:lnTo>
                    <a:pt x="2983103" y="2791197"/>
                  </a:lnTo>
                  <a:lnTo>
                    <a:pt x="2980635" y="2793485"/>
                  </a:lnTo>
                  <a:lnTo>
                    <a:pt x="2977719" y="2795773"/>
                  </a:lnTo>
                  <a:lnTo>
                    <a:pt x="2975027" y="2797604"/>
                  </a:lnTo>
                  <a:lnTo>
                    <a:pt x="2972559" y="2798748"/>
                  </a:lnTo>
                  <a:lnTo>
                    <a:pt x="2970316" y="2799892"/>
                  </a:lnTo>
                  <a:lnTo>
                    <a:pt x="2967849" y="2800350"/>
                  </a:lnTo>
                  <a:lnTo>
                    <a:pt x="2965830" y="2800350"/>
                  </a:lnTo>
                  <a:lnTo>
                    <a:pt x="2963811" y="2800121"/>
                  </a:lnTo>
                  <a:lnTo>
                    <a:pt x="2962241" y="2799434"/>
                  </a:lnTo>
                  <a:lnTo>
                    <a:pt x="2960895" y="2798290"/>
                  </a:lnTo>
                  <a:lnTo>
                    <a:pt x="2959998" y="2796460"/>
                  </a:lnTo>
                  <a:lnTo>
                    <a:pt x="2959325" y="2794400"/>
                  </a:lnTo>
                  <a:lnTo>
                    <a:pt x="2959100" y="2791425"/>
                  </a:lnTo>
                  <a:lnTo>
                    <a:pt x="2959325" y="2788222"/>
                  </a:lnTo>
                  <a:lnTo>
                    <a:pt x="2960222" y="2784789"/>
                  </a:lnTo>
                  <a:lnTo>
                    <a:pt x="2961119" y="2781357"/>
                  </a:lnTo>
                  <a:lnTo>
                    <a:pt x="2962689" y="2777696"/>
                  </a:lnTo>
                  <a:lnTo>
                    <a:pt x="2964708" y="2774034"/>
                  </a:lnTo>
                  <a:lnTo>
                    <a:pt x="2966951" y="2770373"/>
                  </a:lnTo>
                  <a:lnTo>
                    <a:pt x="2969419" y="2766712"/>
                  </a:lnTo>
                  <a:lnTo>
                    <a:pt x="2972111" y="2763508"/>
                  </a:lnTo>
                  <a:lnTo>
                    <a:pt x="2974803" y="2760305"/>
                  </a:lnTo>
                  <a:lnTo>
                    <a:pt x="2977943" y="2757559"/>
                  </a:lnTo>
                  <a:lnTo>
                    <a:pt x="2981084" y="2754813"/>
                  </a:lnTo>
                  <a:lnTo>
                    <a:pt x="2984224" y="2752753"/>
                  </a:lnTo>
                  <a:lnTo>
                    <a:pt x="2987365" y="2751152"/>
                  </a:lnTo>
                  <a:lnTo>
                    <a:pt x="2990729" y="2750007"/>
                  </a:lnTo>
                  <a:lnTo>
                    <a:pt x="2992075" y="2749779"/>
                  </a:lnTo>
                  <a:lnTo>
                    <a:pt x="2993646" y="2749550"/>
                  </a:lnTo>
                  <a:close/>
                  <a:moveTo>
                    <a:pt x="2885308" y="2746376"/>
                  </a:moveTo>
                  <a:lnTo>
                    <a:pt x="2887540" y="2746819"/>
                  </a:lnTo>
                  <a:lnTo>
                    <a:pt x="2889326" y="2747262"/>
                  </a:lnTo>
                  <a:lnTo>
                    <a:pt x="2890889" y="2748371"/>
                  </a:lnTo>
                  <a:lnTo>
                    <a:pt x="2892005" y="2749701"/>
                  </a:lnTo>
                  <a:lnTo>
                    <a:pt x="2892898" y="2751031"/>
                  </a:lnTo>
                  <a:lnTo>
                    <a:pt x="2893568" y="2753026"/>
                  </a:lnTo>
                  <a:lnTo>
                    <a:pt x="2894014" y="2754800"/>
                  </a:lnTo>
                  <a:lnTo>
                    <a:pt x="2894014" y="2756795"/>
                  </a:lnTo>
                  <a:lnTo>
                    <a:pt x="2894014" y="2758790"/>
                  </a:lnTo>
                  <a:lnTo>
                    <a:pt x="2893791" y="2761007"/>
                  </a:lnTo>
                  <a:lnTo>
                    <a:pt x="2893121" y="2763445"/>
                  </a:lnTo>
                  <a:lnTo>
                    <a:pt x="2892452" y="2765440"/>
                  </a:lnTo>
                  <a:lnTo>
                    <a:pt x="2890666" y="2770096"/>
                  </a:lnTo>
                  <a:lnTo>
                    <a:pt x="2888656" y="2774307"/>
                  </a:lnTo>
                  <a:lnTo>
                    <a:pt x="2886201" y="2777854"/>
                  </a:lnTo>
                  <a:lnTo>
                    <a:pt x="2883745" y="2781180"/>
                  </a:lnTo>
                  <a:lnTo>
                    <a:pt x="2880843" y="2784283"/>
                  </a:lnTo>
                  <a:lnTo>
                    <a:pt x="2878164" y="2787165"/>
                  </a:lnTo>
                  <a:lnTo>
                    <a:pt x="2875262" y="2789382"/>
                  </a:lnTo>
                  <a:lnTo>
                    <a:pt x="2872136" y="2791377"/>
                  </a:lnTo>
                  <a:lnTo>
                    <a:pt x="2869234" y="2792929"/>
                  </a:lnTo>
                  <a:lnTo>
                    <a:pt x="2866555" y="2794259"/>
                  </a:lnTo>
                  <a:lnTo>
                    <a:pt x="2863876" y="2795145"/>
                  </a:lnTo>
                  <a:lnTo>
                    <a:pt x="2861421" y="2795589"/>
                  </a:lnTo>
                  <a:lnTo>
                    <a:pt x="2858741" y="2795589"/>
                  </a:lnTo>
                  <a:lnTo>
                    <a:pt x="2856732" y="2795145"/>
                  </a:lnTo>
                  <a:lnTo>
                    <a:pt x="2854946" y="2794037"/>
                  </a:lnTo>
                  <a:lnTo>
                    <a:pt x="2853383" y="2792485"/>
                  </a:lnTo>
                  <a:lnTo>
                    <a:pt x="2852044" y="2790490"/>
                  </a:lnTo>
                  <a:lnTo>
                    <a:pt x="2851374" y="2788052"/>
                  </a:lnTo>
                  <a:lnTo>
                    <a:pt x="2851151" y="2785170"/>
                  </a:lnTo>
                  <a:lnTo>
                    <a:pt x="2851374" y="2782066"/>
                  </a:lnTo>
                  <a:lnTo>
                    <a:pt x="2852044" y="2778963"/>
                  </a:lnTo>
                  <a:lnTo>
                    <a:pt x="2853160" y="2775416"/>
                  </a:lnTo>
                  <a:lnTo>
                    <a:pt x="2854499" y="2772091"/>
                  </a:lnTo>
                  <a:lnTo>
                    <a:pt x="2856285" y="2768544"/>
                  </a:lnTo>
                  <a:lnTo>
                    <a:pt x="2858295" y="2765219"/>
                  </a:lnTo>
                  <a:lnTo>
                    <a:pt x="2860527" y="2761893"/>
                  </a:lnTo>
                  <a:lnTo>
                    <a:pt x="2863206" y="2758790"/>
                  </a:lnTo>
                  <a:lnTo>
                    <a:pt x="2865885" y="2755908"/>
                  </a:lnTo>
                  <a:lnTo>
                    <a:pt x="2869011" y="2753248"/>
                  </a:lnTo>
                  <a:lnTo>
                    <a:pt x="2872136" y="2750809"/>
                  </a:lnTo>
                  <a:lnTo>
                    <a:pt x="2875262" y="2749036"/>
                  </a:lnTo>
                  <a:lnTo>
                    <a:pt x="2878610" y="2747484"/>
                  </a:lnTo>
                  <a:lnTo>
                    <a:pt x="2881959" y="2746819"/>
                  </a:lnTo>
                  <a:lnTo>
                    <a:pt x="2885308" y="2746376"/>
                  </a:lnTo>
                  <a:close/>
                  <a:moveTo>
                    <a:pt x="939239" y="2743201"/>
                  </a:moveTo>
                  <a:lnTo>
                    <a:pt x="942217" y="2743428"/>
                  </a:lnTo>
                  <a:lnTo>
                    <a:pt x="945194" y="2744335"/>
                  </a:lnTo>
                  <a:lnTo>
                    <a:pt x="947714" y="2745015"/>
                  </a:lnTo>
                  <a:lnTo>
                    <a:pt x="950462" y="2746376"/>
                  </a:lnTo>
                  <a:lnTo>
                    <a:pt x="952982" y="2747736"/>
                  </a:lnTo>
                  <a:lnTo>
                    <a:pt x="955272" y="2749324"/>
                  </a:lnTo>
                  <a:lnTo>
                    <a:pt x="957792" y="2751138"/>
                  </a:lnTo>
                  <a:lnTo>
                    <a:pt x="959853" y="2753179"/>
                  </a:lnTo>
                  <a:lnTo>
                    <a:pt x="961915" y="2755220"/>
                  </a:lnTo>
                  <a:lnTo>
                    <a:pt x="963747" y="2757261"/>
                  </a:lnTo>
                  <a:lnTo>
                    <a:pt x="965350" y="2759756"/>
                  </a:lnTo>
                  <a:lnTo>
                    <a:pt x="966954" y="2761797"/>
                  </a:lnTo>
                  <a:lnTo>
                    <a:pt x="969702" y="2766560"/>
                  </a:lnTo>
                  <a:lnTo>
                    <a:pt x="971535" y="2770642"/>
                  </a:lnTo>
                  <a:lnTo>
                    <a:pt x="972222" y="2774044"/>
                  </a:lnTo>
                  <a:lnTo>
                    <a:pt x="972680" y="2776992"/>
                  </a:lnTo>
                  <a:lnTo>
                    <a:pt x="973138" y="2779713"/>
                  </a:lnTo>
                  <a:lnTo>
                    <a:pt x="972680" y="2782435"/>
                  </a:lnTo>
                  <a:lnTo>
                    <a:pt x="972222" y="2784929"/>
                  </a:lnTo>
                  <a:lnTo>
                    <a:pt x="971535" y="2787197"/>
                  </a:lnTo>
                  <a:lnTo>
                    <a:pt x="970389" y="2789011"/>
                  </a:lnTo>
                  <a:lnTo>
                    <a:pt x="969015" y="2790599"/>
                  </a:lnTo>
                  <a:lnTo>
                    <a:pt x="967412" y="2791733"/>
                  </a:lnTo>
                  <a:lnTo>
                    <a:pt x="965350" y="2792867"/>
                  </a:lnTo>
                  <a:lnTo>
                    <a:pt x="963289" y="2793547"/>
                  </a:lnTo>
                  <a:lnTo>
                    <a:pt x="961228" y="2794001"/>
                  </a:lnTo>
                  <a:lnTo>
                    <a:pt x="958479" y="2793547"/>
                  </a:lnTo>
                  <a:lnTo>
                    <a:pt x="955960" y="2793320"/>
                  </a:lnTo>
                  <a:lnTo>
                    <a:pt x="952982" y="2792413"/>
                  </a:lnTo>
                  <a:lnTo>
                    <a:pt x="950004" y="2791053"/>
                  </a:lnTo>
                  <a:lnTo>
                    <a:pt x="946340" y="2789011"/>
                  </a:lnTo>
                  <a:lnTo>
                    <a:pt x="942675" y="2786290"/>
                  </a:lnTo>
                  <a:lnTo>
                    <a:pt x="939468" y="2783115"/>
                  </a:lnTo>
                  <a:lnTo>
                    <a:pt x="936720" y="2780167"/>
                  </a:lnTo>
                  <a:lnTo>
                    <a:pt x="933971" y="2776311"/>
                  </a:lnTo>
                  <a:lnTo>
                    <a:pt x="931910" y="2772683"/>
                  </a:lnTo>
                  <a:lnTo>
                    <a:pt x="930077" y="2769054"/>
                  </a:lnTo>
                  <a:lnTo>
                    <a:pt x="928703" y="2765426"/>
                  </a:lnTo>
                  <a:lnTo>
                    <a:pt x="927787" y="2761797"/>
                  </a:lnTo>
                  <a:lnTo>
                    <a:pt x="927100" y="2758395"/>
                  </a:lnTo>
                  <a:lnTo>
                    <a:pt x="927100" y="2754994"/>
                  </a:lnTo>
                  <a:lnTo>
                    <a:pt x="927787" y="2752045"/>
                  </a:lnTo>
                  <a:lnTo>
                    <a:pt x="928245" y="2750458"/>
                  </a:lnTo>
                  <a:lnTo>
                    <a:pt x="928703" y="2749324"/>
                  </a:lnTo>
                  <a:lnTo>
                    <a:pt x="929619" y="2748190"/>
                  </a:lnTo>
                  <a:lnTo>
                    <a:pt x="930307" y="2746829"/>
                  </a:lnTo>
                  <a:lnTo>
                    <a:pt x="931452" y="2746149"/>
                  </a:lnTo>
                  <a:lnTo>
                    <a:pt x="932597" y="2745015"/>
                  </a:lnTo>
                  <a:lnTo>
                    <a:pt x="933971" y="2744561"/>
                  </a:lnTo>
                  <a:lnTo>
                    <a:pt x="935345" y="2744108"/>
                  </a:lnTo>
                  <a:lnTo>
                    <a:pt x="937178" y="2743428"/>
                  </a:lnTo>
                  <a:lnTo>
                    <a:pt x="939239" y="2743201"/>
                  </a:lnTo>
                  <a:close/>
                  <a:moveTo>
                    <a:pt x="2763269" y="2741613"/>
                  </a:moveTo>
                  <a:lnTo>
                    <a:pt x="2766018" y="2742296"/>
                  </a:lnTo>
                  <a:lnTo>
                    <a:pt x="2768079" y="2742980"/>
                  </a:lnTo>
                  <a:lnTo>
                    <a:pt x="2769912" y="2744119"/>
                  </a:lnTo>
                  <a:lnTo>
                    <a:pt x="2771515" y="2745258"/>
                  </a:lnTo>
                  <a:lnTo>
                    <a:pt x="2772660" y="2746624"/>
                  </a:lnTo>
                  <a:lnTo>
                    <a:pt x="2773576" y="2748447"/>
                  </a:lnTo>
                  <a:lnTo>
                    <a:pt x="2774264" y="2750269"/>
                  </a:lnTo>
                  <a:lnTo>
                    <a:pt x="2774722" y="2752547"/>
                  </a:lnTo>
                  <a:lnTo>
                    <a:pt x="2774951" y="2754598"/>
                  </a:lnTo>
                  <a:lnTo>
                    <a:pt x="2774722" y="2756876"/>
                  </a:lnTo>
                  <a:lnTo>
                    <a:pt x="2774264" y="2759154"/>
                  </a:lnTo>
                  <a:lnTo>
                    <a:pt x="2773806" y="2761432"/>
                  </a:lnTo>
                  <a:lnTo>
                    <a:pt x="2773347" y="2763710"/>
                  </a:lnTo>
                  <a:lnTo>
                    <a:pt x="2772431" y="2765988"/>
                  </a:lnTo>
                  <a:lnTo>
                    <a:pt x="2770370" y="2770544"/>
                  </a:lnTo>
                  <a:lnTo>
                    <a:pt x="2768308" y="2774189"/>
                  </a:lnTo>
                  <a:lnTo>
                    <a:pt x="2765560" y="2777606"/>
                  </a:lnTo>
                  <a:lnTo>
                    <a:pt x="2763040" y="2780795"/>
                  </a:lnTo>
                  <a:lnTo>
                    <a:pt x="2760063" y="2783756"/>
                  </a:lnTo>
                  <a:lnTo>
                    <a:pt x="2756856" y="2786034"/>
                  </a:lnTo>
                  <a:lnTo>
                    <a:pt x="2754108" y="2788085"/>
                  </a:lnTo>
                  <a:lnTo>
                    <a:pt x="2750901" y="2789907"/>
                  </a:lnTo>
                  <a:lnTo>
                    <a:pt x="2747694" y="2791274"/>
                  </a:lnTo>
                  <a:lnTo>
                    <a:pt x="2744717" y="2791957"/>
                  </a:lnTo>
                  <a:lnTo>
                    <a:pt x="2741968" y="2792413"/>
                  </a:lnTo>
                  <a:lnTo>
                    <a:pt x="2738991" y="2792413"/>
                  </a:lnTo>
                  <a:lnTo>
                    <a:pt x="2736700" y="2791729"/>
                  </a:lnTo>
                  <a:lnTo>
                    <a:pt x="2734181" y="2791046"/>
                  </a:lnTo>
                  <a:lnTo>
                    <a:pt x="2732348" y="2789451"/>
                  </a:lnTo>
                  <a:lnTo>
                    <a:pt x="2731661" y="2788312"/>
                  </a:lnTo>
                  <a:lnTo>
                    <a:pt x="2730745" y="2787401"/>
                  </a:lnTo>
                  <a:lnTo>
                    <a:pt x="2729829" y="2784667"/>
                  </a:lnTo>
                  <a:lnTo>
                    <a:pt x="2728913" y="2781934"/>
                  </a:lnTo>
                  <a:lnTo>
                    <a:pt x="2728913" y="2778745"/>
                  </a:lnTo>
                  <a:lnTo>
                    <a:pt x="2729142" y="2775328"/>
                  </a:lnTo>
                  <a:lnTo>
                    <a:pt x="2730058" y="2771911"/>
                  </a:lnTo>
                  <a:lnTo>
                    <a:pt x="2731432" y="2768266"/>
                  </a:lnTo>
                  <a:lnTo>
                    <a:pt x="2733036" y="2764849"/>
                  </a:lnTo>
                  <a:lnTo>
                    <a:pt x="2734868" y="2761432"/>
                  </a:lnTo>
                  <a:lnTo>
                    <a:pt x="2737158" y="2758015"/>
                  </a:lnTo>
                  <a:lnTo>
                    <a:pt x="2739907" y="2754825"/>
                  </a:lnTo>
                  <a:lnTo>
                    <a:pt x="2742426" y="2751636"/>
                  </a:lnTo>
                  <a:lnTo>
                    <a:pt x="2745633" y="2749130"/>
                  </a:lnTo>
                  <a:lnTo>
                    <a:pt x="2749069" y="2746624"/>
                  </a:lnTo>
                  <a:lnTo>
                    <a:pt x="2752504" y="2744574"/>
                  </a:lnTo>
                  <a:lnTo>
                    <a:pt x="2755940" y="2743207"/>
                  </a:lnTo>
                  <a:lnTo>
                    <a:pt x="2759605" y="2742296"/>
                  </a:lnTo>
                  <a:lnTo>
                    <a:pt x="2763269" y="2741613"/>
                  </a:lnTo>
                  <a:close/>
                  <a:moveTo>
                    <a:pt x="2628900" y="2738438"/>
                  </a:moveTo>
                  <a:lnTo>
                    <a:pt x="2631848" y="2739118"/>
                  </a:lnTo>
                  <a:lnTo>
                    <a:pt x="2634570" y="2739798"/>
                  </a:lnTo>
                  <a:lnTo>
                    <a:pt x="2636611" y="2740932"/>
                  </a:lnTo>
                  <a:lnTo>
                    <a:pt x="2638425" y="2742066"/>
                  </a:lnTo>
                  <a:lnTo>
                    <a:pt x="2640013" y="2743427"/>
                  </a:lnTo>
                  <a:lnTo>
                    <a:pt x="2640920" y="2745241"/>
                  </a:lnTo>
                  <a:lnTo>
                    <a:pt x="2642054" y="2747056"/>
                  </a:lnTo>
                  <a:lnTo>
                    <a:pt x="2642507" y="2749323"/>
                  </a:lnTo>
                  <a:lnTo>
                    <a:pt x="2643188" y="2751365"/>
                  </a:lnTo>
                  <a:lnTo>
                    <a:pt x="2643188" y="2753632"/>
                  </a:lnTo>
                  <a:lnTo>
                    <a:pt x="2643188" y="2755900"/>
                  </a:lnTo>
                  <a:lnTo>
                    <a:pt x="2642961" y="2758168"/>
                  </a:lnTo>
                  <a:lnTo>
                    <a:pt x="2642281" y="2760436"/>
                  </a:lnTo>
                  <a:lnTo>
                    <a:pt x="2641600" y="2762704"/>
                  </a:lnTo>
                  <a:lnTo>
                    <a:pt x="2640693" y="2765198"/>
                  </a:lnTo>
                  <a:lnTo>
                    <a:pt x="2640013" y="2767240"/>
                  </a:lnTo>
                  <a:lnTo>
                    <a:pt x="2637972" y="2771095"/>
                  </a:lnTo>
                  <a:lnTo>
                    <a:pt x="2635250" y="2774723"/>
                  </a:lnTo>
                  <a:lnTo>
                    <a:pt x="2632302" y="2777898"/>
                  </a:lnTo>
                  <a:lnTo>
                    <a:pt x="2629581" y="2780847"/>
                  </a:lnTo>
                  <a:lnTo>
                    <a:pt x="2626406" y="2783115"/>
                  </a:lnTo>
                  <a:lnTo>
                    <a:pt x="2623004" y="2785156"/>
                  </a:lnTo>
                  <a:lnTo>
                    <a:pt x="2619602" y="2787197"/>
                  </a:lnTo>
                  <a:lnTo>
                    <a:pt x="2616427" y="2788104"/>
                  </a:lnTo>
                  <a:lnTo>
                    <a:pt x="2613025" y="2789011"/>
                  </a:lnTo>
                  <a:lnTo>
                    <a:pt x="2609850" y="2789238"/>
                  </a:lnTo>
                  <a:lnTo>
                    <a:pt x="2606902" y="2789011"/>
                  </a:lnTo>
                  <a:lnTo>
                    <a:pt x="2604181" y="2788104"/>
                  </a:lnTo>
                  <a:lnTo>
                    <a:pt x="2601686" y="2786743"/>
                  </a:lnTo>
                  <a:lnTo>
                    <a:pt x="2600552" y="2786063"/>
                  </a:lnTo>
                  <a:lnTo>
                    <a:pt x="2599418" y="2784929"/>
                  </a:lnTo>
                  <a:lnTo>
                    <a:pt x="2598511" y="2784022"/>
                  </a:lnTo>
                  <a:lnTo>
                    <a:pt x="2597604" y="2782661"/>
                  </a:lnTo>
                  <a:lnTo>
                    <a:pt x="2596923" y="2781300"/>
                  </a:lnTo>
                  <a:lnTo>
                    <a:pt x="2596470" y="2779713"/>
                  </a:lnTo>
                  <a:lnTo>
                    <a:pt x="2595563" y="2776538"/>
                  </a:lnTo>
                  <a:lnTo>
                    <a:pt x="2595563" y="2773590"/>
                  </a:lnTo>
                  <a:lnTo>
                    <a:pt x="2595563" y="2770188"/>
                  </a:lnTo>
                  <a:lnTo>
                    <a:pt x="2596470" y="2767013"/>
                  </a:lnTo>
                  <a:lnTo>
                    <a:pt x="2597377" y="2763384"/>
                  </a:lnTo>
                  <a:lnTo>
                    <a:pt x="2598965" y="2760209"/>
                  </a:lnTo>
                  <a:lnTo>
                    <a:pt x="2600779" y="2756807"/>
                  </a:lnTo>
                  <a:lnTo>
                    <a:pt x="2602820" y="2753632"/>
                  </a:lnTo>
                  <a:lnTo>
                    <a:pt x="2605315" y="2750457"/>
                  </a:lnTo>
                  <a:lnTo>
                    <a:pt x="2608036" y="2747963"/>
                  </a:lnTo>
                  <a:lnTo>
                    <a:pt x="2610984" y="2745241"/>
                  </a:lnTo>
                  <a:lnTo>
                    <a:pt x="2614386" y="2743200"/>
                  </a:lnTo>
                  <a:lnTo>
                    <a:pt x="2617788" y="2741386"/>
                  </a:lnTo>
                  <a:lnTo>
                    <a:pt x="2621416" y="2740025"/>
                  </a:lnTo>
                  <a:lnTo>
                    <a:pt x="2625045" y="2739118"/>
                  </a:lnTo>
                  <a:lnTo>
                    <a:pt x="2628900" y="2738438"/>
                  </a:lnTo>
                  <a:close/>
                  <a:moveTo>
                    <a:pt x="437311" y="2713038"/>
                  </a:moveTo>
                  <a:lnTo>
                    <a:pt x="439156" y="2713269"/>
                  </a:lnTo>
                  <a:lnTo>
                    <a:pt x="441002" y="2713730"/>
                  </a:lnTo>
                  <a:lnTo>
                    <a:pt x="442848" y="2714884"/>
                  </a:lnTo>
                  <a:lnTo>
                    <a:pt x="444925" y="2716038"/>
                  </a:lnTo>
                  <a:lnTo>
                    <a:pt x="446771" y="2717192"/>
                  </a:lnTo>
                  <a:lnTo>
                    <a:pt x="449078" y="2719038"/>
                  </a:lnTo>
                  <a:lnTo>
                    <a:pt x="453001" y="2722961"/>
                  </a:lnTo>
                  <a:lnTo>
                    <a:pt x="456924" y="2727346"/>
                  </a:lnTo>
                  <a:lnTo>
                    <a:pt x="460385" y="2731962"/>
                  </a:lnTo>
                  <a:lnTo>
                    <a:pt x="463846" y="2736578"/>
                  </a:lnTo>
                  <a:lnTo>
                    <a:pt x="466615" y="2741193"/>
                  </a:lnTo>
                  <a:lnTo>
                    <a:pt x="469153" y="2746501"/>
                  </a:lnTo>
                  <a:lnTo>
                    <a:pt x="471230" y="2751579"/>
                  </a:lnTo>
                  <a:lnTo>
                    <a:pt x="472614" y="2755964"/>
                  </a:lnTo>
                  <a:lnTo>
                    <a:pt x="472845" y="2758041"/>
                  </a:lnTo>
                  <a:lnTo>
                    <a:pt x="473076" y="2759887"/>
                  </a:lnTo>
                  <a:lnTo>
                    <a:pt x="472845" y="2761502"/>
                  </a:lnTo>
                  <a:lnTo>
                    <a:pt x="472614" y="2762426"/>
                  </a:lnTo>
                  <a:lnTo>
                    <a:pt x="472153" y="2763810"/>
                  </a:lnTo>
                  <a:lnTo>
                    <a:pt x="471461" y="2764503"/>
                  </a:lnTo>
                  <a:lnTo>
                    <a:pt x="470538" y="2765195"/>
                  </a:lnTo>
                  <a:lnTo>
                    <a:pt x="469384" y="2765426"/>
                  </a:lnTo>
                  <a:lnTo>
                    <a:pt x="468000" y="2765426"/>
                  </a:lnTo>
                  <a:lnTo>
                    <a:pt x="466846" y="2765195"/>
                  </a:lnTo>
                  <a:lnTo>
                    <a:pt x="465231" y="2764503"/>
                  </a:lnTo>
                  <a:lnTo>
                    <a:pt x="463615" y="2763810"/>
                  </a:lnTo>
                  <a:lnTo>
                    <a:pt x="460385" y="2761733"/>
                  </a:lnTo>
                  <a:lnTo>
                    <a:pt x="457155" y="2759195"/>
                  </a:lnTo>
                  <a:lnTo>
                    <a:pt x="453693" y="2755964"/>
                  </a:lnTo>
                  <a:lnTo>
                    <a:pt x="450463" y="2752271"/>
                  </a:lnTo>
                  <a:lnTo>
                    <a:pt x="447463" y="2748579"/>
                  </a:lnTo>
                  <a:lnTo>
                    <a:pt x="444464" y="2744424"/>
                  </a:lnTo>
                  <a:lnTo>
                    <a:pt x="441464" y="2740039"/>
                  </a:lnTo>
                  <a:lnTo>
                    <a:pt x="439156" y="2735885"/>
                  </a:lnTo>
                  <a:lnTo>
                    <a:pt x="437080" y="2731962"/>
                  </a:lnTo>
                  <a:lnTo>
                    <a:pt x="435465" y="2727808"/>
                  </a:lnTo>
                  <a:lnTo>
                    <a:pt x="434080" y="2723885"/>
                  </a:lnTo>
                  <a:lnTo>
                    <a:pt x="433619" y="2720654"/>
                  </a:lnTo>
                  <a:lnTo>
                    <a:pt x="433388" y="2717884"/>
                  </a:lnTo>
                  <a:lnTo>
                    <a:pt x="433619" y="2716500"/>
                  </a:lnTo>
                  <a:lnTo>
                    <a:pt x="434080" y="2715346"/>
                  </a:lnTo>
                  <a:lnTo>
                    <a:pt x="434542" y="2714653"/>
                  </a:lnTo>
                  <a:lnTo>
                    <a:pt x="435465" y="2713730"/>
                  </a:lnTo>
                  <a:lnTo>
                    <a:pt x="436157" y="2713269"/>
                  </a:lnTo>
                  <a:lnTo>
                    <a:pt x="437311" y="2713038"/>
                  </a:lnTo>
                  <a:close/>
                  <a:moveTo>
                    <a:pt x="518496" y="2708276"/>
                  </a:moveTo>
                  <a:lnTo>
                    <a:pt x="520789" y="2708501"/>
                  </a:lnTo>
                  <a:lnTo>
                    <a:pt x="522852" y="2708950"/>
                  </a:lnTo>
                  <a:lnTo>
                    <a:pt x="524916" y="2710074"/>
                  </a:lnTo>
                  <a:lnTo>
                    <a:pt x="527209" y="2710973"/>
                  </a:lnTo>
                  <a:lnTo>
                    <a:pt x="529502" y="2712322"/>
                  </a:lnTo>
                  <a:lnTo>
                    <a:pt x="531566" y="2714120"/>
                  </a:lnTo>
                  <a:lnTo>
                    <a:pt x="535693" y="2717716"/>
                  </a:lnTo>
                  <a:lnTo>
                    <a:pt x="539592" y="2722212"/>
                  </a:lnTo>
                  <a:lnTo>
                    <a:pt x="543031" y="2726483"/>
                  </a:lnTo>
                  <a:lnTo>
                    <a:pt x="546241" y="2731203"/>
                  </a:lnTo>
                  <a:lnTo>
                    <a:pt x="548993" y="2735699"/>
                  </a:lnTo>
                  <a:lnTo>
                    <a:pt x="551286" y="2741093"/>
                  </a:lnTo>
                  <a:lnTo>
                    <a:pt x="552433" y="2743566"/>
                  </a:lnTo>
                  <a:lnTo>
                    <a:pt x="553121" y="2746039"/>
                  </a:lnTo>
                  <a:lnTo>
                    <a:pt x="553350" y="2748062"/>
                  </a:lnTo>
                  <a:lnTo>
                    <a:pt x="554038" y="2750085"/>
                  </a:lnTo>
                  <a:lnTo>
                    <a:pt x="554038" y="2752108"/>
                  </a:lnTo>
                  <a:lnTo>
                    <a:pt x="553579" y="2753681"/>
                  </a:lnTo>
                  <a:lnTo>
                    <a:pt x="553350" y="2755255"/>
                  </a:lnTo>
                  <a:lnTo>
                    <a:pt x="552891" y="2756603"/>
                  </a:lnTo>
                  <a:lnTo>
                    <a:pt x="552203" y="2757727"/>
                  </a:lnTo>
                  <a:lnTo>
                    <a:pt x="551286" y="2758401"/>
                  </a:lnTo>
                  <a:lnTo>
                    <a:pt x="549910" y="2758851"/>
                  </a:lnTo>
                  <a:lnTo>
                    <a:pt x="548764" y="2759076"/>
                  </a:lnTo>
                  <a:lnTo>
                    <a:pt x="547159" y="2759076"/>
                  </a:lnTo>
                  <a:lnTo>
                    <a:pt x="545554" y="2758851"/>
                  </a:lnTo>
                  <a:lnTo>
                    <a:pt x="543719" y="2758401"/>
                  </a:lnTo>
                  <a:lnTo>
                    <a:pt x="542114" y="2757727"/>
                  </a:lnTo>
                  <a:lnTo>
                    <a:pt x="538445" y="2755479"/>
                  </a:lnTo>
                  <a:lnTo>
                    <a:pt x="535006" y="2753007"/>
                  </a:lnTo>
                  <a:lnTo>
                    <a:pt x="531566" y="2750085"/>
                  </a:lnTo>
                  <a:lnTo>
                    <a:pt x="528126" y="2746488"/>
                  </a:lnTo>
                  <a:lnTo>
                    <a:pt x="524916" y="2742667"/>
                  </a:lnTo>
                  <a:lnTo>
                    <a:pt x="521935" y="2738621"/>
                  </a:lnTo>
                  <a:lnTo>
                    <a:pt x="519413" y="2734575"/>
                  </a:lnTo>
                  <a:lnTo>
                    <a:pt x="517349" y="2730529"/>
                  </a:lnTo>
                  <a:lnTo>
                    <a:pt x="515515" y="2726258"/>
                  </a:lnTo>
                  <a:lnTo>
                    <a:pt x="514139" y="2722437"/>
                  </a:lnTo>
                  <a:lnTo>
                    <a:pt x="512992" y="2718840"/>
                  </a:lnTo>
                  <a:lnTo>
                    <a:pt x="512763" y="2715469"/>
                  </a:lnTo>
                  <a:lnTo>
                    <a:pt x="512992" y="2714120"/>
                  </a:lnTo>
                  <a:lnTo>
                    <a:pt x="513221" y="2712771"/>
                  </a:lnTo>
                  <a:lnTo>
                    <a:pt x="513451" y="2711647"/>
                  </a:lnTo>
                  <a:lnTo>
                    <a:pt x="514368" y="2710524"/>
                  </a:lnTo>
                  <a:lnTo>
                    <a:pt x="515056" y="2709400"/>
                  </a:lnTo>
                  <a:lnTo>
                    <a:pt x="515973" y="2708950"/>
                  </a:lnTo>
                  <a:lnTo>
                    <a:pt x="517349" y="2708501"/>
                  </a:lnTo>
                  <a:lnTo>
                    <a:pt x="518496" y="2708276"/>
                  </a:lnTo>
                  <a:close/>
                  <a:moveTo>
                    <a:pt x="3156303" y="2705100"/>
                  </a:moveTo>
                  <a:lnTo>
                    <a:pt x="3157464" y="2705547"/>
                  </a:lnTo>
                  <a:lnTo>
                    <a:pt x="3158856" y="2706442"/>
                  </a:lnTo>
                  <a:lnTo>
                    <a:pt x="3159553" y="2707338"/>
                  </a:lnTo>
                  <a:lnTo>
                    <a:pt x="3160481" y="2708680"/>
                  </a:lnTo>
                  <a:lnTo>
                    <a:pt x="3160713" y="2710247"/>
                  </a:lnTo>
                  <a:lnTo>
                    <a:pt x="3160713" y="2712037"/>
                  </a:lnTo>
                  <a:lnTo>
                    <a:pt x="3160481" y="2714051"/>
                  </a:lnTo>
                  <a:lnTo>
                    <a:pt x="3160249" y="2715842"/>
                  </a:lnTo>
                  <a:lnTo>
                    <a:pt x="3158856" y="2720541"/>
                  </a:lnTo>
                  <a:lnTo>
                    <a:pt x="3156768" y="2725241"/>
                  </a:lnTo>
                  <a:lnTo>
                    <a:pt x="3154215" y="2729493"/>
                  </a:lnTo>
                  <a:lnTo>
                    <a:pt x="3151662" y="2733968"/>
                  </a:lnTo>
                  <a:lnTo>
                    <a:pt x="3149573" y="2737325"/>
                  </a:lnTo>
                  <a:lnTo>
                    <a:pt x="3147020" y="2740458"/>
                  </a:lnTo>
                  <a:lnTo>
                    <a:pt x="3144699" y="2743144"/>
                  </a:lnTo>
                  <a:lnTo>
                    <a:pt x="3142378" y="2745829"/>
                  </a:lnTo>
                  <a:lnTo>
                    <a:pt x="3139825" y="2748067"/>
                  </a:lnTo>
                  <a:lnTo>
                    <a:pt x="3137504" y="2750081"/>
                  </a:lnTo>
                  <a:lnTo>
                    <a:pt x="3135415" y="2752095"/>
                  </a:lnTo>
                  <a:lnTo>
                    <a:pt x="3132862" y="2753214"/>
                  </a:lnTo>
                  <a:lnTo>
                    <a:pt x="3130773" y="2754557"/>
                  </a:lnTo>
                  <a:lnTo>
                    <a:pt x="3128916" y="2755228"/>
                  </a:lnTo>
                  <a:lnTo>
                    <a:pt x="3127060" y="2755900"/>
                  </a:lnTo>
                  <a:lnTo>
                    <a:pt x="3125435" y="2755900"/>
                  </a:lnTo>
                  <a:lnTo>
                    <a:pt x="3124042" y="2755676"/>
                  </a:lnTo>
                  <a:lnTo>
                    <a:pt x="3122882" y="2755005"/>
                  </a:lnTo>
                  <a:lnTo>
                    <a:pt x="3121954" y="2754109"/>
                  </a:lnTo>
                  <a:lnTo>
                    <a:pt x="3121257" y="2752543"/>
                  </a:lnTo>
                  <a:lnTo>
                    <a:pt x="3121025" y="2751424"/>
                  </a:lnTo>
                  <a:lnTo>
                    <a:pt x="3121025" y="2749857"/>
                  </a:lnTo>
                  <a:lnTo>
                    <a:pt x="3121025" y="2747172"/>
                  </a:lnTo>
                  <a:lnTo>
                    <a:pt x="3121722" y="2743815"/>
                  </a:lnTo>
                  <a:lnTo>
                    <a:pt x="3123114" y="2740235"/>
                  </a:lnTo>
                  <a:lnTo>
                    <a:pt x="3124739" y="2736206"/>
                  </a:lnTo>
                  <a:lnTo>
                    <a:pt x="3126595" y="2732402"/>
                  </a:lnTo>
                  <a:lnTo>
                    <a:pt x="3128916" y="2728598"/>
                  </a:lnTo>
                  <a:lnTo>
                    <a:pt x="3131702" y="2724346"/>
                  </a:lnTo>
                  <a:lnTo>
                    <a:pt x="3134255" y="2720765"/>
                  </a:lnTo>
                  <a:lnTo>
                    <a:pt x="3137504" y="2717184"/>
                  </a:lnTo>
                  <a:lnTo>
                    <a:pt x="3140521" y="2713828"/>
                  </a:lnTo>
                  <a:lnTo>
                    <a:pt x="3143538" y="2710918"/>
                  </a:lnTo>
                  <a:lnTo>
                    <a:pt x="3146788" y="2708680"/>
                  </a:lnTo>
                  <a:lnTo>
                    <a:pt x="3150037" y="2706890"/>
                  </a:lnTo>
                  <a:lnTo>
                    <a:pt x="3153286" y="2705547"/>
                  </a:lnTo>
                  <a:lnTo>
                    <a:pt x="3154679" y="2705324"/>
                  </a:lnTo>
                  <a:lnTo>
                    <a:pt x="3156303" y="2705100"/>
                  </a:lnTo>
                  <a:close/>
                  <a:moveTo>
                    <a:pt x="615848" y="2701926"/>
                  </a:moveTo>
                  <a:lnTo>
                    <a:pt x="618153" y="2702385"/>
                  </a:lnTo>
                  <a:lnTo>
                    <a:pt x="620457" y="2703075"/>
                  </a:lnTo>
                  <a:lnTo>
                    <a:pt x="622992" y="2703764"/>
                  </a:lnTo>
                  <a:lnTo>
                    <a:pt x="625296" y="2705143"/>
                  </a:lnTo>
                  <a:lnTo>
                    <a:pt x="627370" y="2706521"/>
                  </a:lnTo>
                  <a:lnTo>
                    <a:pt x="629905" y="2708130"/>
                  </a:lnTo>
                  <a:lnTo>
                    <a:pt x="631979" y="2709968"/>
                  </a:lnTo>
                  <a:lnTo>
                    <a:pt x="634053" y="2712036"/>
                  </a:lnTo>
                  <a:lnTo>
                    <a:pt x="638201" y="2716401"/>
                  </a:lnTo>
                  <a:lnTo>
                    <a:pt x="641658" y="2720997"/>
                  </a:lnTo>
                  <a:lnTo>
                    <a:pt x="644654" y="2725822"/>
                  </a:lnTo>
                  <a:lnTo>
                    <a:pt x="646958" y="2730417"/>
                  </a:lnTo>
                  <a:lnTo>
                    <a:pt x="648341" y="2733175"/>
                  </a:lnTo>
                  <a:lnTo>
                    <a:pt x="649493" y="2736162"/>
                  </a:lnTo>
                  <a:lnTo>
                    <a:pt x="649954" y="2738689"/>
                  </a:lnTo>
                  <a:lnTo>
                    <a:pt x="650415" y="2741447"/>
                  </a:lnTo>
                  <a:lnTo>
                    <a:pt x="650876" y="2743744"/>
                  </a:lnTo>
                  <a:lnTo>
                    <a:pt x="650876" y="2746042"/>
                  </a:lnTo>
                  <a:lnTo>
                    <a:pt x="650415" y="2748110"/>
                  </a:lnTo>
                  <a:lnTo>
                    <a:pt x="649954" y="2749718"/>
                  </a:lnTo>
                  <a:lnTo>
                    <a:pt x="649263" y="2751327"/>
                  </a:lnTo>
                  <a:lnTo>
                    <a:pt x="648341" y="2752246"/>
                  </a:lnTo>
                  <a:lnTo>
                    <a:pt x="646958" y="2753395"/>
                  </a:lnTo>
                  <a:lnTo>
                    <a:pt x="645806" y="2753854"/>
                  </a:lnTo>
                  <a:lnTo>
                    <a:pt x="644193" y="2754314"/>
                  </a:lnTo>
                  <a:lnTo>
                    <a:pt x="642349" y="2754314"/>
                  </a:lnTo>
                  <a:lnTo>
                    <a:pt x="640275" y="2754084"/>
                  </a:lnTo>
                  <a:lnTo>
                    <a:pt x="637971" y="2753624"/>
                  </a:lnTo>
                  <a:lnTo>
                    <a:pt x="636127" y="2752935"/>
                  </a:lnTo>
                  <a:lnTo>
                    <a:pt x="634284" y="2751786"/>
                  </a:lnTo>
                  <a:lnTo>
                    <a:pt x="630597" y="2749718"/>
                  </a:lnTo>
                  <a:lnTo>
                    <a:pt x="627140" y="2746731"/>
                  </a:lnTo>
                  <a:lnTo>
                    <a:pt x="623683" y="2743514"/>
                  </a:lnTo>
                  <a:lnTo>
                    <a:pt x="620457" y="2739838"/>
                  </a:lnTo>
                  <a:lnTo>
                    <a:pt x="617692" y="2735932"/>
                  </a:lnTo>
                  <a:lnTo>
                    <a:pt x="614926" y="2732026"/>
                  </a:lnTo>
                  <a:lnTo>
                    <a:pt x="612852" y="2727660"/>
                  </a:lnTo>
                  <a:lnTo>
                    <a:pt x="611009" y="2723754"/>
                  </a:lnTo>
                  <a:lnTo>
                    <a:pt x="609396" y="2719848"/>
                  </a:lnTo>
                  <a:lnTo>
                    <a:pt x="608474" y="2715712"/>
                  </a:lnTo>
                  <a:lnTo>
                    <a:pt x="608013" y="2712265"/>
                  </a:lnTo>
                  <a:lnTo>
                    <a:pt x="608243" y="2709049"/>
                  </a:lnTo>
                  <a:lnTo>
                    <a:pt x="608474" y="2707900"/>
                  </a:lnTo>
                  <a:lnTo>
                    <a:pt x="608935" y="2706521"/>
                  </a:lnTo>
                  <a:lnTo>
                    <a:pt x="609626" y="2705372"/>
                  </a:lnTo>
                  <a:lnTo>
                    <a:pt x="610548" y="2704453"/>
                  </a:lnTo>
                  <a:lnTo>
                    <a:pt x="611470" y="2703534"/>
                  </a:lnTo>
                  <a:lnTo>
                    <a:pt x="612622" y="2702845"/>
                  </a:lnTo>
                  <a:lnTo>
                    <a:pt x="614235" y="2702385"/>
                  </a:lnTo>
                  <a:lnTo>
                    <a:pt x="615848" y="2701926"/>
                  </a:lnTo>
                  <a:close/>
                  <a:moveTo>
                    <a:pt x="3066750" y="2700338"/>
                  </a:moveTo>
                  <a:lnTo>
                    <a:pt x="3068585" y="2700785"/>
                  </a:lnTo>
                  <a:lnTo>
                    <a:pt x="3070190" y="2701680"/>
                  </a:lnTo>
                  <a:lnTo>
                    <a:pt x="3071566" y="2702576"/>
                  </a:lnTo>
                  <a:lnTo>
                    <a:pt x="3072254" y="2703918"/>
                  </a:lnTo>
                  <a:lnTo>
                    <a:pt x="3072942" y="2705485"/>
                  </a:lnTo>
                  <a:lnTo>
                    <a:pt x="3073171" y="2707275"/>
                  </a:lnTo>
                  <a:lnTo>
                    <a:pt x="3073400" y="2709066"/>
                  </a:lnTo>
                  <a:lnTo>
                    <a:pt x="3073171" y="2711080"/>
                  </a:lnTo>
                  <a:lnTo>
                    <a:pt x="3072942" y="2713541"/>
                  </a:lnTo>
                  <a:lnTo>
                    <a:pt x="3072254" y="2715555"/>
                  </a:lnTo>
                  <a:lnTo>
                    <a:pt x="3070649" y="2720255"/>
                  </a:lnTo>
                  <a:lnTo>
                    <a:pt x="3068585" y="2724731"/>
                  </a:lnTo>
                  <a:lnTo>
                    <a:pt x="3066062" y="2729206"/>
                  </a:lnTo>
                  <a:lnTo>
                    <a:pt x="3063769" y="2732563"/>
                  </a:lnTo>
                  <a:lnTo>
                    <a:pt x="3061476" y="2735920"/>
                  </a:lnTo>
                  <a:lnTo>
                    <a:pt x="3058954" y="2738829"/>
                  </a:lnTo>
                  <a:lnTo>
                    <a:pt x="3056432" y="2741291"/>
                  </a:lnTo>
                  <a:lnTo>
                    <a:pt x="3053909" y="2743977"/>
                  </a:lnTo>
                  <a:lnTo>
                    <a:pt x="3051158" y="2745991"/>
                  </a:lnTo>
                  <a:lnTo>
                    <a:pt x="3048635" y="2747557"/>
                  </a:lnTo>
                  <a:lnTo>
                    <a:pt x="3046113" y="2749124"/>
                  </a:lnTo>
                  <a:lnTo>
                    <a:pt x="3043820" y="2750019"/>
                  </a:lnTo>
                  <a:lnTo>
                    <a:pt x="3041756" y="2750914"/>
                  </a:lnTo>
                  <a:lnTo>
                    <a:pt x="3039692" y="2751138"/>
                  </a:lnTo>
                  <a:lnTo>
                    <a:pt x="3037399" y="2751138"/>
                  </a:lnTo>
                  <a:lnTo>
                    <a:pt x="3035794" y="2750690"/>
                  </a:lnTo>
                  <a:lnTo>
                    <a:pt x="3034648" y="2749795"/>
                  </a:lnTo>
                  <a:lnTo>
                    <a:pt x="3033501" y="2748229"/>
                  </a:lnTo>
                  <a:lnTo>
                    <a:pt x="3032813" y="2746438"/>
                  </a:lnTo>
                  <a:lnTo>
                    <a:pt x="3032355" y="2745095"/>
                  </a:lnTo>
                  <a:lnTo>
                    <a:pt x="3032125" y="2743977"/>
                  </a:lnTo>
                  <a:lnTo>
                    <a:pt x="3032125" y="2740843"/>
                  </a:lnTo>
                  <a:lnTo>
                    <a:pt x="3033042" y="2737487"/>
                  </a:lnTo>
                  <a:lnTo>
                    <a:pt x="3033960" y="2733906"/>
                  </a:lnTo>
                  <a:lnTo>
                    <a:pt x="3035336" y="2729878"/>
                  </a:lnTo>
                  <a:lnTo>
                    <a:pt x="3037170" y="2726297"/>
                  </a:lnTo>
                  <a:lnTo>
                    <a:pt x="3039234" y="2722493"/>
                  </a:lnTo>
                  <a:lnTo>
                    <a:pt x="3041985" y="2718688"/>
                  </a:lnTo>
                  <a:lnTo>
                    <a:pt x="3044508" y="2715108"/>
                  </a:lnTo>
                  <a:lnTo>
                    <a:pt x="3047489" y="2711751"/>
                  </a:lnTo>
                  <a:lnTo>
                    <a:pt x="3050699" y="2708618"/>
                  </a:lnTo>
                  <a:lnTo>
                    <a:pt x="3053909" y="2705932"/>
                  </a:lnTo>
                  <a:lnTo>
                    <a:pt x="3057120" y="2703695"/>
                  </a:lnTo>
                  <a:lnTo>
                    <a:pt x="3060330" y="2701904"/>
                  </a:lnTo>
                  <a:lnTo>
                    <a:pt x="3063540" y="2700785"/>
                  </a:lnTo>
                  <a:lnTo>
                    <a:pt x="3065145" y="2700562"/>
                  </a:lnTo>
                  <a:lnTo>
                    <a:pt x="3066750" y="2700338"/>
                  </a:lnTo>
                  <a:close/>
                  <a:moveTo>
                    <a:pt x="725866" y="2697163"/>
                  </a:moveTo>
                  <a:lnTo>
                    <a:pt x="728400" y="2697393"/>
                  </a:lnTo>
                  <a:lnTo>
                    <a:pt x="731163" y="2697852"/>
                  </a:lnTo>
                  <a:lnTo>
                    <a:pt x="733697" y="2698771"/>
                  </a:lnTo>
                  <a:lnTo>
                    <a:pt x="736000" y="2699920"/>
                  </a:lnTo>
                  <a:lnTo>
                    <a:pt x="738764" y="2701528"/>
                  </a:lnTo>
                  <a:lnTo>
                    <a:pt x="740836" y="2703137"/>
                  </a:lnTo>
                  <a:lnTo>
                    <a:pt x="743370" y="2704975"/>
                  </a:lnTo>
                  <a:lnTo>
                    <a:pt x="745443" y="2706813"/>
                  </a:lnTo>
                  <a:lnTo>
                    <a:pt x="747515" y="2709341"/>
                  </a:lnTo>
                  <a:lnTo>
                    <a:pt x="749358" y="2711409"/>
                  </a:lnTo>
                  <a:lnTo>
                    <a:pt x="752813" y="2716234"/>
                  </a:lnTo>
                  <a:lnTo>
                    <a:pt x="755807" y="2720829"/>
                  </a:lnTo>
                  <a:lnTo>
                    <a:pt x="757879" y="2725425"/>
                  </a:lnTo>
                  <a:lnTo>
                    <a:pt x="758801" y="2728642"/>
                  </a:lnTo>
                  <a:lnTo>
                    <a:pt x="759722" y="2731399"/>
                  </a:lnTo>
                  <a:lnTo>
                    <a:pt x="760183" y="2734386"/>
                  </a:lnTo>
                  <a:lnTo>
                    <a:pt x="760413" y="2737143"/>
                  </a:lnTo>
                  <a:lnTo>
                    <a:pt x="760413" y="2739441"/>
                  </a:lnTo>
                  <a:lnTo>
                    <a:pt x="759952" y="2741739"/>
                  </a:lnTo>
                  <a:lnTo>
                    <a:pt x="759492" y="2743577"/>
                  </a:lnTo>
                  <a:lnTo>
                    <a:pt x="758570" y="2745415"/>
                  </a:lnTo>
                  <a:lnTo>
                    <a:pt x="757419" y="2746793"/>
                  </a:lnTo>
                  <a:lnTo>
                    <a:pt x="756037" y="2747942"/>
                  </a:lnTo>
                  <a:lnTo>
                    <a:pt x="754425" y="2748632"/>
                  </a:lnTo>
                  <a:lnTo>
                    <a:pt x="752582" y="2749321"/>
                  </a:lnTo>
                  <a:lnTo>
                    <a:pt x="750510" y="2749551"/>
                  </a:lnTo>
                  <a:lnTo>
                    <a:pt x="747976" y="2749321"/>
                  </a:lnTo>
                  <a:lnTo>
                    <a:pt x="745673" y="2748632"/>
                  </a:lnTo>
                  <a:lnTo>
                    <a:pt x="742909" y="2747713"/>
                  </a:lnTo>
                  <a:lnTo>
                    <a:pt x="738994" y="2745415"/>
                  </a:lnTo>
                  <a:lnTo>
                    <a:pt x="735309" y="2743117"/>
                  </a:lnTo>
                  <a:lnTo>
                    <a:pt x="731854" y="2739900"/>
                  </a:lnTo>
                  <a:lnTo>
                    <a:pt x="728400" y="2736684"/>
                  </a:lnTo>
                  <a:lnTo>
                    <a:pt x="725406" y="2733007"/>
                  </a:lnTo>
                  <a:lnTo>
                    <a:pt x="722872" y="2729331"/>
                  </a:lnTo>
                  <a:lnTo>
                    <a:pt x="720799" y="2725425"/>
                  </a:lnTo>
                  <a:lnTo>
                    <a:pt x="718957" y="2721519"/>
                  </a:lnTo>
                  <a:lnTo>
                    <a:pt x="717345" y="2717383"/>
                  </a:lnTo>
                  <a:lnTo>
                    <a:pt x="716423" y="2713477"/>
                  </a:lnTo>
                  <a:lnTo>
                    <a:pt x="715963" y="2710030"/>
                  </a:lnTo>
                  <a:lnTo>
                    <a:pt x="715963" y="2706583"/>
                  </a:lnTo>
                  <a:lnTo>
                    <a:pt x="716193" y="2704975"/>
                  </a:lnTo>
                  <a:lnTo>
                    <a:pt x="716654" y="2703596"/>
                  </a:lnTo>
                  <a:lnTo>
                    <a:pt x="717345" y="2702448"/>
                  </a:lnTo>
                  <a:lnTo>
                    <a:pt x="717805" y="2701069"/>
                  </a:lnTo>
                  <a:lnTo>
                    <a:pt x="718957" y="2699920"/>
                  </a:lnTo>
                  <a:lnTo>
                    <a:pt x="719648" y="2699231"/>
                  </a:lnTo>
                  <a:lnTo>
                    <a:pt x="721030" y="2698312"/>
                  </a:lnTo>
                  <a:lnTo>
                    <a:pt x="722412" y="2697622"/>
                  </a:lnTo>
                  <a:lnTo>
                    <a:pt x="723793" y="2697393"/>
                  </a:lnTo>
                  <a:lnTo>
                    <a:pt x="725866" y="2697163"/>
                  </a:lnTo>
                  <a:close/>
                  <a:moveTo>
                    <a:pt x="2963365" y="2695576"/>
                  </a:moveTo>
                  <a:lnTo>
                    <a:pt x="2965417" y="2696244"/>
                  </a:lnTo>
                  <a:lnTo>
                    <a:pt x="2967241" y="2696913"/>
                  </a:lnTo>
                  <a:lnTo>
                    <a:pt x="2968837" y="2698027"/>
                  </a:lnTo>
                  <a:lnTo>
                    <a:pt x="2969977" y="2699141"/>
                  </a:lnTo>
                  <a:lnTo>
                    <a:pt x="2971117" y="2700700"/>
                  </a:lnTo>
                  <a:lnTo>
                    <a:pt x="2971573" y="2702483"/>
                  </a:lnTo>
                  <a:lnTo>
                    <a:pt x="2971801" y="2704265"/>
                  </a:lnTo>
                  <a:lnTo>
                    <a:pt x="2971801" y="2706493"/>
                  </a:lnTo>
                  <a:lnTo>
                    <a:pt x="2971801" y="2708721"/>
                  </a:lnTo>
                  <a:lnTo>
                    <a:pt x="2971573" y="2710949"/>
                  </a:lnTo>
                  <a:lnTo>
                    <a:pt x="2971117" y="2713400"/>
                  </a:lnTo>
                  <a:lnTo>
                    <a:pt x="2970205" y="2715628"/>
                  </a:lnTo>
                  <a:lnTo>
                    <a:pt x="2968381" y="2720307"/>
                  </a:lnTo>
                  <a:lnTo>
                    <a:pt x="2966101" y="2724541"/>
                  </a:lnTo>
                  <a:lnTo>
                    <a:pt x="2963821" y="2728328"/>
                  </a:lnTo>
                  <a:lnTo>
                    <a:pt x="2961313" y="2731670"/>
                  </a:lnTo>
                  <a:lnTo>
                    <a:pt x="2958578" y="2734567"/>
                  </a:lnTo>
                  <a:lnTo>
                    <a:pt x="2956070" y="2737241"/>
                  </a:lnTo>
                  <a:lnTo>
                    <a:pt x="2953334" y="2739692"/>
                  </a:lnTo>
                  <a:lnTo>
                    <a:pt x="2950598" y="2741920"/>
                  </a:lnTo>
                  <a:lnTo>
                    <a:pt x="2947634" y="2743702"/>
                  </a:lnTo>
                  <a:lnTo>
                    <a:pt x="2944898" y="2744816"/>
                  </a:lnTo>
                  <a:lnTo>
                    <a:pt x="2942390" y="2745930"/>
                  </a:lnTo>
                  <a:lnTo>
                    <a:pt x="2939654" y="2746376"/>
                  </a:lnTo>
                  <a:lnTo>
                    <a:pt x="2937374" y="2746376"/>
                  </a:lnTo>
                  <a:lnTo>
                    <a:pt x="2935322" y="2746153"/>
                  </a:lnTo>
                  <a:lnTo>
                    <a:pt x="2933498" y="2745485"/>
                  </a:lnTo>
                  <a:lnTo>
                    <a:pt x="2931902" y="2744370"/>
                  </a:lnTo>
                  <a:lnTo>
                    <a:pt x="2930534" y="2742588"/>
                  </a:lnTo>
                  <a:lnTo>
                    <a:pt x="2929622" y="2740360"/>
                  </a:lnTo>
                  <a:lnTo>
                    <a:pt x="2928938" y="2737463"/>
                  </a:lnTo>
                  <a:lnTo>
                    <a:pt x="2928938" y="2734344"/>
                  </a:lnTo>
                  <a:lnTo>
                    <a:pt x="2929622" y="2731002"/>
                  </a:lnTo>
                  <a:lnTo>
                    <a:pt x="2930306" y="2727437"/>
                  </a:lnTo>
                  <a:lnTo>
                    <a:pt x="2931902" y="2723872"/>
                  </a:lnTo>
                  <a:lnTo>
                    <a:pt x="2933498" y="2720085"/>
                  </a:lnTo>
                  <a:lnTo>
                    <a:pt x="2935550" y="2716520"/>
                  </a:lnTo>
                  <a:lnTo>
                    <a:pt x="2937830" y="2712732"/>
                  </a:lnTo>
                  <a:lnTo>
                    <a:pt x="2940566" y="2709390"/>
                  </a:lnTo>
                  <a:lnTo>
                    <a:pt x="2943530" y="2706493"/>
                  </a:lnTo>
                  <a:lnTo>
                    <a:pt x="2946494" y="2703374"/>
                  </a:lnTo>
                  <a:lnTo>
                    <a:pt x="2949686" y="2700923"/>
                  </a:lnTo>
                  <a:lnTo>
                    <a:pt x="2953106" y="2698695"/>
                  </a:lnTo>
                  <a:lnTo>
                    <a:pt x="2956298" y="2697135"/>
                  </a:lnTo>
                  <a:lnTo>
                    <a:pt x="2959946" y="2696244"/>
                  </a:lnTo>
                  <a:lnTo>
                    <a:pt x="2961541" y="2695799"/>
                  </a:lnTo>
                  <a:lnTo>
                    <a:pt x="2963365" y="2695576"/>
                  </a:lnTo>
                  <a:close/>
                  <a:moveTo>
                    <a:pt x="2844857" y="2690813"/>
                  </a:moveTo>
                  <a:lnTo>
                    <a:pt x="2847564" y="2691272"/>
                  </a:lnTo>
                  <a:lnTo>
                    <a:pt x="2849595" y="2692191"/>
                  </a:lnTo>
                  <a:lnTo>
                    <a:pt x="2851400" y="2693110"/>
                  </a:lnTo>
                  <a:lnTo>
                    <a:pt x="2852980" y="2694489"/>
                  </a:lnTo>
                  <a:lnTo>
                    <a:pt x="2854108" y="2696098"/>
                  </a:lnTo>
                  <a:lnTo>
                    <a:pt x="2854785" y="2697936"/>
                  </a:lnTo>
                  <a:lnTo>
                    <a:pt x="2855687" y="2699774"/>
                  </a:lnTo>
                  <a:lnTo>
                    <a:pt x="2855913" y="2701842"/>
                  </a:lnTo>
                  <a:lnTo>
                    <a:pt x="2855913" y="2704369"/>
                  </a:lnTo>
                  <a:lnTo>
                    <a:pt x="2855913" y="2706667"/>
                  </a:lnTo>
                  <a:lnTo>
                    <a:pt x="2855461" y="2708735"/>
                  </a:lnTo>
                  <a:lnTo>
                    <a:pt x="2855010" y="2711492"/>
                  </a:lnTo>
                  <a:lnTo>
                    <a:pt x="2853431" y="2715858"/>
                  </a:lnTo>
                  <a:lnTo>
                    <a:pt x="2851400" y="2720453"/>
                  </a:lnTo>
                  <a:lnTo>
                    <a:pt x="2849144" y="2724359"/>
                  </a:lnTo>
                  <a:lnTo>
                    <a:pt x="2846887" y="2728036"/>
                  </a:lnTo>
                  <a:lnTo>
                    <a:pt x="2843954" y="2731253"/>
                  </a:lnTo>
                  <a:lnTo>
                    <a:pt x="2841021" y="2734240"/>
                  </a:lnTo>
                  <a:lnTo>
                    <a:pt x="2838313" y="2736767"/>
                  </a:lnTo>
                  <a:lnTo>
                    <a:pt x="2835380" y="2738835"/>
                  </a:lnTo>
                  <a:lnTo>
                    <a:pt x="2832221" y="2740443"/>
                  </a:lnTo>
                  <a:lnTo>
                    <a:pt x="2829288" y="2741822"/>
                  </a:lnTo>
                  <a:lnTo>
                    <a:pt x="2826355" y="2742971"/>
                  </a:lnTo>
                  <a:lnTo>
                    <a:pt x="2823647" y="2743201"/>
                  </a:lnTo>
                  <a:lnTo>
                    <a:pt x="2820939" y="2743201"/>
                  </a:lnTo>
                  <a:lnTo>
                    <a:pt x="2818457" y="2742741"/>
                  </a:lnTo>
                  <a:lnTo>
                    <a:pt x="2816427" y="2741592"/>
                  </a:lnTo>
                  <a:lnTo>
                    <a:pt x="2814622" y="2739984"/>
                  </a:lnTo>
                  <a:lnTo>
                    <a:pt x="2813719" y="2739295"/>
                  </a:lnTo>
                  <a:lnTo>
                    <a:pt x="2813268" y="2738146"/>
                  </a:lnTo>
                  <a:lnTo>
                    <a:pt x="2811914" y="2735159"/>
                  </a:lnTo>
                  <a:lnTo>
                    <a:pt x="2811463" y="2732401"/>
                  </a:lnTo>
                  <a:lnTo>
                    <a:pt x="2811463" y="2729185"/>
                  </a:lnTo>
                  <a:lnTo>
                    <a:pt x="2811688" y="2725508"/>
                  </a:lnTo>
                  <a:lnTo>
                    <a:pt x="2812817" y="2722062"/>
                  </a:lnTo>
                  <a:lnTo>
                    <a:pt x="2813719" y="2718385"/>
                  </a:lnTo>
                  <a:lnTo>
                    <a:pt x="2815524" y="2714709"/>
                  </a:lnTo>
                  <a:lnTo>
                    <a:pt x="2817329" y="2711262"/>
                  </a:lnTo>
                  <a:lnTo>
                    <a:pt x="2819811" y="2707356"/>
                  </a:lnTo>
                  <a:lnTo>
                    <a:pt x="2822293" y="2704369"/>
                  </a:lnTo>
                  <a:lnTo>
                    <a:pt x="2825001" y="2701152"/>
                  </a:lnTo>
                  <a:lnTo>
                    <a:pt x="2828160" y="2698395"/>
                  </a:lnTo>
                  <a:lnTo>
                    <a:pt x="2831093" y="2696098"/>
                  </a:lnTo>
                  <a:lnTo>
                    <a:pt x="2834477" y="2694030"/>
                  </a:lnTo>
                  <a:lnTo>
                    <a:pt x="2837862" y="2692421"/>
                  </a:lnTo>
                  <a:lnTo>
                    <a:pt x="2841472" y="2691272"/>
                  </a:lnTo>
                  <a:lnTo>
                    <a:pt x="2844857" y="2690813"/>
                  </a:lnTo>
                  <a:close/>
                  <a:moveTo>
                    <a:pt x="982007" y="2689226"/>
                  </a:moveTo>
                  <a:lnTo>
                    <a:pt x="985136" y="2689455"/>
                  </a:lnTo>
                  <a:lnTo>
                    <a:pt x="987818" y="2690141"/>
                  </a:lnTo>
                  <a:lnTo>
                    <a:pt x="990723" y="2691056"/>
                  </a:lnTo>
                  <a:lnTo>
                    <a:pt x="993405" y="2692429"/>
                  </a:lnTo>
                  <a:lnTo>
                    <a:pt x="995864" y="2693572"/>
                  </a:lnTo>
                  <a:lnTo>
                    <a:pt x="998098" y="2695403"/>
                  </a:lnTo>
                  <a:lnTo>
                    <a:pt x="1000557" y="2697461"/>
                  </a:lnTo>
                  <a:lnTo>
                    <a:pt x="1002568" y="2699520"/>
                  </a:lnTo>
                  <a:lnTo>
                    <a:pt x="1004580" y="2701579"/>
                  </a:lnTo>
                  <a:lnTo>
                    <a:pt x="1006367" y="2703638"/>
                  </a:lnTo>
                  <a:lnTo>
                    <a:pt x="1007932" y="2706155"/>
                  </a:lnTo>
                  <a:lnTo>
                    <a:pt x="1009273" y="2708442"/>
                  </a:lnTo>
                  <a:lnTo>
                    <a:pt x="1010614" y="2710730"/>
                  </a:lnTo>
                  <a:lnTo>
                    <a:pt x="1011508" y="2713246"/>
                  </a:lnTo>
                  <a:lnTo>
                    <a:pt x="1012625" y="2715534"/>
                  </a:lnTo>
                  <a:lnTo>
                    <a:pt x="1013072" y="2717593"/>
                  </a:lnTo>
                  <a:lnTo>
                    <a:pt x="1013966" y="2721025"/>
                  </a:lnTo>
                  <a:lnTo>
                    <a:pt x="1014413" y="2724456"/>
                  </a:lnTo>
                  <a:lnTo>
                    <a:pt x="1014413" y="2727659"/>
                  </a:lnTo>
                  <a:lnTo>
                    <a:pt x="1013966" y="2730633"/>
                  </a:lnTo>
                  <a:lnTo>
                    <a:pt x="1013072" y="2733149"/>
                  </a:lnTo>
                  <a:lnTo>
                    <a:pt x="1011955" y="2735208"/>
                  </a:lnTo>
                  <a:lnTo>
                    <a:pt x="1010614" y="2737496"/>
                  </a:lnTo>
                  <a:lnTo>
                    <a:pt x="1008826" y="2738869"/>
                  </a:lnTo>
                  <a:lnTo>
                    <a:pt x="1007038" y="2740012"/>
                  </a:lnTo>
                  <a:lnTo>
                    <a:pt x="1004580" y="2741156"/>
                  </a:lnTo>
                  <a:lnTo>
                    <a:pt x="1002345" y="2741614"/>
                  </a:lnTo>
                  <a:lnTo>
                    <a:pt x="999439" y="2741614"/>
                  </a:lnTo>
                  <a:lnTo>
                    <a:pt x="996981" y="2741385"/>
                  </a:lnTo>
                  <a:lnTo>
                    <a:pt x="993852" y="2740470"/>
                  </a:lnTo>
                  <a:lnTo>
                    <a:pt x="990723" y="2739326"/>
                  </a:lnTo>
                  <a:lnTo>
                    <a:pt x="987595" y="2737496"/>
                  </a:lnTo>
                  <a:lnTo>
                    <a:pt x="984019" y="2734751"/>
                  </a:lnTo>
                  <a:lnTo>
                    <a:pt x="980667" y="2731777"/>
                  </a:lnTo>
                  <a:lnTo>
                    <a:pt x="977985" y="2728803"/>
                  </a:lnTo>
                  <a:lnTo>
                    <a:pt x="975303" y="2725600"/>
                  </a:lnTo>
                  <a:lnTo>
                    <a:pt x="973068" y="2721940"/>
                  </a:lnTo>
                  <a:lnTo>
                    <a:pt x="971504" y="2718051"/>
                  </a:lnTo>
                  <a:lnTo>
                    <a:pt x="969939" y="2714390"/>
                  </a:lnTo>
                  <a:lnTo>
                    <a:pt x="968822" y="2710730"/>
                  </a:lnTo>
                  <a:lnTo>
                    <a:pt x="968375" y="2707298"/>
                  </a:lnTo>
                  <a:lnTo>
                    <a:pt x="968375" y="2703867"/>
                  </a:lnTo>
                  <a:lnTo>
                    <a:pt x="968822" y="2700664"/>
                  </a:lnTo>
                  <a:lnTo>
                    <a:pt x="969716" y="2697690"/>
                  </a:lnTo>
                  <a:lnTo>
                    <a:pt x="970833" y="2694945"/>
                  </a:lnTo>
                  <a:lnTo>
                    <a:pt x="971727" y="2694030"/>
                  </a:lnTo>
                  <a:lnTo>
                    <a:pt x="972621" y="2692886"/>
                  </a:lnTo>
                  <a:lnTo>
                    <a:pt x="973739" y="2691742"/>
                  </a:lnTo>
                  <a:lnTo>
                    <a:pt x="975079" y="2691056"/>
                  </a:lnTo>
                  <a:lnTo>
                    <a:pt x="976420" y="2690598"/>
                  </a:lnTo>
                  <a:lnTo>
                    <a:pt x="977985" y="2689912"/>
                  </a:lnTo>
                  <a:lnTo>
                    <a:pt x="979996" y="2689455"/>
                  </a:lnTo>
                  <a:lnTo>
                    <a:pt x="982007" y="2689226"/>
                  </a:lnTo>
                  <a:close/>
                  <a:moveTo>
                    <a:pt x="2713817" y="2687638"/>
                  </a:moveTo>
                  <a:lnTo>
                    <a:pt x="2716335" y="2688095"/>
                  </a:lnTo>
                  <a:lnTo>
                    <a:pt x="2719083" y="2689010"/>
                  </a:lnTo>
                  <a:lnTo>
                    <a:pt x="2721144" y="2689925"/>
                  </a:lnTo>
                  <a:lnTo>
                    <a:pt x="2722746" y="2691298"/>
                  </a:lnTo>
                  <a:lnTo>
                    <a:pt x="2724349" y="2692899"/>
                  </a:lnTo>
                  <a:lnTo>
                    <a:pt x="2725494" y="2694730"/>
                  </a:lnTo>
                  <a:lnTo>
                    <a:pt x="2726410" y="2696560"/>
                  </a:lnTo>
                  <a:lnTo>
                    <a:pt x="2726868" y="2698619"/>
                  </a:lnTo>
                  <a:lnTo>
                    <a:pt x="2727326" y="2700678"/>
                  </a:lnTo>
                  <a:lnTo>
                    <a:pt x="2727326" y="2703194"/>
                  </a:lnTo>
                  <a:lnTo>
                    <a:pt x="2727326" y="2705482"/>
                  </a:lnTo>
                  <a:lnTo>
                    <a:pt x="2726868" y="2707769"/>
                  </a:lnTo>
                  <a:lnTo>
                    <a:pt x="2726410" y="2710286"/>
                  </a:lnTo>
                  <a:lnTo>
                    <a:pt x="2725723" y="2712574"/>
                  </a:lnTo>
                  <a:lnTo>
                    <a:pt x="2724807" y="2715090"/>
                  </a:lnTo>
                  <a:lnTo>
                    <a:pt x="2723891" y="2717149"/>
                  </a:lnTo>
                  <a:lnTo>
                    <a:pt x="2721602" y="2721267"/>
                  </a:lnTo>
                  <a:lnTo>
                    <a:pt x="2719083" y="2724927"/>
                  </a:lnTo>
                  <a:lnTo>
                    <a:pt x="2716335" y="2728359"/>
                  </a:lnTo>
                  <a:lnTo>
                    <a:pt x="2713359" y="2731333"/>
                  </a:lnTo>
                  <a:lnTo>
                    <a:pt x="2710153" y="2733849"/>
                  </a:lnTo>
                  <a:lnTo>
                    <a:pt x="2706948" y="2736137"/>
                  </a:lnTo>
                  <a:lnTo>
                    <a:pt x="2703513" y="2737738"/>
                  </a:lnTo>
                  <a:lnTo>
                    <a:pt x="2700079" y="2738882"/>
                  </a:lnTo>
                  <a:lnTo>
                    <a:pt x="2696873" y="2739797"/>
                  </a:lnTo>
                  <a:lnTo>
                    <a:pt x="2693668" y="2740026"/>
                  </a:lnTo>
                  <a:lnTo>
                    <a:pt x="2690920" y="2739797"/>
                  </a:lnTo>
                  <a:lnTo>
                    <a:pt x="2687944" y="2738882"/>
                  </a:lnTo>
                  <a:lnTo>
                    <a:pt x="2686799" y="2738424"/>
                  </a:lnTo>
                  <a:lnTo>
                    <a:pt x="2685654" y="2737738"/>
                  </a:lnTo>
                  <a:lnTo>
                    <a:pt x="2684509" y="2736594"/>
                  </a:lnTo>
                  <a:lnTo>
                    <a:pt x="2683364" y="2735908"/>
                  </a:lnTo>
                  <a:lnTo>
                    <a:pt x="2682677" y="2734535"/>
                  </a:lnTo>
                  <a:lnTo>
                    <a:pt x="2681990" y="2733163"/>
                  </a:lnTo>
                  <a:lnTo>
                    <a:pt x="2681075" y="2731790"/>
                  </a:lnTo>
                  <a:lnTo>
                    <a:pt x="2680617" y="2730189"/>
                  </a:lnTo>
                  <a:lnTo>
                    <a:pt x="2679701" y="2726986"/>
                  </a:lnTo>
                  <a:lnTo>
                    <a:pt x="2679701" y="2723783"/>
                  </a:lnTo>
                  <a:lnTo>
                    <a:pt x="2679930" y="2720352"/>
                  </a:lnTo>
                  <a:lnTo>
                    <a:pt x="2680846" y="2716920"/>
                  </a:lnTo>
                  <a:lnTo>
                    <a:pt x="2681990" y="2713489"/>
                  </a:lnTo>
                  <a:lnTo>
                    <a:pt x="2683364" y="2709600"/>
                  </a:lnTo>
                  <a:lnTo>
                    <a:pt x="2685425" y="2706397"/>
                  </a:lnTo>
                  <a:lnTo>
                    <a:pt x="2687486" y="2703194"/>
                  </a:lnTo>
                  <a:lnTo>
                    <a:pt x="2690004" y="2699991"/>
                  </a:lnTo>
                  <a:lnTo>
                    <a:pt x="2692752" y="2697017"/>
                  </a:lnTo>
                  <a:lnTo>
                    <a:pt x="2695957" y="2694730"/>
                  </a:lnTo>
                  <a:lnTo>
                    <a:pt x="2698934" y="2692213"/>
                  </a:lnTo>
                  <a:lnTo>
                    <a:pt x="2702368" y="2690383"/>
                  </a:lnTo>
                  <a:lnTo>
                    <a:pt x="2706261" y="2689239"/>
                  </a:lnTo>
                  <a:lnTo>
                    <a:pt x="2709924" y="2688095"/>
                  </a:lnTo>
                  <a:lnTo>
                    <a:pt x="2713817" y="2687638"/>
                  </a:lnTo>
                  <a:close/>
                  <a:moveTo>
                    <a:pt x="449576" y="2657476"/>
                  </a:moveTo>
                  <a:lnTo>
                    <a:pt x="451653" y="2657702"/>
                  </a:lnTo>
                  <a:lnTo>
                    <a:pt x="453730" y="2658379"/>
                  </a:lnTo>
                  <a:lnTo>
                    <a:pt x="456037" y="2659282"/>
                  </a:lnTo>
                  <a:lnTo>
                    <a:pt x="457883" y="2660411"/>
                  </a:lnTo>
                  <a:lnTo>
                    <a:pt x="459960" y="2661992"/>
                  </a:lnTo>
                  <a:lnTo>
                    <a:pt x="462036" y="2663573"/>
                  </a:lnTo>
                  <a:lnTo>
                    <a:pt x="465959" y="2667411"/>
                  </a:lnTo>
                  <a:lnTo>
                    <a:pt x="470112" y="2671928"/>
                  </a:lnTo>
                  <a:lnTo>
                    <a:pt x="473574" y="2676444"/>
                  </a:lnTo>
                  <a:lnTo>
                    <a:pt x="476343" y="2681186"/>
                  </a:lnTo>
                  <a:lnTo>
                    <a:pt x="479112" y="2685702"/>
                  </a:lnTo>
                  <a:lnTo>
                    <a:pt x="481419" y="2691121"/>
                  </a:lnTo>
                  <a:lnTo>
                    <a:pt x="483265" y="2696315"/>
                  </a:lnTo>
                  <a:lnTo>
                    <a:pt x="483496" y="2698573"/>
                  </a:lnTo>
                  <a:lnTo>
                    <a:pt x="484188" y="2700606"/>
                  </a:lnTo>
                  <a:lnTo>
                    <a:pt x="484188" y="2702638"/>
                  </a:lnTo>
                  <a:lnTo>
                    <a:pt x="484188" y="2704444"/>
                  </a:lnTo>
                  <a:lnTo>
                    <a:pt x="483957" y="2706025"/>
                  </a:lnTo>
                  <a:lnTo>
                    <a:pt x="483265" y="2707154"/>
                  </a:lnTo>
                  <a:lnTo>
                    <a:pt x="482573" y="2708283"/>
                  </a:lnTo>
                  <a:lnTo>
                    <a:pt x="481650" y="2708961"/>
                  </a:lnTo>
                  <a:lnTo>
                    <a:pt x="480727" y="2709638"/>
                  </a:lnTo>
                  <a:lnTo>
                    <a:pt x="479342" y="2709864"/>
                  </a:lnTo>
                  <a:lnTo>
                    <a:pt x="477958" y="2709864"/>
                  </a:lnTo>
                  <a:lnTo>
                    <a:pt x="476112" y="2709638"/>
                  </a:lnTo>
                  <a:lnTo>
                    <a:pt x="474497" y="2708961"/>
                  </a:lnTo>
                  <a:lnTo>
                    <a:pt x="472881" y="2708283"/>
                  </a:lnTo>
                  <a:lnTo>
                    <a:pt x="469420" y="2706251"/>
                  </a:lnTo>
                  <a:lnTo>
                    <a:pt x="465959" y="2703541"/>
                  </a:lnTo>
                  <a:lnTo>
                    <a:pt x="462959" y="2700380"/>
                  </a:lnTo>
                  <a:lnTo>
                    <a:pt x="459729" y="2696767"/>
                  </a:lnTo>
                  <a:lnTo>
                    <a:pt x="456499" y="2692928"/>
                  </a:lnTo>
                  <a:lnTo>
                    <a:pt x="453499" y="2689089"/>
                  </a:lnTo>
                  <a:lnTo>
                    <a:pt x="451191" y="2684573"/>
                  </a:lnTo>
                  <a:lnTo>
                    <a:pt x="448884" y="2680508"/>
                  </a:lnTo>
                  <a:lnTo>
                    <a:pt x="447038" y="2676218"/>
                  </a:lnTo>
                  <a:lnTo>
                    <a:pt x="445654" y="2672153"/>
                  </a:lnTo>
                  <a:lnTo>
                    <a:pt x="444731" y="2668540"/>
                  </a:lnTo>
                  <a:lnTo>
                    <a:pt x="444500" y="2665153"/>
                  </a:lnTo>
                  <a:lnTo>
                    <a:pt x="444500" y="2663573"/>
                  </a:lnTo>
                  <a:lnTo>
                    <a:pt x="444731" y="2662218"/>
                  </a:lnTo>
                  <a:lnTo>
                    <a:pt x="444961" y="2660863"/>
                  </a:lnTo>
                  <a:lnTo>
                    <a:pt x="445654" y="2659960"/>
                  </a:lnTo>
                  <a:lnTo>
                    <a:pt x="446346" y="2659056"/>
                  </a:lnTo>
                  <a:lnTo>
                    <a:pt x="447269" y="2658379"/>
                  </a:lnTo>
                  <a:lnTo>
                    <a:pt x="448423" y="2657702"/>
                  </a:lnTo>
                  <a:lnTo>
                    <a:pt x="449576" y="2657476"/>
                  </a:lnTo>
                  <a:close/>
                  <a:moveTo>
                    <a:pt x="542057" y="2651126"/>
                  </a:moveTo>
                  <a:lnTo>
                    <a:pt x="544565" y="2651357"/>
                  </a:lnTo>
                  <a:lnTo>
                    <a:pt x="546846" y="2652284"/>
                  </a:lnTo>
                  <a:lnTo>
                    <a:pt x="548898" y="2652979"/>
                  </a:lnTo>
                  <a:lnTo>
                    <a:pt x="551407" y="2654369"/>
                  </a:lnTo>
                  <a:lnTo>
                    <a:pt x="553687" y="2655759"/>
                  </a:lnTo>
                  <a:lnTo>
                    <a:pt x="555739" y="2657612"/>
                  </a:lnTo>
                  <a:lnTo>
                    <a:pt x="557792" y="2659465"/>
                  </a:lnTo>
                  <a:lnTo>
                    <a:pt x="560072" y="2661318"/>
                  </a:lnTo>
                  <a:lnTo>
                    <a:pt x="563949" y="2665720"/>
                  </a:lnTo>
                  <a:lnTo>
                    <a:pt x="567369" y="2670585"/>
                  </a:lnTo>
                  <a:lnTo>
                    <a:pt x="570334" y="2675449"/>
                  </a:lnTo>
                  <a:lnTo>
                    <a:pt x="572386" y="2680082"/>
                  </a:lnTo>
                  <a:lnTo>
                    <a:pt x="573754" y="2683094"/>
                  </a:lnTo>
                  <a:lnTo>
                    <a:pt x="574667" y="2686105"/>
                  </a:lnTo>
                  <a:lnTo>
                    <a:pt x="575579" y="2689117"/>
                  </a:lnTo>
                  <a:lnTo>
                    <a:pt x="576035" y="2691665"/>
                  </a:lnTo>
                  <a:lnTo>
                    <a:pt x="576263" y="2693981"/>
                  </a:lnTo>
                  <a:lnTo>
                    <a:pt x="576263" y="2696298"/>
                  </a:lnTo>
                  <a:lnTo>
                    <a:pt x="576035" y="2698383"/>
                  </a:lnTo>
                  <a:lnTo>
                    <a:pt x="575579" y="2700236"/>
                  </a:lnTo>
                  <a:lnTo>
                    <a:pt x="574895" y="2701626"/>
                  </a:lnTo>
                  <a:lnTo>
                    <a:pt x="573982" y="2702784"/>
                  </a:lnTo>
                  <a:lnTo>
                    <a:pt x="572842" y="2703942"/>
                  </a:lnTo>
                  <a:lnTo>
                    <a:pt x="571474" y="2704406"/>
                  </a:lnTo>
                  <a:lnTo>
                    <a:pt x="569878" y="2705101"/>
                  </a:lnTo>
                  <a:lnTo>
                    <a:pt x="568053" y="2705101"/>
                  </a:lnTo>
                  <a:lnTo>
                    <a:pt x="566229" y="2704637"/>
                  </a:lnTo>
                  <a:lnTo>
                    <a:pt x="564177" y="2703942"/>
                  </a:lnTo>
                  <a:lnTo>
                    <a:pt x="562353" y="2703248"/>
                  </a:lnTo>
                  <a:lnTo>
                    <a:pt x="560528" y="2702321"/>
                  </a:lnTo>
                  <a:lnTo>
                    <a:pt x="557108" y="2700004"/>
                  </a:lnTo>
                  <a:lnTo>
                    <a:pt x="553687" y="2696993"/>
                  </a:lnTo>
                  <a:lnTo>
                    <a:pt x="550495" y="2693750"/>
                  </a:lnTo>
                  <a:lnTo>
                    <a:pt x="547302" y="2690043"/>
                  </a:lnTo>
                  <a:lnTo>
                    <a:pt x="544565" y="2686105"/>
                  </a:lnTo>
                  <a:lnTo>
                    <a:pt x="542057" y="2681704"/>
                  </a:lnTo>
                  <a:lnTo>
                    <a:pt x="539777" y="2677534"/>
                  </a:lnTo>
                  <a:lnTo>
                    <a:pt x="537952" y="2673596"/>
                  </a:lnTo>
                  <a:lnTo>
                    <a:pt x="536584" y="2669195"/>
                  </a:lnTo>
                  <a:lnTo>
                    <a:pt x="535672" y="2665257"/>
                  </a:lnTo>
                  <a:lnTo>
                    <a:pt x="534988" y="2661782"/>
                  </a:lnTo>
                  <a:lnTo>
                    <a:pt x="535216" y="2658539"/>
                  </a:lnTo>
                  <a:lnTo>
                    <a:pt x="535672" y="2656917"/>
                  </a:lnTo>
                  <a:lnTo>
                    <a:pt x="535900" y="2655759"/>
                  </a:lnTo>
                  <a:lnTo>
                    <a:pt x="536584" y="2654601"/>
                  </a:lnTo>
                  <a:lnTo>
                    <a:pt x="537496" y="2653442"/>
                  </a:lnTo>
                  <a:lnTo>
                    <a:pt x="538180" y="2652747"/>
                  </a:lnTo>
                  <a:lnTo>
                    <a:pt x="539321" y="2651821"/>
                  </a:lnTo>
                  <a:lnTo>
                    <a:pt x="540917" y="2651357"/>
                  </a:lnTo>
                  <a:lnTo>
                    <a:pt x="542057" y="2651126"/>
                  </a:lnTo>
                  <a:close/>
                  <a:moveTo>
                    <a:pt x="3144030" y="2649538"/>
                  </a:moveTo>
                  <a:lnTo>
                    <a:pt x="3145813" y="2649989"/>
                  </a:lnTo>
                  <a:lnTo>
                    <a:pt x="3147149" y="2650667"/>
                  </a:lnTo>
                  <a:lnTo>
                    <a:pt x="3148041" y="2651796"/>
                  </a:lnTo>
                  <a:lnTo>
                    <a:pt x="3148932" y="2653377"/>
                  </a:lnTo>
                  <a:lnTo>
                    <a:pt x="3149377" y="2654957"/>
                  </a:lnTo>
                  <a:lnTo>
                    <a:pt x="3149600" y="2656764"/>
                  </a:lnTo>
                  <a:lnTo>
                    <a:pt x="3149600" y="2658570"/>
                  </a:lnTo>
                  <a:lnTo>
                    <a:pt x="3149377" y="2660828"/>
                  </a:lnTo>
                  <a:lnTo>
                    <a:pt x="3149155" y="2662861"/>
                  </a:lnTo>
                  <a:lnTo>
                    <a:pt x="3148709" y="2665344"/>
                  </a:lnTo>
                  <a:lnTo>
                    <a:pt x="3147149" y="2670086"/>
                  </a:lnTo>
                  <a:lnTo>
                    <a:pt x="3144921" y="2674829"/>
                  </a:lnTo>
                  <a:lnTo>
                    <a:pt x="3142470" y="2679345"/>
                  </a:lnTo>
                  <a:lnTo>
                    <a:pt x="3140465" y="2682958"/>
                  </a:lnTo>
                  <a:lnTo>
                    <a:pt x="3138014" y="2686119"/>
                  </a:lnTo>
                  <a:lnTo>
                    <a:pt x="3135786" y="2689280"/>
                  </a:lnTo>
                  <a:lnTo>
                    <a:pt x="3133113" y="2691990"/>
                  </a:lnTo>
                  <a:lnTo>
                    <a:pt x="3130884" y="2694474"/>
                  </a:lnTo>
                  <a:lnTo>
                    <a:pt x="3128656" y="2696506"/>
                  </a:lnTo>
                  <a:lnTo>
                    <a:pt x="3125983" y="2698313"/>
                  </a:lnTo>
                  <a:lnTo>
                    <a:pt x="3123977" y="2699893"/>
                  </a:lnTo>
                  <a:lnTo>
                    <a:pt x="3121749" y="2701023"/>
                  </a:lnTo>
                  <a:lnTo>
                    <a:pt x="3119521" y="2701700"/>
                  </a:lnTo>
                  <a:lnTo>
                    <a:pt x="3117739" y="2701926"/>
                  </a:lnTo>
                  <a:lnTo>
                    <a:pt x="3115956" y="2701926"/>
                  </a:lnTo>
                  <a:lnTo>
                    <a:pt x="3114397" y="2701474"/>
                  </a:lnTo>
                  <a:lnTo>
                    <a:pt x="3113283" y="2700345"/>
                  </a:lnTo>
                  <a:lnTo>
                    <a:pt x="3112391" y="2699216"/>
                  </a:lnTo>
                  <a:lnTo>
                    <a:pt x="3111723" y="2696958"/>
                  </a:lnTo>
                  <a:lnTo>
                    <a:pt x="3111500" y="2694474"/>
                  </a:lnTo>
                  <a:lnTo>
                    <a:pt x="3111500" y="2691087"/>
                  </a:lnTo>
                  <a:lnTo>
                    <a:pt x="3112169" y="2687700"/>
                  </a:lnTo>
                  <a:lnTo>
                    <a:pt x="3113283" y="2684087"/>
                  </a:lnTo>
                  <a:lnTo>
                    <a:pt x="3114397" y="2680022"/>
                  </a:lnTo>
                  <a:lnTo>
                    <a:pt x="3116179" y="2676183"/>
                  </a:lnTo>
                  <a:lnTo>
                    <a:pt x="3118407" y="2672345"/>
                  </a:lnTo>
                  <a:lnTo>
                    <a:pt x="3120858" y="2668506"/>
                  </a:lnTo>
                  <a:lnTo>
                    <a:pt x="3123532" y="2664893"/>
                  </a:lnTo>
                  <a:lnTo>
                    <a:pt x="3125983" y="2661054"/>
                  </a:lnTo>
                  <a:lnTo>
                    <a:pt x="3129102" y="2658119"/>
                  </a:lnTo>
                  <a:lnTo>
                    <a:pt x="3131998" y="2655183"/>
                  </a:lnTo>
                  <a:lnTo>
                    <a:pt x="3135118" y="2653151"/>
                  </a:lnTo>
                  <a:lnTo>
                    <a:pt x="3138014" y="2651344"/>
                  </a:lnTo>
                  <a:lnTo>
                    <a:pt x="3141134" y="2649989"/>
                  </a:lnTo>
                  <a:lnTo>
                    <a:pt x="3142470" y="2649764"/>
                  </a:lnTo>
                  <a:lnTo>
                    <a:pt x="3144030" y="2649538"/>
                  </a:lnTo>
                  <a:close/>
                  <a:moveTo>
                    <a:pt x="647767" y="2646363"/>
                  </a:moveTo>
                  <a:lnTo>
                    <a:pt x="650340" y="2646588"/>
                  </a:lnTo>
                  <a:lnTo>
                    <a:pt x="652914" y="2647487"/>
                  </a:lnTo>
                  <a:lnTo>
                    <a:pt x="655721" y="2648161"/>
                  </a:lnTo>
                  <a:lnTo>
                    <a:pt x="658060" y="2649511"/>
                  </a:lnTo>
                  <a:lnTo>
                    <a:pt x="660400" y="2650860"/>
                  </a:lnTo>
                  <a:lnTo>
                    <a:pt x="662973" y="2652658"/>
                  </a:lnTo>
                  <a:lnTo>
                    <a:pt x="665079" y="2654457"/>
                  </a:lnTo>
                  <a:lnTo>
                    <a:pt x="667184" y="2656481"/>
                  </a:lnTo>
                  <a:lnTo>
                    <a:pt x="669290" y="2658504"/>
                  </a:lnTo>
                  <a:lnTo>
                    <a:pt x="671161" y="2660753"/>
                  </a:lnTo>
                  <a:lnTo>
                    <a:pt x="674671" y="2665474"/>
                  </a:lnTo>
                  <a:lnTo>
                    <a:pt x="677478" y="2670196"/>
                  </a:lnTo>
                  <a:lnTo>
                    <a:pt x="679584" y="2674468"/>
                  </a:lnTo>
                  <a:lnTo>
                    <a:pt x="680987" y="2677841"/>
                  </a:lnTo>
                  <a:lnTo>
                    <a:pt x="681689" y="2680763"/>
                  </a:lnTo>
                  <a:lnTo>
                    <a:pt x="682391" y="2683686"/>
                  </a:lnTo>
                  <a:lnTo>
                    <a:pt x="682625" y="2686384"/>
                  </a:lnTo>
                  <a:lnTo>
                    <a:pt x="682625" y="2688858"/>
                  </a:lnTo>
                  <a:lnTo>
                    <a:pt x="681923" y="2691106"/>
                  </a:lnTo>
                  <a:lnTo>
                    <a:pt x="681455" y="2692905"/>
                  </a:lnTo>
                  <a:lnTo>
                    <a:pt x="680753" y="2694704"/>
                  </a:lnTo>
                  <a:lnTo>
                    <a:pt x="679584" y="2696053"/>
                  </a:lnTo>
                  <a:lnTo>
                    <a:pt x="678180" y="2697402"/>
                  </a:lnTo>
                  <a:lnTo>
                    <a:pt x="676542" y="2698076"/>
                  </a:lnTo>
                  <a:lnTo>
                    <a:pt x="674671" y="2698751"/>
                  </a:lnTo>
                  <a:lnTo>
                    <a:pt x="672565" y="2698751"/>
                  </a:lnTo>
                  <a:lnTo>
                    <a:pt x="670460" y="2698751"/>
                  </a:lnTo>
                  <a:lnTo>
                    <a:pt x="668120" y="2697851"/>
                  </a:lnTo>
                  <a:lnTo>
                    <a:pt x="665313" y="2697177"/>
                  </a:lnTo>
                  <a:lnTo>
                    <a:pt x="661570" y="2694928"/>
                  </a:lnTo>
                  <a:lnTo>
                    <a:pt x="657826" y="2692455"/>
                  </a:lnTo>
                  <a:lnTo>
                    <a:pt x="654317" y="2689307"/>
                  </a:lnTo>
                  <a:lnTo>
                    <a:pt x="650808" y="2685935"/>
                  </a:lnTo>
                  <a:lnTo>
                    <a:pt x="647767" y="2682337"/>
                  </a:lnTo>
                  <a:lnTo>
                    <a:pt x="645427" y="2678740"/>
                  </a:lnTo>
                  <a:lnTo>
                    <a:pt x="642854" y="2674918"/>
                  </a:lnTo>
                  <a:lnTo>
                    <a:pt x="640982" y="2670646"/>
                  </a:lnTo>
                  <a:lnTo>
                    <a:pt x="639813" y="2666823"/>
                  </a:lnTo>
                  <a:lnTo>
                    <a:pt x="638643" y="2663001"/>
                  </a:lnTo>
                  <a:lnTo>
                    <a:pt x="638175" y="2659404"/>
                  </a:lnTo>
                  <a:lnTo>
                    <a:pt x="638175" y="2656256"/>
                  </a:lnTo>
                  <a:lnTo>
                    <a:pt x="638409" y="2654682"/>
                  </a:lnTo>
                  <a:lnTo>
                    <a:pt x="638877" y="2653108"/>
                  </a:lnTo>
                  <a:lnTo>
                    <a:pt x="639579" y="2651759"/>
                  </a:lnTo>
                  <a:lnTo>
                    <a:pt x="640046" y="2650410"/>
                  </a:lnTo>
                  <a:lnTo>
                    <a:pt x="640748" y="2649511"/>
                  </a:lnTo>
                  <a:lnTo>
                    <a:pt x="641918" y="2648611"/>
                  </a:lnTo>
                  <a:lnTo>
                    <a:pt x="642854" y="2647712"/>
                  </a:lnTo>
                  <a:lnTo>
                    <a:pt x="644258" y="2647037"/>
                  </a:lnTo>
                  <a:lnTo>
                    <a:pt x="645895" y="2646588"/>
                  </a:lnTo>
                  <a:lnTo>
                    <a:pt x="647767" y="2646363"/>
                  </a:lnTo>
                  <a:close/>
                  <a:moveTo>
                    <a:pt x="3046369" y="2644775"/>
                  </a:moveTo>
                  <a:lnTo>
                    <a:pt x="3048421" y="2645223"/>
                  </a:lnTo>
                  <a:lnTo>
                    <a:pt x="3050246" y="2645894"/>
                  </a:lnTo>
                  <a:lnTo>
                    <a:pt x="3051614" y="2647237"/>
                  </a:lnTo>
                  <a:lnTo>
                    <a:pt x="3052754" y="2648581"/>
                  </a:lnTo>
                  <a:lnTo>
                    <a:pt x="3053438" y="2650148"/>
                  </a:lnTo>
                  <a:lnTo>
                    <a:pt x="3054122" y="2651939"/>
                  </a:lnTo>
                  <a:lnTo>
                    <a:pt x="3054350" y="2653730"/>
                  </a:lnTo>
                  <a:lnTo>
                    <a:pt x="3054350" y="2655969"/>
                  </a:lnTo>
                  <a:lnTo>
                    <a:pt x="3054350" y="2658208"/>
                  </a:lnTo>
                  <a:lnTo>
                    <a:pt x="3053666" y="2660446"/>
                  </a:lnTo>
                  <a:lnTo>
                    <a:pt x="3052526" y="2665372"/>
                  </a:lnTo>
                  <a:lnTo>
                    <a:pt x="3050702" y="2670073"/>
                  </a:lnTo>
                  <a:lnTo>
                    <a:pt x="3048421" y="2674327"/>
                  </a:lnTo>
                  <a:lnTo>
                    <a:pt x="3046141" y="2677909"/>
                  </a:lnTo>
                  <a:lnTo>
                    <a:pt x="3043860" y="2681491"/>
                  </a:lnTo>
                  <a:lnTo>
                    <a:pt x="3041124" y="2684625"/>
                  </a:lnTo>
                  <a:lnTo>
                    <a:pt x="3038616" y="2687536"/>
                  </a:lnTo>
                  <a:lnTo>
                    <a:pt x="3035879" y="2689775"/>
                  </a:lnTo>
                  <a:lnTo>
                    <a:pt x="3033371" y="2692237"/>
                  </a:lnTo>
                  <a:lnTo>
                    <a:pt x="3030634" y="2694028"/>
                  </a:lnTo>
                  <a:lnTo>
                    <a:pt x="3028126" y="2695148"/>
                  </a:lnTo>
                  <a:lnTo>
                    <a:pt x="3025389" y="2696267"/>
                  </a:lnTo>
                  <a:lnTo>
                    <a:pt x="3023109" y="2696715"/>
                  </a:lnTo>
                  <a:lnTo>
                    <a:pt x="3020601" y="2697163"/>
                  </a:lnTo>
                  <a:lnTo>
                    <a:pt x="3018776" y="2696491"/>
                  </a:lnTo>
                  <a:lnTo>
                    <a:pt x="3016952" y="2695819"/>
                  </a:lnTo>
                  <a:lnTo>
                    <a:pt x="3015356" y="2694700"/>
                  </a:lnTo>
                  <a:lnTo>
                    <a:pt x="3014443" y="2692909"/>
                  </a:lnTo>
                  <a:lnTo>
                    <a:pt x="3013303" y="2690670"/>
                  </a:lnTo>
                  <a:lnTo>
                    <a:pt x="3013075" y="2687760"/>
                  </a:lnTo>
                  <a:lnTo>
                    <a:pt x="3013075" y="2684402"/>
                  </a:lnTo>
                  <a:lnTo>
                    <a:pt x="3013531" y="2680819"/>
                  </a:lnTo>
                  <a:lnTo>
                    <a:pt x="3014672" y="2677237"/>
                  </a:lnTo>
                  <a:lnTo>
                    <a:pt x="3016040" y="2673655"/>
                  </a:lnTo>
                  <a:lnTo>
                    <a:pt x="3017408" y="2669625"/>
                  </a:lnTo>
                  <a:lnTo>
                    <a:pt x="3019688" y="2666043"/>
                  </a:lnTo>
                  <a:lnTo>
                    <a:pt x="3021969" y="2662461"/>
                  </a:lnTo>
                  <a:lnTo>
                    <a:pt x="3024705" y="2658879"/>
                  </a:lnTo>
                  <a:lnTo>
                    <a:pt x="3027214" y="2655745"/>
                  </a:lnTo>
                  <a:lnTo>
                    <a:pt x="3030406" y="2652611"/>
                  </a:lnTo>
                  <a:lnTo>
                    <a:pt x="3033599" y="2650148"/>
                  </a:lnTo>
                  <a:lnTo>
                    <a:pt x="3036791" y="2648133"/>
                  </a:lnTo>
                  <a:lnTo>
                    <a:pt x="3039756" y="2646342"/>
                  </a:lnTo>
                  <a:lnTo>
                    <a:pt x="3043176" y="2645223"/>
                  </a:lnTo>
                  <a:lnTo>
                    <a:pt x="3044773" y="2644999"/>
                  </a:lnTo>
                  <a:lnTo>
                    <a:pt x="3046369" y="2644775"/>
                  </a:lnTo>
                  <a:close/>
                  <a:moveTo>
                    <a:pt x="768124" y="2641601"/>
                  </a:moveTo>
                  <a:lnTo>
                    <a:pt x="771072" y="2641826"/>
                  </a:lnTo>
                  <a:lnTo>
                    <a:pt x="774020" y="2642725"/>
                  </a:lnTo>
                  <a:lnTo>
                    <a:pt x="776515" y="2643399"/>
                  </a:lnTo>
                  <a:lnTo>
                    <a:pt x="779236" y="2644749"/>
                  </a:lnTo>
                  <a:lnTo>
                    <a:pt x="781504" y="2646098"/>
                  </a:lnTo>
                  <a:lnTo>
                    <a:pt x="783999" y="2647896"/>
                  </a:lnTo>
                  <a:lnTo>
                    <a:pt x="786266" y="2649695"/>
                  </a:lnTo>
                  <a:lnTo>
                    <a:pt x="788308" y="2651719"/>
                  </a:lnTo>
                  <a:lnTo>
                    <a:pt x="790122" y="2653742"/>
                  </a:lnTo>
                  <a:lnTo>
                    <a:pt x="792163" y="2656215"/>
                  </a:lnTo>
                  <a:lnTo>
                    <a:pt x="795338" y="2660712"/>
                  </a:lnTo>
                  <a:lnTo>
                    <a:pt x="798059" y="2665434"/>
                  </a:lnTo>
                  <a:lnTo>
                    <a:pt x="799874" y="2670156"/>
                  </a:lnTo>
                  <a:lnTo>
                    <a:pt x="800781" y="2673528"/>
                  </a:lnTo>
                  <a:lnTo>
                    <a:pt x="801461" y="2676676"/>
                  </a:lnTo>
                  <a:lnTo>
                    <a:pt x="801688" y="2679374"/>
                  </a:lnTo>
                  <a:lnTo>
                    <a:pt x="801688" y="2682297"/>
                  </a:lnTo>
                  <a:lnTo>
                    <a:pt x="801234" y="2684995"/>
                  </a:lnTo>
                  <a:lnTo>
                    <a:pt x="800327" y="2687019"/>
                  </a:lnTo>
                  <a:lnTo>
                    <a:pt x="799647" y="2689042"/>
                  </a:lnTo>
                  <a:lnTo>
                    <a:pt x="798286" y="2690616"/>
                  </a:lnTo>
                  <a:lnTo>
                    <a:pt x="796699" y="2692190"/>
                  </a:lnTo>
                  <a:lnTo>
                    <a:pt x="794884" y="2693089"/>
                  </a:lnTo>
                  <a:lnTo>
                    <a:pt x="792843" y="2693764"/>
                  </a:lnTo>
                  <a:lnTo>
                    <a:pt x="790802" y="2693989"/>
                  </a:lnTo>
                  <a:lnTo>
                    <a:pt x="788308" y="2693989"/>
                  </a:lnTo>
                  <a:lnTo>
                    <a:pt x="785813" y="2693539"/>
                  </a:lnTo>
                  <a:lnTo>
                    <a:pt x="783091" y="2692640"/>
                  </a:lnTo>
                  <a:lnTo>
                    <a:pt x="780143" y="2691291"/>
                  </a:lnTo>
                  <a:lnTo>
                    <a:pt x="776288" y="2689042"/>
                  </a:lnTo>
                  <a:lnTo>
                    <a:pt x="772886" y="2686119"/>
                  </a:lnTo>
                  <a:lnTo>
                    <a:pt x="769484" y="2682972"/>
                  </a:lnTo>
                  <a:lnTo>
                    <a:pt x="766763" y="2679599"/>
                  </a:lnTo>
                  <a:lnTo>
                    <a:pt x="764268" y="2676001"/>
                  </a:lnTo>
                  <a:lnTo>
                    <a:pt x="762000" y="2672404"/>
                  </a:lnTo>
                  <a:lnTo>
                    <a:pt x="760186" y="2668582"/>
                  </a:lnTo>
                  <a:lnTo>
                    <a:pt x="758825" y="2664759"/>
                  </a:lnTo>
                  <a:lnTo>
                    <a:pt x="757691" y="2661162"/>
                  </a:lnTo>
                  <a:lnTo>
                    <a:pt x="757238" y="2657340"/>
                  </a:lnTo>
                  <a:lnTo>
                    <a:pt x="757238" y="2653742"/>
                  </a:lnTo>
                  <a:lnTo>
                    <a:pt x="757465" y="2650819"/>
                  </a:lnTo>
                  <a:lnTo>
                    <a:pt x="758145" y="2649470"/>
                  </a:lnTo>
                  <a:lnTo>
                    <a:pt x="758599" y="2647896"/>
                  </a:lnTo>
                  <a:lnTo>
                    <a:pt x="759052" y="2646772"/>
                  </a:lnTo>
                  <a:lnTo>
                    <a:pt x="759959" y="2645423"/>
                  </a:lnTo>
                  <a:lnTo>
                    <a:pt x="760866" y="2644524"/>
                  </a:lnTo>
                  <a:lnTo>
                    <a:pt x="762000" y="2643624"/>
                  </a:lnTo>
                  <a:lnTo>
                    <a:pt x="763361" y="2642950"/>
                  </a:lnTo>
                  <a:lnTo>
                    <a:pt x="764495" y="2642500"/>
                  </a:lnTo>
                  <a:lnTo>
                    <a:pt x="766309" y="2641826"/>
                  </a:lnTo>
                  <a:lnTo>
                    <a:pt x="768124" y="2641601"/>
                  </a:lnTo>
                  <a:close/>
                  <a:moveTo>
                    <a:pt x="2934449" y="2640013"/>
                  </a:moveTo>
                  <a:lnTo>
                    <a:pt x="2936752" y="2640462"/>
                  </a:lnTo>
                  <a:lnTo>
                    <a:pt x="2938595" y="2641362"/>
                  </a:lnTo>
                  <a:lnTo>
                    <a:pt x="2940437" y="2642486"/>
                  </a:lnTo>
                  <a:lnTo>
                    <a:pt x="2941819" y="2643610"/>
                  </a:lnTo>
                  <a:lnTo>
                    <a:pt x="2942971" y="2645409"/>
                  </a:lnTo>
                  <a:lnTo>
                    <a:pt x="2943662" y="2646983"/>
                  </a:lnTo>
                  <a:lnTo>
                    <a:pt x="2944122" y="2649006"/>
                  </a:lnTo>
                  <a:lnTo>
                    <a:pt x="2944583" y="2651255"/>
                  </a:lnTo>
                  <a:lnTo>
                    <a:pt x="2944813" y="2653503"/>
                  </a:lnTo>
                  <a:lnTo>
                    <a:pt x="2944583" y="2655752"/>
                  </a:lnTo>
                  <a:lnTo>
                    <a:pt x="2944122" y="2658225"/>
                  </a:lnTo>
                  <a:lnTo>
                    <a:pt x="2943431" y="2660473"/>
                  </a:lnTo>
                  <a:lnTo>
                    <a:pt x="2942050" y="2665195"/>
                  </a:lnTo>
                  <a:lnTo>
                    <a:pt x="2939977" y="2669917"/>
                  </a:lnTo>
                  <a:lnTo>
                    <a:pt x="2937674" y="2673739"/>
                  </a:lnTo>
                  <a:lnTo>
                    <a:pt x="2935140" y="2677336"/>
                  </a:lnTo>
                  <a:lnTo>
                    <a:pt x="2932376" y="2680484"/>
                  </a:lnTo>
                  <a:lnTo>
                    <a:pt x="2929613" y="2683182"/>
                  </a:lnTo>
                  <a:lnTo>
                    <a:pt x="2926619" y="2685880"/>
                  </a:lnTo>
                  <a:lnTo>
                    <a:pt x="2923625" y="2687904"/>
                  </a:lnTo>
                  <a:lnTo>
                    <a:pt x="2920631" y="2689703"/>
                  </a:lnTo>
                  <a:lnTo>
                    <a:pt x="2917637" y="2691052"/>
                  </a:lnTo>
                  <a:lnTo>
                    <a:pt x="2914873" y="2692176"/>
                  </a:lnTo>
                  <a:lnTo>
                    <a:pt x="2912109" y="2692401"/>
                  </a:lnTo>
                  <a:lnTo>
                    <a:pt x="2909576" y="2692401"/>
                  </a:lnTo>
                  <a:lnTo>
                    <a:pt x="2907042" y="2691726"/>
                  </a:lnTo>
                  <a:lnTo>
                    <a:pt x="2904969" y="2690827"/>
                  </a:lnTo>
                  <a:lnTo>
                    <a:pt x="2903357" y="2689253"/>
                  </a:lnTo>
                  <a:lnTo>
                    <a:pt x="2901745" y="2687229"/>
                  </a:lnTo>
                  <a:lnTo>
                    <a:pt x="2901054" y="2684306"/>
                  </a:lnTo>
                  <a:lnTo>
                    <a:pt x="2900363" y="2681384"/>
                  </a:lnTo>
                  <a:lnTo>
                    <a:pt x="2900363" y="2678011"/>
                  </a:lnTo>
                  <a:lnTo>
                    <a:pt x="2900824" y="2674638"/>
                  </a:lnTo>
                  <a:lnTo>
                    <a:pt x="2901745" y="2671041"/>
                  </a:lnTo>
                  <a:lnTo>
                    <a:pt x="2903127" y="2667443"/>
                  </a:lnTo>
                  <a:lnTo>
                    <a:pt x="2904739" y="2663846"/>
                  </a:lnTo>
                  <a:lnTo>
                    <a:pt x="2906582" y="2660248"/>
                  </a:lnTo>
                  <a:lnTo>
                    <a:pt x="2908885" y="2656651"/>
                  </a:lnTo>
                  <a:lnTo>
                    <a:pt x="2911648" y="2653503"/>
                  </a:lnTo>
                  <a:lnTo>
                    <a:pt x="2914182" y="2650355"/>
                  </a:lnTo>
                  <a:lnTo>
                    <a:pt x="2917406" y="2647657"/>
                  </a:lnTo>
                  <a:lnTo>
                    <a:pt x="2920631" y="2645184"/>
                  </a:lnTo>
                  <a:lnTo>
                    <a:pt x="2923855" y="2643161"/>
                  </a:lnTo>
                  <a:lnTo>
                    <a:pt x="2927310" y="2641587"/>
                  </a:lnTo>
                  <a:lnTo>
                    <a:pt x="2930764" y="2640462"/>
                  </a:lnTo>
                  <a:lnTo>
                    <a:pt x="2932607" y="2640238"/>
                  </a:lnTo>
                  <a:lnTo>
                    <a:pt x="2934449" y="2640013"/>
                  </a:lnTo>
                  <a:close/>
                  <a:moveTo>
                    <a:pt x="899205" y="2638426"/>
                  </a:moveTo>
                  <a:lnTo>
                    <a:pt x="901927" y="2638650"/>
                  </a:lnTo>
                  <a:lnTo>
                    <a:pt x="904875" y="2639321"/>
                  </a:lnTo>
                  <a:lnTo>
                    <a:pt x="907823" y="2640217"/>
                  </a:lnTo>
                  <a:lnTo>
                    <a:pt x="910318" y="2641560"/>
                  </a:lnTo>
                  <a:lnTo>
                    <a:pt x="913039" y="2643127"/>
                  </a:lnTo>
                  <a:lnTo>
                    <a:pt x="915307" y="2644471"/>
                  </a:lnTo>
                  <a:lnTo>
                    <a:pt x="917575" y="2646262"/>
                  </a:lnTo>
                  <a:lnTo>
                    <a:pt x="919843" y="2648500"/>
                  </a:lnTo>
                  <a:lnTo>
                    <a:pt x="921884" y="2650739"/>
                  </a:lnTo>
                  <a:lnTo>
                    <a:pt x="923698" y="2652754"/>
                  </a:lnTo>
                  <a:lnTo>
                    <a:pt x="925286" y="2655217"/>
                  </a:lnTo>
                  <a:lnTo>
                    <a:pt x="926647" y="2657456"/>
                  </a:lnTo>
                  <a:lnTo>
                    <a:pt x="927781" y="2660142"/>
                  </a:lnTo>
                  <a:lnTo>
                    <a:pt x="929141" y="2662381"/>
                  </a:lnTo>
                  <a:lnTo>
                    <a:pt x="930049" y="2664620"/>
                  </a:lnTo>
                  <a:lnTo>
                    <a:pt x="930729" y="2666635"/>
                  </a:lnTo>
                  <a:lnTo>
                    <a:pt x="931636" y="2669993"/>
                  </a:lnTo>
                  <a:lnTo>
                    <a:pt x="931863" y="2673127"/>
                  </a:lnTo>
                  <a:lnTo>
                    <a:pt x="931863" y="2676262"/>
                  </a:lnTo>
                  <a:lnTo>
                    <a:pt x="931636" y="2678948"/>
                  </a:lnTo>
                  <a:lnTo>
                    <a:pt x="930729" y="2681411"/>
                  </a:lnTo>
                  <a:lnTo>
                    <a:pt x="930049" y="2683650"/>
                  </a:lnTo>
                  <a:lnTo>
                    <a:pt x="928688" y="2685665"/>
                  </a:lnTo>
                  <a:lnTo>
                    <a:pt x="927100" y="2687456"/>
                  </a:lnTo>
                  <a:lnTo>
                    <a:pt x="925286" y="2688575"/>
                  </a:lnTo>
                  <a:lnTo>
                    <a:pt x="923472" y="2689694"/>
                  </a:lnTo>
                  <a:lnTo>
                    <a:pt x="920977" y="2690142"/>
                  </a:lnTo>
                  <a:lnTo>
                    <a:pt x="918709" y="2690814"/>
                  </a:lnTo>
                  <a:lnTo>
                    <a:pt x="916214" y="2690366"/>
                  </a:lnTo>
                  <a:lnTo>
                    <a:pt x="913266" y="2689918"/>
                  </a:lnTo>
                  <a:lnTo>
                    <a:pt x="910318" y="2689247"/>
                  </a:lnTo>
                  <a:lnTo>
                    <a:pt x="907597" y="2687903"/>
                  </a:lnTo>
                  <a:lnTo>
                    <a:pt x="903514" y="2685665"/>
                  </a:lnTo>
                  <a:lnTo>
                    <a:pt x="900113" y="2682754"/>
                  </a:lnTo>
                  <a:lnTo>
                    <a:pt x="896711" y="2679620"/>
                  </a:lnTo>
                  <a:lnTo>
                    <a:pt x="894216" y="2676262"/>
                  </a:lnTo>
                  <a:lnTo>
                    <a:pt x="891495" y="2672679"/>
                  </a:lnTo>
                  <a:lnTo>
                    <a:pt x="889453" y="2669097"/>
                  </a:lnTo>
                  <a:lnTo>
                    <a:pt x="887866" y="2665291"/>
                  </a:lnTo>
                  <a:lnTo>
                    <a:pt x="886505" y="2661262"/>
                  </a:lnTo>
                  <a:lnTo>
                    <a:pt x="886052" y="2657456"/>
                  </a:lnTo>
                  <a:lnTo>
                    <a:pt x="885825" y="2653873"/>
                  </a:lnTo>
                  <a:lnTo>
                    <a:pt x="885825" y="2650515"/>
                  </a:lnTo>
                  <a:lnTo>
                    <a:pt x="886505" y="2647381"/>
                  </a:lnTo>
                  <a:lnTo>
                    <a:pt x="887186" y="2645814"/>
                  </a:lnTo>
                  <a:lnTo>
                    <a:pt x="887866" y="2644471"/>
                  </a:lnTo>
                  <a:lnTo>
                    <a:pt x="888773" y="2643351"/>
                  </a:lnTo>
                  <a:lnTo>
                    <a:pt x="889680" y="2642232"/>
                  </a:lnTo>
                  <a:lnTo>
                    <a:pt x="890814" y="2641112"/>
                  </a:lnTo>
                  <a:lnTo>
                    <a:pt x="892175" y="2640441"/>
                  </a:lnTo>
                  <a:lnTo>
                    <a:pt x="893309" y="2639769"/>
                  </a:lnTo>
                  <a:lnTo>
                    <a:pt x="894896" y="2639097"/>
                  </a:lnTo>
                  <a:lnTo>
                    <a:pt x="897164" y="2638650"/>
                  </a:lnTo>
                  <a:lnTo>
                    <a:pt x="899205" y="2638426"/>
                  </a:lnTo>
                  <a:close/>
                  <a:moveTo>
                    <a:pt x="2804886" y="2636838"/>
                  </a:moveTo>
                  <a:lnTo>
                    <a:pt x="2806927" y="2636838"/>
                  </a:lnTo>
                  <a:lnTo>
                    <a:pt x="2809422" y="2637063"/>
                  </a:lnTo>
                  <a:lnTo>
                    <a:pt x="2811917" y="2637737"/>
                  </a:lnTo>
                  <a:lnTo>
                    <a:pt x="2813958" y="2639086"/>
                  </a:lnTo>
                  <a:lnTo>
                    <a:pt x="2815545" y="2640435"/>
                  </a:lnTo>
                  <a:lnTo>
                    <a:pt x="2816906" y="2642009"/>
                  </a:lnTo>
                  <a:lnTo>
                    <a:pt x="2817813" y="2643808"/>
                  </a:lnTo>
                  <a:lnTo>
                    <a:pt x="2818720" y="2645607"/>
                  </a:lnTo>
                  <a:lnTo>
                    <a:pt x="2819174" y="2647855"/>
                  </a:lnTo>
                  <a:lnTo>
                    <a:pt x="2819401" y="2650103"/>
                  </a:lnTo>
                  <a:lnTo>
                    <a:pt x="2819401" y="2652352"/>
                  </a:lnTo>
                  <a:lnTo>
                    <a:pt x="2819401" y="2654600"/>
                  </a:lnTo>
                  <a:lnTo>
                    <a:pt x="2818947" y="2657298"/>
                  </a:lnTo>
                  <a:lnTo>
                    <a:pt x="2818494" y="2659547"/>
                  </a:lnTo>
                  <a:lnTo>
                    <a:pt x="2817813" y="2662020"/>
                  </a:lnTo>
                  <a:lnTo>
                    <a:pt x="2815999" y="2666292"/>
                  </a:lnTo>
                  <a:lnTo>
                    <a:pt x="2813958" y="2670114"/>
                  </a:lnTo>
                  <a:lnTo>
                    <a:pt x="2811236" y="2673937"/>
                  </a:lnTo>
                  <a:lnTo>
                    <a:pt x="2808742" y="2677309"/>
                  </a:lnTo>
                  <a:lnTo>
                    <a:pt x="2805793" y="2680007"/>
                  </a:lnTo>
                  <a:lnTo>
                    <a:pt x="2803072" y="2682705"/>
                  </a:lnTo>
                  <a:lnTo>
                    <a:pt x="2799897" y="2684729"/>
                  </a:lnTo>
                  <a:lnTo>
                    <a:pt x="2796722" y="2686528"/>
                  </a:lnTo>
                  <a:lnTo>
                    <a:pt x="2793774" y="2687877"/>
                  </a:lnTo>
                  <a:lnTo>
                    <a:pt x="2790599" y="2688551"/>
                  </a:lnTo>
                  <a:lnTo>
                    <a:pt x="2787877" y="2689226"/>
                  </a:lnTo>
                  <a:lnTo>
                    <a:pt x="2784929" y="2689226"/>
                  </a:lnTo>
                  <a:lnTo>
                    <a:pt x="2782434" y="2688551"/>
                  </a:lnTo>
                  <a:lnTo>
                    <a:pt x="2779940" y="2687652"/>
                  </a:lnTo>
                  <a:lnTo>
                    <a:pt x="2777899" y="2686078"/>
                  </a:lnTo>
                  <a:lnTo>
                    <a:pt x="2776765" y="2684954"/>
                  </a:lnTo>
                  <a:lnTo>
                    <a:pt x="2776084" y="2683830"/>
                  </a:lnTo>
                  <a:lnTo>
                    <a:pt x="2775404" y="2682705"/>
                  </a:lnTo>
                  <a:lnTo>
                    <a:pt x="2774723" y="2681356"/>
                  </a:lnTo>
                  <a:lnTo>
                    <a:pt x="2773816" y="2678209"/>
                  </a:lnTo>
                  <a:lnTo>
                    <a:pt x="2773363" y="2674836"/>
                  </a:lnTo>
                  <a:lnTo>
                    <a:pt x="2773363" y="2671463"/>
                  </a:lnTo>
                  <a:lnTo>
                    <a:pt x="2774270" y="2667866"/>
                  </a:lnTo>
                  <a:lnTo>
                    <a:pt x="2775404" y="2664268"/>
                  </a:lnTo>
                  <a:lnTo>
                    <a:pt x="2776538" y="2660671"/>
                  </a:lnTo>
                  <a:lnTo>
                    <a:pt x="2778352" y="2657073"/>
                  </a:lnTo>
                  <a:lnTo>
                    <a:pt x="2780847" y="2653476"/>
                  </a:lnTo>
                  <a:lnTo>
                    <a:pt x="2783115" y="2650103"/>
                  </a:lnTo>
                  <a:lnTo>
                    <a:pt x="2786063" y="2647180"/>
                  </a:lnTo>
                  <a:lnTo>
                    <a:pt x="2788784" y="2644258"/>
                  </a:lnTo>
                  <a:lnTo>
                    <a:pt x="2792186" y="2641784"/>
                  </a:lnTo>
                  <a:lnTo>
                    <a:pt x="2795588" y="2639986"/>
                  </a:lnTo>
                  <a:lnTo>
                    <a:pt x="2799217" y="2638187"/>
                  </a:lnTo>
                  <a:lnTo>
                    <a:pt x="2803072" y="2637063"/>
                  </a:lnTo>
                  <a:lnTo>
                    <a:pt x="2804886" y="2636838"/>
                  </a:lnTo>
                  <a:close/>
                  <a:moveTo>
                    <a:pt x="1041251" y="2633663"/>
                  </a:moveTo>
                  <a:lnTo>
                    <a:pt x="1044396" y="2633894"/>
                  </a:lnTo>
                  <a:lnTo>
                    <a:pt x="1047541" y="2634589"/>
                  </a:lnTo>
                  <a:lnTo>
                    <a:pt x="1050237" y="2635516"/>
                  </a:lnTo>
                  <a:lnTo>
                    <a:pt x="1053157" y="2636674"/>
                  </a:lnTo>
                  <a:lnTo>
                    <a:pt x="1055853" y="2638296"/>
                  </a:lnTo>
                  <a:lnTo>
                    <a:pt x="1058100" y="2639917"/>
                  </a:lnTo>
                  <a:lnTo>
                    <a:pt x="1060346" y="2642234"/>
                  </a:lnTo>
                  <a:lnTo>
                    <a:pt x="1062368" y="2644319"/>
                  </a:lnTo>
                  <a:lnTo>
                    <a:pt x="1064390" y="2646404"/>
                  </a:lnTo>
                  <a:lnTo>
                    <a:pt x="1066187" y="2648720"/>
                  </a:lnTo>
                  <a:lnTo>
                    <a:pt x="1067535" y="2651268"/>
                  </a:lnTo>
                  <a:lnTo>
                    <a:pt x="1068883" y="2653585"/>
                  </a:lnTo>
                  <a:lnTo>
                    <a:pt x="1070230" y="2655901"/>
                  </a:lnTo>
                  <a:lnTo>
                    <a:pt x="1070904" y="2658450"/>
                  </a:lnTo>
                  <a:lnTo>
                    <a:pt x="1071803" y="2660766"/>
                  </a:lnTo>
                  <a:lnTo>
                    <a:pt x="1072252" y="2662851"/>
                  </a:lnTo>
                  <a:lnTo>
                    <a:pt x="1073151" y="2666557"/>
                  </a:lnTo>
                  <a:lnTo>
                    <a:pt x="1073151" y="2670032"/>
                  </a:lnTo>
                  <a:lnTo>
                    <a:pt x="1072926" y="2673275"/>
                  </a:lnTo>
                  <a:lnTo>
                    <a:pt x="1072252" y="2676287"/>
                  </a:lnTo>
                  <a:lnTo>
                    <a:pt x="1071354" y="2678835"/>
                  </a:lnTo>
                  <a:lnTo>
                    <a:pt x="1069781" y="2681383"/>
                  </a:lnTo>
                  <a:lnTo>
                    <a:pt x="1068209" y="2683468"/>
                  </a:lnTo>
                  <a:lnTo>
                    <a:pt x="1066411" y="2685090"/>
                  </a:lnTo>
                  <a:lnTo>
                    <a:pt x="1063940" y="2686479"/>
                  </a:lnTo>
                  <a:lnTo>
                    <a:pt x="1061694" y="2687174"/>
                  </a:lnTo>
                  <a:lnTo>
                    <a:pt x="1058998" y="2687638"/>
                  </a:lnTo>
                  <a:lnTo>
                    <a:pt x="1056302" y="2687638"/>
                  </a:lnTo>
                  <a:lnTo>
                    <a:pt x="1053382" y="2687406"/>
                  </a:lnTo>
                  <a:lnTo>
                    <a:pt x="1050237" y="2686711"/>
                  </a:lnTo>
                  <a:lnTo>
                    <a:pt x="1047317" y="2685321"/>
                  </a:lnTo>
                  <a:lnTo>
                    <a:pt x="1043947" y="2683468"/>
                  </a:lnTo>
                  <a:lnTo>
                    <a:pt x="1040128" y="2680688"/>
                  </a:lnTo>
                  <a:lnTo>
                    <a:pt x="1036758" y="2677908"/>
                  </a:lnTo>
                  <a:lnTo>
                    <a:pt x="1034062" y="2674434"/>
                  </a:lnTo>
                  <a:lnTo>
                    <a:pt x="1031591" y="2670959"/>
                  </a:lnTo>
                  <a:lnTo>
                    <a:pt x="1029570" y="2667252"/>
                  </a:lnTo>
                  <a:lnTo>
                    <a:pt x="1027772" y="2663546"/>
                  </a:lnTo>
                  <a:lnTo>
                    <a:pt x="1026874" y="2659839"/>
                  </a:lnTo>
                  <a:lnTo>
                    <a:pt x="1025975" y="2655901"/>
                  </a:lnTo>
                  <a:lnTo>
                    <a:pt x="1025526" y="2652195"/>
                  </a:lnTo>
                  <a:lnTo>
                    <a:pt x="1025751" y="2648720"/>
                  </a:lnTo>
                  <a:lnTo>
                    <a:pt x="1026200" y="2645245"/>
                  </a:lnTo>
                  <a:lnTo>
                    <a:pt x="1027548" y="2642466"/>
                  </a:lnTo>
                  <a:lnTo>
                    <a:pt x="1029120" y="2639686"/>
                  </a:lnTo>
                  <a:lnTo>
                    <a:pt x="1030243" y="2638296"/>
                  </a:lnTo>
                  <a:lnTo>
                    <a:pt x="1031142" y="2637369"/>
                  </a:lnTo>
                  <a:lnTo>
                    <a:pt x="1032490" y="2636443"/>
                  </a:lnTo>
                  <a:lnTo>
                    <a:pt x="1033838" y="2635516"/>
                  </a:lnTo>
                  <a:lnTo>
                    <a:pt x="1035410" y="2634821"/>
                  </a:lnTo>
                  <a:lnTo>
                    <a:pt x="1036758" y="2634358"/>
                  </a:lnTo>
                  <a:lnTo>
                    <a:pt x="1039005" y="2633894"/>
                  </a:lnTo>
                  <a:lnTo>
                    <a:pt x="1041251" y="2633663"/>
                  </a:lnTo>
                  <a:close/>
                  <a:moveTo>
                    <a:pt x="379103" y="2606676"/>
                  </a:moveTo>
                  <a:lnTo>
                    <a:pt x="380884" y="2606904"/>
                  </a:lnTo>
                  <a:lnTo>
                    <a:pt x="382665" y="2607362"/>
                  </a:lnTo>
                  <a:lnTo>
                    <a:pt x="384446" y="2608505"/>
                  </a:lnTo>
                  <a:lnTo>
                    <a:pt x="386450" y="2609420"/>
                  </a:lnTo>
                  <a:lnTo>
                    <a:pt x="388231" y="2611021"/>
                  </a:lnTo>
                  <a:lnTo>
                    <a:pt x="390235" y="2612622"/>
                  </a:lnTo>
                  <a:lnTo>
                    <a:pt x="394020" y="2616510"/>
                  </a:lnTo>
                  <a:lnTo>
                    <a:pt x="397582" y="2621313"/>
                  </a:lnTo>
                  <a:lnTo>
                    <a:pt x="400699" y="2626116"/>
                  </a:lnTo>
                  <a:lnTo>
                    <a:pt x="403593" y="2630919"/>
                  </a:lnTo>
                  <a:lnTo>
                    <a:pt x="406042" y="2635493"/>
                  </a:lnTo>
                  <a:lnTo>
                    <a:pt x="408269" y="2641439"/>
                  </a:lnTo>
                  <a:lnTo>
                    <a:pt x="410050" y="2646700"/>
                  </a:lnTo>
                  <a:lnTo>
                    <a:pt x="410940" y="2651045"/>
                  </a:lnTo>
                  <a:lnTo>
                    <a:pt x="411163" y="2653332"/>
                  </a:lnTo>
                  <a:lnTo>
                    <a:pt x="411163" y="2654704"/>
                  </a:lnTo>
                  <a:lnTo>
                    <a:pt x="410940" y="2656305"/>
                  </a:lnTo>
                  <a:lnTo>
                    <a:pt x="410272" y="2657906"/>
                  </a:lnTo>
                  <a:lnTo>
                    <a:pt x="409827" y="2659050"/>
                  </a:lnTo>
                  <a:lnTo>
                    <a:pt x="409159" y="2659736"/>
                  </a:lnTo>
                  <a:lnTo>
                    <a:pt x="408269" y="2660422"/>
                  </a:lnTo>
                  <a:lnTo>
                    <a:pt x="406933" y="2660651"/>
                  </a:lnTo>
                  <a:lnTo>
                    <a:pt x="405820" y="2660651"/>
                  </a:lnTo>
                  <a:lnTo>
                    <a:pt x="404261" y="2660422"/>
                  </a:lnTo>
                  <a:lnTo>
                    <a:pt x="402925" y="2659736"/>
                  </a:lnTo>
                  <a:lnTo>
                    <a:pt x="401367" y="2659050"/>
                  </a:lnTo>
                  <a:lnTo>
                    <a:pt x="398250" y="2656991"/>
                  </a:lnTo>
                  <a:lnTo>
                    <a:pt x="395133" y="2654247"/>
                  </a:lnTo>
                  <a:lnTo>
                    <a:pt x="392238" y="2651045"/>
                  </a:lnTo>
                  <a:lnTo>
                    <a:pt x="389121" y="2647386"/>
                  </a:lnTo>
                  <a:lnTo>
                    <a:pt x="386227" y="2643269"/>
                  </a:lnTo>
                  <a:lnTo>
                    <a:pt x="383778" y="2638924"/>
                  </a:lnTo>
                  <a:lnTo>
                    <a:pt x="381106" y="2634807"/>
                  </a:lnTo>
                  <a:lnTo>
                    <a:pt x="379103" y="2630233"/>
                  </a:lnTo>
                  <a:lnTo>
                    <a:pt x="377322" y="2625887"/>
                  </a:lnTo>
                  <a:lnTo>
                    <a:pt x="375986" y="2621999"/>
                  </a:lnTo>
                  <a:lnTo>
                    <a:pt x="374873" y="2617882"/>
                  </a:lnTo>
                  <a:lnTo>
                    <a:pt x="374650" y="2614452"/>
                  </a:lnTo>
                  <a:lnTo>
                    <a:pt x="374650" y="2612851"/>
                  </a:lnTo>
                  <a:lnTo>
                    <a:pt x="374650" y="2611250"/>
                  </a:lnTo>
                  <a:lnTo>
                    <a:pt x="374873" y="2610106"/>
                  </a:lnTo>
                  <a:lnTo>
                    <a:pt x="375540" y="2608963"/>
                  </a:lnTo>
                  <a:lnTo>
                    <a:pt x="376208" y="2608277"/>
                  </a:lnTo>
                  <a:lnTo>
                    <a:pt x="377099" y="2607362"/>
                  </a:lnTo>
                  <a:lnTo>
                    <a:pt x="377989" y="2606904"/>
                  </a:lnTo>
                  <a:lnTo>
                    <a:pt x="379103" y="2606676"/>
                  </a:lnTo>
                  <a:close/>
                  <a:moveTo>
                    <a:pt x="463430" y="2600326"/>
                  </a:moveTo>
                  <a:lnTo>
                    <a:pt x="465507" y="2600553"/>
                  </a:lnTo>
                  <a:lnTo>
                    <a:pt x="468045" y="2601237"/>
                  </a:lnTo>
                  <a:lnTo>
                    <a:pt x="470122" y="2601920"/>
                  </a:lnTo>
                  <a:lnTo>
                    <a:pt x="472198" y="2603286"/>
                  </a:lnTo>
                  <a:lnTo>
                    <a:pt x="474275" y="2604881"/>
                  </a:lnTo>
                  <a:lnTo>
                    <a:pt x="476582" y="2606475"/>
                  </a:lnTo>
                  <a:lnTo>
                    <a:pt x="478659" y="2608524"/>
                  </a:lnTo>
                  <a:lnTo>
                    <a:pt x="480505" y="2610574"/>
                  </a:lnTo>
                  <a:lnTo>
                    <a:pt x="484428" y="2615129"/>
                  </a:lnTo>
                  <a:lnTo>
                    <a:pt x="487658" y="2619684"/>
                  </a:lnTo>
                  <a:lnTo>
                    <a:pt x="490658" y="2624694"/>
                  </a:lnTo>
                  <a:lnTo>
                    <a:pt x="492965" y="2629249"/>
                  </a:lnTo>
                  <a:lnTo>
                    <a:pt x="494350" y="2632437"/>
                  </a:lnTo>
                  <a:lnTo>
                    <a:pt x="495273" y="2635626"/>
                  </a:lnTo>
                  <a:lnTo>
                    <a:pt x="495965" y="2638131"/>
                  </a:lnTo>
                  <a:lnTo>
                    <a:pt x="496426" y="2640864"/>
                  </a:lnTo>
                  <a:lnTo>
                    <a:pt x="496888" y="2643369"/>
                  </a:lnTo>
                  <a:lnTo>
                    <a:pt x="496888" y="2645419"/>
                  </a:lnTo>
                  <a:lnTo>
                    <a:pt x="496657" y="2647696"/>
                  </a:lnTo>
                  <a:lnTo>
                    <a:pt x="496426" y="2649518"/>
                  </a:lnTo>
                  <a:lnTo>
                    <a:pt x="495965" y="2651112"/>
                  </a:lnTo>
                  <a:lnTo>
                    <a:pt x="494811" y="2652251"/>
                  </a:lnTo>
                  <a:lnTo>
                    <a:pt x="494119" y="2653162"/>
                  </a:lnTo>
                  <a:lnTo>
                    <a:pt x="492734" y="2653845"/>
                  </a:lnTo>
                  <a:lnTo>
                    <a:pt x="491119" y="2654073"/>
                  </a:lnTo>
                  <a:lnTo>
                    <a:pt x="489504" y="2654301"/>
                  </a:lnTo>
                  <a:lnTo>
                    <a:pt x="487658" y="2654073"/>
                  </a:lnTo>
                  <a:lnTo>
                    <a:pt x="485812" y="2653390"/>
                  </a:lnTo>
                  <a:lnTo>
                    <a:pt x="483966" y="2652479"/>
                  </a:lnTo>
                  <a:lnTo>
                    <a:pt x="482351" y="2651796"/>
                  </a:lnTo>
                  <a:lnTo>
                    <a:pt x="478890" y="2649518"/>
                  </a:lnTo>
                  <a:lnTo>
                    <a:pt x="475429" y="2646330"/>
                  </a:lnTo>
                  <a:lnTo>
                    <a:pt x="472198" y="2643141"/>
                  </a:lnTo>
                  <a:lnTo>
                    <a:pt x="469429" y="2639270"/>
                  </a:lnTo>
                  <a:lnTo>
                    <a:pt x="466660" y="2635170"/>
                  </a:lnTo>
                  <a:lnTo>
                    <a:pt x="464122" y="2631071"/>
                  </a:lnTo>
                  <a:lnTo>
                    <a:pt x="461815" y="2626972"/>
                  </a:lnTo>
                  <a:lnTo>
                    <a:pt x="459969" y="2622645"/>
                  </a:lnTo>
                  <a:lnTo>
                    <a:pt x="458584" y="2618545"/>
                  </a:lnTo>
                  <a:lnTo>
                    <a:pt x="457661" y="2614446"/>
                  </a:lnTo>
                  <a:lnTo>
                    <a:pt x="457200" y="2610802"/>
                  </a:lnTo>
                  <a:lnTo>
                    <a:pt x="457200" y="2607614"/>
                  </a:lnTo>
                  <a:lnTo>
                    <a:pt x="457431" y="2606247"/>
                  </a:lnTo>
                  <a:lnTo>
                    <a:pt x="457661" y="2604881"/>
                  </a:lnTo>
                  <a:lnTo>
                    <a:pt x="458123" y="2603514"/>
                  </a:lnTo>
                  <a:lnTo>
                    <a:pt x="459046" y="2602375"/>
                  </a:lnTo>
                  <a:lnTo>
                    <a:pt x="459738" y="2601692"/>
                  </a:lnTo>
                  <a:lnTo>
                    <a:pt x="460892" y="2601009"/>
                  </a:lnTo>
                  <a:lnTo>
                    <a:pt x="462046" y="2600553"/>
                  </a:lnTo>
                  <a:lnTo>
                    <a:pt x="463430" y="2600326"/>
                  </a:lnTo>
                  <a:close/>
                  <a:moveTo>
                    <a:pt x="3211217" y="2597150"/>
                  </a:moveTo>
                  <a:lnTo>
                    <a:pt x="3212757" y="2597827"/>
                  </a:lnTo>
                  <a:lnTo>
                    <a:pt x="3214077" y="2598505"/>
                  </a:lnTo>
                  <a:lnTo>
                    <a:pt x="3214737" y="2599860"/>
                  </a:lnTo>
                  <a:lnTo>
                    <a:pt x="3215616" y="2601215"/>
                  </a:lnTo>
                  <a:lnTo>
                    <a:pt x="3216056" y="2602796"/>
                  </a:lnTo>
                  <a:lnTo>
                    <a:pt x="3216276" y="2604602"/>
                  </a:lnTo>
                  <a:lnTo>
                    <a:pt x="3216056" y="2606635"/>
                  </a:lnTo>
                  <a:lnTo>
                    <a:pt x="3216056" y="2608893"/>
                  </a:lnTo>
                  <a:lnTo>
                    <a:pt x="3214957" y="2613410"/>
                  </a:lnTo>
                  <a:lnTo>
                    <a:pt x="3213417" y="2618378"/>
                  </a:lnTo>
                  <a:lnTo>
                    <a:pt x="3211437" y="2623347"/>
                  </a:lnTo>
                  <a:lnTo>
                    <a:pt x="3209238" y="2627864"/>
                  </a:lnTo>
                  <a:lnTo>
                    <a:pt x="3207258" y="2631251"/>
                  </a:lnTo>
                  <a:lnTo>
                    <a:pt x="3205058" y="2634413"/>
                  </a:lnTo>
                  <a:lnTo>
                    <a:pt x="3202859" y="2637575"/>
                  </a:lnTo>
                  <a:lnTo>
                    <a:pt x="3200879" y="2640059"/>
                  </a:lnTo>
                  <a:lnTo>
                    <a:pt x="3198680" y="2642543"/>
                  </a:lnTo>
                  <a:lnTo>
                    <a:pt x="3196480" y="2644801"/>
                  </a:lnTo>
                  <a:lnTo>
                    <a:pt x="3194280" y="2646608"/>
                  </a:lnTo>
                  <a:lnTo>
                    <a:pt x="3192301" y="2648189"/>
                  </a:lnTo>
                  <a:lnTo>
                    <a:pt x="3190321" y="2649544"/>
                  </a:lnTo>
                  <a:lnTo>
                    <a:pt x="3188342" y="2650221"/>
                  </a:lnTo>
                  <a:lnTo>
                    <a:pt x="3186582" y="2650899"/>
                  </a:lnTo>
                  <a:lnTo>
                    <a:pt x="3184822" y="2651125"/>
                  </a:lnTo>
                  <a:lnTo>
                    <a:pt x="3183722" y="2650899"/>
                  </a:lnTo>
                  <a:lnTo>
                    <a:pt x="3182403" y="2649996"/>
                  </a:lnTo>
                  <a:lnTo>
                    <a:pt x="3181303" y="2649092"/>
                  </a:lnTo>
                  <a:lnTo>
                    <a:pt x="3180643" y="2647511"/>
                  </a:lnTo>
                  <a:lnTo>
                    <a:pt x="3179983" y="2646156"/>
                  </a:lnTo>
                  <a:lnTo>
                    <a:pt x="3179763" y="2644801"/>
                  </a:lnTo>
                  <a:lnTo>
                    <a:pt x="3179763" y="2641640"/>
                  </a:lnTo>
                  <a:lnTo>
                    <a:pt x="3180423" y="2638026"/>
                  </a:lnTo>
                  <a:lnTo>
                    <a:pt x="3181303" y="2634187"/>
                  </a:lnTo>
                  <a:lnTo>
                    <a:pt x="3182623" y="2630348"/>
                  </a:lnTo>
                  <a:lnTo>
                    <a:pt x="3184162" y="2626057"/>
                  </a:lnTo>
                  <a:lnTo>
                    <a:pt x="3186142" y="2621992"/>
                  </a:lnTo>
                  <a:lnTo>
                    <a:pt x="3188342" y="2617701"/>
                  </a:lnTo>
                  <a:lnTo>
                    <a:pt x="3190981" y="2613862"/>
                  </a:lnTo>
                  <a:lnTo>
                    <a:pt x="3193401" y="2610022"/>
                  </a:lnTo>
                  <a:lnTo>
                    <a:pt x="3196480" y="2606635"/>
                  </a:lnTo>
                  <a:lnTo>
                    <a:pt x="3199339" y="2603699"/>
                  </a:lnTo>
                  <a:lnTo>
                    <a:pt x="3202419" y="2601215"/>
                  </a:lnTo>
                  <a:lnTo>
                    <a:pt x="3205498" y="2598956"/>
                  </a:lnTo>
                  <a:lnTo>
                    <a:pt x="3206598" y="2598505"/>
                  </a:lnTo>
                  <a:lnTo>
                    <a:pt x="3208138" y="2597827"/>
                  </a:lnTo>
                  <a:lnTo>
                    <a:pt x="3209678" y="2597601"/>
                  </a:lnTo>
                  <a:lnTo>
                    <a:pt x="3211217" y="2597150"/>
                  </a:lnTo>
                  <a:close/>
                  <a:moveTo>
                    <a:pt x="564291" y="2595563"/>
                  </a:moveTo>
                  <a:lnTo>
                    <a:pt x="566868" y="2595790"/>
                  </a:lnTo>
                  <a:lnTo>
                    <a:pt x="569444" y="2596697"/>
                  </a:lnTo>
                  <a:lnTo>
                    <a:pt x="571786" y="2597377"/>
                  </a:lnTo>
                  <a:lnTo>
                    <a:pt x="574129" y="2598738"/>
                  </a:lnTo>
                  <a:lnTo>
                    <a:pt x="576705" y="2600325"/>
                  </a:lnTo>
                  <a:lnTo>
                    <a:pt x="578813" y="2601913"/>
                  </a:lnTo>
                  <a:lnTo>
                    <a:pt x="580921" y="2603727"/>
                  </a:lnTo>
                  <a:lnTo>
                    <a:pt x="583029" y="2605768"/>
                  </a:lnTo>
                  <a:lnTo>
                    <a:pt x="587245" y="2610531"/>
                  </a:lnTo>
                  <a:lnTo>
                    <a:pt x="590290" y="2615066"/>
                  </a:lnTo>
                  <a:lnTo>
                    <a:pt x="593335" y="2620056"/>
                  </a:lnTo>
                  <a:lnTo>
                    <a:pt x="595443" y="2624591"/>
                  </a:lnTo>
                  <a:lnTo>
                    <a:pt x="596614" y="2627993"/>
                  </a:lnTo>
                  <a:lnTo>
                    <a:pt x="597317" y="2631168"/>
                  </a:lnTo>
                  <a:lnTo>
                    <a:pt x="598019" y="2633890"/>
                  </a:lnTo>
                  <a:lnTo>
                    <a:pt x="598488" y="2636838"/>
                  </a:lnTo>
                  <a:lnTo>
                    <a:pt x="598488" y="2639332"/>
                  </a:lnTo>
                  <a:lnTo>
                    <a:pt x="598254" y="2641600"/>
                  </a:lnTo>
                  <a:lnTo>
                    <a:pt x="597317" y="2643641"/>
                  </a:lnTo>
                  <a:lnTo>
                    <a:pt x="596614" y="2645456"/>
                  </a:lnTo>
                  <a:lnTo>
                    <a:pt x="595677" y="2647043"/>
                  </a:lnTo>
                  <a:lnTo>
                    <a:pt x="594506" y="2647950"/>
                  </a:lnTo>
                  <a:lnTo>
                    <a:pt x="592866" y="2648857"/>
                  </a:lnTo>
                  <a:lnTo>
                    <a:pt x="591227" y="2649311"/>
                  </a:lnTo>
                  <a:lnTo>
                    <a:pt x="589119" y="2649538"/>
                  </a:lnTo>
                  <a:lnTo>
                    <a:pt x="586777" y="2649311"/>
                  </a:lnTo>
                  <a:lnTo>
                    <a:pt x="584669" y="2648857"/>
                  </a:lnTo>
                  <a:lnTo>
                    <a:pt x="582092" y="2647723"/>
                  </a:lnTo>
                  <a:lnTo>
                    <a:pt x="578579" y="2645682"/>
                  </a:lnTo>
                  <a:lnTo>
                    <a:pt x="574831" y="2643188"/>
                  </a:lnTo>
                  <a:lnTo>
                    <a:pt x="571552" y="2640013"/>
                  </a:lnTo>
                  <a:lnTo>
                    <a:pt x="568273" y="2636611"/>
                  </a:lnTo>
                  <a:lnTo>
                    <a:pt x="565462" y="2632982"/>
                  </a:lnTo>
                  <a:lnTo>
                    <a:pt x="562886" y="2628900"/>
                  </a:lnTo>
                  <a:lnTo>
                    <a:pt x="560778" y="2624818"/>
                  </a:lnTo>
                  <a:lnTo>
                    <a:pt x="558904" y="2620963"/>
                  </a:lnTo>
                  <a:lnTo>
                    <a:pt x="557264" y="2616654"/>
                  </a:lnTo>
                  <a:lnTo>
                    <a:pt x="556093" y="2612798"/>
                  </a:lnTo>
                  <a:lnTo>
                    <a:pt x="555625" y="2609170"/>
                  </a:lnTo>
                  <a:lnTo>
                    <a:pt x="555625" y="2605541"/>
                  </a:lnTo>
                  <a:lnTo>
                    <a:pt x="556093" y="2602593"/>
                  </a:lnTo>
                  <a:lnTo>
                    <a:pt x="556328" y="2601006"/>
                  </a:lnTo>
                  <a:lnTo>
                    <a:pt x="557030" y="2599872"/>
                  </a:lnTo>
                  <a:lnTo>
                    <a:pt x="557733" y="2598738"/>
                  </a:lnTo>
                  <a:lnTo>
                    <a:pt x="558904" y="2597831"/>
                  </a:lnTo>
                  <a:lnTo>
                    <a:pt x="559841" y="2596923"/>
                  </a:lnTo>
                  <a:lnTo>
                    <a:pt x="561012" y="2596243"/>
                  </a:lnTo>
                  <a:lnTo>
                    <a:pt x="562652" y="2595790"/>
                  </a:lnTo>
                  <a:lnTo>
                    <a:pt x="564291" y="2595563"/>
                  </a:lnTo>
                  <a:close/>
                  <a:moveTo>
                    <a:pt x="679107" y="2589213"/>
                  </a:moveTo>
                  <a:lnTo>
                    <a:pt x="682085" y="2589440"/>
                  </a:lnTo>
                  <a:lnTo>
                    <a:pt x="684835" y="2589896"/>
                  </a:lnTo>
                  <a:lnTo>
                    <a:pt x="687355" y="2591035"/>
                  </a:lnTo>
                  <a:lnTo>
                    <a:pt x="690105" y="2592173"/>
                  </a:lnTo>
                  <a:lnTo>
                    <a:pt x="692396" y="2593768"/>
                  </a:lnTo>
                  <a:lnTo>
                    <a:pt x="694687" y="2595590"/>
                  </a:lnTo>
                  <a:lnTo>
                    <a:pt x="696978" y="2597411"/>
                  </a:lnTo>
                  <a:lnTo>
                    <a:pt x="699040" y="2599461"/>
                  </a:lnTo>
                  <a:lnTo>
                    <a:pt x="701103" y="2601739"/>
                  </a:lnTo>
                  <a:lnTo>
                    <a:pt x="702936" y="2604244"/>
                  </a:lnTo>
                  <a:lnTo>
                    <a:pt x="706143" y="2608799"/>
                  </a:lnTo>
                  <a:lnTo>
                    <a:pt x="708664" y="2613809"/>
                  </a:lnTo>
                  <a:lnTo>
                    <a:pt x="710497" y="2618364"/>
                  </a:lnTo>
                  <a:lnTo>
                    <a:pt x="711642" y="2621780"/>
                  </a:lnTo>
                  <a:lnTo>
                    <a:pt x="712101" y="2624968"/>
                  </a:lnTo>
                  <a:lnTo>
                    <a:pt x="712559" y="2627701"/>
                  </a:lnTo>
                  <a:lnTo>
                    <a:pt x="712788" y="2630434"/>
                  </a:lnTo>
                  <a:lnTo>
                    <a:pt x="712559" y="2632939"/>
                  </a:lnTo>
                  <a:lnTo>
                    <a:pt x="711642" y="2635445"/>
                  </a:lnTo>
                  <a:lnTo>
                    <a:pt x="710955" y="2637494"/>
                  </a:lnTo>
                  <a:lnTo>
                    <a:pt x="709809" y="2639088"/>
                  </a:lnTo>
                  <a:lnTo>
                    <a:pt x="708435" y="2640683"/>
                  </a:lnTo>
                  <a:lnTo>
                    <a:pt x="707060" y="2641594"/>
                  </a:lnTo>
                  <a:lnTo>
                    <a:pt x="705227" y="2642732"/>
                  </a:lnTo>
                  <a:lnTo>
                    <a:pt x="703394" y="2643188"/>
                  </a:lnTo>
                  <a:lnTo>
                    <a:pt x="701103" y="2643188"/>
                  </a:lnTo>
                  <a:lnTo>
                    <a:pt x="699040" y="2643188"/>
                  </a:lnTo>
                  <a:lnTo>
                    <a:pt x="696291" y="2642505"/>
                  </a:lnTo>
                  <a:lnTo>
                    <a:pt x="693771" y="2641594"/>
                  </a:lnTo>
                  <a:lnTo>
                    <a:pt x="689646" y="2639316"/>
                  </a:lnTo>
                  <a:lnTo>
                    <a:pt x="685980" y="2636583"/>
                  </a:lnTo>
                  <a:lnTo>
                    <a:pt x="682544" y="2633850"/>
                  </a:lnTo>
                  <a:lnTo>
                    <a:pt x="679565" y="2630206"/>
                  </a:lnTo>
                  <a:lnTo>
                    <a:pt x="676586" y="2626563"/>
                  </a:lnTo>
                  <a:lnTo>
                    <a:pt x="674295" y="2622463"/>
                  </a:lnTo>
                  <a:lnTo>
                    <a:pt x="672004" y="2618364"/>
                  </a:lnTo>
                  <a:lnTo>
                    <a:pt x="670400" y="2614492"/>
                  </a:lnTo>
                  <a:lnTo>
                    <a:pt x="669254" y="2610165"/>
                  </a:lnTo>
                  <a:lnTo>
                    <a:pt x="668567" y="2606293"/>
                  </a:lnTo>
                  <a:lnTo>
                    <a:pt x="668338" y="2602650"/>
                  </a:lnTo>
                  <a:lnTo>
                    <a:pt x="668567" y="2599233"/>
                  </a:lnTo>
                  <a:lnTo>
                    <a:pt x="668796" y="2597639"/>
                  </a:lnTo>
                  <a:lnTo>
                    <a:pt x="669483" y="2596045"/>
                  </a:lnTo>
                  <a:lnTo>
                    <a:pt x="670171" y="2594679"/>
                  </a:lnTo>
                  <a:lnTo>
                    <a:pt x="671087" y="2593312"/>
                  </a:lnTo>
                  <a:lnTo>
                    <a:pt x="671775" y="2592401"/>
                  </a:lnTo>
                  <a:lnTo>
                    <a:pt x="672920" y="2591262"/>
                  </a:lnTo>
                  <a:lnTo>
                    <a:pt x="674295" y="2590579"/>
                  </a:lnTo>
                  <a:lnTo>
                    <a:pt x="675670" y="2589668"/>
                  </a:lnTo>
                  <a:lnTo>
                    <a:pt x="677274" y="2589440"/>
                  </a:lnTo>
                  <a:lnTo>
                    <a:pt x="679107" y="2589213"/>
                  </a:lnTo>
                  <a:close/>
                  <a:moveTo>
                    <a:pt x="3011210" y="2587626"/>
                  </a:moveTo>
                  <a:lnTo>
                    <a:pt x="3013262" y="2588079"/>
                  </a:lnTo>
                  <a:lnTo>
                    <a:pt x="3015314" y="2588760"/>
                  </a:lnTo>
                  <a:lnTo>
                    <a:pt x="3016910" y="2589894"/>
                  </a:lnTo>
                  <a:lnTo>
                    <a:pt x="3018278" y="2591481"/>
                  </a:lnTo>
                  <a:lnTo>
                    <a:pt x="3019418" y="2593069"/>
                  </a:lnTo>
                  <a:lnTo>
                    <a:pt x="3020102" y="2594883"/>
                  </a:lnTo>
                  <a:lnTo>
                    <a:pt x="3020558" y="2596924"/>
                  </a:lnTo>
                  <a:lnTo>
                    <a:pt x="3021014" y="2598965"/>
                  </a:lnTo>
                  <a:lnTo>
                    <a:pt x="3021014" y="2601460"/>
                  </a:lnTo>
                  <a:lnTo>
                    <a:pt x="3020558" y="2603728"/>
                  </a:lnTo>
                  <a:lnTo>
                    <a:pt x="3020102" y="2605995"/>
                  </a:lnTo>
                  <a:lnTo>
                    <a:pt x="3019646" y="2608717"/>
                  </a:lnTo>
                  <a:lnTo>
                    <a:pt x="3018050" y="2613479"/>
                  </a:lnTo>
                  <a:lnTo>
                    <a:pt x="3016226" y="2618015"/>
                  </a:lnTo>
                  <a:lnTo>
                    <a:pt x="3013946" y="2622097"/>
                  </a:lnTo>
                  <a:lnTo>
                    <a:pt x="3011666" y="2625499"/>
                  </a:lnTo>
                  <a:lnTo>
                    <a:pt x="3009159" y="2628901"/>
                  </a:lnTo>
                  <a:lnTo>
                    <a:pt x="3006423" y="2631622"/>
                  </a:lnTo>
                  <a:lnTo>
                    <a:pt x="3003915" y="2634344"/>
                  </a:lnTo>
                  <a:lnTo>
                    <a:pt x="3000951" y="2636611"/>
                  </a:lnTo>
                  <a:lnTo>
                    <a:pt x="2998443" y="2638426"/>
                  </a:lnTo>
                  <a:lnTo>
                    <a:pt x="2995479" y="2639786"/>
                  </a:lnTo>
                  <a:lnTo>
                    <a:pt x="2992743" y="2640920"/>
                  </a:lnTo>
                  <a:lnTo>
                    <a:pt x="2990235" y="2641374"/>
                  </a:lnTo>
                  <a:lnTo>
                    <a:pt x="2987955" y="2641601"/>
                  </a:lnTo>
                  <a:lnTo>
                    <a:pt x="2985447" y="2641374"/>
                  </a:lnTo>
                  <a:lnTo>
                    <a:pt x="2983623" y="2640467"/>
                  </a:lnTo>
                  <a:lnTo>
                    <a:pt x="2981799" y="2639333"/>
                  </a:lnTo>
                  <a:lnTo>
                    <a:pt x="2980203" y="2637519"/>
                  </a:lnTo>
                  <a:lnTo>
                    <a:pt x="2979291" y="2635024"/>
                  </a:lnTo>
                  <a:lnTo>
                    <a:pt x="2978379" y="2631849"/>
                  </a:lnTo>
                  <a:lnTo>
                    <a:pt x="2978151" y="2628447"/>
                  </a:lnTo>
                  <a:lnTo>
                    <a:pt x="2978379" y="2624819"/>
                  </a:lnTo>
                  <a:lnTo>
                    <a:pt x="2979291" y="2621190"/>
                  </a:lnTo>
                  <a:lnTo>
                    <a:pt x="2980203" y="2617335"/>
                  </a:lnTo>
                  <a:lnTo>
                    <a:pt x="2981799" y="2613479"/>
                  </a:lnTo>
                  <a:lnTo>
                    <a:pt x="2983623" y="2609397"/>
                  </a:lnTo>
                  <a:lnTo>
                    <a:pt x="2985675" y="2605769"/>
                  </a:lnTo>
                  <a:lnTo>
                    <a:pt x="2988411" y="2602140"/>
                  </a:lnTo>
                  <a:lnTo>
                    <a:pt x="2991147" y="2598738"/>
                  </a:lnTo>
                  <a:lnTo>
                    <a:pt x="2994111" y="2595563"/>
                  </a:lnTo>
                  <a:lnTo>
                    <a:pt x="2997303" y="2593069"/>
                  </a:lnTo>
                  <a:lnTo>
                    <a:pt x="3000723" y="2591028"/>
                  </a:lnTo>
                  <a:lnTo>
                    <a:pt x="3004143" y="2589213"/>
                  </a:lnTo>
                  <a:lnTo>
                    <a:pt x="3007563" y="2588079"/>
                  </a:lnTo>
                  <a:lnTo>
                    <a:pt x="3009387" y="2587853"/>
                  </a:lnTo>
                  <a:lnTo>
                    <a:pt x="3011210" y="2587626"/>
                  </a:lnTo>
                  <a:close/>
                  <a:moveTo>
                    <a:pt x="806741" y="2584451"/>
                  </a:moveTo>
                  <a:lnTo>
                    <a:pt x="809704" y="2584683"/>
                  </a:lnTo>
                  <a:lnTo>
                    <a:pt x="812666" y="2585613"/>
                  </a:lnTo>
                  <a:lnTo>
                    <a:pt x="815401" y="2586311"/>
                  </a:lnTo>
                  <a:lnTo>
                    <a:pt x="817908" y="2587705"/>
                  </a:lnTo>
                  <a:lnTo>
                    <a:pt x="820643" y="2589333"/>
                  </a:lnTo>
                  <a:lnTo>
                    <a:pt x="822922" y="2591193"/>
                  </a:lnTo>
                  <a:lnTo>
                    <a:pt x="825202" y="2593053"/>
                  </a:lnTo>
                  <a:lnTo>
                    <a:pt x="827481" y="2595145"/>
                  </a:lnTo>
                  <a:lnTo>
                    <a:pt x="829304" y="2597702"/>
                  </a:lnTo>
                  <a:lnTo>
                    <a:pt x="831127" y="2599795"/>
                  </a:lnTo>
                  <a:lnTo>
                    <a:pt x="832723" y="2602352"/>
                  </a:lnTo>
                  <a:lnTo>
                    <a:pt x="834090" y="2604909"/>
                  </a:lnTo>
                  <a:lnTo>
                    <a:pt x="836597" y="2609791"/>
                  </a:lnTo>
                  <a:lnTo>
                    <a:pt x="838420" y="2614441"/>
                  </a:lnTo>
                  <a:lnTo>
                    <a:pt x="839104" y="2618161"/>
                  </a:lnTo>
                  <a:lnTo>
                    <a:pt x="839332" y="2621415"/>
                  </a:lnTo>
                  <a:lnTo>
                    <a:pt x="839788" y="2624670"/>
                  </a:lnTo>
                  <a:lnTo>
                    <a:pt x="839332" y="2627692"/>
                  </a:lnTo>
                  <a:lnTo>
                    <a:pt x="838648" y="2630250"/>
                  </a:lnTo>
                  <a:lnTo>
                    <a:pt x="837965" y="2632807"/>
                  </a:lnTo>
                  <a:lnTo>
                    <a:pt x="836597" y="2634667"/>
                  </a:lnTo>
                  <a:lnTo>
                    <a:pt x="835230" y="2636527"/>
                  </a:lnTo>
                  <a:lnTo>
                    <a:pt x="833406" y="2637689"/>
                  </a:lnTo>
                  <a:lnTo>
                    <a:pt x="831583" y="2638851"/>
                  </a:lnTo>
                  <a:lnTo>
                    <a:pt x="829304" y="2639781"/>
                  </a:lnTo>
                  <a:lnTo>
                    <a:pt x="826797" y="2640014"/>
                  </a:lnTo>
                  <a:lnTo>
                    <a:pt x="824290" y="2640014"/>
                  </a:lnTo>
                  <a:lnTo>
                    <a:pt x="821555" y="2639316"/>
                  </a:lnTo>
                  <a:lnTo>
                    <a:pt x="818820" y="2638386"/>
                  </a:lnTo>
                  <a:lnTo>
                    <a:pt x="815857" y="2636991"/>
                  </a:lnTo>
                  <a:lnTo>
                    <a:pt x="811983" y="2634667"/>
                  </a:lnTo>
                  <a:lnTo>
                    <a:pt x="808564" y="2631644"/>
                  </a:lnTo>
                  <a:lnTo>
                    <a:pt x="805373" y="2628390"/>
                  </a:lnTo>
                  <a:lnTo>
                    <a:pt x="802410" y="2624902"/>
                  </a:lnTo>
                  <a:lnTo>
                    <a:pt x="799903" y="2620950"/>
                  </a:lnTo>
                  <a:lnTo>
                    <a:pt x="797624" y="2617231"/>
                  </a:lnTo>
                  <a:lnTo>
                    <a:pt x="796029" y="2612813"/>
                  </a:lnTo>
                  <a:lnTo>
                    <a:pt x="794889" y="2608861"/>
                  </a:lnTo>
                  <a:lnTo>
                    <a:pt x="793978" y="2604909"/>
                  </a:lnTo>
                  <a:lnTo>
                    <a:pt x="793750" y="2601189"/>
                  </a:lnTo>
                  <a:lnTo>
                    <a:pt x="793978" y="2597702"/>
                  </a:lnTo>
                  <a:lnTo>
                    <a:pt x="794662" y="2594215"/>
                  </a:lnTo>
                  <a:lnTo>
                    <a:pt x="795117" y="2592588"/>
                  </a:lnTo>
                  <a:lnTo>
                    <a:pt x="795801" y="2591193"/>
                  </a:lnTo>
                  <a:lnTo>
                    <a:pt x="796713" y="2589798"/>
                  </a:lnTo>
                  <a:lnTo>
                    <a:pt x="797396" y="2588868"/>
                  </a:lnTo>
                  <a:lnTo>
                    <a:pt x="798536" y="2587705"/>
                  </a:lnTo>
                  <a:lnTo>
                    <a:pt x="799903" y="2586543"/>
                  </a:lnTo>
                  <a:lnTo>
                    <a:pt x="801043" y="2585846"/>
                  </a:lnTo>
                  <a:lnTo>
                    <a:pt x="802638" y="2585381"/>
                  </a:lnTo>
                  <a:lnTo>
                    <a:pt x="804690" y="2584683"/>
                  </a:lnTo>
                  <a:lnTo>
                    <a:pt x="806741" y="2584451"/>
                  </a:lnTo>
                  <a:close/>
                  <a:moveTo>
                    <a:pt x="2888139" y="2582863"/>
                  </a:moveTo>
                  <a:lnTo>
                    <a:pt x="2890806" y="2583316"/>
                  </a:lnTo>
                  <a:lnTo>
                    <a:pt x="2893029" y="2584223"/>
                  </a:lnTo>
                  <a:lnTo>
                    <a:pt x="2894807" y="2585584"/>
                  </a:lnTo>
                  <a:lnTo>
                    <a:pt x="2896363" y="2586718"/>
                  </a:lnTo>
                  <a:lnTo>
                    <a:pt x="2897696" y="2588306"/>
                  </a:lnTo>
                  <a:lnTo>
                    <a:pt x="2898807" y="2590120"/>
                  </a:lnTo>
                  <a:lnTo>
                    <a:pt x="2899474" y="2592388"/>
                  </a:lnTo>
                  <a:lnTo>
                    <a:pt x="2899919" y="2594429"/>
                  </a:lnTo>
                  <a:lnTo>
                    <a:pt x="2900363" y="2596697"/>
                  </a:lnTo>
                  <a:lnTo>
                    <a:pt x="2900363" y="2598965"/>
                  </a:lnTo>
                  <a:lnTo>
                    <a:pt x="2899919" y="2601459"/>
                  </a:lnTo>
                  <a:lnTo>
                    <a:pt x="2899696" y="2603954"/>
                  </a:lnTo>
                  <a:lnTo>
                    <a:pt x="2899030" y="2606448"/>
                  </a:lnTo>
                  <a:lnTo>
                    <a:pt x="2898585" y="2608943"/>
                  </a:lnTo>
                  <a:lnTo>
                    <a:pt x="2896585" y="2613479"/>
                  </a:lnTo>
                  <a:lnTo>
                    <a:pt x="2894585" y="2617561"/>
                  </a:lnTo>
                  <a:lnTo>
                    <a:pt x="2892362" y="2621190"/>
                  </a:lnTo>
                  <a:lnTo>
                    <a:pt x="2889695" y="2624591"/>
                  </a:lnTo>
                  <a:lnTo>
                    <a:pt x="2887028" y="2627540"/>
                  </a:lnTo>
                  <a:lnTo>
                    <a:pt x="2884139" y="2630261"/>
                  </a:lnTo>
                  <a:lnTo>
                    <a:pt x="2881027" y="2632529"/>
                  </a:lnTo>
                  <a:lnTo>
                    <a:pt x="2878360" y="2634343"/>
                  </a:lnTo>
                  <a:lnTo>
                    <a:pt x="2875249" y="2635704"/>
                  </a:lnTo>
                  <a:lnTo>
                    <a:pt x="2872137" y="2636611"/>
                  </a:lnTo>
                  <a:lnTo>
                    <a:pt x="2869248" y="2636838"/>
                  </a:lnTo>
                  <a:lnTo>
                    <a:pt x="2866803" y="2636838"/>
                  </a:lnTo>
                  <a:lnTo>
                    <a:pt x="2864136" y="2636384"/>
                  </a:lnTo>
                  <a:lnTo>
                    <a:pt x="2861914" y="2635477"/>
                  </a:lnTo>
                  <a:lnTo>
                    <a:pt x="2860803" y="2634570"/>
                  </a:lnTo>
                  <a:lnTo>
                    <a:pt x="2860136" y="2633890"/>
                  </a:lnTo>
                  <a:lnTo>
                    <a:pt x="2859024" y="2632756"/>
                  </a:lnTo>
                  <a:lnTo>
                    <a:pt x="2858358" y="2631395"/>
                  </a:lnTo>
                  <a:lnTo>
                    <a:pt x="2857024" y="2628900"/>
                  </a:lnTo>
                  <a:lnTo>
                    <a:pt x="2856357" y="2625725"/>
                  </a:lnTo>
                  <a:lnTo>
                    <a:pt x="2855913" y="2622323"/>
                  </a:lnTo>
                  <a:lnTo>
                    <a:pt x="2856357" y="2618695"/>
                  </a:lnTo>
                  <a:lnTo>
                    <a:pt x="2856802" y="2615066"/>
                  </a:lnTo>
                  <a:lnTo>
                    <a:pt x="2857691" y="2611438"/>
                  </a:lnTo>
                  <a:lnTo>
                    <a:pt x="2859247" y="2607356"/>
                  </a:lnTo>
                  <a:lnTo>
                    <a:pt x="2861025" y="2603727"/>
                  </a:lnTo>
                  <a:lnTo>
                    <a:pt x="2863247" y="2600098"/>
                  </a:lnTo>
                  <a:lnTo>
                    <a:pt x="2865692" y="2596697"/>
                  </a:lnTo>
                  <a:lnTo>
                    <a:pt x="2868359" y="2593522"/>
                  </a:lnTo>
                  <a:lnTo>
                    <a:pt x="2871026" y="2590800"/>
                  </a:lnTo>
                  <a:lnTo>
                    <a:pt x="2874360" y="2588079"/>
                  </a:lnTo>
                  <a:lnTo>
                    <a:pt x="2877694" y="2586038"/>
                  </a:lnTo>
                  <a:lnTo>
                    <a:pt x="2881027" y="2584450"/>
                  </a:lnTo>
                  <a:lnTo>
                    <a:pt x="2884583" y="2583316"/>
                  </a:lnTo>
                  <a:lnTo>
                    <a:pt x="2886361" y="2583090"/>
                  </a:lnTo>
                  <a:lnTo>
                    <a:pt x="2888139" y="2582863"/>
                  </a:lnTo>
                  <a:close/>
                  <a:moveTo>
                    <a:pt x="945470" y="2581276"/>
                  </a:moveTo>
                  <a:lnTo>
                    <a:pt x="948645" y="2581503"/>
                  </a:lnTo>
                  <a:lnTo>
                    <a:pt x="951820" y="2581956"/>
                  </a:lnTo>
                  <a:lnTo>
                    <a:pt x="954541" y="2583090"/>
                  </a:lnTo>
                  <a:lnTo>
                    <a:pt x="957262" y="2584451"/>
                  </a:lnTo>
                  <a:lnTo>
                    <a:pt x="959984" y="2586038"/>
                  </a:lnTo>
                  <a:lnTo>
                    <a:pt x="962478" y="2587626"/>
                  </a:lnTo>
                  <a:lnTo>
                    <a:pt x="964520" y="2589667"/>
                  </a:lnTo>
                  <a:lnTo>
                    <a:pt x="966561" y="2591708"/>
                  </a:lnTo>
                  <a:lnTo>
                    <a:pt x="968828" y="2593749"/>
                  </a:lnTo>
                  <a:lnTo>
                    <a:pt x="970643" y="2596244"/>
                  </a:lnTo>
                  <a:lnTo>
                    <a:pt x="972230" y="2598738"/>
                  </a:lnTo>
                  <a:lnTo>
                    <a:pt x="973364" y="2601233"/>
                  </a:lnTo>
                  <a:lnTo>
                    <a:pt x="974725" y="2603501"/>
                  </a:lnTo>
                  <a:lnTo>
                    <a:pt x="975632" y="2605769"/>
                  </a:lnTo>
                  <a:lnTo>
                    <a:pt x="976539" y="2608490"/>
                  </a:lnTo>
                  <a:lnTo>
                    <a:pt x="977220" y="2610531"/>
                  </a:lnTo>
                  <a:lnTo>
                    <a:pt x="977673" y="2614160"/>
                  </a:lnTo>
                  <a:lnTo>
                    <a:pt x="977900" y="2617788"/>
                  </a:lnTo>
                  <a:lnTo>
                    <a:pt x="977673" y="2620963"/>
                  </a:lnTo>
                  <a:lnTo>
                    <a:pt x="977220" y="2623911"/>
                  </a:lnTo>
                  <a:lnTo>
                    <a:pt x="976086" y="2626633"/>
                  </a:lnTo>
                  <a:lnTo>
                    <a:pt x="974725" y="2629128"/>
                  </a:lnTo>
                  <a:lnTo>
                    <a:pt x="973137" y="2630942"/>
                  </a:lnTo>
                  <a:lnTo>
                    <a:pt x="971323" y="2632756"/>
                  </a:lnTo>
                  <a:lnTo>
                    <a:pt x="969282" y="2634117"/>
                  </a:lnTo>
                  <a:lnTo>
                    <a:pt x="966561" y="2634797"/>
                  </a:lnTo>
                  <a:lnTo>
                    <a:pt x="964293" y="2635251"/>
                  </a:lnTo>
                  <a:lnTo>
                    <a:pt x="961345" y="2635251"/>
                  </a:lnTo>
                  <a:lnTo>
                    <a:pt x="958623" y="2635024"/>
                  </a:lnTo>
                  <a:lnTo>
                    <a:pt x="955448" y="2634344"/>
                  </a:lnTo>
                  <a:lnTo>
                    <a:pt x="952273" y="2632983"/>
                  </a:lnTo>
                  <a:lnTo>
                    <a:pt x="948871" y="2631169"/>
                  </a:lnTo>
                  <a:lnTo>
                    <a:pt x="945243" y="2628447"/>
                  </a:lnTo>
                  <a:lnTo>
                    <a:pt x="941841" y="2625499"/>
                  </a:lnTo>
                  <a:lnTo>
                    <a:pt x="938893" y="2622324"/>
                  </a:lnTo>
                  <a:lnTo>
                    <a:pt x="936625" y="2618695"/>
                  </a:lnTo>
                  <a:lnTo>
                    <a:pt x="934357" y="2615067"/>
                  </a:lnTo>
                  <a:lnTo>
                    <a:pt x="932770" y="2611211"/>
                  </a:lnTo>
                  <a:lnTo>
                    <a:pt x="931409" y="2607356"/>
                  </a:lnTo>
                  <a:lnTo>
                    <a:pt x="930728" y="2603728"/>
                  </a:lnTo>
                  <a:lnTo>
                    <a:pt x="930275" y="2599872"/>
                  </a:lnTo>
                  <a:lnTo>
                    <a:pt x="930275" y="2596470"/>
                  </a:lnTo>
                  <a:lnTo>
                    <a:pt x="930955" y="2593069"/>
                  </a:lnTo>
                  <a:lnTo>
                    <a:pt x="931862" y="2589894"/>
                  </a:lnTo>
                  <a:lnTo>
                    <a:pt x="933450" y="2587172"/>
                  </a:lnTo>
                  <a:lnTo>
                    <a:pt x="934584" y="2586038"/>
                  </a:lnTo>
                  <a:lnTo>
                    <a:pt x="935491" y="2584904"/>
                  </a:lnTo>
                  <a:lnTo>
                    <a:pt x="936625" y="2584224"/>
                  </a:lnTo>
                  <a:lnTo>
                    <a:pt x="938212" y="2583090"/>
                  </a:lnTo>
                  <a:lnTo>
                    <a:pt x="939573" y="2582636"/>
                  </a:lnTo>
                  <a:lnTo>
                    <a:pt x="941161" y="2581729"/>
                  </a:lnTo>
                  <a:lnTo>
                    <a:pt x="943428" y="2581503"/>
                  </a:lnTo>
                  <a:lnTo>
                    <a:pt x="945470" y="2581276"/>
                  </a:lnTo>
                  <a:close/>
                  <a:moveTo>
                    <a:pt x="396464" y="2547938"/>
                  </a:moveTo>
                  <a:lnTo>
                    <a:pt x="398443" y="2548162"/>
                  </a:lnTo>
                  <a:lnTo>
                    <a:pt x="400203" y="2548834"/>
                  </a:lnTo>
                  <a:lnTo>
                    <a:pt x="402183" y="2549729"/>
                  </a:lnTo>
                  <a:lnTo>
                    <a:pt x="404162" y="2550849"/>
                  </a:lnTo>
                  <a:lnTo>
                    <a:pt x="406362" y="2552417"/>
                  </a:lnTo>
                  <a:lnTo>
                    <a:pt x="408122" y="2554209"/>
                  </a:lnTo>
                  <a:lnTo>
                    <a:pt x="410101" y="2556000"/>
                  </a:lnTo>
                  <a:lnTo>
                    <a:pt x="411861" y="2558240"/>
                  </a:lnTo>
                  <a:lnTo>
                    <a:pt x="415380" y="2562719"/>
                  </a:lnTo>
                  <a:lnTo>
                    <a:pt x="418460" y="2567423"/>
                  </a:lnTo>
                  <a:lnTo>
                    <a:pt x="420879" y="2572350"/>
                  </a:lnTo>
                  <a:lnTo>
                    <a:pt x="423299" y="2577053"/>
                  </a:lnTo>
                  <a:lnTo>
                    <a:pt x="424178" y="2580188"/>
                  </a:lnTo>
                  <a:lnTo>
                    <a:pt x="425278" y="2583100"/>
                  </a:lnTo>
                  <a:lnTo>
                    <a:pt x="426158" y="2586011"/>
                  </a:lnTo>
                  <a:lnTo>
                    <a:pt x="426598" y="2588699"/>
                  </a:lnTo>
                  <a:lnTo>
                    <a:pt x="426818" y="2590939"/>
                  </a:lnTo>
                  <a:lnTo>
                    <a:pt x="427038" y="2593178"/>
                  </a:lnTo>
                  <a:lnTo>
                    <a:pt x="426818" y="2595418"/>
                  </a:lnTo>
                  <a:lnTo>
                    <a:pt x="426598" y="2597210"/>
                  </a:lnTo>
                  <a:lnTo>
                    <a:pt x="426158" y="2598553"/>
                  </a:lnTo>
                  <a:lnTo>
                    <a:pt x="425278" y="2599897"/>
                  </a:lnTo>
                  <a:lnTo>
                    <a:pt x="424618" y="2601017"/>
                  </a:lnTo>
                  <a:lnTo>
                    <a:pt x="423299" y="2601689"/>
                  </a:lnTo>
                  <a:lnTo>
                    <a:pt x="421979" y="2601913"/>
                  </a:lnTo>
                  <a:lnTo>
                    <a:pt x="420439" y="2601913"/>
                  </a:lnTo>
                  <a:lnTo>
                    <a:pt x="418899" y="2601689"/>
                  </a:lnTo>
                  <a:lnTo>
                    <a:pt x="417140" y="2601241"/>
                  </a:lnTo>
                  <a:lnTo>
                    <a:pt x="415380" y="2600121"/>
                  </a:lnTo>
                  <a:lnTo>
                    <a:pt x="413620" y="2599449"/>
                  </a:lnTo>
                  <a:lnTo>
                    <a:pt x="410541" y="2596762"/>
                  </a:lnTo>
                  <a:lnTo>
                    <a:pt x="407242" y="2593850"/>
                  </a:lnTo>
                  <a:lnTo>
                    <a:pt x="404162" y="2590043"/>
                  </a:lnTo>
                  <a:lnTo>
                    <a:pt x="401523" y="2586235"/>
                  </a:lnTo>
                  <a:lnTo>
                    <a:pt x="398883" y="2582204"/>
                  </a:lnTo>
                  <a:lnTo>
                    <a:pt x="396464" y="2577725"/>
                  </a:lnTo>
                  <a:lnTo>
                    <a:pt x="394704" y="2573469"/>
                  </a:lnTo>
                  <a:lnTo>
                    <a:pt x="392944" y="2568990"/>
                  </a:lnTo>
                  <a:lnTo>
                    <a:pt x="391625" y="2564511"/>
                  </a:lnTo>
                  <a:lnTo>
                    <a:pt x="390745" y="2560704"/>
                  </a:lnTo>
                  <a:lnTo>
                    <a:pt x="390525" y="2557120"/>
                  </a:lnTo>
                  <a:lnTo>
                    <a:pt x="390745" y="2553985"/>
                  </a:lnTo>
                  <a:lnTo>
                    <a:pt x="391185" y="2552417"/>
                  </a:lnTo>
                  <a:lnTo>
                    <a:pt x="391625" y="2551521"/>
                  </a:lnTo>
                  <a:lnTo>
                    <a:pt x="392285" y="2550177"/>
                  </a:lnTo>
                  <a:lnTo>
                    <a:pt x="393164" y="2549282"/>
                  </a:lnTo>
                  <a:lnTo>
                    <a:pt x="393824" y="2548610"/>
                  </a:lnTo>
                  <a:lnTo>
                    <a:pt x="395144" y="2548162"/>
                  </a:lnTo>
                  <a:lnTo>
                    <a:pt x="396464" y="2547938"/>
                  </a:lnTo>
                  <a:close/>
                  <a:moveTo>
                    <a:pt x="491855" y="2541588"/>
                  </a:moveTo>
                  <a:lnTo>
                    <a:pt x="494110" y="2541817"/>
                  </a:lnTo>
                  <a:lnTo>
                    <a:pt x="496590" y="2542506"/>
                  </a:lnTo>
                  <a:lnTo>
                    <a:pt x="498845" y="2543425"/>
                  </a:lnTo>
                  <a:lnTo>
                    <a:pt x="501326" y="2544802"/>
                  </a:lnTo>
                  <a:lnTo>
                    <a:pt x="503355" y="2546180"/>
                  </a:lnTo>
                  <a:lnTo>
                    <a:pt x="505385" y="2548017"/>
                  </a:lnTo>
                  <a:lnTo>
                    <a:pt x="507414" y="2550083"/>
                  </a:lnTo>
                  <a:lnTo>
                    <a:pt x="509444" y="2552149"/>
                  </a:lnTo>
                  <a:lnTo>
                    <a:pt x="513277" y="2556741"/>
                  </a:lnTo>
                  <a:lnTo>
                    <a:pt x="516209" y="2561792"/>
                  </a:lnTo>
                  <a:lnTo>
                    <a:pt x="518915" y="2566844"/>
                  </a:lnTo>
                  <a:lnTo>
                    <a:pt x="520944" y="2571436"/>
                  </a:lnTo>
                  <a:lnTo>
                    <a:pt x="522072" y="2574880"/>
                  </a:lnTo>
                  <a:lnTo>
                    <a:pt x="522974" y="2578094"/>
                  </a:lnTo>
                  <a:lnTo>
                    <a:pt x="523650" y="2581308"/>
                  </a:lnTo>
                  <a:lnTo>
                    <a:pt x="523876" y="2584064"/>
                  </a:lnTo>
                  <a:lnTo>
                    <a:pt x="523876" y="2586589"/>
                  </a:lnTo>
                  <a:lnTo>
                    <a:pt x="523650" y="2588885"/>
                  </a:lnTo>
                  <a:lnTo>
                    <a:pt x="522974" y="2591181"/>
                  </a:lnTo>
                  <a:lnTo>
                    <a:pt x="522297" y="2593018"/>
                  </a:lnTo>
                  <a:lnTo>
                    <a:pt x="521395" y="2594625"/>
                  </a:lnTo>
                  <a:lnTo>
                    <a:pt x="520268" y="2595544"/>
                  </a:lnTo>
                  <a:lnTo>
                    <a:pt x="518915" y="2596462"/>
                  </a:lnTo>
                  <a:lnTo>
                    <a:pt x="517336" y="2596921"/>
                  </a:lnTo>
                  <a:lnTo>
                    <a:pt x="515532" y="2597151"/>
                  </a:lnTo>
                  <a:lnTo>
                    <a:pt x="513503" y="2596921"/>
                  </a:lnTo>
                  <a:lnTo>
                    <a:pt x="511248" y="2596462"/>
                  </a:lnTo>
                  <a:lnTo>
                    <a:pt x="508993" y="2595314"/>
                  </a:lnTo>
                  <a:lnTo>
                    <a:pt x="507189" y="2594166"/>
                  </a:lnTo>
                  <a:lnTo>
                    <a:pt x="505385" y="2593248"/>
                  </a:lnTo>
                  <a:lnTo>
                    <a:pt x="501777" y="2590263"/>
                  </a:lnTo>
                  <a:lnTo>
                    <a:pt x="498620" y="2586819"/>
                  </a:lnTo>
                  <a:lnTo>
                    <a:pt x="495463" y="2583145"/>
                  </a:lnTo>
                  <a:lnTo>
                    <a:pt x="492982" y="2579242"/>
                  </a:lnTo>
                  <a:lnTo>
                    <a:pt x="490276" y="2574880"/>
                  </a:lnTo>
                  <a:lnTo>
                    <a:pt x="488247" y="2570517"/>
                  </a:lnTo>
                  <a:lnTo>
                    <a:pt x="486668" y="2566155"/>
                  </a:lnTo>
                  <a:lnTo>
                    <a:pt x="485315" y="2562022"/>
                  </a:lnTo>
                  <a:lnTo>
                    <a:pt x="484413" y="2557889"/>
                  </a:lnTo>
                  <a:lnTo>
                    <a:pt x="484188" y="2553757"/>
                  </a:lnTo>
                  <a:lnTo>
                    <a:pt x="484188" y="2550313"/>
                  </a:lnTo>
                  <a:lnTo>
                    <a:pt x="484413" y="2548705"/>
                  </a:lnTo>
                  <a:lnTo>
                    <a:pt x="484864" y="2547098"/>
                  </a:lnTo>
                  <a:lnTo>
                    <a:pt x="485315" y="2545950"/>
                  </a:lnTo>
                  <a:lnTo>
                    <a:pt x="486217" y="2544802"/>
                  </a:lnTo>
                  <a:lnTo>
                    <a:pt x="486894" y="2543654"/>
                  </a:lnTo>
                  <a:lnTo>
                    <a:pt x="488021" y="2542965"/>
                  </a:lnTo>
                  <a:lnTo>
                    <a:pt x="488923" y="2542277"/>
                  </a:lnTo>
                  <a:lnTo>
                    <a:pt x="490276" y="2541817"/>
                  </a:lnTo>
                  <a:lnTo>
                    <a:pt x="491855" y="2541588"/>
                  </a:lnTo>
                  <a:close/>
                  <a:moveTo>
                    <a:pt x="3193906" y="2540000"/>
                  </a:moveTo>
                  <a:lnTo>
                    <a:pt x="3195523" y="2540000"/>
                  </a:lnTo>
                  <a:lnTo>
                    <a:pt x="3197370" y="2540223"/>
                  </a:lnTo>
                  <a:lnTo>
                    <a:pt x="3198986" y="2541338"/>
                  </a:lnTo>
                  <a:lnTo>
                    <a:pt x="3199910" y="2542230"/>
                  </a:lnTo>
                  <a:lnTo>
                    <a:pt x="3201065" y="2543791"/>
                  </a:lnTo>
                  <a:lnTo>
                    <a:pt x="3201526" y="2545353"/>
                  </a:lnTo>
                  <a:lnTo>
                    <a:pt x="3201988" y="2547137"/>
                  </a:lnTo>
                  <a:lnTo>
                    <a:pt x="3201988" y="2549144"/>
                  </a:lnTo>
                  <a:lnTo>
                    <a:pt x="3201988" y="2551598"/>
                  </a:lnTo>
                  <a:lnTo>
                    <a:pt x="3201757" y="2553828"/>
                  </a:lnTo>
                  <a:lnTo>
                    <a:pt x="3201526" y="2556058"/>
                  </a:lnTo>
                  <a:lnTo>
                    <a:pt x="3200141" y="2560965"/>
                  </a:lnTo>
                  <a:lnTo>
                    <a:pt x="3198294" y="2565872"/>
                  </a:lnTo>
                  <a:lnTo>
                    <a:pt x="3196216" y="2570556"/>
                  </a:lnTo>
                  <a:lnTo>
                    <a:pt x="3194137" y="2574124"/>
                  </a:lnTo>
                  <a:lnTo>
                    <a:pt x="3192059" y="2577693"/>
                  </a:lnTo>
                  <a:lnTo>
                    <a:pt x="3189519" y="2580816"/>
                  </a:lnTo>
                  <a:lnTo>
                    <a:pt x="3187210" y="2583715"/>
                  </a:lnTo>
                  <a:lnTo>
                    <a:pt x="3184901" y="2586168"/>
                  </a:lnTo>
                  <a:lnTo>
                    <a:pt x="3182361" y="2588176"/>
                  </a:lnTo>
                  <a:lnTo>
                    <a:pt x="3180052" y="2590406"/>
                  </a:lnTo>
                  <a:lnTo>
                    <a:pt x="3177743" y="2591967"/>
                  </a:lnTo>
                  <a:lnTo>
                    <a:pt x="3175434" y="2592860"/>
                  </a:lnTo>
                  <a:lnTo>
                    <a:pt x="3173356" y="2593752"/>
                  </a:lnTo>
                  <a:lnTo>
                    <a:pt x="3171277" y="2593975"/>
                  </a:lnTo>
                  <a:lnTo>
                    <a:pt x="3169430" y="2593975"/>
                  </a:lnTo>
                  <a:lnTo>
                    <a:pt x="3167814" y="2593306"/>
                  </a:lnTo>
                  <a:lnTo>
                    <a:pt x="3166428" y="2592413"/>
                  </a:lnTo>
                  <a:lnTo>
                    <a:pt x="3165043" y="2590852"/>
                  </a:lnTo>
                  <a:lnTo>
                    <a:pt x="3164350" y="2588845"/>
                  </a:lnTo>
                  <a:lnTo>
                    <a:pt x="3163888" y="2585945"/>
                  </a:lnTo>
                  <a:lnTo>
                    <a:pt x="3163888" y="2582600"/>
                  </a:lnTo>
                  <a:lnTo>
                    <a:pt x="3164119" y="2579031"/>
                  </a:lnTo>
                  <a:lnTo>
                    <a:pt x="3164812" y="2575463"/>
                  </a:lnTo>
                  <a:lnTo>
                    <a:pt x="3166197" y="2571225"/>
                  </a:lnTo>
                  <a:lnTo>
                    <a:pt x="3167814" y="2567210"/>
                  </a:lnTo>
                  <a:lnTo>
                    <a:pt x="3169661" y="2563419"/>
                  </a:lnTo>
                  <a:lnTo>
                    <a:pt x="3171970" y="2559181"/>
                  </a:lnTo>
                  <a:lnTo>
                    <a:pt x="3174510" y="2555389"/>
                  </a:lnTo>
                  <a:lnTo>
                    <a:pt x="3177050" y="2551821"/>
                  </a:lnTo>
                  <a:lnTo>
                    <a:pt x="3180052" y="2548698"/>
                  </a:lnTo>
                  <a:lnTo>
                    <a:pt x="3183054" y="2545799"/>
                  </a:lnTo>
                  <a:lnTo>
                    <a:pt x="3186056" y="2543345"/>
                  </a:lnTo>
                  <a:lnTo>
                    <a:pt x="3189057" y="2541561"/>
                  </a:lnTo>
                  <a:lnTo>
                    <a:pt x="3190674" y="2540669"/>
                  </a:lnTo>
                  <a:lnTo>
                    <a:pt x="3192290" y="2540223"/>
                  </a:lnTo>
                  <a:lnTo>
                    <a:pt x="3193906" y="2540000"/>
                  </a:lnTo>
                  <a:close/>
                  <a:moveTo>
                    <a:pt x="602237" y="2536826"/>
                  </a:moveTo>
                  <a:lnTo>
                    <a:pt x="604872" y="2537054"/>
                  </a:lnTo>
                  <a:lnTo>
                    <a:pt x="607287" y="2537740"/>
                  </a:lnTo>
                  <a:lnTo>
                    <a:pt x="609702" y="2538655"/>
                  </a:lnTo>
                  <a:lnTo>
                    <a:pt x="612117" y="2540027"/>
                  </a:lnTo>
                  <a:lnTo>
                    <a:pt x="614532" y="2541627"/>
                  </a:lnTo>
                  <a:lnTo>
                    <a:pt x="616508" y="2543457"/>
                  </a:lnTo>
                  <a:lnTo>
                    <a:pt x="618703" y="2545286"/>
                  </a:lnTo>
                  <a:lnTo>
                    <a:pt x="620460" y="2547344"/>
                  </a:lnTo>
                  <a:lnTo>
                    <a:pt x="622655" y="2549630"/>
                  </a:lnTo>
                  <a:lnTo>
                    <a:pt x="624411" y="2552146"/>
                  </a:lnTo>
                  <a:lnTo>
                    <a:pt x="627266" y="2557176"/>
                  </a:lnTo>
                  <a:lnTo>
                    <a:pt x="629681" y="2562206"/>
                  </a:lnTo>
                  <a:lnTo>
                    <a:pt x="631437" y="2566779"/>
                  </a:lnTo>
                  <a:lnTo>
                    <a:pt x="632315" y="2570209"/>
                  </a:lnTo>
                  <a:lnTo>
                    <a:pt x="633193" y="2573410"/>
                  </a:lnTo>
                  <a:lnTo>
                    <a:pt x="633413" y="2576383"/>
                  </a:lnTo>
                  <a:lnTo>
                    <a:pt x="633413" y="2579127"/>
                  </a:lnTo>
                  <a:lnTo>
                    <a:pt x="633413" y="2581871"/>
                  </a:lnTo>
                  <a:lnTo>
                    <a:pt x="632974" y="2584157"/>
                  </a:lnTo>
                  <a:lnTo>
                    <a:pt x="632096" y="2586444"/>
                  </a:lnTo>
                  <a:lnTo>
                    <a:pt x="631217" y="2588273"/>
                  </a:lnTo>
                  <a:lnTo>
                    <a:pt x="629900" y="2589416"/>
                  </a:lnTo>
                  <a:lnTo>
                    <a:pt x="628583" y="2590788"/>
                  </a:lnTo>
                  <a:lnTo>
                    <a:pt x="626826" y="2591703"/>
                  </a:lnTo>
                  <a:lnTo>
                    <a:pt x="625070" y="2592160"/>
                  </a:lnTo>
                  <a:lnTo>
                    <a:pt x="623094" y="2592389"/>
                  </a:lnTo>
                  <a:lnTo>
                    <a:pt x="621118" y="2592160"/>
                  </a:lnTo>
                  <a:lnTo>
                    <a:pt x="618484" y="2591245"/>
                  </a:lnTo>
                  <a:lnTo>
                    <a:pt x="616069" y="2590331"/>
                  </a:lnTo>
                  <a:lnTo>
                    <a:pt x="612336" y="2588273"/>
                  </a:lnTo>
                  <a:lnTo>
                    <a:pt x="608824" y="2585529"/>
                  </a:lnTo>
                  <a:lnTo>
                    <a:pt x="605530" y="2582328"/>
                  </a:lnTo>
                  <a:lnTo>
                    <a:pt x="602896" y="2578898"/>
                  </a:lnTo>
                  <a:lnTo>
                    <a:pt x="600042" y="2575011"/>
                  </a:lnTo>
                  <a:lnTo>
                    <a:pt x="597846" y="2571124"/>
                  </a:lnTo>
                  <a:lnTo>
                    <a:pt x="595651" y="2566779"/>
                  </a:lnTo>
                  <a:lnTo>
                    <a:pt x="594333" y="2562664"/>
                  </a:lnTo>
                  <a:lnTo>
                    <a:pt x="593236" y="2558548"/>
                  </a:lnTo>
                  <a:lnTo>
                    <a:pt x="592357" y="2554432"/>
                  </a:lnTo>
                  <a:lnTo>
                    <a:pt x="592138" y="2550545"/>
                  </a:lnTo>
                  <a:lnTo>
                    <a:pt x="592357" y="2547115"/>
                  </a:lnTo>
                  <a:lnTo>
                    <a:pt x="592797" y="2545515"/>
                  </a:lnTo>
                  <a:lnTo>
                    <a:pt x="593236" y="2543914"/>
                  </a:lnTo>
                  <a:lnTo>
                    <a:pt x="593675" y="2542542"/>
                  </a:lnTo>
                  <a:lnTo>
                    <a:pt x="594553" y="2541399"/>
                  </a:lnTo>
                  <a:lnTo>
                    <a:pt x="595431" y="2540027"/>
                  </a:lnTo>
                  <a:lnTo>
                    <a:pt x="596529" y="2539112"/>
                  </a:lnTo>
                  <a:lnTo>
                    <a:pt x="597627" y="2538198"/>
                  </a:lnTo>
                  <a:lnTo>
                    <a:pt x="598944" y="2537740"/>
                  </a:lnTo>
                  <a:lnTo>
                    <a:pt x="600481" y="2537054"/>
                  </a:lnTo>
                  <a:lnTo>
                    <a:pt x="602237" y="2536826"/>
                  </a:lnTo>
                  <a:close/>
                  <a:moveTo>
                    <a:pt x="726559" y="2532063"/>
                  </a:moveTo>
                  <a:lnTo>
                    <a:pt x="729718" y="2532285"/>
                  </a:lnTo>
                  <a:lnTo>
                    <a:pt x="732426" y="2533173"/>
                  </a:lnTo>
                  <a:lnTo>
                    <a:pt x="735133" y="2534062"/>
                  </a:lnTo>
                  <a:lnTo>
                    <a:pt x="737841" y="2535172"/>
                  </a:lnTo>
                  <a:lnTo>
                    <a:pt x="740097" y="2536727"/>
                  </a:lnTo>
                  <a:lnTo>
                    <a:pt x="742579" y="2538504"/>
                  </a:lnTo>
                  <a:lnTo>
                    <a:pt x="744836" y="2540503"/>
                  </a:lnTo>
                  <a:lnTo>
                    <a:pt x="746641" y="2542502"/>
                  </a:lnTo>
                  <a:lnTo>
                    <a:pt x="748671" y="2544724"/>
                  </a:lnTo>
                  <a:lnTo>
                    <a:pt x="750476" y="2546945"/>
                  </a:lnTo>
                  <a:lnTo>
                    <a:pt x="752056" y="2549388"/>
                  </a:lnTo>
                  <a:lnTo>
                    <a:pt x="753410" y="2551831"/>
                  </a:lnTo>
                  <a:lnTo>
                    <a:pt x="756117" y="2556718"/>
                  </a:lnTo>
                  <a:lnTo>
                    <a:pt x="757471" y="2561160"/>
                  </a:lnTo>
                  <a:lnTo>
                    <a:pt x="758374" y="2564936"/>
                  </a:lnTo>
                  <a:lnTo>
                    <a:pt x="758825" y="2568268"/>
                  </a:lnTo>
                  <a:lnTo>
                    <a:pt x="758825" y="2570934"/>
                  </a:lnTo>
                  <a:lnTo>
                    <a:pt x="758599" y="2574043"/>
                  </a:lnTo>
                  <a:lnTo>
                    <a:pt x="758148" y="2576709"/>
                  </a:lnTo>
                  <a:lnTo>
                    <a:pt x="757245" y="2578930"/>
                  </a:lnTo>
                  <a:lnTo>
                    <a:pt x="756117" y="2580929"/>
                  </a:lnTo>
                  <a:lnTo>
                    <a:pt x="754763" y="2582484"/>
                  </a:lnTo>
                  <a:lnTo>
                    <a:pt x="752958" y="2584039"/>
                  </a:lnTo>
                  <a:lnTo>
                    <a:pt x="751153" y="2585149"/>
                  </a:lnTo>
                  <a:lnTo>
                    <a:pt x="748897" y="2585816"/>
                  </a:lnTo>
                  <a:lnTo>
                    <a:pt x="746641" y="2586038"/>
                  </a:lnTo>
                  <a:lnTo>
                    <a:pt x="744384" y="2586038"/>
                  </a:lnTo>
                  <a:lnTo>
                    <a:pt x="741451" y="2585594"/>
                  </a:lnTo>
                  <a:lnTo>
                    <a:pt x="738969" y="2584483"/>
                  </a:lnTo>
                  <a:lnTo>
                    <a:pt x="736036" y="2583372"/>
                  </a:lnTo>
                  <a:lnTo>
                    <a:pt x="732200" y="2580707"/>
                  </a:lnTo>
                  <a:lnTo>
                    <a:pt x="728815" y="2577819"/>
                  </a:lnTo>
                  <a:lnTo>
                    <a:pt x="725657" y="2574932"/>
                  </a:lnTo>
                  <a:lnTo>
                    <a:pt x="722723" y="2571156"/>
                  </a:lnTo>
                  <a:lnTo>
                    <a:pt x="720467" y="2567602"/>
                  </a:lnTo>
                  <a:lnTo>
                    <a:pt x="718436" y="2563826"/>
                  </a:lnTo>
                  <a:lnTo>
                    <a:pt x="716857" y="2559828"/>
                  </a:lnTo>
                  <a:lnTo>
                    <a:pt x="715503" y="2555830"/>
                  </a:lnTo>
                  <a:lnTo>
                    <a:pt x="714601" y="2552053"/>
                  </a:lnTo>
                  <a:lnTo>
                    <a:pt x="714375" y="2548277"/>
                  </a:lnTo>
                  <a:lnTo>
                    <a:pt x="714375" y="2544724"/>
                  </a:lnTo>
                  <a:lnTo>
                    <a:pt x="715277" y="2541614"/>
                  </a:lnTo>
                  <a:lnTo>
                    <a:pt x="715503" y="2540059"/>
                  </a:lnTo>
                  <a:lnTo>
                    <a:pt x="716180" y="2538504"/>
                  </a:lnTo>
                  <a:lnTo>
                    <a:pt x="717082" y="2537171"/>
                  </a:lnTo>
                  <a:lnTo>
                    <a:pt x="717759" y="2536283"/>
                  </a:lnTo>
                  <a:lnTo>
                    <a:pt x="718888" y="2535172"/>
                  </a:lnTo>
                  <a:lnTo>
                    <a:pt x="720241" y="2534062"/>
                  </a:lnTo>
                  <a:lnTo>
                    <a:pt x="721370" y="2533395"/>
                  </a:lnTo>
                  <a:lnTo>
                    <a:pt x="722949" y="2532951"/>
                  </a:lnTo>
                  <a:lnTo>
                    <a:pt x="724754" y="2532285"/>
                  </a:lnTo>
                  <a:lnTo>
                    <a:pt x="726559" y="2532063"/>
                  </a:lnTo>
                  <a:close/>
                  <a:moveTo>
                    <a:pt x="2977517" y="2530476"/>
                  </a:moveTo>
                  <a:lnTo>
                    <a:pt x="2980051" y="2530920"/>
                  </a:lnTo>
                  <a:lnTo>
                    <a:pt x="2982354" y="2531808"/>
                  </a:lnTo>
                  <a:lnTo>
                    <a:pt x="2984196" y="2532697"/>
                  </a:lnTo>
                  <a:lnTo>
                    <a:pt x="2985809" y="2534252"/>
                  </a:lnTo>
                  <a:lnTo>
                    <a:pt x="2986730" y="2535807"/>
                  </a:lnTo>
                  <a:lnTo>
                    <a:pt x="2987881" y="2537584"/>
                  </a:lnTo>
                  <a:lnTo>
                    <a:pt x="2988342" y="2539805"/>
                  </a:lnTo>
                  <a:lnTo>
                    <a:pt x="2988803" y="2542026"/>
                  </a:lnTo>
                  <a:lnTo>
                    <a:pt x="2989263" y="2544247"/>
                  </a:lnTo>
                  <a:lnTo>
                    <a:pt x="2989263" y="2546690"/>
                  </a:lnTo>
                  <a:lnTo>
                    <a:pt x="2988803" y="2549134"/>
                  </a:lnTo>
                  <a:lnTo>
                    <a:pt x="2988342" y="2551577"/>
                  </a:lnTo>
                  <a:lnTo>
                    <a:pt x="2986960" y="2556242"/>
                  </a:lnTo>
                  <a:lnTo>
                    <a:pt x="2985118" y="2560906"/>
                  </a:lnTo>
                  <a:lnTo>
                    <a:pt x="2983045" y="2565126"/>
                  </a:lnTo>
                  <a:lnTo>
                    <a:pt x="2980742" y="2568680"/>
                  </a:lnTo>
                  <a:lnTo>
                    <a:pt x="2978208" y="2572234"/>
                  </a:lnTo>
                  <a:lnTo>
                    <a:pt x="2975445" y="2575122"/>
                  </a:lnTo>
                  <a:lnTo>
                    <a:pt x="2972451" y="2577565"/>
                  </a:lnTo>
                  <a:lnTo>
                    <a:pt x="2969457" y="2579786"/>
                  </a:lnTo>
                  <a:lnTo>
                    <a:pt x="2966693" y="2581563"/>
                  </a:lnTo>
                  <a:lnTo>
                    <a:pt x="2963699" y="2582896"/>
                  </a:lnTo>
                  <a:lnTo>
                    <a:pt x="2960705" y="2584007"/>
                  </a:lnTo>
                  <a:lnTo>
                    <a:pt x="2957941" y="2584451"/>
                  </a:lnTo>
                  <a:lnTo>
                    <a:pt x="2955177" y="2584229"/>
                  </a:lnTo>
                  <a:lnTo>
                    <a:pt x="2952874" y="2583784"/>
                  </a:lnTo>
                  <a:lnTo>
                    <a:pt x="2950341" y="2582674"/>
                  </a:lnTo>
                  <a:lnTo>
                    <a:pt x="2949419" y="2582007"/>
                  </a:lnTo>
                  <a:lnTo>
                    <a:pt x="2948498" y="2581119"/>
                  </a:lnTo>
                  <a:lnTo>
                    <a:pt x="2947807" y="2580230"/>
                  </a:lnTo>
                  <a:lnTo>
                    <a:pt x="2946886" y="2578898"/>
                  </a:lnTo>
                  <a:lnTo>
                    <a:pt x="2945734" y="2576010"/>
                  </a:lnTo>
                  <a:lnTo>
                    <a:pt x="2944813" y="2572901"/>
                  </a:lnTo>
                  <a:lnTo>
                    <a:pt x="2944813" y="2569569"/>
                  </a:lnTo>
                  <a:lnTo>
                    <a:pt x="2944813" y="2566015"/>
                  </a:lnTo>
                  <a:lnTo>
                    <a:pt x="2945734" y="2562461"/>
                  </a:lnTo>
                  <a:lnTo>
                    <a:pt x="2946656" y="2558685"/>
                  </a:lnTo>
                  <a:lnTo>
                    <a:pt x="2948268" y="2554909"/>
                  </a:lnTo>
                  <a:lnTo>
                    <a:pt x="2950110" y="2551133"/>
                  </a:lnTo>
                  <a:lnTo>
                    <a:pt x="2952183" y="2547579"/>
                  </a:lnTo>
                  <a:lnTo>
                    <a:pt x="2954717" y="2544247"/>
                  </a:lnTo>
                  <a:lnTo>
                    <a:pt x="2957250" y="2540915"/>
                  </a:lnTo>
                  <a:lnTo>
                    <a:pt x="2960244" y="2538250"/>
                  </a:lnTo>
                  <a:lnTo>
                    <a:pt x="2963468" y="2535584"/>
                  </a:lnTo>
                  <a:lnTo>
                    <a:pt x="2966923" y="2533585"/>
                  </a:lnTo>
                  <a:lnTo>
                    <a:pt x="2970378" y="2532031"/>
                  </a:lnTo>
                  <a:lnTo>
                    <a:pt x="2973832" y="2530920"/>
                  </a:lnTo>
                  <a:lnTo>
                    <a:pt x="2975675" y="2530698"/>
                  </a:lnTo>
                  <a:lnTo>
                    <a:pt x="2977517" y="2530476"/>
                  </a:lnTo>
                  <a:close/>
                  <a:moveTo>
                    <a:pt x="1009424" y="2524125"/>
                  </a:moveTo>
                  <a:lnTo>
                    <a:pt x="1012826" y="2524569"/>
                  </a:lnTo>
                  <a:lnTo>
                    <a:pt x="1016001" y="2525235"/>
                  </a:lnTo>
                  <a:lnTo>
                    <a:pt x="1018949" y="2526346"/>
                  </a:lnTo>
                  <a:lnTo>
                    <a:pt x="1021670" y="2527234"/>
                  </a:lnTo>
                  <a:lnTo>
                    <a:pt x="1024392" y="2528789"/>
                  </a:lnTo>
                  <a:lnTo>
                    <a:pt x="1026660" y="2530566"/>
                  </a:lnTo>
                  <a:lnTo>
                    <a:pt x="1029154" y="2532565"/>
                  </a:lnTo>
                  <a:lnTo>
                    <a:pt x="1031195" y="2534786"/>
                  </a:lnTo>
                  <a:lnTo>
                    <a:pt x="1033010" y="2537008"/>
                  </a:lnTo>
                  <a:lnTo>
                    <a:pt x="1034824" y="2539229"/>
                  </a:lnTo>
                  <a:lnTo>
                    <a:pt x="1036412" y="2541672"/>
                  </a:lnTo>
                  <a:lnTo>
                    <a:pt x="1037772" y="2544115"/>
                  </a:lnTo>
                  <a:lnTo>
                    <a:pt x="1038679" y="2546559"/>
                  </a:lnTo>
                  <a:lnTo>
                    <a:pt x="1039813" y="2549002"/>
                  </a:lnTo>
                  <a:lnTo>
                    <a:pt x="1040267" y="2551445"/>
                  </a:lnTo>
                  <a:lnTo>
                    <a:pt x="1040721" y="2553667"/>
                  </a:lnTo>
                  <a:lnTo>
                    <a:pt x="1041401" y="2557443"/>
                  </a:lnTo>
                  <a:lnTo>
                    <a:pt x="1041401" y="2560997"/>
                  </a:lnTo>
                  <a:lnTo>
                    <a:pt x="1040721" y="2564328"/>
                  </a:lnTo>
                  <a:lnTo>
                    <a:pt x="1039813" y="2567438"/>
                  </a:lnTo>
                  <a:lnTo>
                    <a:pt x="1038453" y="2570103"/>
                  </a:lnTo>
                  <a:lnTo>
                    <a:pt x="1036865" y="2572325"/>
                  </a:lnTo>
                  <a:lnTo>
                    <a:pt x="1034824" y="2574324"/>
                  </a:lnTo>
                  <a:lnTo>
                    <a:pt x="1032329" y="2575879"/>
                  </a:lnTo>
                  <a:lnTo>
                    <a:pt x="1029835" y="2577211"/>
                  </a:lnTo>
                  <a:lnTo>
                    <a:pt x="1027113" y="2577878"/>
                  </a:lnTo>
                  <a:lnTo>
                    <a:pt x="1024165" y="2578100"/>
                  </a:lnTo>
                  <a:lnTo>
                    <a:pt x="1020990" y="2578100"/>
                  </a:lnTo>
                  <a:lnTo>
                    <a:pt x="1017815" y="2577433"/>
                  </a:lnTo>
                  <a:lnTo>
                    <a:pt x="1014413" y="2576323"/>
                  </a:lnTo>
                  <a:lnTo>
                    <a:pt x="1011011" y="2574546"/>
                  </a:lnTo>
                  <a:lnTo>
                    <a:pt x="1007609" y="2572547"/>
                  </a:lnTo>
                  <a:lnTo>
                    <a:pt x="1004208" y="2569437"/>
                  </a:lnTo>
                  <a:lnTo>
                    <a:pt x="1001033" y="2566105"/>
                  </a:lnTo>
                  <a:lnTo>
                    <a:pt x="998311" y="2562551"/>
                  </a:lnTo>
                  <a:lnTo>
                    <a:pt x="996043" y="2558997"/>
                  </a:lnTo>
                  <a:lnTo>
                    <a:pt x="994683" y="2555221"/>
                  </a:lnTo>
                  <a:lnTo>
                    <a:pt x="993322" y="2551445"/>
                  </a:lnTo>
                  <a:lnTo>
                    <a:pt x="992415" y="2547669"/>
                  </a:lnTo>
                  <a:lnTo>
                    <a:pt x="992188" y="2543893"/>
                  </a:lnTo>
                  <a:lnTo>
                    <a:pt x="992188" y="2540339"/>
                  </a:lnTo>
                  <a:lnTo>
                    <a:pt x="993095" y="2537008"/>
                  </a:lnTo>
                  <a:lnTo>
                    <a:pt x="994002" y="2533898"/>
                  </a:lnTo>
                  <a:lnTo>
                    <a:pt x="995590" y="2531233"/>
                  </a:lnTo>
                  <a:lnTo>
                    <a:pt x="996724" y="2529900"/>
                  </a:lnTo>
                  <a:lnTo>
                    <a:pt x="997631" y="2528567"/>
                  </a:lnTo>
                  <a:lnTo>
                    <a:pt x="998992" y="2527457"/>
                  </a:lnTo>
                  <a:lnTo>
                    <a:pt x="1000352" y="2526790"/>
                  </a:lnTo>
                  <a:lnTo>
                    <a:pt x="1001940" y="2526124"/>
                  </a:lnTo>
                  <a:lnTo>
                    <a:pt x="1003527" y="2525235"/>
                  </a:lnTo>
                  <a:lnTo>
                    <a:pt x="1005342" y="2524791"/>
                  </a:lnTo>
                  <a:lnTo>
                    <a:pt x="1007156" y="2524569"/>
                  </a:lnTo>
                  <a:lnTo>
                    <a:pt x="1009424" y="2524125"/>
                  </a:lnTo>
                  <a:close/>
                  <a:moveTo>
                    <a:pt x="326058" y="2495551"/>
                  </a:moveTo>
                  <a:lnTo>
                    <a:pt x="328165" y="2495777"/>
                  </a:lnTo>
                  <a:lnTo>
                    <a:pt x="330037" y="2496454"/>
                  </a:lnTo>
                  <a:lnTo>
                    <a:pt x="331910" y="2497358"/>
                  </a:lnTo>
                  <a:lnTo>
                    <a:pt x="334016" y="2498713"/>
                  </a:lnTo>
                  <a:lnTo>
                    <a:pt x="335889" y="2500294"/>
                  </a:lnTo>
                  <a:lnTo>
                    <a:pt x="337761" y="2502101"/>
                  </a:lnTo>
                  <a:lnTo>
                    <a:pt x="341506" y="2505941"/>
                  </a:lnTo>
                  <a:lnTo>
                    <a:pt x="345017" y="2510684"/>
                  </a:lnTo>
                  <a:lnTo>
                    <a:pt x="348060" y="2515427"/>
                  </a:lnTo>
                  <a:lnTo>
                    <a:pt x="350634" y="2520848"/>
                  </a:lnTo>
                  <a:lnTo>
                    <a:pt x="352741" y="2525365"/>
                  </a:lnTo>
                  <a:lnTo>
                    <a:pt x="354145" y="2528527"/>
                  </a:lnTo>
                  <a:lnTo>
                    <a:pt x="355315" y="2531689"/>
                  </a:lnTo>
                  <a:lnTo>
                    <a:pt x="356018" y="2534626"/>
                  </a:lnTo>
                  <a:lnTo>
                    <a:pt x="356720" y="2537336"/>
                  </a:lnTo>
                  <a:lnTo>
                    <a:pt x="356954" y="2539820"/>
                  </a:lnTo>
                  <a:lnTo>
                    <a:pt x="357188" y="2542079"/>
                  </a:lnTo>
                  <a:lnTo>
                    <a:pt x="357188" y="2544112"/>
                  </a:lnTo>
                  <a:lnTo>
                    <a:pt x="356954" y="2546145"/>
                  </a:lnTo>
                  <a:lnTo>
                    <a:pt x="356252" y="2547726"/>
                  </a:lnTo>
                  <a:lnTo>
                    <a:pt x="355549" y="2549081"/>
                  </a:lnTo>
                  <a:lnTo>
                    <a:pt x="354847" y="2550210"/>
                  </a:lnTo>
                  <a:lnTo>
                    <a:pt x="353677" y="2550888"/>
                  </a:lnTo>
                  <a:lnTo>
                    <a:pt x="352507" y="2551114"/>
                  </a:lnTo>
                  <a:lnTo>
                    <a:pt x="350868" y="2551114"/>
                  </a:lnTo>
                  <a:lnTo>
                    <a:pt x="349464" y="2550888"/>
                  </a:lnTo>
                  <a:lnTo>
                    <a:pt x="347826" y="2550436"/>
                  </a:lnTo>
                  <a:lnTo>
                    <a:pt x="346187" y="2549307"/>
                  </a:lnTo>
                  <a:lnTo>
                    <a:pt x="344315" y="2548403"/>
                  </a:lnTo>
                  <a:lnTo>
                    <a:pt x="341038" y="2545919"/>
                  </a:lnTo>
                  <a:lnTo>
                    <a:pt x="337995" y="2542531"/>
                  </a:lnTo>
                  <a:lnTo>
                    <a:pt x="334718" y="2538917"/>
                  </a:lnTo>
                  <a:lnTo>
                    <a:pt x="332144" y="2535077"/>
                  </a:lnTo>
                  <a:lnTo>
                    <a:pt x="329335" y="2530560"/>
                  </a:lnTo>
                  <a:lnTo>
                    <a:pt x="326994" y="2526269"/>
                  </a:lnTo>
                  <a:lnTo>
                    <a:pt x="324888" y="2521751"/>
                  </a:lnTo>
                  <a:lnTo>
                    <a:pt x="323250" y="2517008"/>
                  </a:lnTo>
                  <a:lnTo>
                    <a:pt x="321845" y="2512942"/>
                  </a:lnTo>
                  <a:lnTo>
                    <a:pt x="321143" y="2508877"/>
                  </a:lnTo>
                  <a:lnTo>
                    <a:pt x="320675" y="2505037"/>
                  </a:lnTo>
                  <a:lnTo>
                    <a:pt x="320675" y="2501649"/>
                  </a:lnTo>
                  <a:lnTo>
                    <a:pt x="321143" y="2500520"/>
                  </a:lnTo>
                  <a:lnTo>
                    <a:pt x="321611" y="2499165"/>
                  </a:lnTo>
                  <a:lnTo>
                    <a:pt x="322079" y="2498035"/>
                  </a:lnTo>
                  <a:lnTo>
                    <a:pt x="323015" y="2497132"/>
                  </a:lnTo>
                  <a:lnTo>
                    <a:pt x="323718" y="2496228"/>
                  </a:lnTo>
                  <a:lnTo>
                    <a:pt x="324888" y="2495777"/>
                  </a:lnTo>
                  <a:lnTo>
                    <a:pt x="326058" y="2495551"/>
                  </a:lnTo>
                  <a:close/>
                  <a:moveTo>
                    <a:pt x="415203" y="2489201"/>
                  </a:moveTo>
                  <a:lnTo>
                    <a:pt x="417171" y="2489425"/>
                  </a:lnTo>
                  <a:lnTo>
                    <a:pt x="419139" y="2490321"/>
                  </a:lnTo>
                  <a:lnTo>
                    <a:pt x="421325" y="2490993"/>
                  </a:lnTo>
                  <a:lnTo>
                    <a:pt x="423511" y="2492337"/>
                  </a:lnTo>
                  <a:lnTo>
                    <a:pt x="425479" y="2493906"/>
                  </a:lnTo>
                  <a:lnTo>
                    <a:pt x="427447" y="2495698"/>
                  </a:lnTo>
                  <a:lnTo>
                    <a:pt x="429196" y="2497714"/>
                  </a:lnTo>
                  <a:lnTo>
                    <a:pt x="430945" y="2499731"/>
                  </a:lnTo>
                  <a:lnTo>
                    <a:pt x="434443" y="2504436"/>
                  </a:lnTo>
                  <a:lnTo>
                    <a:pt x="437504" y="2509365"/>
                  </a:lnTo>
                  <a:lnTo>
                    <a:pt x="439909" y="2514294"/>
                  </a:lnTo>
                  <a:lnTo>
                    <a:pt x="441877" y="2518999"/>
                  </a:lnTo>
                  <a:lnTo>
                    <a:pt x="442752" y="2522359"/>
                  </a:lnTo>
                  <a:lnTo>
                    <a:pt x="443626" y="2525272"/>
                  </a:lnTo>
                  <a:lnTo>
                    <a:pt x="444064" y="2528184"/>
                  </a:lnTo>
                  <a:lnTo>
                    <a:pt x="444501" y="2530873"/>
                  </a:lnTo>
                  <a:lnTo>
                    <a:pt x="444501" y="2533337"/>
                  </a:lnTo>
                  <a:lnTo>
                    <a:pt x="444501" y="2535578"/>
                  </a:lnTo>
                  <a:lnTo>
                    <a:pt x="444282" y="2537818"/>
                  </a:lnTo>
                  <a:lnTo>
                    <a:pt x="443845" y="2539611"/>
                  </a:lnTo>
                  <a:lnTo>
                    <a:pt x="443189" y="2541179"/>
                  </a:lnTo>
                  <a:lnTo>
                    <a:pt x="442096" y="2542299"/>
                  </a:lnTo>
                  <a:lnTo>
                    <a:pt x="441003" y="2543419"/>
                  </a:lnTo>
                  <a:lnTo>
                    <a:pt x="439909" y="2544092"/>
                  </a:lnTo>
                  <a:lnTo>
                    <a:pt x="438379" y="2544540"/>
                  </a:lnTo>
                  <a:lnTo>
                    <a:pt x="436848" y="2544764"/>
                  </a:lnTo>
                  <a:lnTo>
                    <a:pt x="435099" y="2544092"/>
                  </a:lnTo>
                  <a:lnTo>
                    <a:pt x="432913" y="2543644"/>
                  </a:lnTo>
                  <a:lnTo>
                    <a:pt x="431601" y="2542971"/>
                  </a:lnTo>
                  <a:lnTo>
                    <a:pt x="429633" y="2541851"/>
                  </a:lnTo>
                  <a:lnTo>
                    <a:pt x="426791" y="2539611"/>
                  </a:lnTo>
                  <a:lnTo>
                    <a:pt x="423730" y="2536474"/>
                  </a:lnTo>
                  <a:lnTo>
                    <a:pt x="420669" y="2533113"/>
                  </a:lnTo>
                  <a:lnTo>
                    <a:pt x="418264" y="2529305"/>
                  </a:lnTo>
                  <a:lnTo>
                    <a:pt x="415640" y="2525048"/>
                  </a:lnTo>
                  <a:lnTo>
                    <a:pt x="413454" y="2521015"/>
                  </a:lnTo>
                  <a:lnTo>
                    <a:pt x="411705" y="2516534"/>
                  </a:lnTo>
                  <a:lnTo>
                    <a:pt x="410174" y="2512277"/>
                  </a:lnTo>
                  <a:lnTo>
                    <a:pt x="408862" y="2508020"/>
                  </a:lnTo>
                  <a:lnTo>
                    <a:pt x="408425" y="2503988"/>
                  </a:lnTo>
                  <a:lnTo>
                    <a:pt x="407988" y="2500179"/>
                  </a:lnTo>
                  <a:lnTo>
                    <a:pt x="408425" y="2496818"/>
                  </a:lnTo>
                  <a:lnTo>
                    <a:pt x="408644" y="2495474"/>
                  </a:lnTo>
                  <a:lnTo>
                    <a:pt x="409081" y="2493906"/>
                  </a:lnTo>
                  <a:lnTo>
                    <a:pt x="409518" y="2492785"/>
                  </a:lnTo>
                  <a:lnTo>
                    <a:pt x="410393" y="2491665"/>
                  </a:lnTo>
                  <a:lnTo>
                    <a:pt x="411267" y="2490769"/>
                  </a:lnTo>
                  <a:lnTo>
                    <a:pt x="412361" y="2490097"/>
                  </a:lnTo>
                  <a:lnTo>
                    <a:pt x="413673" y="2489425"/>
                  </a:lnTo>
                  <a:lnTo>
                    <a:pt x="415203" y="2489201"/>
                  </a:lnTo>
                  <a:close/>
                  <a:moveTo>
                    <a:pt x="519165" y="2482851"/>
                  </a:moveTo>
                  <a:lnTo>
                    <a:pt x="521674" y="2483076"/>
                  </a:lnTo>
                  <a:lnTo>
                    <a:pt x="524182" y="2483751"/>
                  </a:lnTo>
                  <a:lnTo>
                    <a:pt x="526691" y="2484650"/>
                  </a:lnTo>
                  <a:lnTo>
                    <a:pt x="528971" y="2486000"/>
                  </a:lnTo>
                  <a:lnTo>
                    <a:pt x="531252" y="2487575"/>
                  </a:lnTo>
                  <a:lnTo>
                    <a:pt x="533532" y="2489374"/>
                  </a:lnTo>
                  <a:lnTo>
                    <a:pt x="535584" y="2491399"/>
                  </a:lnTo>
                  <a:lnTo>
                    <a:pt x="537409" y="2493423"/>
                  </a:lnTo>
                  <a:lnTo>
                    <a:pt x="539233" y="2495673"/>
                  </a:lnTo>
                  <a:lnTo>
                    <a:pt x="541057" y="2498147"/>
                  </a:lnTo>
                  <a:lnTo>
                    <a:pt x="544250" y="2503096"/>
                  </a:lnTo>
                  <a:lnTo>
                    <a:pt x="546530" y="2508045"/>
                  </a:lnTo>
                  <a:lnTo>
                    <a:pt x="548354" y="2512544"/>
                  </a:lnTo>
                  <a:lnTo>
                    <a:pt x="549495" y="2516144"/>
                  </a:lnTo>
                  <a:lnTo>
                    <a:pt x="550179" y="2519293"/>
                  </a:lnTo>
                  <a:lnTo>
                    <a:pt x="550407" y="2522442"/>
                  </a:lnTo>
                  <a:lnTo>
                    <a:pt x="550863" y="2525367"/>
                  </a:lnTo>
                  <a:lnTo>
                    <a:pt x="550407" y="2527841"/>
                  </a:lnTo>
                  <a:lnTo>
                    <a:pt x="549951" y="2530316"/>
                  </a:lnTo>
                  <a:lnTo>
                    <a:pt x="549495" y="2532340"/>
                  </a:lnTo>
                  <a:lnTo>
                    <a:pt x="548354" y="2534140"/>
                  </a:lnTo>
                  <a:lnTo>
                    <a:pt x="547442" y="2535714"/>
                  </a:lnTo>
                  <a:lnTo>
                    <a:pt x="545846" y="2537064"/>
                  </a:lnTo>
                  <a:lnTo>
                    <a:pt x="544250" y="2537739"/>
                  </a:lnTo>
                  <a:lnTo>
                    <a:pt x="542425" y="2538189"/>
                  </a:lnTo>
                  <a:lnTo>
                    <a:pt x="540601" y="2538414"/>
                  </a:lnTo>
                  <a:lnTo>
                    <a:pt x="538321" y="2538189"/>
                  </a:lnTo>
                  <a:lnTo>
                    <a:pt x="536040" y="2537739"/>
                  </a:lnTo>
                  <a:lnTo>
                    <a:pt x="533532" y="2536614"/>
                  </a:lnTo>
                  <a:lnTo>
                    <a:pt x="530111" y="2534365"/>
                  </a:lnTo>
                  <a:lnTo>
                    <a:pt x="526691" y="2531665"/>
                  </a:lnTo>
                  <a:lnTo>
                    <a:pt x="523498" y="2528741"/>
                  </a:lnTo>
                  <a:lnTo>
                    <a:pt x="520306" y="2525142"/>
                  </a:lnTo>
                  <a:lnTo>
                    <a:pt x="517569" y="2521092"/>
                  </a:lnTo>
                  <a:lnTo>
                    <a:pt x="515517" y="2517268"/>
                  </a:lnTo>
                  <a:lnTo>
                    <a:pt x="513465" y="2513219"/>
                  </a:lnTo>
                  <a:lnTo>
                    <a:pt x="511868" y="2508720"/>
                  </a:lnTo>
                  <a:lnTo>
                    <a:pt x="510500" y="2504671"/>
                  </a:lnTo>
                  <a:lnTo>
                    <a:pt x="509816" y="2500397"/>
                  </a:lnTo>
                  <a:lnTo>
                    <a:pt x="509588" y="2496798"/>
                  </a:lnTo>
                  <a:lnTo>
                    <a:pt x="509816" y="2493199"/>
                  </a:lnTo>
                  <a:lnTo>
                    <a:pt x="510272" y="2490049"/>
                  </a:lnTo>
                  <a:lnTo>
                    <a:pt x="510728" y="2488475"/>
                  </a:lnTo>
                  <a:lnTo>
                    <a:pt x="511640" y="2487125"/>
                  </a:lnTo>
                  <a:lnTo>
                    <a:pt x="512324" y="2486225"/>
                  </a:lnTo>
                  <a:lnTo>
                    <a:pt x="513465" y="2485100"/>
                  </a:lnTo>
                  <a:lnTo>
                    <a:pt x="514605" y="2484425"/>
                  </a:lnTo>
                  <a:lnTo>
                    <a:pt x="515745" y="2483526"/>
                  </a:lnTo>
                  <a:lnTo>
                    <a:pt x="517341" y="2483076"/>
                  </a:lnTo>
                  <a:lnTo>
                    <a:pt x="519165" y="2482851"/>
                  </a:lnTo>
                  <a:close/>
                  <a:moveTo>
                    <a:pt x="638508" y="2478088"/>
                  </a:moveTo>
                  <a:lnTo>
                    <a:pt x="641201" y="2478313"/>
                  </a:lnTo>
                  <a:lnTo>
                    <a:pt x="644118" y="2478763"/>
                  </a:lnTo>
                  <a:lnTo>
                    <a:pt x="646587" y="2479887"/>
                  </a:lnTo>
                  <a:lnTo>
                    <a:pt x="649280" y="2481237"/>
                  </a:lnTo>
                  <a:lnTo>
                    <a:pt x="651524" y="2482812"/>
                  </a:lnTo>
                  <a:lnTo>
                    <a:pt x="653768" y="2484611"/>
                  </a:lnTo>
                  <a:lnTo>
                    <a:pt x="656012" y="2486636"/>
                  </a:lnTo>
                  <a:lnTo>
                    <a:pt x="658032" y="2488660"/>
                  </a:lnTo>
                  <a:lnTo>
                    <a:pt x="659827" y="2490910"/>
                  </a:lnTo>
                  <a:lnTo>
                    <a:pt x="661623" y="2493384"/>
                  </a:lnTo>
                  <a:lnTo>
                    <a:pt x="663193" y="2495634"/>
                  </a:lnTo>
                  <a:lnTo>
                    <a:pt x="664540" y="2498333"/>
                  </a:lnTo>
                  <a:lnTo>
                    <a:pt x="666784" y="2503057"/>
                  </a:lnTo>
                  <a:lnTo>
                    <a:pt x="668579" y="2508006"/>
                  </a:lnTo>
                  <a:lnTo>
                    <a:pt x="669253" y="2511830"/>
                  </a:lnTo>
                  <a:lnTo>
                    <a:pt x="669926" y="2514980"/>
                  </a:lnTo>
                  <a:lnTo>
                    <a:pt x="669926" y="2518129"/>
                  </a:lnTo>
                  <a:lnTo>
                    <a:pt x="669701" y="2521053"/>
                  </a:lnTo>
                  <a:lnTo>
                    <a:pt x="669028" y="2523978"/>
                  </a:lnTo>
                  <a:lnTo>
                    <a:pt x="668355" y="2526227"/>
                  </a:lnTo>
                  <a:lnTo>
                    <a:pt x="667233" y="2528252"/>
                  </a:lnTo>
                  <a:lnTo>
                    <a:pt x="666111" y="2530052"/>
                  </a:lnTo>
                  <a:lnTo>
                    <a:pt x="664540" y="2531401"/>
                  </a:lnTo>
                  <a:lnTo>
                    <a:pt x="662745" y="2532751"/>
                  </a:lnTo>
                  <a:lnTo>
                    <a:pt x="660501" y="2533201"/>
                  </a:lnTo>
                  <a:lnTo>
                    <a:pt x="658256" y="2533651"/>
                  </a:lnTo>
                  <a:lnTo>
                    <a:pt x="656012" y="2533651"/>
                  </a:lnTo>
                  <a:lnTo>
                    <a:pt x="653319" y="2533201"/>
                  </a:lnTo>
                  <a:lnTo>
                    <a:pt x="650851" y="2532076"/>
                  </a:lnTo>
                  <a:lnTo>
                    <a:pt x="647933" y="2530726"/>
                  </a:lnTo>
                  <a:lnTo>
                    <a:pt x="646138" y="2529602"/>
                  </a:lnTo>
                  <a:lnTo>
                    <a:pt x="644118" y="2528027"/>
                  </a:lnTo>
                  <a:lnTo>
                    <a:pt x="640752" y="2525103"/>
                  </a:lnTo>
                  <a:lnTo>
                    <a:pt x="637610" y="2521503"/>
                  </a:lnTo>
                  <a:lnTo>
                    <a:pt x="634693" y="2517904"/>
                  </a:lnTo>
                  <a:lnTo>
                    <a:pt x="632449" y="2513855"/>
                  </a:lnTo>
                  <a:lnTo>
                    <a:pt x="630429" y="2509581"/>
                  </a:lnTo>
                  <a:lnTo>
                    <a:pt x="628858" y="2505532"/>
                  </a:lnTo>
                  <a:lnTo>
                    <a:pt x="627736" y="2501033"/>
                  </a:lnTo>
                  <a:lnTo>
                    <a:pt x="627063" y="2497209"/>
                  </a:lnTo>
                  <a:lnTo>
                    <a:pt x="627063" y="2493159"/>
                  </a:lnTo>
                  <a:lnTo>
                    <a:pt x="627287" y="2489335"/>
                  </a:lnTo>
                  <a:lnTo>
                    <a:pt x="627961" y="2485961"/>
                  </a:lnTo>
                  <a:lnTo>
                    <a:pt x="628634" y="2484836"/>
                  </a:lnTo>
                  <a:lnTo>
                    <a:pt x="629307" y="2483262"/>
                  </a:lnTo>
                  <a:lnTo>
                    <a:pt x="629980" y="2482137"/>
                  </a:lnTo>
                  <a:lnTo>
                    <a:pt x="631102" y="2480787"/>
                  </a:lnTo>
                  <a:lnTo>
                    <a:pt x="632449" y="2480112"/>
                  </a:lnTo>
                  <a:lnTo>
                    <a:pt x="633795" y="2479437"/>
                  </a:lnTo>
                  <a:lnTo>
                    <a:pt x="634917" y="2478538"/>
                  </a:lnTo>
                  <a:lnTo>
                    <a:pt x="636488" y="2478313"/>
                  </a:lnTo>
                  <a:lnTo>
                    <a:pt x="638508" y="2478088"/>
                  </a:lnTo>
                  <a:close/>
                  <a:moveTo>
                    <a:pt x="3052721" y="2474913"/>
                  </a:moveTo>
                  <a:lnTo>
                    <a:pt x="3054575" y="2474913"/>
                  </a:lnTo>
                  <a:lnTo>
                    <a:pt x="3056892" y="2475604"/>
                  </a:lnTo>
                  <a:lnTo>
                    <a:pt x="3058977" y="2476295"/>
                  </a:lnTo>
                  <a:lnTo>
                    <a:pt x="3060830" y="2477448"/>
                  </a:lnTo>
                  <a:lnTo>
                    <a:pt x="3062221" y="2479061"/>
                  </a:lnTo>
                  <a:lnTo>
                    <a:pt x="3063611" y="2480674"/>
                  </a:lnTo>
                  <a:lnTo>
                    <a:pt x="3064306" y="2482748"/>
                  </a:lnTo>
                  <a:lnTo>
                    <a:pt x="3065001" y="2484822"/>
                  </a:lnTo>
                  <a:lnTo>
                    <a:pt x="3065464" y="2487126"/>
                  </a:lnTo>
                  <a:lnTo>
                    <a:pt x="3065464" y="2489661"/>
                  </a:lnTo>
                  <a:lnTo>
                    <a:pt x="3065464" y="2491966"/>
                  </a:lnTo>
                  <a:lnTo>
                    <a:pt x="3065233" y="2494731"/>
                  </a:lnTo>
                  <a:lnTo>
                    <a:pt x="3065001" y="2497266"/>
                  </a:lnTo>
                  <a:lnTo>
                    <a:pt x="3063611" y="2502336"/>
                  </a:lnTo>
                  <a:lnTo>
                    <a:pt x="3061757" y="2507175"/>
                  </a:lnTo>
                  <a:lnTo>
                    <a:pt x="3059904" y="2511323"/>
                  </a:lnTo>
                  <a:lnTo>
                    <a:pt x="3057355" y="2515010"/>
                  </a:lnTo>
                  <a:lnTo>
                    <a:pt x="3055038" y="2518467"/>
                  </a:lnTo>
                  <a:lnTo>
                    <a:pt x="3052721" y="2521693"/>
                  </a:lnTo>
                  <a:lnTo>
                    <a:pt x="3049941" y="2524458"/>
                  </a:lnTo>
                  <a:lnTo>
                    <a:pt x="3046929" y="2526763"/>
                  </a:lnTo>
                  <a:lnTo>
                    <a:pt x="3044380" y="2528606"/>
                  </a:lnTo>
                  <a:lnTo>
                    <a:pt x="3041368" y="2530219"/>
                  </a:lnTo>
                  <a:lnTo>
                    <a:pt x="3038820" y="2531371"/>
                  </a:lnTo>
                  <a:lnTo>
                    <a:pt x="3036039" y="2531832"/>
                  </a:lnTo>
                  <a:lnTo>
                    <a:pt x="3033722" y="2532063"/>
                  </a:lnTo>
                  <a:lnTo>
                    <a:pt x="3031406" y="2531832"/>
                  </a:lnTo>
                  <a:lnTo>
                    <a:pt x="3028857" y="2530911"/>
                  </a:lnTo>
                  <a:lnTo>
                    <a:pt x="3027003" y="2529528"/>
                  </a:lnTo>
                  <a:lnTo>
                    <a:pt x="3025382" y="2527454"/>
                  </a:lnTo>
                  <a:lnTo>
                    <a:pt x="3023991" y="2525149"/>
                  </a:lnTo>
                  <a:lnTo>
                    <a:pt x="3023296" y="2523536"/>
                  </a:lnTo>
                  <a:lnTo>
                    <a:pt x="3023065" y="2521923"/>
                  </a:lnTo>
                  <a:lnTo>
                    <a:pt x="3022601" y="2518236"/>
                  </a:lnTo>
                  <a:lnTo>
                    <a:pt x="3022601" y="2514549"/>
                  </a:lnTo>
                  <a:lnTo>
                    <a:pt x="3023065" y="2510632"/>
                  </a:lnTo>
                  <a:lnTo>
                    <a:pt x="3023760" y="2506253"/>
                  </a:lnTo>
                  <a:lnTo>
                    <a:pt x="3025150" y="2502336"/>
                  </a:lnTo>
                  <a:lnTo>
                    <a:pt x="3027003" y="2498188"/>
                  </a:lnTo>
                  <a:lnTo>
                    <a:pt x="3029089" y="2494040"/>
                  </a:lnTo>
                  <a:lnTo>
                    <a:pt x="3031637" y="2490352"/>
                  </a:lnTo>
                  <a:lnTo>
                    <a:pt x="3034186" y="2486896"/>
                  </a:lnTo>
                  <a:lnTo>
                    <a:pt x="3037198" y="2483670"/>
                  </a:lnTo>
                  <a:lnTo>
                    <a:pt x="3040442" y="2480904"/>
                  </a:lnTo>
                  <a:lnTo>
                    <a:pt x="3043454" y="2478369"/>
                  </a:lnTo>
                  <a:lnTo>
                    <a:pt x="3046929" y="2476526"/>
                  </a:lnTo>
                  <a:lnTo>
                    <a:pt x="3049014" y="2476065"/>
                  </a:lnTo>
                  <a:lnTo>
                    <a:pt x="3050868" y="2475604"/>
                  </a:lnTo>
                  <a:lnTo>
                    <a:pt x="3052721" y="2474913"/>
                  </a:lnTo>
                  <a:close/>
                  <a:moveTo>
                    <a:pt x="767670" y="2473326"/>
                  </a:moveTo>
                  <a:lnTo>
                    <a:pt x="769711" y="2473326"/>
                  </a:lnTo>
                  <a:lnTo>
                    <a:pt x="772886" y="2473550"/>
                  </a:lnTo>
                  <a:lnTo>
                    <a:pt x="775834" y="2474222"/>
                  </a:lnTo>
                  <a:lnTo>
                    <a:pt x="778555" y="2475118"/>
                  </a:lnTo>
                  <a:lnTo>
                    <a:pt x="781277" y="2476462"/>
                  </a:lnTo>
                  <a:lnTo>
                    <a:pt x="783772" y="2478031"/>
                  </a:lnTo>
                  <a:lnTo>
                    <a:pt x="786266" y="2479823"/>
                  </a:lnTo>
                  <a:lnTo>
                    <a:pt x="788307" y="2481839"/>
                  </a:lnTo>
                  <a:lnTo>
                    <a:pt x="790348" y="2483856"/>
                  </a:lnTo>
                  <a:lnTo>
                    <a:pt x="792390" y="2486320"/>
                  </a:lnTo>
                  <a:lnTo>
                    <a:pt x="793977" y="2488561"/>
                  </a:lnTo>
                  <a:lnTo>
                    <a:pt x="795565" y="2491249"/>
                  </a:lnTo>
                  <a:lnTo>
                    <a:pt x="797152" y="2493490"/>
                  </a:lnTo>
                  <a:lnTo>
                    <a:pt x="798286" y="2495954"/>
                  </a:lnTo>
                  <a:lnTo>
                    <a:pt x="799193" y="2498643"/>
                  </a:lnTo>
                  <a:lnTo>
                    <a:pt x="800100" y="2500883"/>
                  </a:lnTo>
                  <a:lnTo>
                    <a:pt x="800781" y="2503348"/>
                  </a:lnTo>
                  <a:lnTo>
                    <a:pt x="801234" y="2507156"/>
                  </a:lnTo>
                  <a:lnTo>
                    <a:pt x="801688" y="2510741"/>
                  </a:lnTo>
                  <a:lnTo>
                    <a:pt x="801688" y="2514102"/>
                  </a:lnTo>
                  <a:lnTo>
                    <a:pt x="801008" y="2517014"/>
                  </a:lnTo>
                  <a:lnTo>
                    <a:pt x="800100" y="2519703"/>
                  </a:lnTo>
                  <a:lnTo>
                    <a:pt x="798966" y="2522167"/>
                  </a:lnTo>
                  <a:lnTo>
                    <a:pt x="797379" y="2524184"/>
                  </a:lnTo>
                  <a:lnTo>
                    <a:pt x="795565" y="2525976"/>
                  </a:lnTo>
                  <a:lnTo>
                    <a:pt x="793523" y="2527320"/>
                  </a:lnTo>
                  <a:lnTo>
                    <a:pt x="791482" y="2528217"/>
                  </a:lnTo>
                  <a:lnTo>
                    <a:pt x="788761" y="2528889"/>
                  </a:lnTo>
                  <a:lnTo>
                    <a:pt x="786266" y="2528889"/>
                  </a:lnTo>
                  <a:lnTo>
                    <a:pt x="783318" y="2528665"/>
                  </a:lnTo>
                  <a:lnTo>
                    <a:pt x="780370" y="2527769"/>
                  </a:lnTo>
                  <a:lnTo>
                    <a:pt x="777422" y="2526200"/>
                  </a:lnTo>
                  <a:lnTo>
                    <a:pt x="774247" y="2524408"/>
                  </a:lnTo>
                  <a:lnTo>
                    <a:pt x="770164" y="2521495"/>
                  </a:lnTo>
                  <a:lnTo>
                    <a:pt x="766762" y="2518583"/>
                  </a:lnTo>
                  <a:lnTo>
                    <a:pt x="764041" y="2514774"/>
                  </a:lnTo>
                  <a:lnTo>
                    <a:pt x="761320" y="2510965"/>
                  </a:lnTo>
                  <a:lnTo>
                    <a:pt x="759278" y="2507156"/>
                  </a:lnTo>
                  <a:lnTo>
                    <a:pt x="757691" y="2502900"/>
                  </a:lnTo>
                  <a:lnTo>
                    <a:pt x="756330" y="2499091"/>
                  </a:lnTo>
                  <a:lnTo>
                    <a:pt x="755877" y="2495058"/>
                  </a:lnTo>
                  <a:lnTo>
                    <a:pt x="755650" y="2491249"/>
                  </a:lnTo>
                  <a:lnTo>
                    <a:pt x="755650" y="2487217"/>
                  </a:lnTo>
                  <a:lnTo>
                    <a:pt x="756330" y="2483856"/>
                  </a:lnTo>
                  <a:lnTo>
                    <a:pt x="757691" y="2480719"/>
                  </a:lnTo>
                  <a:lnTo>
                    <a:pt x="758598" y="2479599"/>
                  </a:lnTo>
                  <a:lnTo>
                    <a:pt x="759278" y="2478255"/>
                  </a:lnTo>
                  <a:lnTo>
                    <a:pt x="760412" y="2476910"/>
                  </a:lnTo>
                  <a:lnTo>
                    <a:pt x="761546" y="2476014"/>
                  </a:lnTo>
                  <a:lnTo>
                    <a:pt x="762907" y="2475118"/>
                  </a:lnTo>
                  <a:lnTo>
                    <a:pt x="764268" y="2474446"/>
                  </a:lnTo>
                  <a:lnTo>
                    <a:pt x="766082" y="2473774"/>
                  </a:lnTo>
                  <a:lnTo>
                    <a:pt x="767670" y="2473326"/>
                  </a:lnTo>
                  <a:close/>
                  <a:moveTo>
                    <a:pt x="346824" y="2433638"/>
                  </a:moveTo>
                  <a:lnTo>
                    <a:pt x="348202" y="2433638"/>
                  </a:lnTo>
                  <a:lnTo>
                    <a:pt x="350269" y="2433866"/>
                  </a:lnTo>
                  <a:lnTo>
                    <a:pt x="352565" y="2434324"/>
                  </a:lnTo>
                  <a:lnTo>
                    <a:pt x="354632" y="2435467"/>
                  </a:lnTo>
                  <a:lnTo>
                    <a:pt x="356699" y="2436610"/>
                  </a:lnTo>
                  <a:lnTo>
                    <a:pt x="358536" y="2438210"/>
                  </a:lnTo>
                  <a:lnTo>
                    <a:pt x="360373" y="2439810"/>
                  </a:lnTo>
                  <a:lnTo>
                    <a:pt x="362440" y="2441867"/>
                  </a:lnTo>
                  <a:lnTo>
                    <a:pt x="364047" y="2444153"/>
                  </a:lnTo>
                  <a:lnTo>
                    <a:pt x="367492" y="2449183"/>
                  </a:lnTo>
                  <a:lnTo>
                    <a:pt x="370477" y="2453983"/>
                  </a:lnTo>
                  <a:lnTo>
                    <a:pt x="373003" y="2459012"/>
                  </a:lnTo>
                  <a:lnTo>
                    <a:pt x="375070" y="2464042"/>
                  </a:lnTo>
                  <a:lnTo>
                    <a:pt x="375989" y="2467471"/>
                  </a:lnTo>
                  <a:lnTo>
                    <a:pt x="376907" y="2470671"/>
                  </a:lnTo>
                  <a:lnTo>
                    <a:pt x="377367" y="2473643"/>
                  </a:lnTo>
                  <a:lnTo>
                    <a:pt x="377826" y="2476386"/>
                  </a:lnTo>
                  <a:lnTo>
                    <a:pt x="377826" y="2479129"/>
                  </a:lnTo>
                  <a:lnTo>
                    <a:pt x="377826" y="2481415"/>
                  </a:lnTo>
                  <a:lnTo>
                    <a:pt x="377596" y="2483473"/>
                  </a:lnTo>
                  <a:lnTo>
                    <a:pt x="377137" y="2485301"/>
                  </a:lnTo>
                  <a:lnTo>
                    <a:pt x="376448" y="2486902"/>
                  </a:lnTo>
                  <a:lnTo>
                    <a:pt x="375529" y="2488502"/>
                  </a:lnTo>
                  <a:lnTo>
                    <a:pt x="374381" y="2489645"/>
                  </a:lnTo>
                  <a:lnTo>
                    <a:pt x="373463" y="2490102"/>
                  </a:lnTo>
                  <a:lnTo>
                    <a:pt x="371855" y="2490788"/>
                  </a:lnTo>
                  <a:lnTo>
                    <a:pt x="370248" y="2490788"/>
                  </a:lnTo>
                  <a:lnTo>
                    <a:pt x="368411" y="2490331"/>
                  </a:lnTo>
                  <a:lnTo>
                    <a:pt x="366573" y="2489645"/>
                  </a:lnTo>
                  <a:lnTo>
                    <a:pt x="364966" y="2488730"/>
                  </a:lnTo>
                  <a:lnTo>
                    <a:pt x="363129" y="2487816"/>
                  </a:lnTo>
                  <a:lnTo>
                    <a:pt x="359914" y="2485073"/>
                  </a:lnTo>
                  <a:lnTo>
                    <a:pt x="356699" y="2481644"/>
                  </a:lnTo>
                  <a:lnTo>
                    <a:pt x="353484" y="2477986"/>
                  </a:lnTo>
                  <a:lnTo>
                    <a:pt x="350958" y="2473871"/>
                  </a:lnTo>
                  <a:lnTo>
                    <a:pt x="348432" y="2469299"/>
                  </a:lnTo>
                  <a:lnTo>
                    <a:pt x="346135" y="2464956"/>
                  </a:lnTo>
                  <a:lnTo>
                    <a:pt x="344528" y="2460155"/>
                  </a:lnTo>
                  <a:lnTo>
                    <a:pt x="342920" y="2455583"/>
                  </a:lnTo>
                  <a:lnTo>
                    <a:pt x="342002" y="2451240"/>
                  </a:lnTo>
                  <a:lnTo>
                    <a:pt x="341313" y="2446897"/>
                  </a:lnTo>
                  <a:lnTo>
                    <a:pt x="341313" y="2443010"/>
                  </a:lnTo>
                  <a:lnTo>
                    <a:pt x="341543" y="2441410"/>
                  </a:lnTo>
                  <a:lnTo>
                    <a:pt x="342002" y="2439581"/>
                  </a:lnTo>
                  <a:lnTo>
                    <a:pt x="342461" y="2438210"/>
                  </a:lnTo>
                  <a:lnTo>
                    <a:pt x="342920" y="2437067"/>
                  </a:lnTo>
                  <a:lnTo>
                    <a:pt x="343839" y="2435924"/>
                  </a:lnTo>
                  <a:lnTo>
                    <a:pt x="344528" y="2434781"/>
                  </a:lnTo>
                  <a:lnTo>
                    <a:pt x="345676" y="2434095"/>
                  </a:lnTo>
                  <a:lnTo>
                    <a:pt x="346824" y="2433638"/>
                  </a:lnTo>
                  <a:close/>
                  <a:moveTo>
                    <a:pt x="3328381" y="2430463"/>
                  </a:moveTo>
                  <a:lnTo>
                    <a:pt x="3329948" y="2430918"/>
                  </a:lnTo>
                  <a:lnTo>
                    <a:pt x="3331290" y="2432057"/>
                  </a:lnTo>
                  <a:lnTo>
                    <a:pt x="3332185" y="2432967"/>
                  </a:lnTo>
                  <a:lnTo>
                    <a:pt x="3332633" y="2434561"/>
                  </a:lnTo>
                  <a:lnTo>
                    <a:pt x="3333304" y="2436155"/>
                  </a:lnTo>
                  <a:lnTo>
                    <a:pt x="3333528" y="2438204"/>
                  </a:lnTo>
                  <a:lnTo>
                    <a:pt x="3333751" y="2440481"/>
                  </a:lnTo>
                  <a:lnTo>
                    <a:pt x="3333528" y="2442758"/>
                  </a:lnTo>
                  <a:lnTo>
                    <a:pt x="3332633" y="2447767"/>
                  </a:lnTo>
                  <a:lnTo>
                    <a:pt x="3331738" y="2453004"/>
                  </a:lnTo>
                  <a:lnTo>
                    <a:pt x="3329948" y="2458013"/>
                  </a:lnTo>
                  <a:lnTo>
                    <a:pt x="3327934" y="2463022"/>
                  </a:lnTo>
                  <a:lnTo>
                    <a:pt x="3326368" y="2466665"/>
                  </a:lnTo>
                  <a:lnTo>
                    <a:pt x="3324578" y="2470081"/>
                  </a:lnTo>
                  <a:lnTo>
                    <a:pt x="3322340" y="2473268"/>
                  </a:lnTo>
                  <a:lnTo>
                    <a:pt x="3320550" y="2476001"/>
                  </a:lnTo>
                  <a:lnTo>
                    <a:pt x="3318537" y="2478733"/>
                  </a:lnTo>
                  <a:lnTo>
                    <a:pt x="3316747" y="2481010"/>
                  </a:lnTo>
                  <a:lnTo>
                    <a:pt x="3314733" y="2483059"/>
                  </a:lnTo>
                  <a:lnTo>
                    <a:pt x="3312943" y="2484653"/>
                  </a:lnTo>
                  <a:lnTo>
                    <a:pt x="3310929" y="2486019"/>
                  </a:lnTo>
                  <a:lnTo>
                    <a:pt x="3308916" y="2487157"/>
                  </a:lnTo>
                  <a:lnTo>
                    <a:pt x="3307573" y="2487613"/>
                  </a:lnTo>
                  <a:lnTo>
                    <a:pt x="3306007" y="2487613"/>
                  </a:lnTo>
                  <a:lnTo>
                    <a:pt x="3304664" y="2487385"/>
                  </a:lnTo>
                  <a:lnTo>
                    <a:pt x="3303322" y="2486474"/>
                  </a:lnTo>
                  <a:lnTo>
                    <a:pt x="3302427" y="2485564"/>
                  </a:lnTo>
                  <a:lnTo>
                    <a:pt x="3301532" y="2483742"/>
                  </a:lnTo>
                  <a:lnTo>
                    <a:pt x="3301084" y="2482376"/>
                  </a:lnTo>
                  <a:lnTo>
                    <a:pt x="3300861" y="2481010"/>
                  </a:lnTo>
                  <a:lnTo>
                    <a:pt x="3300413" y="2477594"/>
                  </a:lnTo>
                  <a:lnTo>
                    <a:pt x="3301084" y="2473951"/>
                  </a:lnTo>
                  <a:lnTo>
                    <a:pt x="3301532" y="2469853"/>
                  </a:lnTo>
                  <a:lnTo>
                    <a:pt x="3302651" y="2465527"/>
                  </a:lnTo>
                  <a:lnTo>
                    <a:pt x="3304217" y="2461201"/>
                  </a:lnTo>
                  <a:lnTo>
                    <a:pt x="3305783" y="2456647"/>
                  </a:lnTo>
                  <a:lnTo>
                    <a:pt x="3307797" y="2452093"/>
                  </a:lnTo>
                  <a:lnTo>
                    <a:pt x="3309811" y="2447995"/>
                  </a:lnTo>
                  <a:lnTo>
                    <a:pt x="3312272" y="2444124"/>
                  </a:lnTo>
                  <a:lnTo>
                    <a:pt x="3314733" y="2440481"/>
                  </a:lnTo>
                  <a:lnTo>
                    <a:pt x="3317418" y="2437293"/>
                  </a:lnTo>
                  <a:lnTo>
                    <a:pt x="3320103" y="2434333"/>
                  </a:lnTo>
                  <a:lnTo>
                    <a:pt x="3323011" y="2432284"/>
                  </a:lnTo>
                  <a:lnTo>
                    <a:pt x="3324130" y="2431374"/>
                  </a:lnTo>
                  <a:lnTo>
                    <a:pt x="3325696" y="2430918"/>
                  </a:lnTo>
                  <a:lnTo>
                    <a:pt x="3327039" y="2430690"/>
                  </a:lnTo>
                  <a:lnTo>
                    <a:pt x="3328381" y="2430463"/>
                  </a:lnTo>
                  <a:close/>
                  <a:moveTo>
                    <a:pt x="447556" y="2427288"/>
                  </a:moveTo>
                  <a:lnTo>
                    <a:pt x="449850" y="2427515"/>
                  </a:lnTo>
                  <a:lnTo>
                    <a:pt x="452144" y="2428426"/>
                  </a:lnTo>
                  <a:lnTo>
                    <a:pt x="454667" y="2429109"/>
                  </a:lnTo>
                  <a:lnTo>
                    <a:pt x="456962" y="2430475"/>
                  </a:lnTo>
                  <a:lnTo>
                    <a:pt x="459026" y="2432069"/>
                  </a:lnTo>
                  <a:lnTo>
                    <a:pt x="461091" y="2433891"/>
                  </a:lnTo>
                  <a:lnTo>
                    <a:pt x="462926" y="2435940"/>
                  </a:lnTo>
                  <a:lnTo>
                    <a:pt x="465220" y="2437989"/>
                  </a:lnTo>
                  <a:lnTo>
                    <a:pt x="466826" y="2440494"/>
                  </a:lnTo>
                  <a:lnTo>
                    <a:pt x="468661" y="2442998"/>
                  </a:lnTo>
                  <a:lnTo>
                    <a:pt x="471414" y="2448007"/>
                  </a:lnTo>
                  <a:lnTo>
                    <a:pt x="473938" y="2453244"/>
                  </a:lnTo>
                  <a:lnTo>
                    <a:pt x="475773" y="2458026"/>
                  </a:lnTo>
                  <a:lnTo>
                    <a:pt x="476691" y="2461669"/>
                  </a:lnTo>
                  <a:lnTo>
                    <a:pt x="477379" y="2464856"/>
                  </a:lnTo>
                  <a:lnTo>
                    <a:pt x="477838" y="2467816"/>
                  </a:lnTo>
                  <a:lnTo>
                    <a:pt x="477838" y="2471004"/>
                  </a:lnTo>
                  <a:lnTo>
                    <a:pt x="477838" y="2473736"/>
                  </a:lnTo>
                  <a:lnTo>
                    <a:pt x="477379" y="2476013"/>
                  </a:lnTo>
                  <a:lnTo>
                    <a:pt x="476691" y="2478062"/>
                  </a:lnTo>
                  <a:lnTo>
                    <a:pt x="475773" y="2479884"/>
                  </a:lnTo>
                  <a:lnTo>
                    <a:pt x="474626" y="2481478"/>
                  </a:lnTo>
                  <a:lnTo>
                    <a:pt x="473250" y="2482844"/>
                  </a:lnTo>
                  <a:lnTo>
                    <a:pt x="471644" y="2483982"/>
                  </a:lnTo>
                  <a:lnTo>
                    <a:pt x="470267" y="2484438"/>
                  </a:lnTo>
                  <a:lnTo>
                    <a:pt x="468203" y="2484438"/>
                  </a:lnTo>
                  <a:lnTo>
                    <a:pt x="466138" y="2484210"/>
                  </a:lnTo>
                  <a:lnTo>
                    <a:pt x="463844" y="2483755"/>
                  </a:lnTo>
                  <a:lnTo>
                    <a:pt x="461550" y="2482616"/>
                  </a:lnTo>
                  <a:lnTo>
                    <a:pt x="459485" y="2481478"/>
                  </a:lnTo>
                  <a:lnTo>
                    <a:pt x="457650" y="2480339"/>
                  </a:lnTo>
                  <a:lnTo>
                    <a:pt x="454209" y="2477379"/>
                  </a:lnTo>
                  <a:lnTo>
                    <a:pt x="451226" y="2473964"/>
                  </a:lnTo>
                  <a:lnTo>
                    <a:pt x="448244" y="2470093"/>
                  </a:lnTo>
                  <a:lnTo>
                    <a:pt x="445491" y="2465767"/>
                  </a:lnTo>
                  <a:lnTo>
                    <a:pt x="443426" y="2461669"/>
                  </a:lnTo>
                  <a:lnTo>
                    <a:pt x="441591" y="2457115"/>
                  </a:lnTo>
                  <a:lnTo>
                    <a:pt x="439985" y="2452561"/>
                  </a:lnTo>
                  <a:lnTo>
                    <a:pt x="439068" y="2448235"/>
                  </a:lnTo>
                  <a:lnTo>
                    <a:pt x="438379" y="2443909"/>
                  </a:lnTo>
                  <a:lnTo>
                    <a:pt x="438150" y="2439811"/>
                  </a:lnTo>
                  <a:lnTo>
                    <a:pt x="438609" y="2436168"/>
                  </a:lnTo>
                  <a:lnTo>
                    <a:pt x="439068" y="2434574"/>
                  </a:lnTo>
                  <a:lnTo>
                    <a:pt x="439526" y="2432980"/>
                  </a:lnTo>
                  <a:lnTo>
                    <a:pt x="440215" y="2431842"/>
                  </a:lnTo>
                  <a:lnTo>
                    <a:pt x="441132" y="2430703"/>
                  </a:lnTo>
                  <a:lnTo>
                    <a:pt x="441820" y="2429565"/>
                  </a:lnTo>
                  <a:lnTo>
                    <a:pt x="442967" y="2428654"/>
                  </a:lnTo>
                  <a:lnTo>
                    <a:pt x="444344" y="2427971"/>
                  </a:lnTo>
                  <a:lnTo>
                    <a:pt x="445950" y="2427515"/>
                  </a:lnTo>
                  <a:lnTo>
                    <a:pt x="447556" y="2427288"/>
                  </a:lnTo>
                  <a:close/>
                  <a:moveTo>
                    <a:pt x="3240542" y="2425700"/>
                  </a:moveTo>
                  <a:lnTo>
                    <a:pt x="3242357" y="2426377"/>
                  </a:lnTo>
                  <a:lnTo>
                    <a:pt x="3244171" y="2427281"/>
                  </a:lnTo>
                  <a:lnTo>
                    <a:pt x="3245532" y="2428410"/>
                  </a:lnTo>
                  <a:lnTo>
                    <a:pt x="3246212" y="2429992"/>
                  </a:lnTo>
                  <a:lnTo>
                    <a:pt x="3247119" y="2431799"/>
                  </a:lnTo>
                  <a:lnTo>
                    <a:pt x="3247799" y="2433606"/>
                  </a:lnTo>
                  <a:lnTo>
                    <a:pt x="3248026" y="2435639"/>
                  </a:lnTo>
                  <a:lnTo>
                    <a:pt x="3248026" y="2438124"/>
                  </a:lnTo>
                  <a:lnTo>
                    <a:pt x="3248026" y="2440383"/>
                  </a:lnTo>
                  <a:lnTo>
                    <a:pt x="3247799" y="2442867"/>
                  </a:lnTo>
                  <a:lnTo>
                    <a:pt x="3246892" y="2448063"/>
                  </a:lnTo>
                  <a:lnTo>
                    <a:pt x="3245305" y="2453484"/>
                  </a:lnTo>
                  <a:lnTo>
                    <a:pt x="3243490" y="2458002"/>
                  </a:lnTo>
                  <a:lnTo>
                    <a:pt x="3241676" y="2462068"/>
                  </a:lnTo>
                  <a:lnTo>
                    <a:pt x="3239635" y="2465682"/>
                  </a:lnTo>
                  <a:lnTo>
                    <a:pt x="3237594" y="2469071"/>
                  </a:lnTo>
                  <a:lnTo>
                    <a:pt x="3235326" y="2471781"/>
                  </a:lnTo>
                  <a:lnTo>
                    <a:pt x="3233285" y="2474492"/>
                  </a:lnTo>
                  <a:lnTo>
                    <a:pt x="3230790" y="2476751"/>
                  </a:lnTo>
                  <a:lnTo>
                    <a:pt x="3228522" y="2478784"/>
                  </a:lnTo>
                  <a:lnTo>
                    <a:pt x="3226481" y="2480365"/>
                  </a:lnTo>
                  <a:lnTo>
                    <a:pt x="3223987" y="2481720"/>
                  </a:lnTo>
                  <a:lnTo>
                    <a:pt x="3221946" y="2482172"/>
                  </a:lnTo>
                  <a:lnTo>
                    <a:pt x="3219904" y="2482850"/>
                  </a:lnTo>
                  <a:lnTo>
                    <a:pt x="3218090" y="2482624"/>
                  </a:lnTo>
                  <a:lnTo>
                    <a:pt x="3216503" y="2481946"/>
                  </a:lnTo>
                  <a:lnTo>
                    <a:pt x="3214915" y="2481043"/>
                  </a:lnTo>
                  <a:lnTo>
                    <a:pt x="3213554" y="2479461"/>
                  </a:lnTo>
                  <a:lnTo>
                    <a:pt x="3212647" y="2477203"/>
                  </a:lnTo>
                  <a:lnTo>
                    <a:pt x="3211740" y="2474492"/>
                  </a:lnTo>
                  <a:lnTo>
                    <a:pt x="3211513" y="2470878"/>
                  </a:lnTo>
                  <a:lnTo>
                    <a:pt x="3211513" y="2467263"/>
                  </a:lnTo>
                  <a:lnTo>
                    <a:pt x="3212420" y="2463197"/>
                  </a:lnTo>
                  <a:lnTo>
                    <a:pt x="3213101" y="2459131"/>
                  </a:lnTo>
                  <a:lnTo>
                    <a:pt x="3214462" y="2454614"/>
                  </a:lnTo>
                  <a:lnTo>
                    <a:pt x="3216276" y="2450548"/>
                  </a:lnTo>
                  <a:lnTo>
                    <a:pt x="3218090" y="2446256"/>
                  </a:lnTo>
                  <a:lnTo>
                    <a:pt x="3220358" y="2442190"/>
                  </a:lnTo>
                  <a:lnTo>
                    <a:pt x="3222853" y="2438575"/>
                  </a:lnTo>
                  <a:lnTo>
                    <a:pt x="3225574" y="2435187"/>
                  </a:lnTo>
                  <a:lnTo>
                    <a:pt x="3228296" y="2432025"/>
                  </a:lnTo>
                  <a:lnTo>
                    <a:pt x="3231471" y="2429766"/>
                  </a:lnTo>
                  <a:lnTo>
                    <a:pt x="3234192" y="2427733"/>
                  </a:lnTo>
                  <a:lnTo>
                    <a:pt x="3235780" y="2426829"/>
                  </a:lnTo>
                  <a:lnTo>
                    <a:pt x="3237367" y="2426377"/>
                  </a:lnTo>
                  <a:lnTo>
                    <a:pt x="3238955" y="2426152"/>
                  </a:lnTo>
                  <a:lnTo>
                    <a:pt x="3240542" y="2425700"/>
                  </a:lnTo>
                  <a:close/>
                  <a:moveTo>
                    <a:pt x="560797" y="2422526"/>
                  </a:moveTo>
                  <a:lnTo>
                    <a:pt x="563563" y="2422979"/>
                  </a:lnTo>
                  <a:lnTo>
                    <a:pt x="566328" y="2423433"/>
                  </a:lnTo>
                  <a:lnTo>
                    <a:pt x="568632" y="2424567"/>
                  </a:lnTo>
                  <a:lnTo>
                    <a:pt x="571398" y="2425928"/>
                  </a:lnTo>
                  <a:lnTo>
                    <a:pt x="573702" y="2427515"/>
                  </a:lnTo>
                  <a:lnTo>
                    <a:pt x="575776" y="2429329"/>
                  </a:lnTo>
                  <a:lnTo>
                    <a:pt x="578081" y="2431370"/>
                  </a:lnTo>
                  <a:lnTo>
                    <a:pt x="580155" y="2433411"/>
                  </a:lnTo>
                  <a:lnTo>
                    <a:pt x="581998" y="2435679"/>
                  </a:lnTo>
                  <a:lnTo>
                    <a:pt x="583611" y="2438174"/>
                  </a:lnTo>
                  <a:lnTo>
                    <a:pt x="586377" y="2443390"/>
                  </a:lnTo>
                  <a:lnTo>
                    <a:pt x="588912" y="2448379"/>
                  </a:lnTo>
                  <a:lnTo>
                    <a:pt x="590525" y="2453369"/>
                  </a:lnTo>
                  <a:lnTo>
                    <a:pt x="591447" y="2456997"/>
                  </a:lnTo>
                  <a:lnTo>
                    <a:pt x="591677" y="2460399"/>
                  </a:lnTo>
                  <a:lnTo>
                    <a:pt x="592138" y="2463801"/>
                  </a:lnTo>
                  <a:lnTo>
                    <a:pt x="591677" y="2466522"/>
                  </a:lnTo>
                  <a:lnTo>
                    <a:pt x="591216" y="2469470"/>
                  </a:lnTo>
                  <a:lnTo>
                    <a:pt x="590525" y="2471738"/>
                  </a:lnTo>
                  <a:lnTo>
                    <a:pt x="589373" y="2474233"/>
                  </a:lnTo>
                  <a:lnTo>
                    <a:pt x="587990" y="2476047"/>
                  </a:lnTo>
                  <a:lnTo>
                    <a:pt x="586377" y="2477181"/>
                  </a:lnTo>
                  <a:lnTo>
                    <a:pt x="584994" y="2478542"/>
                  </a:lnTo>
                  <a:lnTo>
                    <a:pt x="582690" y="2479222"/>
                  </a:lnTo>
                  <a:lnTo>
                    <a:pt x="580616" y="2479676"/>
                  </a:lnTo>
                  <a:lnTo>
                    <a:pt x="578311" y="2479676"/>
                  </a:lnTo>
                  <a:lnTo>
                    <a:pt x="575546" y="2479222"/>
                  </a:lnTo>
                  <a:lnTo>
                    <a:pt x="573011" y="2478088"/>
                  </a:lnTo>
                  <a:lnTo>
                    <a:pt x="570245" y="2476501"/>
                  </a:lnTo>
                  <a:lnTo>
                    <a:pt x="568402" y="2475367"/>
                  </a:lnTo>
                  <a:lnTo>
                    <a:pt x="566558" y="2474006"/>
                  </a:lnTo>
                  <a:lnTo>
                    <a:pt x="563102" y="2470831"/>
                  </a:lnTo>
                  <a:lnTo>
                    <a:pt x="559875" y="2467429"/>
                  </a:lnTo>
                  <a:lnTo>
                    <a:pt x="557340" y="2463347"/>
                  </a:lnTo>
                  <a:lnTo>
                    <a:pt x="554806" y="2459265"/>
                  </a:lnTo>
                  <a:lnTo>
                    <a:pt x="552732" y="2455183"/>
                  </a:lnTo>
                  <a:lnTo>
                    <a:pt x="551349" y="2450647"/>
                  </a:lnTo>
                  <a:lnTo>
                    <a:pt x="550197" y="2446565"/>
                  </a:lnTo>
                  <a:lnTo>
                    <a:pt x="549505" y="2442029"/>
                  </a:lnTo>
                  <a:lnTo>
                    <a:pt x="549275" y="2438174"/>
                  </a:lnTo>
                  <a:lnTo>
                    <a:pt x="549505" y="2434545"/>
                  </a:lnTo>
                  <a:lnTo>
                    <a:pt x="550427" y="2431144"/>
                  </a:lnTo>
                  <a:lnTo>
                    <a:pt x="550888" y="2429556"/>
                  </a:lnTo>
                  <a:lnTo>
                    <a:pt x="551810" y="2427969"/>
                  </a:lnTo>
                  <a:lnTo>
                    <a:pt x="552501" y="2426835"/>
                  </a:lnTo>
                  <a:lnTo>
                    <a:pt x="553653" y="2425474"/>
                  </a:lnTo>
                  <a:lnTo>
                    <a:pt x="554575" y="2424794"/>
                  </a:lnTo>
                  <a:lnTo>
                    <a:pt x="555958" y="2424113"/>
                  </a:lnTo>
                  <a:lnTo>
                    <a:pt x="557340" y="2423206"/>
                  </a:lnTo>
                  <a:lnTo>
                    <a:pt x="558954" y="2422753"/>
                  </a:lnTo>
                  <a:lnTo>
                    <a:pt x="560797" y="2422526"/>
                  </a:lnTo>
                  <a:close/>
                  <a:moveTo>
                    <a:pt x="689969" y="2417763"/>
                  </a:moveTo>
                  <a:lnTo>
                    <a:pt x="692888" y="2417990"/>
                  </a:lnTo>
                  <a:lnTo>
                    <a:pt x="695806" y="2418670"/>
                  </a:lnTo>
                  <a:lnTo>
                    <a:pt x="698500" y="2419804"/>
                  </a:lnTo>
                  <a:lnTo>
                    <a:pt x="700969" y="2421165"/>
                  </a:lnTo>
                  <a:lnTo>
                    <a:pt x="703439" y="2422752"/>
                  </a:lnTo>
                  <a:lnTo>
                    <a:pt x="705908" y="2424566"/>
                  </a:lnTo>
                  <a:lnTo>
                    <a:pt x="707929" y="2426607"/>
                  </a:lnTo>
                  <a:lnTo>
                    <a:pt x="709949" y="2428648"/>
                  </a:lnTo>
                  <a:lnTo>
                    <a:pt x="711745" y="2430916"/>
                  </a:lnTo>
                  <a:lnTo>
                    <a:pt x="713541" y="2433411"/>
                  </a:lnTo>
                  <a:lnTo>
                    <a:pt x="714888" y="2435906"/>
                  </a:lnTo>
                  <a:lnTo>
                    <a:pt x="716459" y="2438627"/>
                  </a:lnTo>
                  <a:lnTo>
                    <a:pt x="717357" y="2441122"/>
                  </a:lnTo>
                  <a:lnTo>
                    <a:pt x="718480" y="2443843"/>
                  </a:lnTo>
                  <a:lnTo>
                    <a:pt x="719153" y="2446111"/>
                  </a:lnTo>
                  <a:lnTo>
                    <a:pt x="720051" y="2448606"/>
                  </a:lnTo>
                  <a:lnTo>
                    <a:pt x="720500" y="2452461"/>
                  </a:lnTo>
                  <a:lnTo>
                    <a:pt x="720725" y="2456090"/>
                  </a:lnTo>
                  <a:lnTo>
                    <a:pt x="720725" y="2459491"/>
                  </a:lnTo>
                  <a:lnTo>
                    <a:pt x="720276" y="2462666"/>
                  </a:lnTo>
                  <a:lnTo>
                    <a:pt x="719602" y="2465615"/>
                  </a:lnTo>
                  <a:lnTo>
                    <a:pt x="718255" y="2467882"/>
                  </a:lnTo>
                  <a:lnTo>
                    <a:pt x="716908" y="2470150"/>
                  </a:lnTo>
                  <a:lnTo>
                    <a:pt x="715112" y="2471738"/>
                  </a:lnTo>
                  <a:lnTo>
                    <a:pt x="713092" y="2473325"/>
                  </a:lnTo>
                  <a:lnTo>
                    <a:pt x="711072" y="2474232"/>
                  </a:lnTo>
                  <a:lnTo>
                    <a:pt x="708378" y="2474913"/>
                  </a:lnTo>
                  <a:lnTo>
                    <a:pt x="705908" y="2474913"/>
                  </a:lnTo>
                  <a:lnTo>
                    <a:pt x="703214" y="2474686"/>
                  </a:lnTo>
                  <a:lnTo>
                    <a:pt x="700296" y="2473552"/>
                  </a:lnTo>
                  <a:lnTo>
                    <a:pt x="697377" y="2472191"/>
                  </a:lnTo>
                  <a:lnTo>
                    <a:pt x="694234" y="2470377"/>
                  </a:lnTo>
                  <a:lnTo>
                    <a:pt x="690643" y="2467656"/>
                  </a:lnTo>
                  <a:lnTo>
                    <a:pt x="687500" y="2464254"/>
                  </a:lnTo>
                  <a:lnTo>
                    <a:pt x="684357" y="2460625"/>
                  </a:lnTo>
                  <a:lnTo>
                    <a:pt x="682112" y="2456543"/>
                  </a:lnTo>
                  <a:lnTo>
                    <a:pt x="679867" y="2452688"/>
                  </a:lnTo>
                  <a:lnTo>
                    <a:pt x="678295" y="2448606"/>
                  </a:lnTo>
                  <a:lnTo>
                    <a:pt x="677173" y="2444297"/>
                  </a:lnTo>
                  <a:lnTo>
                    <a:pt x="676499" y="2440215"/>
                  </a:lnTo>
                  <a:lnTo>
                    <a:pt x="676275" y="2435906"/>
                  </a:lnTo>
                  <a:lnTo>
                    <a:pt x="676275" y="2432277"/>
                  </a:lnTo>
                  <a:lnTo>
                    <a:pt x="677173" y="2428648"/>
                  </a:lnTo>
                  <a:lnTo>
                    <a:pt x="678071" y="2425473"/>
                  </a:lnTo>
                  <a:lnTo>
                    <a:pt x="678969" y="2424340"/>
                  </a:lnTo>
                  <a:lnTo>
                    <a:pt x="679867" y="2422979"/>
                  </a:lnTo>
                  <a:lnTo>
                    <a:pt x="680989" y="2421618"/>
                  </a:lnTo>
                  <a:lnTo>
                    <a:pt x="682112" y="2420484"/>
                  </a:lnTo>
                  <a:lnTo>
                    <a:pt x="683234" y="2419804"/>
                  </a:lnTo>
                  <a:lnTo>
                    <a:pt x="684581" y="2419123"/>
                  </a:lnTo>
                  <a:lnTo>
                    <a:pt x="686153" y="2418443"/>
                  </a:lnTo>
                  <a:lnTo>
                    <a:pt x="687949" y="2417990"/>
                  </a:lnTo>
                  <a:lnTo>
                    <a:pt x="689969" y="2417763"/>
                  </a:lnTo>
                  <a:close/>
                  <a:moveTo>
                    <a:pt x="280903" y="2379663"/>
                  </a:moveTo>
                  <a:lnTo>
                    <a:pt x="282693" y="2379887"/>
                  </a:lnTo>
                  <a:lnTo>
                    <a:pt x="284483" y="2380335"/>
                  </a:lnTo>
                  <a:lnTo>
                    <a:pt x="286273" y="2381456"/>
                  </a:lnTo>
                  <a:lnTo>
                    <a:pt x="288286" y="2382576"/>
                  </a:lnTo>
                  <a:lnTo>
                    <a:pt x="290300" y="2384145"/>
                  </a:lnTo>
                  <a:lnTo>
                    <a:pt x="291642" y="2385938"/>
                  </a:lnTo>
                  <a:lnTo>
                    <a:pt x="293656" y="2388179"/>
                  </a:lnTo>
                  <a:lnTo>
                    <a:pt x="294999" y="2390196"/>
                  </a:lnTo>
                  <a:lnTo>
                    <a:pt x="298131" y="2395127"/>
                  </a:lnTo>
                  <a:lnTo>
                    <a:pt x="301040" y="2400282"/>
                  </a:lnTo>
                  <a:lnTo>
                    <a:pt x="303277" y="2405212"/>
                  </a:lnTo>
                  <a:lnTo>
                    <a:pt x="305067" y="2409919"/>
                  </a:lnTo>
                  <a:lnTo>
                    <a:pt x="306186" y="2413280"/>
                  </a:lnTo>
                  <a:lnTo>
                    <a:pt x="306857" y="2416642"/>
                  </a:lnTo>
                  <a:lnTo>
                    <a:pt x="307528" y="2419556"/>
                  </a:lnTo>
                  <a:lnTo>
                    <a:pt x="307752" y="2422469"/>
                  </a:lnTo>
                  <a:lnTo>
                    <a:pt x="307976" y="2424935"/>
                  </a:lnTo>
                  <a:lnTo>
                    <a:pt x="307976" y="2427400"/>
                  </a:lnTo>
                  <a:lnTo>
                    <a:pt x="307752" y="2429641"/>
                  </a:lnTo>
                  <a:lnTo>
                    <a:pt x="307528" y="2431434"/>
                  </a:lnTo>
                  <a:lnTo>
                    <a:pt x="306633" y="2433227"/>
                  </a:lnTo>
                  <a:lnTo>
                    <a:pt x="305962" y="2434572"/>
                  </a:lnTo>
                  <a:lnTo>
                    <a:pt x="305067" y="2435692"/>
                  </a:lnTo>
                  <a:lnTo>
                    <a:pt x="304172" y="2436365"/>
                  </a:lnTo>
                  <a:lnTo>
                    <a:pt x="302830" y="2436589"/>
                  </a:lnTo>
                  <a:lnTo>
                    <a:pt x="301264" y="2436813"/>
                  </a:lnTo>
                  <a:lnTo>
                    <a:pt x="299697" y="2436365"/>
                  </a:lnTo>
                  <a:lnTo>
                    <a:pt x="297907" y="2435916"/>
                  </a:lnTo>
                  <a:lnTo>
                    <a:pt x="296341" y="2434796"/>
                  </a:lnTo>
                  <a:lnTo>
                    <a:pt x="294775" y="2433675"/>
                  </a:lnTo>
                  <a:lnTo>
                    <a:pt x="292090" y="2431210"/>
                  </a:lnTo>
                  <a:lnTo>
                    <a:pt x="289181" y="2427848"/>
                  </a:lnTo>
                  <a:lnTo>
                    <a:pt x="286273" y="2424262"/>
                  </a:lnTo>
                  <a:lnTo>
                    <a:pt x="283811" y="2420004"/>
                  </a:lnTo>
                  <a:lnTo>
                    <a:pt x="281350" y="2415746"/>
                  </a:lnTo>
                  <a:lnTo>
                    <a:pt x="279560" y="2411039"/>
                  </a:lnTo>
                  <a:lnTo>
                    <a:pt x="277770" y="2406333"/>
                  </a:lnTo>
                  <a:lnTo>
                    <a:pt x="276652" y="2401850"/>
                  </a:lnTo>
                  <a:lnTo>
                    <a:pt x="275533" y="2397144"/>
                  </a:lnTo>
                  <a:lnTo>
                    <a:pt x="275085" y="2392886"/>
                  </a:lnTo>
                  <a:lnTo>
                    <a:pt x="274638" y="2389076"/>
                  </a:lnTo>
                  <a:lnTo>
                    <a:pt x="275309" y="2385714"/>
                  </a:lnTo>
                  <a:lnTo>
                    <a:pt x="275533" y="2384369"/>
                  </a:lnTo>
                  <a:lnTo>
                    <a:pt x="275980" y="2383249"/>
                  </a:lnTo>
                  <a:lnTo>
                    <a:pt x="276875" y="2381904"/>
                  </a:lnTo>
                  <a:lnTo>
                    <a:pt x="277547" y="2381232"/>
                  </a:lnTo>
                  <a:lnTo>
                    <a:pt x="278665" y="2380335"/>
                  </a:lnTo>
                  <a:lnTo>
                    <a:pt x="279560" y="2379887"/>
                  </a:lnTo>
                  <a:lnTo>
                    <a:pt x="280903" y="2379663"/>
                  </a:lnTo>
                  <a:close/>
                  <a:moveTo>
                    <a:pt x="371877" y="2373313"/>
                  </a:moveTo>
                  <a:lnTo>
                    <a:pt x="373906" y="2373537"/>
                  </a:lnTo>
                  <a:lnTo>
                    <a:pt x="376160" y="2374209"/>
                  </a:lnTo>
                  <a:lnTo>
                    <a:pt x="378414" y="2375106"/>
                  </a:lnTo>
                  <a:lnTo>
                    <a:pt x="380442" y="2376450"/>
                  </a:lnTo>
                  <a:lnTo>
                    <a:pt x="382471" y="2378243"/>
                  </a:lnTo>
                  <a:lnTo>
                    <a:pt x="384274" y="2380036"/>
                  </a:lnTo>
                  <a:lnTo>
                    <a:pt x="386302" y="2381829"/>
                  </a:lnTo>
                  <a:lnTo>
                    <a:pt x="387880" y="2384070"/>
                  </a:lnTo>
                  <a:lnTo>
                    <a:pt x="391261" y="2388777"/>
                  </a:lnTo>
                  <a:lnTo>
                    <a:pt x="394191" y="2393932"/>
                  </a:lnTo>
                  <a:lnTo>
                    <a:pt x="396445" y="2399086"/>
                  </a:lnTo>
                  <a:lnTo>
                    <a:pt x="398022" y="2404017"/>
                  </a:lnTo>
                  <a:lnTo>
                    <a:pt x="399149" y="2407603"/>
                  </a:lnTo>
                  <a:lnTo>
                    <a:pt x="399600" y="2410740"/>
                  </a:lnTo>
                  <a:lnTo>
                    <a:pt x="400051" y="2413878"/>
                  </a:lnTo>
                  <a:lnTo>
                    <a:pt x="400051" y="2416792"/>
                  </a:lnTo>
                  <a:lnTo>
                    <a:pt x="400051" y="2419481"/>
                  </a:lnTo>
                  <a:lnTo>
                    <a:pt x="399600" y="2421946"/>
                  </a:lnTo>
                  <a:lnTo>
                    <a:pt x="399149" y="2424187"/>
                  </a:lnTo>
                  <a:lnTo>
                    <a:pt x="398248" y="2425980"/>
                  </a:lnTo>
                  <a:lnTo>
                    <a:pt x="397346" y="2427773"/>
                  </a:lnTo>
                  <a:lnTo>
                    <a:pt x="395994" y="2428670"/>
                  </a:lnTo>
                  <a:lnTo>
                    <a:pt x="394642" y="2429790"/>
                  </a:lnTo>
                  <a:lnTo>
                    <a:pt x="393064" y="2430239"/>
                  </a:lnTo>
                  <a:lnTo>
                    <a:pt x="391261" y="2430463"/>
                  </a:lnTo>
                  <a:lnTo>
                    <a:pt x="389458" y="2430239"/>
                  </a:lnTo>
                  <a:lnTo>
                    <a:pt x="387429" y="2429790"/>
                  </a:lnTo>
                  <a:lnTo>
                    <a:pt x="385401" y="2428670"/>
                  </a:lnTo>
                  <a:lnTo>
                    <a:pt x="383597" y="2427773"/>
                  </a:lnTo>
                  <a:lnTo>
                    <a:pt x="382020" y="2426429"/>
                  </a:lnTo>
                  <a:lnTo>
                    <a:pt x="378864" y="2423515"/>
                  </a:lnTo>
                  <a:lnTo>
                    <a:pt x="375709" y="2419929"/>
                  </a:lnTo>
                  <a:lnTo>
                    <a:pt x="373230" y="2416119"/>
                  </a:lnTo>
                  <a:lnTo>
                    <a:pt x="370750" y="2412085"/>
                  </a:lnTo>
                  <a:lnTo>
                    <a:pt x="368496" y="2407603"/>
                  </a:lnTo>
                  <a:lnTo>
                    <a:pt x="366919" y="2403120"/>
                  </a:lnTo>
                  <a:lnTo>
                    <a:pt x="365341" y="2398638"/>
                  </a:lnTo>
                  <a:lnTo>
                    <a:pt x="364214" y="2394156"/>
                  </a:lnTo>
                  <a:lnTo>
                    <a:pt x="363763" y="2390122"/>
                  </a:lnTo>
                  <a:lnTo>
                    <a:pt x="363538" y="2385863"/>
                  </a:lnTo>
                  <a:lnTo>
                    <a:pt x="363763" y="2382277"/>
                  </a:lnTo>
                  <a:lnTo>
                    <a:pt x="364214" y="2380709"/>
                  </a:lnTo>
                  <a:lnTo>
                    <a:pt x="364665" y="2379140"/>
                  </a:lnTo>
                  <a:lnTo>
                    <a:pt x="365341" y="2378019"/>
                  </a:lnTo>
                  <a:lnTo>
                    <a:pt x="365792" y="2376675"/>
                  </a:lnTo>
                  <a:lnTo>
                    <a:pt x="366919" y="2375554"/>
                  </a:lnTo>
                  <a:lnTo>
                    <a:pt x="368046" y="2374882"/>
                  </a:lnTo>
                  <a:lnTo>
                    <a:pt x="368947" y="2373985"/>
                  </a:lnTo>
                  <a:lnTo>
                    <a:pt x="370300" y="2373537"/>
                  </a:lnTo>
                  <a:lnTo>
                    <a:pt x="371877" y="2373313"/>
                  </a:lnTo>
                  <a:close/>
                  <a:moveTo>
                    <a:pt x="3304402" y="2370138"/>
                  </a:moveTo>
                  <a:lnTo>
                    <a:pt x="3306241" y="2370584"/>
                  </a:lnTo>
                  <a:lnTo>
                    <a:pt x="3307619" y="2371477"/>
                  </a:lnTo>
                  <a:lnTo>
                    <a:pt x="3308998" y="2372593"/>
                  </a:lnTo>
                  <a:lnTo>
                    <a:pt x="3309917" y="2374156"/>
                  </a:lnTo>
                  <a:lnTo>
                    <a:pt x="3310606" y="2375942"/>
                  </a:lnTo>
                  <a:lnTo>
                    <a:pt x="3311066" y="2377951"/>
                  </a:lnTo>
                  <a:lnTo>
                    <a:pt x="3311295" y="2380184"/>
                  </a:lnTo>
                  <a:lnTo>
                    <a:pt x="3311525" y="2382416"/>
                  </a:lnTo>
                  <a:lnTo>
                    <a:pt x="3311295" y="2384872"/>
                  </a:lnTo>
                  <a:lnTo>
                    <a:pt x="3311066" y="2387327"/>
                  </a:lnTo>
                  <a:lnTo>
                    <a:pt x="3309917" y="2392462"/>
                  </a:lnTo>
                  <a:lnTo>
                    <a:pt x="3308538" y="2397597"/>
                  </a:lnTo>
                  <a:lnTo>
                    <a:pt x="3306700" y="2402508"/>
                  </a:lnTo>
                  <a:lnTo>
                    <a:pt x="3305321" y="2406080"/>
                  </a:lnTo>
                  <a:lnTo>
                    <a:pt x="3303254" y="2409652"/>
                  </a:lnTo>
                  <a:lnTo>
                    <a:pt x="3301415" y="2412777"/>
                  </a:lnTo>
                  <a:lnTo>
                    <a:pt x="3299347" y="2415679"/>
                  </a:lnTo>
                  <a:lnTo>
                    <a:pt x="3297509" y="2418135"/>
                  </a:lnTo>
                  <a:lnTo>
                    <a:pt x="3295441" y="2420590"/>
                  </a:lnTo>
                  <a:lnTo>
                    <a:pt x="3293373" y="2422600"/>
                  </a:lnTo>
                  <a:lnTo>
                    <a:pt x="3291076" y="2424386"/>
                  </a:lnTo>
                  <a:lnTo>
                    <a:pt x="3289238" y="2425725"/>
                  </a:lnTo>
                  <a:lnTo>
                    <a:pt x="3287170" y="2426395"/>
                  </a:lnTo>
                  <a:lnTo>
                    <a:pt x="3285331" y="2427288"/>
                  </a:lnTo>
                  <a:lnTo>
                    <a:pt x="3283493" y="2427288"/>
                  </a:lnTo>
                  <a:lnTo>
                    <a:pt x="3281885" y="2427065"/>
                  </a:lnTo>
                  <a:lnTo>
                    <a:pt x="3280506" y="2426172"/>
                  </a:lnTo>
                  <a:lnTo>
                    <a:pt x="3279357" y="2425055"/>
                  </a:lnTo>
                  <a:lnTo>
                    <a:pt x="3278209" y="2423269"/>
                  </a:lnTo>
                  <a:lnTo>
                    <a:pt x="3277519" y="2422153"/>
                  </a:lnTo>
                  <a:lnTo>
                    <a:pt x="3277060" y="2420590"/>
                  </a:lnTo>
                  <a:lnTo>
                    <a:pt x="3276600" y="2417242"/>
                  </a:lnTo>
                  <a:lnTo>
                    <a:pt x="3276600" y="2413670"/>
                  </a:lnTo>
                  <a:lnTo>
                    <a:pt x="3276830" y="2409428"/>
                  </a:lnTo>
                  <a:lnTo>
                    <a:pt x="3277749" y="2405187"/>
                  </a:lnTo>
                  <a:lnTo>
                    <a:pt x="3279128" y="2400722"/>
                  </a:lnTo>
                  <a:lnTo>
                    <a:pt x="3280506" y="2396257"/>
                  </a:lnTo>
                  <a:lnTo>
                    <a:pt x="3282344" y="2392015"/>
                  </a:lnTo>
                  <a:lnTo>
                    <a:pt x="3284642" y="2387551"/>
                  </a:lnTo>
                  <a:lnTo>
                    <a:pt x="3286940" y="2383756"/>
                  </a:lnTo>
                  <a:lnTo>
                    <a:pt x="3289697" y="2380184"/>
                  </a:lnTo>
                  <a:lnTo>
                    <a:pt x="3292225" y="2376835"/>
                  </a:lnTo>
                  <a:lnTo>
                    <a:pt x="3295212" y="2373933"/>
                  </a:lnTo>
                  <a:lnTo>
                    <a:pt x="3297969" y="2371924"/>
                  </a:lnTo>
                  <a:lnTo>
                    <a:pt x="3299577" y="2371254"/>
                  </a:lnTo>
                  <a:lnTo>
                    <a:pt x="3301186" y="2370584"/>
                  </a:lnTo>
                  <a:lnTo>
                    <a:pt x="3302794" y="2370361"/>
                  </a:lnTo>
                  <a:lnTo>
                    <a:pt x="3304402" y="2370138"/>
                  </a:lnTo>
                  <a:close/>
                  <a:moveTo>
                    <a:pt x="479273" y="2366963"/>
                  </a:moveTo>
                  <a:lnTo>
                    <a:pt x="482071" y="2367186"/>
                  </a:lnTo>
                  <a:lnTo>
                    <a:pt x="484403" y="2368079"/>
                  </a:lnTo>
                  <a:lnTo>
                    <a:pt x="487201" y="2369195"/>
                  </a:lnTo>
                  <a:lnTo>
                    <a:pt x="489300" y="2370311"/>
                  </a:lnTo>
                  <a:lnTo>
                    <a:pt x="491632" y="2371874"/>
                  </a:lnTo>
                  <a:lnTo>
                    <a:pt x="493731" y="2373660"/>
                  </a:lnTo>
                  <a:lnTo>
                    <a:pt x="496063" y="2375669"/>
                  </a:lnTo>
                  <a:lnTo>
                    <a:pt x="497928" y="2377902"/>
                  </a:lnTo>
                  <a:lnTo>
                    <a:pt x="499794" y="2380134"/>
                  </a:lnTo>
                  <a:lnTo>
                    <a:pt x="501426" y="2382813"/>
                  </a:lnTo>
                  <a:lnTo>
                    <a:pt x="504224" y="2387948"/>
                  </a:lnTo>
                  <a:lnTo>
                    <a:pt x="506556" y="2393082"/>
                  </a:lnTo>
                  <a:lnTo>
                    <a:pt x="508422" y="2397993"/>
                  </a:lnTo>
                  <a:lnTo>
                    <a:pt x="509121" y="2401565"/>
                  </a:lnTo>
                  <a:lnTo>
                    <a:pt x="509355" y="2405137"/>
                  </a:lnTo>
                  <a:lnTo>
                    <a:pt x="509588" y="2408263"/>
                  </a:lnTo>
                  <a:lnTo>
                    <a:pt x="509355" y="2411165"/>
                  </a:lnTo>
                  <a:lnTo>
                    <a:pt x="509121" y="2414067"/>
                  </a:lnTo>
                  <a:lnTo>
                    <a:pt x="508422" y="2416299"/>
                  </a:lnTo>
                  <a:lnTo>
                    <a:pt x="507256" y="2418755"/>
                  </a:lnTo>
                  <a:lnTo>
                    <a:pt x="506090" y="2420541"/>
                  </a:lnTo>
                  <a:lnTo>
                    <a:pt x="504691" y="2422104"/>
                  </a:lnTo>
                  <a:lnTo>
                    <a:pt x="503058" y="2422997"/>
                  </a:lnTo>
                  <a:lnTo>
                    <a:pt x="500727" y="2423890"/>
                  </a:lnTo>
                  <a:lnTo>
                    <a:pt x="498861" y="2424113"/>
                  </a:lnTo>
                  <a:lnTo>
                    <a:pt x="496529" y="2424113"/>
                  </a:lnTo>
                  <a:lnTo>
                    <a:pt x="494197" y="2423666"/>
                  </a:lnTo>
                  <a:lnTo>
                    <a:pt x="491399" y="2422550"/>
                  </a:lnTo>
                  <a:lnTo>
                    <a:pt x="488834" y="2421211"/>
                  </a:lnTo>
                  <a:lnTo>
                    <a:pt x="486968" y="2420094"/>
                  </a:lnTo>
                  <a:lnTo>
                    <a:pt x="485336" y="2418755"/>
                  </a:lnTo>
                  <a:lnTo>
                    <a:pt x="481838" y="2415406"/>
                  </a:lnTo>
                  <a:lnTo>
                    <a:pt x="478807" y="2412058"/>
                  </a:lnTo>
                  <a:lnTo>
                    <a:pt x="476008" y="2408263"/>
                  </a:lnTo>
                  <a:lnTo>
                    <a:pt x="473676" y="2404021"/>
                  </a:lnTo>
                  <a:lnTo>
                    <a:pt x="471811" y="2399779"/>
                  </a:lnTo>
                  <a:lnTo>
                    <a:pt x="470412" y="2395315"/>
                  </a:lnTo>
                  <a:lnTo>
                    <a:pt x="469246" y="2390850"/>
                  </a:lnTo>
                  <a:lnTo>
                    <a:pt x="468546" y="2386831"/>
                  </a:lnTo>
                  <a:lnTo>
                    <a:pt x="468313" y="2382813"/>
                  </a:lnTo>
                  <a:lnTo>
                    <a:pt x="468546" y="2378795"/>
                  </a:lnTo>
                  <a:lnTo>
                    <a:pt x="469479" y="2375446"/>
                  </a:lnTo>
                  <a:lnTo>
                    <a:pt x="469945" y="2373883"/>
                  </a:lnTo>
                  <a:lnTo>
                    <a:pt x="470412" y="2372767"/>
                  </a:lnTo>
                  <a:lnTo>
                    <a:pt x="471344" y="2371428"/>
                  </a:lnTo>
                  <a:lnTo>
                    <a:pt x="472277" y="2370088"/>
                  </a:lnTo>
                  <a:lnTo>
                    <a:pt x="473443" y="2369195"/>
                  </a:lnTo>
                  <a:lnTo>
                    <a:pt x="474609" y="2368302"/>
                  </a:lnTo>
                  <a:lnTo>
                    <a:pt x="475775" y="2367856"/>
                  </a:lnTo>
                  <a:lnTo>
                    <a:pt x="477407" y="2367186"/>
                  </a:lnTo>
                  <a:lnTo>
                    <a:pt x="479273" y="2366963"/>
                  </a:lnTo>
                  <a:close/>
                  <a:moveTo>
                    <a:pt x="3205003" y="2363788"/>
                  </a:moveTo>
                  <a:lnTo>
                    <a:pt x="3206581" y="2363788"/>
                  </a:lnTo>
                  <a:lnTo>
                    <a:pt x="3208836" y="2364248"/>
                  </a:lnTo>
                  <a:lnTo>
                    <a:pt x="3210639" y="2365170"/>
                  </a:lnTo>
                  <a:lnTo>
                    <a:pt x="3211992" y="2366322"/>
                  </a:lnTo>
                  <a:lnTo>
                    <a:pt x="3213344" y="2367704"/>
                  </a:lnTo>
                  <a:lnTo>
                    <a:pt x="3214246" y="2369546"/>
                  </a:lnTo>
                  <a:lnTo>
                    <a:pt x="3215148" y="2371619"/>
                  </a:lnTo>
                  <a:lnTo>
                    <a:pt x="3215599" y="2373923"/>
                  </a:lnTo>
                  <a:lnTo>
                    <a:pt x="3215824" y="2376226"/>
                  </a:lnTo>
                  <a:lnTo>
                    <a:pt x="3216275" y="2378760"/>
                  </a:lnTo>
                  <a:lnTo>
                    <a:pt x="3215824" y="2381294"/>
                  </a:lnTo>
                  <a:lnTo>
                    <a:pt x="3215373" y="2386822"/>
                  </a:lnTo>
                  <a:lnTo>
                    <a:pt x="3214021" y="2392120"/>
                  </a:lnTo>
                  <a:lnTo>
                    <a:pt x="3212443" y="2397188"/>
                  </a:lnTo>
                  <a:lnTo>
                    <a:pt x="3210639" y="2401104"/>
                  </a:lnTo>
                  <a:lnTo>
                    <a:pt x="3208836" y="2404789"/>
                  </a:lnTo>
                  <a:lnTo>
                    <a:pt x="3206807" y="2408014"/>
                  </a:lnTo>
                  <a:lnTo>
                    <a:pt x="3204778" y="2411239"/>
                  </a:lnTo>
                  <a:lnTo>
                    <a:pt x="3202298" y="2413773"/>
                  </a:lnTo>
                  <a:lnTo>
                    <a:pt x="3200043" y="2416306"/>
                  </a:lnTo>
                  <a:lnTo>
                    <a:pt x="3197789" y="2418380"/>
                  </a:lnTo>
                  <a:lnTo>
                    <a:pt x="3195309" y="2419992"/>
                  </a:lnTo>
                  <a:lnTo>
                    <a:pt x="3193055" y="2421374"/>
                  </a:lnTo>
                  <a:lnTo>
                    <a:pt x="3190800" y="2422065"/>
                  </a:lnTo>
                  <a:lnTo>
                    <a:pt x="3188546" y="2422526"/>
                  </a:lnTo>
                  <a:lnTo>
                    <a:pt x="3186517" y="2422295"/>
                  </a:lnTo>
                  <a:lnTo>
                    <a:pt x="3184488" y="2421835"/>
                  </a:lnTo>
                  <a:lnTo>
                    <a:pt x="3182910" y="2420683"/>
                  </a:lnTo>
                  <a:lnTo>
                    <a:pt x="3181331" y="2419301"/>
                  </a:lnTo>
                  <a:lnTo>
                    <a:pt x="3179979" y="2416997"/>
                  </a:lnTo>
                  <a:lnTo>
                    <a:pt x="3179528" y="2415846"/>
                  </a:lnTo>
                  <a:lnTo>
                    <a:pt x="3179077" y="2414233"/>
                  </a:lnTo>
                  <a:lnTo>
                    <a:pt x="3178175" y="2410317"/>
                  </a:lnTo>
                  <a:lnTo>
                    <a:pt x="3178175" y="2406632"/>
                  </a:lnTo>
                  <a:lnTo>
                    <a:pt x="3178626" y="2402486"/>
                  </a:lnTo>
                  <a:lnTo>
                    <a:pt x="3179302" y="2397879"/>
                  </a:lnTo>
                  <a:lnTo>
                    <a:pt x="3180430" y="2393733"/>
                  </a:lnTo>
                  <a:lnTo>
                    <a:pt x="3182008" y="2389126"/>
                  </a:lnTo>
                  <a:lnTo>
                    <a:pt x="3183811" y="2384979"/>
                  </a:lnTo>
                  <a:lnTo>
                    <a:pt x="3185840" y="2380833"/>
                  </a:lnTo>
                  <a:lnTo>
                    <a:pt x="3188095" y="2376687"/>
                  </a:lnTo>
                  <a:lnTo>
                    <a:pt x="3191026" y="2373232"/>
                  </a:lnTo>
                  <a:lnTo>
                    <a:pt x="3193731" y="2370007"/>
                  </a:lnTo>
                  <a:lnTo>
                    <a:pt x="3196662" y="2367473"/>
                  </a:lnTo>
                  <a:lnTo>
                    <a:pt x="3200043" y="2365631"/>
                  </a:lnTo>
                  <a:lnTo>
                    <a:pt x="3201621" y="2364709"/>
                  </a:lnTo>
                  <a:lnTo>
                    <a:pt x="3203200" y="2364248"/>
                  </a:lnTo>
                  <a:lnTo>
                    <a:pt x="3205003" y="2363788"/>
                  </a:lnTo>
                  <a:close/>
                  <a:moveTo>
                    <a:pt x="601979" y="2360613"/>
                  </a:moveTo>
                  <a:lnTo>
                    <a:pt x="604672" y="2360841"/>
                  </a:lnTo>
                  <a:lnTo>
                    <a:pt x="607365" y="2361756"/>
                  </a:lnTo>
                  <a:lnTo>
                    <a:pt x="610058" y="2362670"/>
                  </a:lnTo>
                  <a:lnTo>
                    <a:pt x="612526" y="2364041"/>
                  </a:lnTo>
                  <a:lnTo>
                    <a:pt x="614770" y="2365641"/>
                  </a:lnTo>
                  <a:lnTo>
                    <a:pt x="617015" y="2367469"/>
                  </a:lnTo>
                  <a:lnTo>
                    <a:pt x="619259" y="2369526"/>
                  </a:lnTo>
                  <a:lnTo>
                    <a:pt x="621278" y="2372040"/>
                  </a:lnTo>
                  <a:lnTo>
                    <a:pt x="623074" y="2374326"/>
                  </a:lnTo>
                  <a:lnTo>
                    <a:pt x="624645" y="2377069"/>
                  </a:lnTo>
                  <a:lnTo>
                    <a:pt x="626216" y="2379354"/>
                  </a:lnTo>
                  <a:lnTo>
                    <a:pt x="627562" y="2381868"/>
                  </a:lnTo>
                  <a:lnTo>
                    <a:pt x="629582" y="2387125"/>
                  </a:lnTo>
                  <a:lnTo>
                    <a:pt x="630928" y="2392153"/>
                  </a:lnTo>
                  <a:lnTo>
                    <a:pt x="631601" y="2396267"/>
                  </a:lnTo>
                  <a:lnTo>
                    <a:pt x="631826" y="2399695"/>
                  </a:lnTo>
                  <a:lnTo>
                    <a:pt x="631826" y="2403124"/>
                  </a:lnTo>
                  <a:lnTo>
                    <a:pt x="631377" y="2406095"/>
                  </a:lnTo>
                  <a:lnTo>
                    <a:pt x="630928" y="2408837"/>
                  </a:lnTo>
                  <a:lnTo>
                    <a:pt x="629806" y="2411351"/>
                  </a:lnTo>
                  <a:lnTo>
                    <a:pt x="628460" y="2413637"/>
                  </a:lnTo>
                  <a:lnTo>
                    <a:pt x="626889" y="2415694"/>
                  </a:lnTo>
                  <a:lnTo>
                    <a:pt x="625318" y="2417065"/>
                  </a:lnTo>
                  <a:lnTo>
                    <a:pt x="623298" y="2418208"/>
                  </a:lnTo>
                  <a:lnTo>
                    <a:pt x="621278" y="2419122"/>
                  </a:lnTo>
                  <a:lnTo>
                    <a:pt x="619034" y="2419351"/>
                  </a:lnTo>
                  <a:lnTo>
                    <a:pt x="616566" y="2419351"/>
                  </a:lnTo>
                  <a:lnTo>
                    <a:pt x="614097" y="2418894"/>
                  </a:lnTo>
                  <a:lnTo>
                    <a:pt x="611180" y="2417751"/>
                  </a:lnTo>
                  <a:lnTo>
                    <a:pt x="608262" y="2416151"/>
                  </a:lnTo>
                  <a:lnTo>
                    <a:pt x="606467" y="2414780"/>
                  </a:lnTo>
                  <a:lnTo>
                    <a:pt x="604672" y="2413637"/>
                  </a:lnTo>
                  <a:lnTo>
                    <a:pt x="601306" y="2410437"/>
                  </a:lnTo>
                  <a:lnTo>
                    <a:pt x="598164" y="2406780"/>
                  </a:lnTo>
                  <a:lnTo>
                    <a:pt x="595695" y="2402666"/>
                  </a:lnTo>
                  <a:lnTo>
                    <a:pt x="593451" y="2398552"/>
                  </a:lnTo>
                  <a:lnTo>
                    <a:pt x="591431" y="2393981"/>
                  </a:lnTo>
                  <a:lnTo>
                    <a:pt x="590309" y="2389639"/>
                  </a:lnTo>
                  <a:lnTo>
                    <a:pt x="589412" y="2385068"/>
                  </a:lnTo>
                  <a:lnTo>
                    <a:pt x="588963" y="2380954"/>
                  </a:lnTo>
                  <a:lnTo>
                    <a:pt x="588963" y="2376611"/>
                  </a:lnTo>
                  <a:lnTo>
                    <a:pt x="589412" y="2372726"/>
                  </a:lnTo>
                  <a:lnTo>
                    <a:pt x="590534" y="2369298"/>
                  </a:lnTo>
                  <a:lnTo>
                    <a:pt x="591207" y="2367698"/>
                  </a:lnTo>
                  <a:lnTo>
                    <a:pt x="592105" y="2366327"/>
                  </a:lnTo>
                  <a:lnTo>
                    <a:pt x="593002" y="2365184"/>
                  </a:lnTo>
                  <a:lnTo>
                    <a:pt x="594124" y="2363812"/>
                  </a:lnTo>
                  <a:lnTo>
                    <a:pt x="595471" y="2362898"/>
                  </a:lnTo>
                  <a:lnTo>
                    <a:pt x="596817" y="2361984"/>
                  </a:lnTo>
                  <a:lnTo>
                    <a:pt x="598164" y="2361527"/>
                  </a:lnTo>
                  <a:lnTo>
                    <a:pt x="599735" y="2360841"/>
                  </a:lnTo>
                  <a:lnTo>
                    <a:pt x="601979" y="2360613"/>
                  </a:lnTo>
                  <a:close/>
                  <a:moveTo>
                    <a:pt x="2960088" y="2354263"/>
                  </a:moveTo>
                  <a:lnTo>
                    <a:pt x="2963066" y="2354720"/>
                  </a:lnTo>
                  <a:lnTo>
                    <a:pt x="2965585" y="2355863"/>
                  </a:lnTo>
                  <a:lnTo>
                    <a:pt x="2967647" y="2357005"/>
                  </a:lnTo>
                  <a:lnTo>
                    <a:pt x="2969479" y="2358377"/>
                  </a:lnTo>
                  <a:lnTo>
                    <a:pt x="2971082" y="2360434"/>
                  </a:lnTo>
                  <a:lnTo>
                    <a:pt x="2972457" y="2362262"/>
                  </a:lnTo>
                  <a:lnTo>
                    <a:pt x="2973602" y="2364319"/>
                  </a:lnTo>
                  <a:lnTo>
                    <a:pt x="2974289" y="2366605"/>
                  </a:lnTo>
                  <a:lnTo>
                    <a:pt x="2974747" y="2369347"/>
                  </a:lnTo>
                  <a:lnTo>
                    <a:pt x="2974976" y="2371861"/>
                  </a:lnTo>
                  <a:lnTo>
                    <a:pt x="2974976" y="2374604"/>
                  </a:lnTo>
                  <a:lnTo>
                    <a:pt x="2974976" y="2377118"/>
                  </a:lnTo>
                  <a:lnTo>
                    <a:pt x="2974747" y="2379861"/>
                  </a:lnTo>
                  <a:lnTo>
                    <a:pt x="2974289" y="2382375"/>
                  </a:lnTo>
                  <a:lnTo>
                    <a:pt x="2973831" y="2385117"/>
                  </a:lnTo>
                  <a:lnTo>
                    <a:pt x="2972915" y="2387403"/>
                  </a:lnTo>
                  <a:lnTo>
                    <a:pt x="2971082" y="2391974"/>
                  </a:lnTo>
                  <a:lnTo>
                    <a:pt x="2969021" y="2395859"/>
                  </a:lnTo>
                  <a:lnTo>
                    <a:pt x="2966731" y="2399516"/>
                  </a:lnTo>
                  <a:lnTo>
                    <a:pt x="2963982" y="2402716"/>
                  </a:lnTo>
                  <a:lnTo>
                    <a:pt x="2961005" y="2405687"/>
                  </a:lnTo>
                  <a:lnTo>
                    <a:pt x="2958027" y="2407973"/>
                  </a:lnTo>
                  <a:lnTo>
                    <a:pt x="2955049" y="2410030"/>
                  </a:lnTo>
                  <a:lnTo>
                    <a:pt x="2951843" y="2411401"/>
                  </a:lnTo>
                  <a:lnTo>
                    <a:pt x="2948636" y="2412544"/>
                  </a:lnTo>
                  <a:lnTo>
                    <a:pt x="2945888" y="2413001"/>
                  </a:lnTo>
                  <a:lnTo>
                    <a:pt x="2942681" y="2413001"/>
                  </a:lnTo>
                  <a:lnTo>
                    <a:pt x="2939932" y="2412087"/>
                  </a:lnTo>
                  <a:lnTo>
                    <a:pt x="2937413" y="2411172"/>
                  </a:lnTo>
                  <a:lnTo>
                    <a:pt x="2936039" y="2410258"/>
                  </a:lnTo>
                  <a:lnTo>
                    <a:pt x="2934893" y="2409344"/>
                  </a:lnTo>
                  <a:lnTo>
                    <a:pt x="2933977" y="2408201"/>
                  </a:lnTo>
                  <a:lnTo>
                    <a:pt x="2932832" y="2406830"/>
                  </a:lnTo>
                  <a:lnTo>
                    <a:pt x="2932145" y="2405687"/>
                  </a:lnTo>
                  <a:lnTo>
                    <a:pt x="2931229" y="2404087"/>
                  </a:lnTo>
                  <a:lnTo>
                    <a:pt x="2930083" y="2400659"/>
                  </a:lnTo>
                  <a:lnTo>
                    <a:pt x="2929167" y="2397002"/>
                  </a:lnTo>
                  <a:lnTo>
                    <a:pt x="2928938" y="2392888"/>
                  </a:lnTo>
                  <a:lnTo>
                    <a:pt x="2929167" y="2389003"/>
                  </a:lnTo>
                  <a:lnTo>
                    <a:pt x="2930083" y="2385117"/>
                  </a:lnTo>
                  <a:lnTo>
                    <a:pt x="2931000" y="2380775"/>
                  </a:lnTo>
                  <a:lnTo>
                    <a:pt x="2932603" y="2376889"/>
                  </a:lnTo>
                  <a:lnTo>
                    <a:pt x="2934435" y="2373004"/>
                  </a:lnTo>
                  <a:lnTo>
                    <a:pt x="2936726" y="2369347"/>
                  </a:lnTo>
                  <a:lnTo>
                    <a:pt x="2939474" y="2365919"/>
                  </a:lnTo>
                  <a:lnTo>
                    <a:pt x="2942223" y="2362719"/>
                  </a:lnTo>
                  <a:lnTo>
                    <a:pt x="2945200" y="2359977"/>
                  </a:lnTo>
                  <a:lnTo>
                    <a:pt x="2948636" y="2357691"/>
                  </a:lnTo>
                  <a:lnTo>
                    <a:pt x="2952301" y="2356091"/>
                  </a:lnTo>
                  <a:lnTo>
                    <a:pt x="2954362" y="2355406"/>
                  </a:lnTo>
                  <a:lnTo>
                    <a:pt x="2956195" y="2354720"/>
                  </a:lnTo>
                  <a:lnTo>
                    <a:pt x="2958027" y="2354491"/>
                  </a:lnTo>
                  <a:lnTo>
                    <a:pt x="2960088" y="2354263"/>
                  </a:lnTo>
                  <a:close/>
                  <a:moveTo>
                    <a:pt x="2650632" y="2346326"/>
                  </a:moveTo>
                  <a:lnTo>
                    <a:pt x="2654307" y="2346785"/>
                  </a:lnTo>
                  <a:lnTo>
                    <a:pt x="2657293" y="2347473"/>
                  </a:lnTo>
                  <a:lnTo>
                    <a:pt x="2660049" y="2348850"/>
                  </a:lnTo>
                  <a:lnTo>
                    <a:pt x="2662576" y="2350226"/>
                  </a:lnTo>
                  <a:lnTo>
                    <a:pt x="2664872" y="2352062"/>
                  </a:lnTo>
                  <a:lnTo>
                    <a:pt x="2666710" y="2354127"/>
                  </a:lnTo>
                  <a:lnTo>
                    <a:pt x="2668318" y="2356192"/>
                  </a:lnTo>
                  <a:lnTo>
                    <a:pt x="2669236" y="2358716"/>
                  </a:lnTo>
                  <a:lnTo>
                    <a:pt x="2670385" y="2361010"/>
                  </a:lnTo>
                  <a:lnTo>
                    <a:pt x="2671074" y="2363764"/>
                  </a:lnTo>
                  <a:lnTo>
                    <a:pt x="2671303" y="2366287"/>
                  </a:lnTo>
                  <a:lnTo>
                    <a:pt x="2671763" y="2369041"/>
                  </a:lnTo>
                  <a:lnTo>
                    <a:pt x="2671763" y="2371565"/>
                  </a:lnTo>
                  <a:lnTo>
                    <a:pt x="2671303" y="2374318"/>
                  </a:lnTo>
                  <a:lnTo>
                    <a:pt x="2671074" y="2376842"/>
                  </a:lnTo>
                  <a:lnTo>
                    <a:pt x="2670385" y="2379366"/>
                  </a:lnTo>
                  <a:lnTo>
                    <a:pt x="2668777" y="2383955"/>
                  </a:lnTo>
                  <a:lnTo>
                    <a:pt x="2666710" y="2388314"/>
                  </a:lnTo>
                  <a:lnTo>
                    <a:pt x="2663954" y="2392215"/>
                  </a:lnTo>
                  <a:lnTo>
                    <a:pt x="2661197" y="2395427"/>
                  </a:lnTo>
                  <a:lnTo>
                    <a:pt x="2657752" y="2398410"/>
                  </a:lnTo>
                  <a:lnTo>
                    <a:pt x="2654307" y="2400704"/>
                  </a:lnTo>
                  <a:lnTo>
                    <a:pt x="2650632" y="2402769"/>
                  </a:lnTo>
                  <a:lnTo>
                    <a:pt x="2646728" y="2404146"/>
                  </a:lnTo>
                  <a:lnTo>
                    <a:pt x="2643053" y="2404834"/>
                  </a:lnTo>
                  <a:lnTo>
                    <a:pt x="2639378" y="2405064"/>
                  </a:lnTo>
                  <a:lnTo>
                    <a:pt x="2635703" y="2404834"/>
                  </a:lnTo>
                  <a:lnTo>
                    <a:pt x="2633865" y="2404605"/>
                  </a:lnTo>
                  <a:lnTo>
                    <a:pt x="2632028" y="2404146"/>
                  </a:lnTo>
                  <a:lnTo>
                    <a:pt x="2630420" y="2403687"/>
                  </a:lnTo>
                  <a:lnTo>
                    <a:pt x="2628812" y="2402540"/>
                  </a:lnTo>
                  <a:lnTo>
                    <a:pt x="2627205" y="2401622"/>
                  </a:lnTo>
                  <a:lnTo>
                    <a:pt x="2625597" y="2400475"/>
                  </a:lnTo>
                  <a:lnTo>
                    <a:pt x="2624448" y="2399098"/>
                  </a:lnTo>
                  <a:lnTo>
                    <a:pt x="2623070" y="2397722"/>
                  </a:lnTo>
                  <a:lnTo>
                    <a:pt x="2621922" y="2396115"/>
                  </a:lnTo>
                  <a:lnTo>
                    <a:pt x="2620544" y="2394280"/>
                  </a:lnTo>
                  <a:lnTo>
                    <a:pt x="2619396" y="2390838"/>
                  </a:lnTo>
                  <a:lnTo>
                    <a:pt x="2618247" y="2387167"/>
                  </a:lnTo>
                  <a:lnTo>
                    <a:pt x="2617788" y="2383266"/>
                  </a:lnTo>
                  <a:lnTo>
                    <a:pt x="2618017" y="2379595"/>
                  </a:lnTo>
                  <a:lnTo>
                    <a:pt x="2618477" y="2375465"/>
                  </a:lnTo>
                  <a:lnTo>
                    <a:pt x="2619396" y="2371565"/>
                  </a:lnTo>
                  <a:lnTo>
                    <a:pt x="2621003" y="2367664"/>
                  </a:lnTo>
                  <a:lnTo>
                    <a:pt x="2622841" y="2363993"/>
                  </a:lnTo>
                  <a:lnTo>
                    <a:pt x="2625138" y="2360551"/>
                  </a:lnTo>
                  <a:lnTo>
                    <a:pt x="2627664" y="2357339"/>
                  </a:lnTo>
                  <a:lnTo>
                    <a:pt x="2630650" y="2354127"/>
                  </a:lnTo>
                  <a:lnTo>
                    <a:pt x="2634095" y="2351832"/>
                  </a:lnTo>
                  <a:lnTo>
                    <a:pt x="2637770" y="2349767"/>
                  </a:lnTo>
                  <a:lnTo>
                    <a:pt x="2641904" y="2347932"/>
                  </a:lnTo>
                  <a:lnTo>
                    <a:pt x="2643971" y="2347244"/>
                  </a:lnTo>
                  <a:lnTo>
                    <a:pt x="2646038" y="2346785"/>
                  </a:lnTo>
                  <a:lnTo>
                    <a:pt x="2648335" y="2346555"/>
                  </a:lnTo>
                  <a:lnTo>
                    <a:pt x="2650632" y="2346326"/>
                  </a:lnTo>
                  <a:close/>
                  <a:moveTo>
                    <a:pt x="307495" y="2314576"/>
                  </a:moveTo>
                  <a:lnTo>
                    <a:pt x="309688" y="2314803"/>
                  </a:lnTo>
                  <a:lnTo>
                    <a:pt x="311662" y="2315710"/>
                  </a:lnTo>
                  <a:lnTo>
                    <a:pt x="313417" y="2316390"/>
                  </a:lnTo>
                  <a:lnTo>
                    <a:pt x="315391" y="2317751"/>
                  </a:lnTo>
                  <a:lnTo>
                    <a:pt x="317146" y="2319565"/>
                  </a:lnTo>
                  <a:lnTo>
                    <a:pt x="318900" y="2321379"/>
                  </a:lnTo>
                  <a:lnTo>
                    <a:pt x="320655" y="2323420"/>
                  </a:lnTo>
                  <a:lnTo>
                    <a:pt x="322190" y="2325462"/>
                  </a:lnTo>
                  <a:lnTo>
                    <a:pt x="325261" y="2330451"/>
                  </a:lnTo>
                  <a:lnTo>
                    <a:pt x="327893" y="2335667"/>
                  </a:lnTo>
                  <a:lnTo>
                    <a:pt x="330086" y="2340883"/>
                  </a:lnTo>
                  <a:lnTo>
                    <a:pt x="331621" y="2346099"/>
                  </a:lnTo>
                  <a:lnTo>
                    <a:pt x="332279" y="2349501"/>
                  </a:lnTo>
                  <a:lnTo>
                    <a:pt x="332937" y="2352903"/>
                  </a:lnTo>
                  <a:lnTo>
                    <a:pt x="333376" y="2356305"/>
                  </a:lnTo>
                  <a:lnTo>
                    <a:pt x="333376" y="2359253"/>
                  </a:lnTo>
                  <a:lnTo>
                    <a:pt x="333376" y="2362201"/>
                  </a:lnTo>
                  <a:lnTo>
                    <a:pt x="333157" y="2364469"/>
                  </a:lnTo>
                  <a:lnTo>
                    <a:pt x="332499" y="2366737"/>
                  </a:lnTo>
                  <a:lnTo>
                    <a:pt x="331841" y="2368778"/>
                  </a:lnTo>
                  <a:lnTo>
                    <a:pt x="330744" y="2370592"/>
                  </a:lnTo>
                  <a:lnTo>
                    <a:pt x="329867" y="2371726"/>
                  </a:lnTo>
                  <a:lnTo>
                    <a:pt x="328551" y="2372633"/>
                  </a:lnTo>
                  <a:lnTo>
                    <a:pt x="327015" y="2373314"/>
                  </a:lnTo>
                  <a:lnTo>
                    <a:pt x="325480" y="2373314"/>
                  </a:lnTo>
                  <a:lnTo>
                    <a:pt x="323725" y="2373314"/>
                  </a:lnTo>
                  <a:lnTo>
                    <a:pt x="321971" y="2372633"/>
                  </a:lnTo>
                  <a:lnTo>
                    <a:pt x="319997" y="2371499"/>
                  </a:lnTo>
                  <a:lnTo>
                    <a:pt x="318462" y="2370592"/>
                  </a:lnTo>
                  <a:lnTo>
                    <a:pt x="316926" y="2369232"/>
                  </a:lnTo>
                  <a:lnTo>
                    <a:pt x="314075" y="2366283"/>
                  </a:lnTo>
                  <a:lnTo>
                    <a:pt x="311443" y="2362655"/>
                  </a:lnTo>
                  <a:lnTo>
                    <a:pt x="308811" y="2358799"/>
                  </a:lnTo>
                  <a:lnTo>
                    <a:pt x="306618" y="2354490"/>
                  </a:lnTo>
                  <a:lnTo>
                    <a:pt x="304863" y="2350181"/>
                  </a:lnTo>
                  <a:lnTo>
                    <a:pt x="303108" y="2345419"/>
                  </a:lnTo>
                  <a:lnTo>
                    <a:pt x="301793" y="2340656"/>
                  </a:lnTo>
                  <a:lnTo>
                    <a:pt x="300696" y="2336347"/>
                  </a:lnTo>
                  <a:lnTo>
                    <a:pt x="300257" y="2331812"/>
                  </a:lnTo>
                  <a:lnTo>
                    <a:pt x="300038" y="2327729"/>
                  </a:lnTo>
                  <a:lnTo>
                    <a:pt x="300257" y="2324101"/>
                  </a:lnTo>
                  <a:lnTo>
                    <a:pt x="300915" y="2320699"/>
                  </a:lnTo>
                  <a:lnTo>
                    <a:pt x="301573" y="2319338"/>
                  </a:lnTo>
                  <a:lnTo>
                    <a:pt x="302231" y="2317978"/>
                  </a:lnTo>
                  <a:lnTo>
                    <a:pt x="303108" y="2316844"/>
                  </a:lnTo>
                  <a:lnTo>
                    <a:pt x="303986" y="2316163"/>
                  </a:lnTo>
                  <a:lnTo>
                    <a:pt x="305082" y="2315483"/>
                  </a:lnTo>
                  <a:lnTo>
                    <a:pt x="305960" y="2314803"/>
                  </a:lnTo>
                  <a:lnTo>
                    <a:pt x="307495" y="2314576"/>
                  </a:lnTo>
                  <a:close/>
                  <a:moveTo>
                    <a:pt x="3370263" y="2311400"/>
                  </a:moveTo>
                  <a:lnTo>
                    <a:pt x="3371851" y="2312075"/>
                  </a:lnTo>
                  <a:lnTo>
                    <a:pt x="3373438" y="2312975"/>
                  </a:lnTo>
                  <a:lnTo>
                    <a:pt x="3374345" y="2314325"/>
                  </a:lnTo>
                  <a:lnTo>
                    <a:pt x="3375253" y="2315676"/>
                  </a:lnTo>
                  <a:lnTo>
                    <a:pt x="3375706" y="2317476"/>
                  </a:lnTo>
                  <a:lnTo>
                    <a:pt x="3376160" y="2319502"/>
                  </a:lnTo>
                  <a:lnTo>
                    <a:pt x="3376613" y="2321752"/>
                  </a:lnTo>
                  <a:lnTo>
                    <a:pt x="3376613" y="2324228"/>
                  </a:lnTo>
                  <a:lnTo>
                    <a:pt x="3376160" y="2329179"/>
                  </a:lnTo>
                  <a:lnTo>
                    <a:pt x="3375253" y="2334580"/>
                  </a:lnTo>
                  <a:lnTo>
                    <a:pt x="3373892" y="2339756"/>
                  </a:lnTo>
                  <a:lnTo>
                    <a:pt x="3372078" y="2344932"/>
                  </a:lnTo>
                  <a:lnTo>
                    <a:pt x="3370717" y="2348533"/>
                  </a:lnTo>
                  <a:lnTo>
                    <a:pt x="3368903" y="2352134"/>
                  </a:lnTo>
                  <a:lnTo>
                    <a:pt x="3367315" y="2355284"/>
                  </a:lnTo>
                  <a:lnTo>
                    <a:pt x="3365501" y="2358435"/>
                  </a:lnTo>
                  <a:lnTo>
                    <a:pt x="3363686" y="2360911"/>
                  </a:lnTo>
                  <a:lnTo>
                    <a:pt x="3361645" y="2363386"/>
                  </a:lnTo>
                  <a:lnTo>
                    <a:pt x="3359831" y="2365412"/>
                  </a:lnTo>
                  <a:lnTo>
                    <a:pt x="3358017" y="2367212"/>
                  </a:lnTo>
                  <a:lnTo>
                    <a:pt x="3356203" y="2368562"/>
                  </a:lnTo>
                  <a:lnTo>
                    <a:pt x="3354388" y="2369238"/>
                  </a:lnTo>
                  <a:lnTo>
                    <a:pt x="3352801" y="2370138"/>
                  </a:lnTo>
                  <a:lnTo>
                    <a:pt x="3350986" y="2370138"/>
                  </a:lnTo>
                  <a:lnTo>
                    <a:pt x="3349626" y="2369688"/>
                  </a:lnTo>
                  <a:lnTo>
                    <a:pt x="3348265" y="2369013"/>
                  </a:lnTo>
                  <a:lnTo>
                    <a:pt x="3346904" y="2367662"/>
                  </a:lnTo>
                  <a:lnTo>
                    <a:pt x="3346224" y="2366087"/>
                  </a:lnTo>
                  <a:lnTo>
                    <a:pt x="3345770" y="2364512"/>
                  </a:lnTo>
                  <a:lnTo>
                    <a:pt x="3345090" y="2363386"/>
                  </a:lnTo>
                  <a:lnTo>
                    <a:pt x="3344863" y="2359785"/>
                  </a:lnTo>
                  <a:lnTo>
                    <a:pt x="3344863" y="2355960"/>
                  </a:lnTo>
                  <a:lnTo>
                    <a:pt x="3345090" y="2351909"/>
                  </a:lnTo>
                  <a:lnTo>
                    <a:pt x="3345997" y="2347408"/>
                  </a:lnTo>
                  <a:lnTo>
                    <a:pt x="3347358" y="2342907"/>
                  </a:lnTo>
                  <a:lnTo>
                    <a:pt x="3348492" y="2338406"/>
                  </a:lnTo>
                  <a:lnTo>
                    <a:pt x="3350306" y="2333680"/>
                  </a:lnTo>
                  <a:lnTo>
                    <a:pt x="3352574" y="2329629"/>
                  </a:lnTo>
                  <a:lnTo>
                    <a:pt x="3354615" y="2325353"/>
                  </a:lnTo>
                  <a:lnTo>
                    <a:pt x="3356883" y="2321527"/>
                  </a:lnTo>
                  <a:lnTo>
                    <a:pt x="3359604" y="2318376"/>
                  </a:lnTo>
                  <a:lnTo>
                    <a:pt x="3362099" y="2315676"/>
                  </a:lnTo>
                  <a:lnTo>
                    <a:pt x="3364820" y="2313650"/>
                  </a:lnTo>
                  <a:lnTo>
                    <a:pt x="3366181" y="2312750"/>
                  </a:lnTo>
                  <a:lnTo>
                    <a:pt x="3367542" y="2312300"/>
                  </a:lnTo>
                  <a:lnTo>
                    <a:pt x="3368903" y="2311625"/>
                  </a:lnTo>
                  <a:lnTo>
                    <a:pt x="3370263" y="2311400"/>
                  </a:lnTo>
                  <a:close/>
                  <a:moveTo>
                    <a:pt x="408668" y="2308226"/>
                  </a:moveTo>
                  <a:lnTo>
                    <a:pt x="411163" y="2308676"/>
                  </a:lnTo>
                  <a:lnTo>
                    <a:pt x="413431" y="2309351"/>
                  </a:lnTo>
                  <a:lnTo>
                    <a:pt x="415699" y="2310251"/>
                  </a:lnTo>
                  <a:lnTo>
                    <a:pt x="418193" y="2311601"/>
                  </a:lnTo>
                  <a:lnTo>
                    <a:pt x="420234" y="2313177"/>
                  </a:lnTo>
                  <a:lnTo>
                    <a:pt x="422049" y="2314977"/>
                  </a:lnTo>
                  <a:lnTo>
                    <a:pt x="424090" y="2317228"/>
                  </a:lnTo>
                  <a:lnTo>
                    <a:pt x="425677" y="2319478"/>
                  </a:lnTo>
                  <a:lnTo>
                    <a:pt x="427491" y="2321729"/>
                  </a:lnTo>
                  <a:lnTo>
                    <a:pt x="429079" y="2324204"/>
                  </a:lnTo>
                  <a:lnTo>
                    <a:pt x="431800" y="2329605"/>
                  </a:lnTo>
                  <a:lnTo>
                    <a:pt x="433841" y="2334782"/>
                  </a:lnTo>
                  <a:lnTo>
                    <a:pt x="435429" y="2339733"/>
                  </a:lnTo>
                  <a:lnTo>
                    <a:pt x="436109" y="2343334"/>
                  </a:lnTo>
                  <a:lnTo>
                    <a:pt x="436563" y="2346709"/>
                  </a:lnTo>
                  <a:lnTo>
                    <a:pt x="436563" y="2350085"/>
                  </a:lnTo>
                  <a:lnTo>
                    <a:pt x="436563" y="2353011"/>
                  </a:lnTo>
                  <a:lnTo>
                    <a:pt x="436336" y="2355711"/>
                  </a:lnTo>
                  <a:lnTo>
                    <a:pt x="435883" y="2358187"/>
                  </a:lnTo>
                  <a:lnTo>
                    <a:pt x="435202" y="2360437"/>
                  </a:lnTo>
                  <a:lnTo>
                    <a:pt x="434068" y="2362238"/>
                  </a:lnTo>
                  <a:lnTo>
                    <a:pt x="432708" y="2364038"/>
                  </a:lnTo>
                  <a:lnTo>
                    <a:pt x="431347" y="2365388"/>
                  </a:lnTo>
                  <a:lnTo>
                    <a:pt x="429759" y="2366064"/>
                  </a:lnTo>
                  <a:lnTo>
                    <a:pt x="427945" y="2366739"/>
                  </a:lnTo>
                  <a:lnTo>
                    <a:pt x="425904" y="2366964"/>
                  </a:lnTo>
                  <a:lnTo>
                    <a:pt x="423863" y="2366739"/>
                  </a:lnTo>
                  <a:lnTo>
                    <a:pt x="421822" y="2366064"/>
                  </a:lnTo>
                  <a:lnTo>
                    <a:pt x="419327" y="2364938"/>
                  </a:lnTo>
                  <a:lnTo>
                    <a:pt x="417513" y="2363813"/>
                  </a:lnTo>
                  <a:lnTo>
                    <a:pt x="415699" y="2362463"/>
                  </a:lnTo>
                  <a:lnTo>
                    <a:pt x="412297" y="2359762"/>
                  </a:lnTo>
                  <a:lnTo>
                    <a:pt x="409575" y="2355936"/>
                  </a:lnTo>
                  <a:lnTo>
                    <a:pt x="406854" y="2352110"/>
                  </a:lnTo>
                  <a:lnTo>
                    <a:pt x="404586" y="2348060"/>
                  </a:lnTo>
                  <a:lnTo>
                    <a:pt x="402545" y="2343334"/>
                  </a:lnTo>
                  <a:lnTo>
                    <a:pt x="400958" y="2338833"/>
                  </a:lnTo>
                  <a:lnTo>
                    <a:pt x="399597" y="2334332"/>
                  </a:lnTo>
                  <a:lnTo>
                    <a:pt x="398690" y="2329605"/>
                  </a:lnTo>
                  <a:lnTo>
                    <a:pt x="398463" y="2325104"/>
                  </a:lnTo>
                  <a:lnTo>
                    <a:pt x="398463" y="2321279"/>
                  </a:lnTo>
                  <a:lnTo>
                    <a:pt x="399143" y="2317678"/>
                  </a:lnTo>
                  <a:lnTo>
                    <a:pt x="399597" y="2315877"/>
                  </a:lnTo>
                  <a:lnTo>
                    <a:pt x="400277" y="2314302"/>
                  </a:lnTo>
                  <a:lnTo>
                    <a:pt x="401184" y="2312952"/>
                  </a:lnTo>
                  <a:lnTo>
                    <a:pt x="401865" y="2311601"/>
                  </a:lnTo>
                  <a:lnTo>
                    <a:pt x="402999" y="2310701"/>
                  </a:lnTo>
                  <a:lnTo>
                    <a:pt x="404359" y="2309576"/>
                  </a:lnTo>
                  <a:lnTo>
                    <a:pt x="405493" y="2309126"/>
                  </a:lnTo>
                  <a:lnTo>
                    <a:pt x="406854" y="2308676"/>
                  </a:lnTo>
                  <a:lnTo>
                    <a:pt x="408668" y="2308226"/>
                  </a:lnTo>
                  <a:close/>
                  <a:moveTo>
                    <a:pt x="3280464" y="2305050"/>
                  </a:moveTo>
                  <a:lnTo>
                    <a:pt x="3282324" y="2305514"/>
                  </a:lnTo>
                  <a:lnTo>
                    <a:pt x="3284185" y="2306442"/>
                  </a:lnTo>
                  <a:lnTo>
                    <a:pt x="3285580" y="2307602"/>
                  </a:lnTo>
                  <a:lnTo>
                    <a:pt x="3286743" y="2309226"/>
                  </a:lnTo>
                  <a:lnTo>
                    <a:pt x="3287673" y="2311082"/>
                  </a:lnTo>
                  <a:lnTo>
                    <a:pt x="3288371" y="2313402"/>
                  </a:lnTo>
                  <a:lnTo>
                    <a:pt x="3289069" y="2315491"/>
                  </a:lnTo>
                  <a:lnTo>
                    <a:pt x="3289301" y="2317811"/>
                  </a:lnTo>
                  <a:lnTo>
                    <a:pt x="3289301" y="2320595"/>
                  </a:lnTo>
                  <a:lnTo>
                    <a:pt x="3289301" y="2323147"/>
                  </a:lnTo>
                  <a:lnTo>
                    <a:pt x="3288371" y="2328484"/>
                  </a:lnTo>
                  <a:lnTo>
                    <a:pt x="3287441" y="2334284"/>
                  </a:lnTo>
                  <a:lnTo>
                    <a:pt x="3285813" y="2339157"/>
                  </a:lnTo>
                  <a:lnTo>
                    <a:pt x="3283952" y="2343565"/>
                  </a:lnTo>
                  <a:lnTo>
                    <a:pt x="3282324" y="2347277"/>
                  </a:lnTo>
                  <a:lnTo>
                    <a:pt x="3280231" y="2350758"/>
                  </a:lnTo>
                  <a:lnTo>
                    <a:pt x="3277905" y="2354006"/>
                  </a:lnTo>
                  <a:lnTo>
                    <a:pt x="3275812" y="2356790"/>
                  </a:lnTo>
                  <a:lnTo>
                    <a:pt x="3273719" y="2359342"/>
                  </a:lnTo>
                  <a:lnTo>
                    <a:pt x="3271626" y="2361430"/>
                  </a:lnTo>
                  <a:lnTo>
                    <a:pt x="3269068" y="2363055"/>
                  </a:lnTo>
                  <a:lnTo>
                    <a:pt x="3266975" y="2364447"/>
                  </a:lnTo>
                  <a:lnTo>
                    <a:pt x="3264882" y="2365143"/>
                  </a:lnTo>
                  <a:lnTo>
                    <a:pt x="3262789" y="2365375"/>
                  </a:lnTo>
                  <a:lnTo>
                    <a:pt x="3260463" y="2365375"/>
                  </a:lnTo>
                  <a:lnTo>
                    <a:pt x="3259068" y="2364911"/>
                  </a:lnTo>
                  <a:lnTo>
                    <a:pt x="3256974" y="2363519"/>
                  </a:lnTo>
                  <a:lnTo>
                    <a:pt x="3255812" y="2361894"/>
                  </a:lnTo>
                  <a:lnTo>
                    <a:pt x="3254416" y="2359806"/>
                  </a:lnTo>
                  <a:lnTo>
                    <a:pt x="3253951" y="2358182"/>
                  </a:lnTo>
                  <a:lnTo>
                    <a:pt x="3253253" y="2356558"/>
                  </a:lnTo>
                  <a:lnTo>
                    <a:pt x="3252788" y="2352846"/>
                  </a:lnTo>
                  <a:lnTo>
                    <a:pt x="3252788" y="2348901"/>
                  </a:lnTo>
                  <a:lnTo>
                    <a:pt x="3253021" y="2344493"/>
                  </a:lnTo>
                  <a:lnTo>
                    <a:pt x="3253951" y="2340317"/>
                  </a:lnTo>
                  <a:lnTo>
                    <a:pt x="3254881" y="2335676"/>
                  </a:lnTo>
                  <a:lnTo>
                    <a:pt x="3256509" y="2331268"/>
                  </a:lnTo>
                  <a:lnTo>
                    <a:pt x="3258137" y="2326628"/>
                  </a:lnTo>
                  <a:lnTo>
                    <a:pt x="3260230" y="2322451"/>
                  </a:lnTo>
                  <a:lnTo>
                    <a:pt x="3262789" y="2318507"/>
                  </a:lnTo>
                  <a:lnTo>
                    <a:pt x="3265114" y="2315027"/>
                  </a:lnTo>
                  <a:lnTo>
                    <a:pt x="3268138" y="2311778"/>
                  </a:lnTo>
                  <a:lnTo>
                    <a:pt x="3270696" y="2308994"/>
                  </a:lnTo>
                  <a:lnTo>
                    <a:pt x="3273952" y="2306906"/>
                  </a:lnTo>
                  <a:lnTo>
                    <a:pt x="3275580" y="2306210"/>
                  </a:lnTo>
                  <a:lnTo>
                    <a:pt x="3277208" y="2305514"/>
                  </a:lnTo>
                  <a:lnTo>
                    <a:pt x="3278836" y="2305282"/>
                  </a:lnTo>
                  <a:lnTo>
                    <a:pt x="3280464" y="2305050"/>
                  </a:lnTo>
                  <a:close/>
                  <a:moveTo>
                    <a:pt x="525575" y="2301876"/>
                  </a:moveTo>
                  <a:lnTo>
                    <a:pt x="528604" y="2302108"/>
                  </a:lnTo>
                  <a:lnTo>
                    <a:pt x="531166" y="2302804"/>
                  </a:lnTo>
                  <a:lnTo>
                    <a:pt x="533961" y="2303732"/>
                  </a:lnTo>
                  <a:lnTo>
                    <a:pt x="536291" y="2305356"/>
                  </a:lnTo>
                  <a:lnTo>
                    <a:pt x="538853" y="2306980"/>
                  </a:lnTo>
                  <a:lnTo>
                    <a:pt x="540950" y="2308836"/>
                  </a:lnTo>
                  <a:lnTo>
                    <a:pt x="543047" y="2310925"/>
                  </a:lnTo>
                  <a:lnTo>
                    <a:pt x="544910" y="2313477"/>
                  </a:lnTo>
                  <a:lnTo>
                    <a:pt x="546774" y="2315797"/>
                  </a:lnTo>
                  <a:lnTo>
                    <a:pt x="548404" y="2318581"/>
                  </a:lnTo>
                  <a:lnTo>
                    <a:pt x="549802" y="2321133"/>
                  </a:lnTo>
                  <a:lnTo>
                    <a:pt x="551200" y="2323918"/>
                  </a:lnTo>
                  <a:lnTo>
                    <a:pt x="553296" y="2329254"/>
                  </a:lnTo>
                  <a:lnTo>
                    <a:pt x="554694" y="2334358"/>
                  </a:lnTo>
                  <a:lnTo>
                    <a:pt x="555393" y="2338303"/>
                  </a:lnTo>
                  <a:lnTo>
                    <a:pt x="555626" y="2342015"/>
                  </a:lnTo>
                  <a:lnTo>
                    <a:pt x="555626" y="2345495"/>
                  </a:lnTo>
                  <a:lnTo>
                    <a:pt x="555160" y="2348744"/>
                  </a:lnTo>
                  <a:lnTo>
                    <a:pt x="554694" y="2351528"/>
                  </a:lnTo>
                  <a:lnTo>
                    <a:pt x="553529" y="2354080"/>
                  </a:lnTo>
                  <a:lnTo>
                    <a:pt x="552132" y="2356400"/>
                  </a:lnTo>
                  <a:lnTo>
                    <a:pt x="550967" y="2358256"/>
                  </a:lnTo>
                  <a:lnTo>
                    <a:pt x="549336" y="2359881"/>
                  </a:lnTo>
                  <a:lnTo>
                    <a:pt x="547007" y="2361273"/>
                  </a:lnTo>
                  <a:lnTo>
                    <a:pt x="544910" y="2361737"/>
                  </a:lnTo>
                  <a:lnTo>
                    <a:pt x="542814" y="2362201"/>
                  </a:lnTo>
                  <a:lnTo>
                    <a:pt x="540484" y="2362201"/>
                  </a:lnTo>
                  <a:lnTo>
                    <a:pt x="537689" y="2361737"/>
                  </a:lnTo>
                  <a:lnTo>
                    <a:pt x="535126" y="2360809"/>
                  </a:lnTo>
                  <a:lnTo>
                    <a:pt x="532331" y="2359185"/>
                  </a:lnTo>
                  <a:lnTo>
                    <a:pt x="530234" y="2357792"/>
                  </a:lnTo>
                  <a:lnTo>
                    <a:pt x="528604" y="2356168"/>
                  </a:lnTo>
                  <a:lnTo>
                    <a:pt x="525109" y="2352920"/>
                  </a:lnTo>
                  <a:lnTo>
                    <a:pt x="522081" y="2349208"/>
                  </a:lnTo>
                  <a:lnTo>
                    <a:pt x="519518" y="2345263"/>
                  </a:lnTo>
                  <a:lnTo>
                    <a:pt x="517422" y="2340623"/>
                  </a:lnTo>
                  <a:lnTo>
                    <a:pt x="515558" y="2336447"/>
                  </a:lnTo>
                  <a:lnTo>
                    <a:pt x="514161" y="2331574"/>
                  </a:lnTo>
                  <a:lnTo>
                    <a:pt x="513229" y="2326934"/>
                  </a:lnTo>
                  <a:lnTo>
                    <a:pt x="512763" y="2322525"/>
                  </a:lnTo>
                  <a:lnTo>
                    <a:pt x="512763" y="2318117"/>
                  </a:lnTo>
                  <a:lnTo>
                    <a:pt x="513229" y="2314405"/>
                  </a:lnTo>
                  <a:lnTo>
                    <a:pt x="514394" y="2310692"/>
                  </a:lnTo>
                  <a:lnTo>
                    <a:pt x="515092" y="2309068"/>
                  </a:lnTo>
                  <a:lnTo>
                    <a:pt x="516024" y="2307444"/>
                  </a:lnTo>
                  <a:lnTo>
                    <a:pt x="516723" y="2306284"/>
                  </a:lnTo>
                  <a:lnTo>
                    <a:pt x="517888" y="2305124"/>
                  </a:lnTo>
                  <a:lnTo>
                    <a:pt x="519286" y="2303964"/>
                  </a:lnTo>
                  <a:lnTo>
                    <a:pt x="520450" y="2303268"/>
                  </a:lnTo>
                  <a:lnTo>
                    <a:pt x="522081" y="2302340"/>
                  </a:lnTo>
                  <a:lnTo>
                    <a:pt x="523712" y="2302108"/>
                  </a:lnTo>
                  <a:lnTo>
                    <a:pt x="525575" y="2301876"/>
                  </a:lnTo>
                  <a:close/>
                  <a:moveTo>
                    <a:pt x="3171372" y="2300288"/>
                  </a:moveTo>
                  <a:lnTo>
                    <a:pt x="3173640" y="2300738"/>
                  </a:lnTo>
                  <a:lnTo>
                    <a:pt x="3175908" y="2301863"/>
                  </a:lnTo>
                  <a:lnTo>
                    <a:pt x="3177722" y="2302763"/>
                  </a:lnTo>
                  <a:lnTo>
                    <a:pt x="3179310" y="2304339"/>
                  </a:lnTo>
                  <a:lnTo>
                    <a:pt x="3180217" y="2306139"/>
                  </a:lnTo>
                  <a:lnTo>
                    <a:pt x="3181351" y="2308164"/>
                  </a:lnTo>
                  <a:lnTo>
                    <a:pt x="3182031" y="2310415"/>
                  </a:lnTo>
                  <a:lnTo>
                    <a:pt x="3182711" y="2312665"/>
                  </a:lnTo>
                  <a:lnTo>
                    <a:pt x="3182938" y="2315366"/>
                  </a:lnTo>
                  <a:lnTo>
                    <a:pt x="3182938" y="2317842"/>
                  </a:lnTo>
                  <a:lnTo>
                    <a:pt x="3182938" y="2320542"/>
                  </a:lnTo>
                  <a:lnTo>
                    <a:pt x="3182711" y="2323018"/>
                  </a:lnTo>
                  <a:lnTo>
                    <a:pt x="3181578" y="2328419"/>
                  </a:lnTo>
                  <a:lnTo>
                    <a:pt x="3179990" y="2333370"/>
                  </a:lnTo>
                  <a:lnTo>
                    <a:pt x="3178402" y="2337646"/>
                  </a:lnTo>
                  <a:lnTo>
                    <a:pt x="3176361" y="2341472"/>
                  </a:lnTo>
                  <a:lnTo>
                    <a:pt x="3174320" y="2345073"/>
                  </a:lnTo>
                  <a:lnTo>
                    <a:pt x="3172279" y="2348223"/>
                  </a:lnTo>
                  <a:lnTo>
                    <a:pt x="3169558" y="2351149"/>
                  </a:lnTo>
                  <a:lnTo>
                    <a:pt x="3167290" y="2353400"/>
                  </a:lnTo>
                  <a:lnTo>
                    <a:pt x="3164568" y="2355425"/>
                  </a:lnTo>
                  <a:lnTo>
                    <a:pt x="3162074" y="2357000"/>
                  </a:lnTo>
                  <a:lnTo>
                    <a:pt x="3159579" y="2358126"/>
                  </a:lnTo>
                  <a:lnTo>
                    <a:pt x="3157084" y="2358801"/>
                  </a:lnTo>
                  <a:lnTo>
                    <a:pt x="3154590" y="2359026"/>
                  </a:lnTo>
                  <a:lnTo>
                    <a:pt x="3152322" y="2358576"/>
                  </a:lnTo>
                  <a:lnTo>
                    <a:pt x="3150281" y="2357675"/>
                  </a:lnTo>
                  <a:lnTo>
                    <a:pt x="3148466" y="2356325"/>
                  </a:lnTo>
                  <a:lnTo>
                    <a:pt x="3146652" y="2354300"/>
                  </a:lnTo>
                  <a:lnTo>
                    <a:pt x="3145291" y="2351824"/>
                  </a:lnTo>
                  <a:lnTo>
                    <a:pt x="3143931" y="2348448"/>
                  </a:lnTo>
                  <a:lnTo>
                    <a:pt x="3143477" y="2344848"/>
                  </a:lnTo>
                  <a:lnTo>
                    <a:pt x="3143250" y="2341022"/>
                  </a:lnTo>
                  <a:lnTo>
                    <a:pt x="3143477" y="2336746"/>
                  </a:lnTo>
                  <a:lnTo>
                    <a:pt x="3144157" y="2332695"/>
                  </a:lnTo>
                  <a:lnTo>
                    <a:pt x="3145291" y="2328194"/>
                  </a:lnTo>
                  <a:lnTo>
                    <a:pt x="3146652" y="2324143"/>
                  </a:lnTo>
                  <a:lnTo>
                    <a:pt x="3148466" y="2319867"/>
                  </a:lnTo>
                  <a:lnTo>
                    <a:pt x="3150507" y="2316041"/>
                  </a:lnTo>
                  <a:lnTo>
                    <a:pt x="3152775" y="2312440"/>
                  </a:lnTo>
                  <a:lnTo>
                    <a:pt x="3155497" y="2309065"/>
                  </a:lnTo>
                  <a:lnTo>
                    <a:pt x="3158218" y="2306139"/>
                  </a:lnTo>
                  <a:lnTo>
                    <a:pt x="3161393" y="2303889"/>
                  </a:lnTo>
                  <a:lnTo>
                    <a:pt x="3164568" y="2302088"/>
                  </a:lnTo>
                  <a:lnTo>
                    <a:pt x="3166383" y="2301188"/>
                  </a:lnTo>
                  <a:lnTo>
                    <a:pt x="3167970" y="2300738"/>
                  </a:lnTo>
                  <a:lnTo>
                    <a:pt x="3169785" y="2300513"/>
                  </a:lnTo>
                  <a:lnTo>
                    <a:pt x="3171372" y="2300288"/>
                  </a:lnTo>
                  <a:close/>
                  <a:moveTo>
                    <a:pt x="657903" y="2297113"/>
                  </a:moveTo>
                  <a:lnTo>
                    <a:pt x="661031" y="2297339"/>
                  </a:lnTo>
                  <a:lnTo>
                    <a:pt x="663711" y="2298242"/>
                  </a:lnTo>
                  <a:lnTo>
                    <a:pt x="666615" y="2299146"/>
                  </a:lnTo>
                  <a:lnTo>
                    <a:pt x="669072" y="2300501"/>
                  </a:lnTo>
                  <a:lnTo>
                    <a:pt x="671529" y="2302083"/>
                  </a:lnTo>
                  <a:lnTo>
                    <a:pt x="673762" y="2303890"/>
                  </a:lnTo>
                  <a:lnTo>
                    <a:pt x="675773" y="2305923"/>
                  </a:lnTo>
                  <a:lnTo>
                    <a:pt x="677560" y="2308409"/>
                  </a:lnTo>
                  <a:lnTo>
                    <a:pt x="679570" y="2310668"/>
                  </a:lnTo>
                  <a:lnTo>
                    <a:pt x="680910" y="2313379"/>
                  </a:lnTo>
                  <a:lnTo>
                    <a:pt x="682474" y="2315864"/>
                  </a:lnTo>
                  <a:lnTo>
                    <a:pt x="683814" y="2318575"/>
                  </a:lnTo>
                  <a:lnTo>
                    <a:pt x="684931" y="2321286"/>
                  </a:lnTo>
                  <a:lnTo>
                    <a:pt x="685601" y="2323997"/>
                  </a:lnTo>
                  <a:lnTo>
                    <a:pt x="686494" y="2326482"/>
                  </a:lnTo>
                  <a:lnTo>
                    <a:pt x="686941" y="2328967"/>
                  </a:lnTo>
                  <a:lnTo>
                    <a:pt x="687388" y="2333033"/>
                  </a:lnTo>
                  <a:lnTo>
                    <a:pt x="687388" y="2336648"/>
                  </a:lnTo>
                  <a:lnTo>
                    <a:pt x="687165" y="2340263"/>
                  </a:lnTo>
                  <a:lnTo>
                    <a:pt x="686718" y="2343425"/>
                  </a:lnTo>
                  <a:lnTo>
                    <a:pt x="685601" y="2346362"/>
                  </a:lnTo>
                  <a:lnTo>
                    <a:pt x="684261" y="2348847"/>
                  </a:lnTo>
                  <a:lnTo>
                    <a:pt x="682474" y="2351332"/>
                  </a:lnTo>
                  <a:lnTo>
                    <a:pt x="680687" y="2353140"/>
                  </a:lnTo>
                  <a:lnTo>
                    <a:pt x="678677" y="2354269"/>
                  </a:lnTo>
                  <a:lnTo>
                    <a:pt x="676443" y="2355399"/>
                  </a:lnTo>
                  <a:lnTo>
                    <a:pt x="673762" y="2355851"/>
                  </a:lnTo>
                  <a:lnTo>
                    <a:pt x="671305" y="2355851"/>
                  </a:lnTo>
                  <a:lnTo>
                    <a:pt x="668402" y="2355625"/>
                  </a:lnTo>
                  <a:lnTo>
                    <a:pt x="665498" y="2354947"/>
                  </a:lnTo>
                  <a:lnTo>
                    <a:pt x="662594" y="2353366"/>
                  </a:lnTo>
                  <a:lnTo>
                    <a:pt x="659467" y="2351558"/>
                  </a:lnTo>
                  <a:lnTo>
                    <a:pt x="657680" y="2349977"/>
                  </a:lnTo>
                  <a:lnTo>
                    <a:pt x="656117" y="2348396"/>
                  </a:lnTo>
                  <a:lnTo>
                    <a:pt x="652766" y="2345007"/>
                  </a:lnTo>
                  <a:lnTo>
                    <a:pt x="650086" y="2341392"/>
                  </a:lnTo>
                  <a:lnTo>
                    <a:pt x="647852" y="2337100"/>
                  </a:lnTo>
                  <a:lnTo>
                    <a:pt x="646065" y="2333033"/>
                  </a:lnTo>
                  <a:lnTo>
                    <a:pt x="644501" y="2328967"/>
                  </a:lnTo>
                  <a:lnTo>
                    <a:pt x="643385" y="2324449"/>
                  </a:lnTo>
                  <a:lnTo>
                    <a:pt x="642938" y="2319930"/>
                  </a:lnTo>
                  <a:lnTo>
                    <a:pt x="642938" y="2316090"/>
                  </a:lnTo>
                  <a:lnTo>
                    <a:pt x="643385" y="2312023"/>
                  </a:lnTo>
                  <a:lnTo>
                    <a:pt x="644278" y="2308409"/>
                  </a:lnTo>
                  <a:lnTo>
                    <a:pt x="645618" y="2305246"/>
                  </a:lnTo>
                  <a:lnTo>
                    <a:pt x="646512" y="2303664"/>
                  </a:lnTo>
                  <a:lnTo>
                    <a:pt x="647405" y="2302309"/>
                  </a:lnTo>
                  <a:lnTo>
                    <a:pt x="648522" y="2300953"/>
                  </a:lnTo>
                  <a:lnTo>
                    <a:pt x="649639" y="2300050"/>
                  </a:lnTo>
                  <a:lnTo>
                    <a:pt x="651202" y="2299146"/>
                  </a:lnTo>
                  <a:lnTo>
                    <a:pt x="652543" y="2298468"/>
                  </a:lnTo>
                  <a:lnTo>
                    <a:pt x="654106" y="2297565"/>
                  </a:lnTo>
                  <a:lnTo>
                    <a:pt x="655893" y="2297339"/>
                  </a:lnTo>
                  <a:lnTo>
                    <a:pt x="657903" y="2297113"/>
                  </a:lnTo>
                  <a:close/>
                  <a:moveTo>
                    <a:pt x="2580595" y="2284413"/>
                  </a:moveTo>
                  <a:lnTo>
                    <a:pt x="2584224" y="2285085"/>
                  </a:lnTo>
                  <a:lnTo>
                    <a:pt x="2587626" y="2285758"/>
                  </a:lnTo>
                  <a:lnTo>
                    <a:pt x="2590347" y="2286879"/>
                  </a:lnTo>
                  <a:lnTo>
                    <a:pt x="2593069" y="2288448"/>
                  </a:lnTo>
                  <a:lnTo>
                    <a:pt x="2595336" y="2290242"/>
                  </a:lnTo>
                  <a:lnTo>
                    <a:pt x="2597377" y="2292259"/>
                  </a:lnTo>
                  <a:lnTo>
                    <a:pt x="2598965" y="2294277"/>
                  </a:lnTo>
                  <a:lnTo>
                    <a:pt x="2600326" y="2296519"/>
                  </a:lnTo>
                  <a:lnTo>
                    <a:pt x="2601686" y="2299209"/>
                  </a:lnTo>
                  <a:lnTo>
                    <a:pt x="2602367" y="2301675"/>
                  </a:lnTo>
                  <a:lnTo>
                    <a:pt x="2603047" y="2304366"/>
                  </a:lnTo>
                  <a:lnTo>
                    <a:pt x="2603274" y="2306832"/>
                  </a:lnTo>
                  <a:lnTo>
                    <a:pt x="2603501" y="2309522"/>
                  </a:lnTo>
                  <a:lnTo>
                    <a:pt x="2603274" y="2312437"/>
                  </a:lnTo>
                  <a:lnTo>
                    <a:pt x="2603047" y="2314679"/>
                  </a:lnTo>
                  <a:lnTo>
                    <a:pt x="2602367" y="2317145"/>
                  </a:lnTo>
                  <a:lnTo>
                    <a:pt x="2601686" y="2319611"/>
                  </a:lnTo>
                  <a:lnTo>
                    <a:pt x="2600779" y="2321853"/>
                  </a:lnTo>
                  <a:lnTo>
                    <a:pt x="2599872" y="2323870"/>
                  </a:lnTo>
                  <a:lnTo>
                    <a:pt x="2598738" y="2326112"/>
                  </a:lnTo>
                  <a:lnTo>
                    <a:pt x="2596470" y="2329923"/>
                  </a:lnTo>
                  <a:lnTo>
                    <a:pt x="2593295" y="2333286"/>
                  </a:lnTo>
                  <a:lnTo>
                    <a:pt x="2590120" y="2336201"/>
                  </a:lnTo>
                  <a:lnTo>
                    <a:pt x="2586718" y="2338443"/>
                  </a:lnTo>
                  <a:lnTo>
                    <a:pt x="2582863" y="2340460"/>
                  </a:lnTo>
                  <a:lnTo>
                    <a:pt x="2579234" y="2341806"/>
                  </a:lnTo>
                  <a:lnTo>
                    <a:pt x="2575379" y="2342927"/>
                  </a:lnTo>
                  <a:lnTo>
                    <a:pt x="2571297" y="2343151"/>
                  </a:lnTo>
                  <a:lnTo>
                    <a:pt x="2567441" y="2342927"/>
                  </a:lnTo>
                  <a:lnTo>
                    <a:pt x="2565627" y="2342254"/>
                  </a:lnTo>
                  <a:lnTo>
                    <a:pt x="2563813" y="2341806"/>
                  </a:lnTo>
                  <a:lnTo>
                    <a:pt x="2561999" y="2341357"/>
                  </a:lnTo>
                  <a:lnTo>
                    <a:pt x="2560184" y="2340460"/>
                  </a:lnTo>
                  <a:lnTo>
                    <a:pt x="2558597" y="2339564"/>
                  </a:lnTo>
                  <a:lnTo>
                    <a:pt x="2557009" y="2338443"/>
                  </a:lnTo>
                  <a:lnTo>
                    <a:pt x="2555422" y="2336873"/>
                  </a:lnTo>
                  <a:lnTo>
                    <a:pt x="2554061" y="2335528"/>
                  </a:lnTo>
                  <a:lnTo>
                    <a:pt x="2552927" y="2333735"/>
                  </a:lnTo>
                  <a:lnTo>
                    <a:pt x="2551566" y="2332165"/>
                  </a:lnTo>
                  <a:lnTo>
                    <a:pt x="2549752" y="2328578"/>
                  </a:lnTo>
                  <a:lnTo>
                    <a:pt x="2548618" y="2324991"/>
                  </a:lnTo>
                  <a:lnTo>
                    <a:pt x="2547938" y="2321404"/>
                  </a:lnTo>
                  <a:lnTo>
                    <a:pt x="2547938" y="2317145"/>
                  </a:lnTo>
                  <a:lnTo>
                    <a:pt x="2548165" y="2313333"/>
                  </a:lnTo>
                  <a:lnTo>
                    <a:pt x="2549072" y="2309522"/>
                  </a:lnTo>
                  <a:lnTo>
                    <a:pt x="2550432" y="2305711"/>
                  </a:lnTo>
                  <a:lnTo>
                    <a:pt x="2552247" y="2302124"/>
                  </a:lnTo>
                  <a:lnTo>
                    <a:pt x="2554288" y="2298761"/>
                  </a:lnTo>
                  <a:lnTo>
                    <a:pt x="2557009" y="2295398"/>
                  </a:lnTo>
                  <a:lnTo>
                    <a:pt x="2560184" y="2292484"/>
                  </a:lnTo>
                  <a:lnTo>
                    <a:pt x="2563586" y="2289793"/>
                  </a:lnTo>
                  <a:lnTo>
                    <a:pt x="2567215" y="2287551"/>
                  </a:lnTo>
                  <a:lnTo>
                    <a:pt x="2571297" y="2285982"/>
                  </a:lnTo>
                  <a:lnTo>
                    <a:pt x="2573338" y="2285534"/>
                  </a:lnTo>
                  <a:lnTo>
                    <a:pt x="2575833" y="2285085"/>
                  </a:lnTo>
                  <a:lnTo>
                    <a:pt x="2577874" y="2284637"/>
                  </a:lnTo>
                  <a:lnTo>
                    <a:pt x="2580595" y="2284413"/>
                  </a:lnTo>
                  <a:close/>
                  <a:moveTo>
                    <a:pt x="242156" y="2257426"/>
                  </a:moveTo>
                  <a:lnTo>
                    <a:pt x="244182" y="2257655"/>
                  </a:lnTo>
                  <a:lnTo>
                    <a:pt x="245984" y="2258343"/>
                  </a:lnTo>
                  <a:lnTo>
                    <a:pt x="247785" y="2259261"/>
                  </a:lnTo>
                  <a:lnTo>
                    <a:pt x="249586" y="2260866"/>
                  </a:lnTo>
                  <a:lnTo>
                    <a:pt x="251388" y="2262472"/>
                  </a:lnTo>
                  <a:lnTo>
                    <a:pt x="252964" y="2264307"/>
                  </a:lnTo>
                  <a:lnTo>
                    <a:pt x="254540" y="2266371"/>
                  </a:lnTo>
                  <a:lnTo>
                    <a:pt x="256117" y="2268894"/>
                  </a:lnTo>
                  <a:lnTo>
                    <a:pt x="258819" y="2273941"/>
                  </a:lnTo>
                  <a:lnTo>
                    <a:pt x="261521" y="2279216"/>
                  </a:lnTo>
                  <a:lnTo>
                    <a:pt x="263322" y="2284721"/>
                  </a:lnTo>
                  <a:lnTo>
                    <a:pt x="264898" y="2289767"/>
                  </a:lnTo>
                  <a:lnTo>
                    <a:pt x="265574" y="2293208"/>
                  </a:lnTo>
                  <a:lnTo>
                    <a:pt x="266250" y="2296648"/>
                  </a:lnTo>
                  <a:lnTo>
                    <a:pt x="266700" y="2299630"/>
                  </a:lnTo>
                  <a:lnTo>
                    <a:pt x="266700" y="2302612"/>
                  </a:lnTo>
                  <a:lnTo>
                    <a:pt x="266700" y="2305594"/>
                  </a:lnTo>
                  <a:lnTo>
                    <a:pt x="266700" y="2307888"/>
                  </a:lnTo>
                  <a:lnTo>
                    <a:pt x="266250" y="2310411"/>
                  </a:lnTo>
                  <a:lnTo>
                    <a:pt x="265574" y="2312475"/>
                  </a:lnTo>
                  <a:lnTo>
                    <a:pt x="264898" y="2314081"/>
                  </a:lnTo>
                  <a:lnTo>
                    <a:pt x="263998" y="2315686"/>
                  </a:lnTo>
                  <a:lnTo>
                    <a:pt x="263097" y="2316604"/>
                  </a:lnTo>
                  <a:lnTo>
                    <a:pt x="261971" y="2317521"/>
                  </a:lnTo>
                  <a:lnTo>
                    <a:pt x="260620" y="2317751"/>
                  </a:lnTo>
                  <a:lnTo>
                    <a:pt x="259269" y="2317751"/>
                  </a:lnTo>
                  <a:lnTo>
                    <a:pt x="257693" y="2317521"/>
                  </a:lnTo>
                  <a:lnTo>
                    <a:pt x="255891" y="2316604"/>
                  </a:lnTo>
                  <a:lnTo>
                    <a:pt x="254315" y="2315916"/>
                  </a:lnTo>
                  <a:lnTo>
                    <a:pt x="252739" y="2314769"/>
                  </a:lnTo>
                  <a:lnTo>
                    <a:pt x="249812" y="2311787"/>
                  </a:lnTo>
                  <a:lnTo>
                    <a:pt x="247335" y="2308346"/>
                  </a:lnTo>
                  <a:lnTo>
                    <a:pt x="244632" y="2304447"/>
                  </a:lnTo>
                  <a:lnTo>
                    <a:pt x="242381" y="2300318"/>
                  </a:lnTo>
                  <a:lnTo>
                    <a:pt x="240129" y="2295502"/>
                  </a:lnTo>
                  <a:lnTo>
                    <a:pt x="238778" y="2290455"/>
                  </a:lnTo>
                  <a:lnTo>
                    <a:pt x="237202" y="2285639"/>
                  </a:lnTo>
                  <a:lnTo>
                    <a:pt x="236076" y="2280822"/>
                  </a:lnTo>
                  <a:lnTo>
                    <a:pt x="235625" y="2276234"/>
                  </a:lnTo>
                  <a:lnTo>
                    <a:pt x="234950" y="2271647"/>
                  </a:lnTo>
                  <a:lnTo>
                    <a:pt x="235400" y="2267748"/>
                  </a:lnTo>
                  <a:lnTo>
                    <a:pt x="235851" y="2264078"/>
                  </a:lnTo>
                  <a:lnTo>
                    <a:pt x="236301" y="2262472"/>
                  </a:lnTo>
                  <a:lnTo>
                    <a:pt x="237202" y="2261096"/>
                  </a:lnTo>
                  <a:lnTo>
                    <a:pt x="237877" y="2260178"/>
                  </a:lnTo>
                  <a:lnTo>
                    <a:pt x="238778" y="2259031"/>
                  </a:lnTo>
                  <a:lnTo>
                    <a:pt x="239679" y="2258343"/>
                  </a:lnTo>
                  <a:lnTo>
                    <a:pt x="241030" y="2257655"/>
                  </a:lnTo>
                  <a:lnTo>
                    <a:pt x="242156" y="2257426"/>
                  </a:lnTo>
                  <a:close/>
                  <a:moveTo>
                    <a:pt x="3424697" y="2254250"/>
                  </a:moveTo>
                  <a:lnTo>
                    <a:pt x="3426111" y="2254707"/>
                  </a:lnTo>
                  <a:lnTo>
                    <a:pt x="3427525" y="2255849"/>
                  </a:lnTo>
                  <a:lnTo>
                    <a:pt x="3428703" y="2257220"/>
                  </a:lnTo>
                  <a:lnTo>
                    <a:pt x="3429174" y="2258820"/>
                  </a:lnTo>
                  <a:lnTo>
                    <a:pt x="3429881" y="2260648"/>
                  </a:lnTo>
                  <a:lnTo>
                    <a:pt x="3430353" y="2262704"/>
                  </a:lnTo>
                  <a:lnTo>
                    <a:pt x="3430588" y="2264761"/>
                  </a:lnTo>
                  <a:lnTo>
                    <a:pt x="3430588" y="2267046"/>
                  </a:lnTo>
                  <a:lnTo>
                    <a:pt x="3429881" y="2272302"/>
                  </a:lnTo>
                  <a:lnTo>
                    <a:pt x="3429174" y="2278014"/>
                  </a:lnTo>
                  <a:lnTo>
                    <a:pt x="3427760" y="2283498"/>
                  </a:lnTo>
                  <a:lnTo>
                    <a:pt x="3426111" y="2288525"/>
                  </a:lnTo>
                  <a:lnTo>
                    <a:pt x="3424697" y="2292181"/>
                  </a:lnTo>
                  <a:lnTo>
                    <a:pt x="3423519" y="2295609"/>
                  </a:lnTo>
                  <a:lnTo>
                    <a:pt x="3421869" y="2298808"/>
                  </a:lnTo>
                  <a:lnTo>
                    <a:pt x="3420220" y="2301779"/>
                  </a:lnTo>
                  <a:lnTo>
                    <a:pt x="3418570" y="2304521"/>
                  </a:lnTo>
                  <a:lnTo>
                    <a:pt x="3416685" y="2306806"/>
                  </a:lnTo>
                  <a:lnTo>
                    <a:pt x="3415035" y="2308862"/>
                  </a:lnTo>
                  <a:lnTo>
                    <a:pt x="3413386" y="2310919"/>
                  </a:lnTo>
                  <a:lnTo>
                    <a:pt x="3411736" y="2312061"/>
                  </a:lnTo>
                  <a:lnTo>
                    <a:pt x="3410087" y="2313432"/>
                  </a:lnTo>
                  <a:lnTo>
                    <a:pt x="3408437" y="2313889"/>
                  </a:lnTo>
                  <a:lnTo>
                    <a:pt x="3406788" y="2314575"/>
                  </a:lnTo>
                  <a:lnTo>
                    <a:pt x="3405610" y="2314575"/>
                  </a:lnTo>
                  <a:lnTo>
                    <a:pt x="3404196" y="2313889"/>
                  </a:lnTo>
                  <a:lnTo>
                    <a:pt x="3403017" y="2313204"/>
                  </a:lnTo>
                  <a:lnTo>
                    <a:pt x="3402310" y="2311833"/>
                  </a:lnTo>
                  <a:lnTo>
                    <a:pt x="3401368" y="2310462"/>
                  </a:lnTo>
                  <a:lnTo>
                    <a:pt x="3401132" y="2308862"/>
                  </a:lnTo>
                  <a:lnTo>
                    <a:pt x="3400425" y="2305892"/>
                  </a:lnTo>
                  <a:lnTo>
                    <a:pt x="3400425" y="2301779"/>
                  </a:lnTo>
                  <a:lnTo>
                    <a:pt x="3400661" y="2297665"/>
                  </a:lnTo>
                  <a:lnTo>
                    <a:pt x="3401132" y="2293095"/>
                  </a:lnTo>
                  <a:lnTo>
                    <a:pt x="3402075" y="2288525"/>
                  </a:lnTo>
                  <a:lnTo>
                    <a:pt x="3403489" y="2283498"/>
                  </a:lnTo>
                  <a:lnTo>
                    <a:pt x="3404903" y="2278700"/>
                  </a:lnTo>
                  <a:lnTo>
                    <a:pt x="3406788" y="2273901"/>
                  </a:lnTo>
                  <a:lnTo>
                    <a:pt x="3409144" y="2269560"/>
                  </a:lnTo>
                  <a:lnTo>
                    <a:pt x="3411265" y="2265446"/>
                  </a:lnTo>
                  <a:lnTo>
                    <a:pt x="3413622" y="2261790"/>
                  </a:lnTo>
                  <a:lnTo>
                    <a:pt x="3416449" y="2258820"/>
                  </a:lnTo>
                  <a:lnTo>
                    <a:pt x="3419041" y="2256535"/>
                  </a:lnTo>
                  <a:lnTo>
                    <a:pt x="3420455" y="2255621"/>
                  </a:lnTo>
                  <a:lnTo>
                    <a:pt x="3421869" y="2254935"/>
                  </a:lnTo>
                  <a:lnTo>
                    <a:pt x="3423283" y="2254478"/>
                  </a:lnTo>
                  <a:lnTo>
                    <a:pt x="3424697" y="2254250"/>
                  </a:lnTo>
                  <a:close/>
                  <a:moveTo>
                    <a:pt x="333526" y="2251076"/>
                  </a:moveTo>
                  <a:lnTo>
                    <a:pt x="335144" y="2251076"/>
                  </a:lnTo>
                  <a:lnTo>
                    <a:pt x="337455" y="2251534"/>
                  </a:lnTo>
                  <a:lnTo>
                    <a:pt x="339535" y="2251993"/>
                  </a:lnTo>
                  <a:lnTo>
                    <a:pt x="342077" y="2252911"/>
                  </a:lnTo>
                  <a:lnTo>
                    <a:pt x="343925" y="2254287"/>
                  </a:lnTo>
                  <a:lnTo>
                    <a:pt x="346005" y="2256122"/>
                  </a:lnTo>
                  <a:lnTo>
                    <a:pt x="347854" y="2257957"/>
                  </a:lnTo>
                  <a:lnTo>
                    <a:pt x="349703" y="2260251"/>
                  </a:lnTo>
                  <a:lnTo>
                    <a:pt x="351552" y="2262544"/>
                  </a:lnTo>
                  <a:lnTo>
                    <a:pt x="353169" y="2264838"/>
                  </a:lnTo>
                  <a:lnTo>
                    <a:pt x="354556" y="2267591"/>
                  </a:lnTo>
                  <a:lnTo>
                    <a:pt x="357098" y="2272866"/>
                  </a:lnTo>
                  <a:lnTo>
                    <a:pt x="359178" y="2278371"/>
                  </a:lnTo>
                  <a:lnTo>
                    <a:pt x="360564" y="2283417"/>
                  </a:lnTo>
                  <a:lnTo>
                    <a:pt x="361489" y="2287087"/>
                  </a:lnTo>
                  <a:lnTo>
                    <a:pt x="361720" y="2290528"/>
                  </a:lnTo>
                  <a:lnTo>
                    <a:pt x="361951" y="2293968"/>
                  </a:lnTo>
                  <a:lnTo>
                    <a:pt x="361951" y="2296950"/>
                  </a:lnTo>
                  <a:lnTo>
                    <a:pt x="361489" y="2299703"/>
                  </a:lnTo>
                  <a:lnTo>
                    <a:pt x="360795" y="2302455"/>
                  </a:lnTo>
                  <a:lnTo>
                    <a:pt x="360333" y="2304749"/>
                  </a:lnTo>
                  <a:lnTo>
                    <a:pt x="359178" y="2306584"/>
                  </a:lnTo>
                  <a:lnTo>
                    <a:pt x="358253" y="2308190"/>
                  </a:lnTo>
                  <a:lnTo>
                    <a:pt x="356867" y="2309566"/>
                  </a:lnTo>
                  <a:lnTo>
                    <a:pt x="355249" y="2310713"/>
                  </a:lnTo>
                  <a:lnTo>
                    <a:pt x="353631" y="2311171"/>
                  </a:lnTo>
                  <a:lnTo>
                    <a:pt x="351783" y="2311401"/>
                  </a:lnTo>
                  <a:lnTo>
                    <a:pt x="349703" y="2311171"/>
                  </a:lnTo>
                  <a:lnTo>
                    <a:pt x="347623" y="2310713"/>
                  </a:lnTo>
                  <a:lnTo>
                    <a:pt x="345543" y="2309566"/>
                  </a:lnTo>
                  <a:lnTo>
                    <a:pt x="343925" y="2308190"/>
                  </a:lnTo>
                  <a:lnTo>
                    <a:pt x="342077" y="2307272"/>
                  </a:lnTo>
                  <a:lnTo>
                    <a:pt x="339072" y="2304061"/>
                  </a:lnTo>
                  <a:lnTo>
                    <a:pt x="336068" y="2300391"/>
                  </a:lnTo>
                  <a:lnTo>
                    <a:pt x="333526" y="2296262"/>
                  </a:lnTo>
                  <a:lnTo>
                    <a:pt x="331446" y="2291904"/>
                  </a:lnTo>
                  <a:lnTo>
                    <a:pt x="329366" y="2287317"/>
                  </a:lnTo>
                  <a:lnTo>
                    <a:pt x="327980" y="2282500"/>
                  </a:lnTo>
                  <a:lnTo>
                    <a:pt x="326593" y="2277912"/>
                  </a:lnTo>
                  <a:lnTo>
                    <a:pt x="325900" y="2273096"/>
                  </a:lnTo>
                  <a:lnTo>
                    <a:pt x="325438" y="2268508"/>
                  </a:lnTo>
                  <a:lnTo>
                    <a:pt x="325669" y="2264379"/>
                  </a:lnTo>
                  <a:lnTo>
                    <a:pt x="326362" y="2260709"/>
                  </a:lnTo>
                  <a:lnTo>
                    <a:pt x="326593" y="2258874"/>
                  </a:lnTo>
                  <a:lnTo>
                    <a:pt x="327287" y="2257269"/>
                  </a:lnTo>
                  <a:lnTo>
                    <a:pt x="327980" y="2255893"/>
                  </a:lnTo>
                  <a:lnTo>
                    <a:pt x="328673" y="2254516"/>
                  </a:lnTo>
                  <a:lnTo>
                    <a:pt x="329829" y="2253599"/>
                  </a:lnTo>
                  <a:lnTo>
                    <a:pt x="330753" y="2252452"/>
                  </a:lnTo>
                  <a:lnTo>
                    <a:pt x="332140" y="2251764"/>
                  </a:lnTo>
                  <a:lnTo>
                    <a:pt x="333526" y="2251076"/>
                  </a:lnTo>
                  <a:close/>
                  <a:moveTo>
                    <a:pt x="3341579" y="2247900"/>
                  </a:moveTo>
                  <a:lnTo>
                    <a:pt x="3343648" y="2248585"/>
                  </a:lnTo>
                  <a:lnTo>
                    <a:pt x="3345028" y="2249499"/>
                  </a:lnTo>
                  <a:lnTo>
                    <a:pt x="3346407" y="2250642"/>
                  </a:lnTo>
                  <a:lnTo>
                    <a:pt x="3347557" y="2252241"/>
                  </a:lnTo>
                  <a:lnTo>
                    <a:pt x="3348247" y="2254069"/>
                  </a:lnTo>
                  <a:lnTo>
                    <a:pt x="3348936" y="2256126"/>
                  </a:lnTo>
                  <a:lnTo>
                    <a:pt x="3349396" y="2258639"/>
                  </a:lnTo>
                  <a:lnTo>
                    <a:pt x="3349626" y="2260924"/>
                  </a:lnTo>
                  <a:lnTo>
                    <a:pt x="3349626" y="2263438"/>
                  </a:lnTo>
                  <a:lnTo>
                    <a:pt x="3349626" y="2266180"/>
                  </a:lnTo>
                  <a:lnTo>
                    <a:pt x="3349166" y="2271664"/>
                  </a:lnTo>
                  <a:lnTo>
                    <a:pt x="3347787" y="2276920"/>
                  </a:lnTo>
                  <a:lnTo>
                    <a:pt x="3346407" y="2282175"/>
                  </a:lnTo>
                  <a:lnTo>
                    <a:pt x="3344798" y="2286060"/>
                  </a:lnTo>
                  <a:lnTo>
                    <a:pt x="3343189" y="2289487"/>
                  </a:lnTo>
                  <a:lnTo>
                    <a:pt x="3341579" y="2292915"/>
                  </a:lnTo>
                  <a:lnTo>
                    <a:pt x="3339740" y="2296114"/>
                  </a:lnTo>
                  <a:lnTo>
                    <a:pt x="3337900" y="2298856"/>
                  </a:lnTo>
                  <a:lnTo>
                    <a:pt x="3335831" y="2301370"/>
                  </a:lnTo>
                  <a:lnTo>
                    <a:pt x="3333992" y="2303426"/>
                  </a:lnTo>
                  <a:lnTo>
                    <a:pt x="3331923" y="2305026"/>
                  </a:lnTo>
                  <a:lnTo>
                    <a:pt x="3330083" y="2306625"/>
                  </a:lnTo>
                  <a:lnTo>
                    <a:pt x="3328244" y="2307539"/>
                  </a:lnTo>
                  <a:lnTo>
                    <a:pt x="3325945" y="2307996"/>
                  </a:lnTo>
                  <a:lnTo>
                    <a:pt x="3324565" y="2308225"/>
                  </a:lnTo>
                  <a:lnTo>
                    <a:pt x="3322726" y="2307996"/>
                  </a:lnTo>
                  <a:lnTo>
                    <a:pt x="3321117" y="2307311"/>
                  </a:lnTo>
                  <a:lnTo>
                    <a:pt x="3319737" y="2305940"/>
                  </a:lnTo>
                  <a:lnTo>
                    <a:pt x="3318358" y="2304340"/>
                  </a:lnTo>
                  <a:lnTo>
                    <a:pt x="3317898" y="2302741"/>
                  </a:lnTo>
                  <a:lnTo>
                    <a:pt x="3317208" y="2301141"/>
                  </a:lnTo>
                  <a:lnTo>
                    <a:pt x="3316518" y="2297714"/>
                  </a:lnTo>
                  <a:lnTo>
                    <a:pt x="3316288" y="2293829"/>
                  </a:lnTo>
                  <a:lnTo>
                    <a:pt x="3316288" y="2289487"/>
                  </a:lnTo>
                  <a:lnTo>
                    <a:pt x="3316748" y="2285146"/>
                  </a:lnTo>
                  <a:lnTo>
                    <a:pt x="3317898" y="2280347"/>
                  </a:lnTo>
                  <a:lnTo>
                    <a:pt x="3318817" y="2275549"/>
                  </a:lnTo>
                  <a:lnTo>
                    <a:pt x="3320657" y="2271207"/>
                  </a:lnTo>
                  <a:lnTo>
                    <a:pt x="3322726" y="2266637"/>
                  </a:lnTo>
                  <a:lnTo>
                    <a:pt x="3324795" y="2262524"/>
                  </a:lnTo>
                  <a:lnTo>
                    <a:pt x="3327094" y="2258639"/>
                  </a:lnTo>
                  <a:lnTo>
                    <a:pt x="3329853" y="2255212"/>
                  </a:lnTo>
                  <a:lnTo>
                    <a:pt x="3332382" y="2252241"/>
                  </a:lnTo>
                  <a:lnTo>
                    <a:pt x="3333992" y="2251099"/>
                  </a:lnTo>
                  <a:lnTo>
                    <a:pt x="3335371" y="2250185"/>
                  </a:lnTo>
                  <a:lnTo>
                    <a:pt x="3336981" y="2249271"/>
                  </a:lnTo>
                  <a:lnTo>
                    <a:pt x="3338590" y="2248585"/>
                  </a:lnTo>
                  <a:lnTo>
                    <a:pt x="3340200" y="2248357"/>
                  </a:lnTo>
                  <a:lnTo>
                    <a:pt x="3341579" y="2247900"/>
                  </a:lnTo>
                  <a:close/>
                  <a:moveTo>
                    <a:pt x="445408" y="2244726"/>
                  </a:moveTo>
                  <a:lnTo>
                    <a:pt x="447902" y="2244954"/>
                  </a:lnTo>
                  <a:lnTo>
                    <a:pt x="450397" y="2245640"/>
                  </a:lnTo>
                  <a:lnTo>
                    <a:pt x="452892" y="2246782"/>
                  </a:lnTo>
                  <a:lnTo>
                    <a:pt x="454933" y="2248153"/>
                  </a:lnTo>
                  <a:lnTo>
                    <a:pt x="457427" y="2249753"/>
                  </a:lnTo>
                  <a:lnTo>
                    <a:pt x="459469" y="2251809"/>
                  </a:lnTo>
                  <a:lnTo>
                    <a:pt x="461283" y="2253866"/>
                  </a:lnTo>
                  <a:lnTo>
                    <a:pt x="463097" y="2256151"/>
                  </a:lnTo>
                  <a:lnTo>
                    <a:pt x="464685" y="2258664"/>
                  </a:lnTo>
                  <a:lnTo>
                    <a:pt x="466272" y="2261178"/>
                  </a:lnTo>
                  <a:lnTo>
                    <a:pt x="467633" y="2263920"/>
                  </a:lnTo>
                  <a:lnTo>
                    <a:pt x="468767" y="2266434"/>
                  </a:lnTo>
                  <a:lnTo>
                    <a:pt x="470581" y="2272146"/>
                  </a:lnTo>
                  <a:lnTo>
                    <a:pt x="471942" y="2276945"/>
                  </a:lnTo>
                  <a:lnTo>
                    <a:pt x="472849" y="2281058"/>
                  </a:lnTo>
                  <a:lnTo>
                    <a:pt x="473076" y="2284714"/>
                  </a:lnTo>
                  <a:lnTo>
                    <a:pt x="472849" y="2288141"/>
                  </a:lnTo>
                  <a:lnTo>
                    <a:pt x="472622" y="2291341"/>
                  </a:lnTo>
                  <a:lnTo>
                    <a:pt x="471942" y="2294083"/>
                  </a:lnTo>
                  <a:lnTo>
                    <a:pt x="471035" y="2296825"/>
                  </a:lnTo>
                  <a:lnTo>
                    <a:pt x="469901" y="2299110"/>
                  </a:lnTo>
                  <a:lnTo>
                    <a:pt x="468540" y="2300938"/>
                  </a:lnTo>
                  <a:lnTo>
                    <a:pt x="466953" y="2302537"/>
                  </a:lnTo>
                  <a:lnTo>
                    <a:pt x="465138" y="2303908"/>
                  </a:lnTo>
                  <a:lnTo>
                    <a:pt x="463097" y="2304594"/>
                  </a:lnTo>
                  <a:lnTo>
                    <a:pt x="461056" y="2305051"/>
                  </a:lnTo>
                  <a:lnTo>
                    <a:pt x="458561" y="2305051"/>
                  </a:lnTo>
                  <a:lnTo>
                    <a:pt x="456294" y="2304365"/>
                  </a:lnTo>
                  <a:lnTo>
                    <a:pt x="454026" y="2303451"/>
                  </a:lnTo>
                  <a:lnTo>
                    <a:pt x="451304" y="2301852"/>
                  </a:lnTo>
                  <a:lnTo>
                    <a:pt x="449490" y="2300481"/>
                  </a:lnTo>
                  <a:lnTo>
                    <a:pt x="447676" y="2298881"/>
                  </a:lnTo>
                  <a:lnTo>
                    <a:pt x="444501" y="2295682"/>
                  </a:lnTo>
                  <a:lnTo>
                    <a:pt x="442006" y="2292026"/>
                  </a:lnTo>
                  <a:lnTo>
                    <a:pt x="439511" y="2287913"/>
                  </a:lnTo>
                  <a:lnTo>
                    <a:pt x="437470" y="2283571"/>
                  </a:lnTo>
                  <a:lnTo>
                    <a:pt x="435656" y="2279230"/>
                  </a:lnTo>
                  <a:lnTo>
                    <a:pt x="434749" y="2274431"/>
                  </a:lnTo>
                  <a:lnTo>
                    <a:pt x="433615" y="2269861"/>
                  </a:lnTo>
                  <a:lnTo>
                    <a:pt x="433388" y="2265520"/>
                  </a:lnTo>
                  <a:lnTo>
                    <a:pt x="433388" y="2261178"/>
                  </a:lnTo>
                  <a:lnTo>
                    <a:pt x="433841" y="2257293"/>
                  </a:lnTo>
                  <a:lnTo>
                    <a:pt x="434749" y="2253637"/>
                  </a:lnTo>
                  <a:lnTo>
                    <a:pt x="435429" y="2252038"/>
                  </a:lnTo>
                  <a:lnTo>
                    <a:pt x="436109" y="2250438"/>
                  </a:lnTo>
                  <a:lnTo>
                    <a:pt x="437016" y="2249067"/>
                  </a:lnTo>
                  <a:lnTo>
                    <a:pt x="437924" y="2247925"/>
                  </a:lnTo>
                  <a:lnTo>
                    <a:pt x="439284" y="2247011"/>
                  </a:lnTo>
                  <a:lnTo>
                    <a:pt x="440418" y="2246097"/>
                  </a:lnTo>
                  <a:lnTo>
                    <a:pt x="442006" y="2245411"/>
                  </a:lnTo>
                  <a:lnTo>
                    <a:pt x="443593" y="2244954"/>
                  </a:lnTo>
                  <a:lnTo>
                    <a:pt x="445408" y="2244726"/>
                  </a:lnTo>
                  <a:close/>
                  <a:moveTo>
                    <a:pt x="3240801" y="2241550"/>
                  </a:moveTo>
                  <a:lnTo>
                    <a:pt x="3242792" y="2242007"/>
                  </a:lnTo>
                  <a:lnTo>
                    <a:pt x="3244784" y="2243149"/>
                  </a:lnTo>
                  <a:lnTo>
                    <a:pt x="3246333" y="2244520"/>
                  </a:lnTo>
                  <a:lnTo>
                    <a:pt x="3247661" y="2245891"/>
                  </a:lnTo>
                  <a:lnTo>
                    <a:pt x="3248988" y="2247719"/>
                  </a:lnTo>
                  <a:lnTo>
                    <a:pt x="3249652" y="2249776"/>
                  </a:lnTo>
                  <a:lnTo>
                    <a:pt x="3250537" y="2252061"/>
                  </a:lnTo>
                  <a:lnTo>
                    <a:pt x="3250980" y="2254574"/>
                  </a:lnTo>
                  <a:lnTo>
                    <a:pt x="3251201" y="2257088"/>
                  </a:lnTo>
                  <a:lnTo>
                    <a:pt x="3251201" y="2259830"/>
                  </a:lnTo>
                  <a:lnTo>
                    <a:pt x="3251201" y="2262344"/>
                  </a:lnTo>
                  <a:lnTo>
                    <a:pt x="3250980" y="2265314"/>
                  </a:lnTo>
                  <a:lnTo>
                    <a:pt x="3249874" y="2270798"/>
                  </a:lnTo>
                  <a:lnTo>
                    <a:pt x="3248767" y="2275825"/>
                  </a:lnTo>
                  <a:lnTo>
                    <a:pt x="3247218" y="2279938"/>
                  </a:lnTo>
                  <a:lnTo>
                    <a:pt x="3245669" y="2283594"/>
                  </a:lnTo>
                  <a:lnTo>
                    <a:pt x="3243677" y="2287022"/>
                  </a:lnTo>
                  <a:lnTo>
                    <a:pt x="3241907" y="2290221"/>
                  </a:lnTo>
                  <a:lnTo>
                    <a:pt x="3239473" y="2293192"/>
                  </a:lnTo>
                  <a:lnTo>
                    <a:pt x="3237481" y="2295477"/>
                  </a:lnTo>
                  <a:lnTo>
                    <a:pt x="3235268" y="2297533"/>
                  </a:lnTo>
                  <a:lnTo>
                    <a:pt x="3232834" y="2299133"/>
                  </a:lnTo>
                  <a:lnTo>
                    <a:pt x="3230621" y="2300504"/>
                  </a:lnTo>
                  <a:lnTo>
                    <a:pt x="3228408" y="2301646"/>
                  </a:lnTo>
                  <a:lnTo>
                    <a:pt x="3226195" y="2301875"/>
                  </a:lnTo>
                  <a:lnTo>
                    <a:pt x="3224204" y="2301875"/>
                  </a:lnTo>
                  <a:lnTo>
                    <a:pt x="3222212" y="2301418"/>
                  </a:lnTo>
                  <a:lnTo>
                    <a:pt x="3220442" y="2300047"/>
                  </a:lnTo>
                  <a:lnTo>
                    <a:pt x="3218671" y="2298447"/>
                  </a:lnTo>
                  <a:lnTo>
                    <a:pt x="3217344" y="2296391"/>
                  </a:lnTo>
                  <a:lnTo>
                    <a:pt x="3216680" y="2294791"/>
                  </a:lnTo>
                  <a:lnTo>
                    <a:pt x="3216016" y="2293192"/>
                  </a:lnTo>
                  <a:lnTo>
                    <a:pt x="3215131" y="2289536"/>
                  </a:lnTo>
                  <a:lnTo>
                    <a:pt x="3214688" y="2285422"/>
                  </a:lnTo>
                  <a:lnTo>
                    <a:pt x="3214688" y="2281309"/>
                  </a:lnTo>
                  <a:lnTo>
                    <a:pt x="3215352" y="2276739"/>
                  </a:lnTo>
                  <a:lnTo>
                    <a:pt x="3216016" y="2272398"/>
                  </a:lnTo>
                  <a:lnTo>
                    <a:pt x="3217344" y="2267828"/>
                  </a:lnTo>
                  <a:lnTo>
                    <a:pt x="3218893" y="2263486"/>
                  </a:lnTo>
                  <a:lnTo>
                    <a:pt x="3220884" y="2259145"/>
                  </a:lnTo>
                  <a:lnTo>
                    <a:pt x="3222876" y="2255031"/>
                  </a:lnTo>
                  <a:lnTo>
                    <a:pt x="3225532" y="2251604"/>
                  </a:lnTo>
                  <a:lnTo>
                    <a:pt x="3227966" y="2248405"/>
                  </a:lnTo>
                  <a:lnTo>
                    <a:pt x="3231064" y="2245434"/>
                  </a:lnTo>
                  <a:lnTo>
                    <a:pt x="3232613" y="2244520"/>
                  </a:lnTo>
                  <a:lnTo>
                    <a:pt x="3234162" y="2243606"/>
                  </a:lnTo>
                  <a:lnTo>
                    <a:pt x="3235711" y="2242921"/>
                  </a:lnTo>
                  <a:lnTo>
                    <a:pt x="3237260" y="2242007"/>
                  </a:lnTo>
                  <a:lnTo>
                    <a:pt x="3239030" y="2241778"/>
                  </a:lnTo>
                  <a:lnTo>
                    <a:pt x="3240801" y="2241550"/>
                  </a:lnTo>
                  <a:close/>
                  <a:moveTo>
                    <a:pt x="571724" y="2239963"/>
                  </a:moveTo>
                  <a:lnTo>
                    <a:pt x="574403" y="2240186"/>
                  </a:lnTo>
                  <a:lnTo>
                    <a:pt x="577305" y="2240856"/>
                  </a:lnTo>
                  <a:lnTo>
                    <a:pt x="579984" y="2241973"/>
                  </a:lnTo>
                  <a:lnTo>
                    <a:pt x="582440" y="2243313"/>
                  </a:lnTo>
                  <a:lnTo>
                    <a:pt x="584672" y="2244653"/>
                  </a:lnTo>
                  <a:lnTo>
                    <a:pt x="586904" y="2246886"/>
                  </a:lnTo>
                  <a:lnTo>
                    <a:pt x="588914" y="2248896"/>
                  </a:lnTo>
                  <a:lnTo>
                    <a:pt x="590700" y="2251130"/>
                  </a:lnTo>
                  <a:lnTo>
                    <a:pt x="592486" y="2253586"/>
                  </a:lnTo>
                  <a:lnTo>
                    <a:pt x="594048" y="2256043"/>
                  </a:lnTo>
                  <a:lnTo>
                    <a:pt x="595388" y="2258723"/>
                  </a:lnTo>
                  <a:lnTo>
                    <a:pt x="596504" y="2261180"/>
                  </a:lnTo>
                  <a:lnTo>
                    <a:pt x="597620" y="2263860"/>
                  </a:lnTo>
                  <a:lnTo>
                    <a:pt x="598290" y="2266540"/>
                  </a:lnTo>
                  <a:lnTo>
                    <a:pt x="599183" y="2269220"/>
                  </a:lnTo>
                  <a:lnTo>
                    <a:pt x="599629" y="2271453"/>
                  </a:lnTo>
                  <a:lnTo>
                    <a:pt x="600076" y="2275697"/>
                  </a:lnTo>
                  <a:lnTo>
                    <a:pt x="600076" y="2279494"/>
                  </a:lnTo>
                  <a:lnTo>
                    <a:pt x="599853" y="2283067"/>
                  </a:lnTo>
                  <a:lnTo>
                    <a:pt x="599183" y="2286194"/>
                  </a:lnTo>
                  <a:lnTo>
                    <a:pt x="598290" y="2289097"/>
                  </a:lnTo>
                  <a:lnTo>
                    <a:pt x="597174" y="2291554"/>
                  </a:lnTo>
                  <a:lnTo>
                    <a:pt x="595611" y="2293787"/>
                  </a:lnTo>
                  <a:lnTo>
                    <a:pt x="593825" y="2295797"/>
                  </a:lnTo>
                  <a:lnTo>
                    <a:pt x="591593" y="2297137"/>
                  </a:lnTo>
                  <a:lnTo>
                    <a:pt x="589360" y="2298254"/>
                  </a:lnTo>
                  <a:lnTo>
                    <a:pt x="587128" y="2298701"/>
                  </a:lnTo>
                  <a:lnTo>
                    <a:pt x="584449" y="2298701"/>
                  </a:lnTo>
                  <a:lnTo>
                    <a:pt x="581993" y="2298477"/>
                  </a:lnTo>
                  <a:lnTo>
                    <a:pt x="579091" y="2297584"/>
                  </a:lnTo>
                  <a:lnTo>
                    <a:pt x="576189" y="2296244"/>
                  </a:lnTo>
                  <a:lnTo>
                    <a:pt x="573286" y="2294234"/>
                  </a:lnTo>
                  <a:lnTo>
                    <a:pt x="569938" y="2291331"/>
                  </a:lnTo>
                  <a:lnTo>
                    <a:pt x="566812" y="2287757"/>
                  </a:lnTo>
                  <a:lnTo>
                    <a:pt x="564133" y="2284184"/>
                  </a:lnTo>
                  <a:lnTo>
                    <a:pt x="562124" y="2279940"/>
                  </a:lnTo>
                  <a:lnTo>
                    <a:pt x="560338" y="2275920"/>
                  </a:lnTo>
                  <a:lnTo>
                    <a:pt x="558776" y="2271453"/>
                  </a:lnTo>
                  <a:lnTo>
                    <a:pt x="558106" y="2267210"/>
                  </a:lnTo>
                  <a:lnTo>
                    <a:pt x="557436" y="2262967"/>
                  </a:lnTo>
                  <a:lnTo>
                    <a:pt x="557213" y="2258947"/>
                  </a:lnTo>
                  <a:lnTo>
                    <a:pt x="557659" y="2254703"/>
                  </a:lnTo>
                  <a:lnTo>
                    <a:pt x="558552" y="2251130"/>
                  </a:lnTo>
                  <a:lnTo>
                    <a:pt x="559892" y="2247780"/>
                  </a:lnTo>
                  <a:lnTo>
                    <a:pt x="560562" y="2246663"/>
                  </a:lnTo>
                  <a:lnTo>
                    <a:pt x="561678" y="2245100"/>
                  </a:lnTo>
                  <a:lnTo>
                    <a:pt x="562571" y="2243760"/>
                  </a:lnTo>
                  <a:lnTo>
                    <a:pt x="563910" y="2242643"/>
                  </a:lnTo>
                  <a:lnTo>
                    <a:pt x="565250" y="2241973"/>
                  </a:lnTo>
                  <a:lnTo>
                    <a:pt x="566589" y="2241079"/>
                  </a:lnTo>
                  <a:lnTo>
                    <a:pt x="568152" y="2240409"/>
                  </a:lnTo>
                  <a:lnTo>
                    <a:pt x="569491" y="2240186"/>
                  </a:lnTo>
                  <a:lnTo>
                    <a:pt x="571724" y="2239963"/>
                  </a:lnTo>
                  <a:close/>
                  <a:moveTo>
                    <a:pt x="2836985" y="2228850"/>
                  </a:moveTo>
                  <a:lnTo>
                    <a:pt x="2840325" y="2229295"/>
                  </a:lnTo>
                  <a:lnTo>
                    <a:pt x="2842997" y="2230185"/>
                  </a:lnTo>
                  <a:lnTo>
                    <a:pt x="2845669" y="2231297"/>
                  </a:lnTo>
                  <a:lnTo>
                    <a:pt x="2847896" y="2232855"/>
                  </a:lnTo>
                  <a:lnTo>
                    <a:pt x="2849678" y="2234635"/>
                  </a:lnTo>
                  <a:lnTo>
                    <a:pt x="2851459" y="2236414"/>
                  </a:lnTo>
                  <a:lnTo>
                    <a:pt x="2852795" y="2238862"/>
                  </a:lnTo>
                  <a:lnTo>
                    <a:pt x="2853909" y="2241087"/>
                  </a:lnTo>
                  <a:lnTo>
                    <a:pt x="2854799" y="2243757"/>
                  </a:lnTo>
                  <a:lnTo>
                    <a:pt x="2855467" y="2246204"/>
                  </a:lnTo>
                  <a:lnTo>
                    <a:pt x="2855913" y="2248874"/>
                  </a:lnTo>
                  <a:lnTo>
                    <a:pt x="2855913" y="2251544"/>
                  </a:lnTo>
                  <a:lnTo>
                    <a:pt x="2855913" y="2254214"/>
                  </a:lnTo>
                  <a:lnTo>
                    <a:pt x="2855690" y="2257106"/>
                  </a:lnTo>
                  <a:lnTo>
                    <a:pt x="2855467" y="2259554"/>
                  </a:lnTo>
                  <a:lnTo>
                    <a:pt x="2854577" y="2261779"/>
                  </a:lnTo>
                  <a:lnTo>
                    <a:pt x="2853018" y="2266228"/>
                  </a:lnTo>
                  <a:lnTo>
                    <a:pt x="2851236" y="2270233"/>
                  </a:lnTo>
                  <a:lnTo>
                    <a:pt x="2849010" y="2274238"/>
                  </a:lnTo>
                  <a:lnTo>
                    <a:pt x="2846337" y="2277353"/>
                  </a:lnTo>
                  <a:lnTo>
                    <a:pt x="2843665" y="2280023"/>
                  </a:lnTo>
                  <a:lnTo>
                    <a:pt x="2840548" y="2282693"/>
                  </a:lnTo>
                  <a:lnTo>
                    <a:pt x="2837430" y="2284695"/>
                  </a:lnTo>
                  <a:lnTo>
                    <a:pt x="2834090" y="2286030"/>
                  </a:lnTo>
                  <a:lnTo>
                    <a:pt x="2830750" y="2286920"/>
                  </a:lnTo>
                  <a:lnTo>
                    <a:pt x="2827409" y="2287588"/>
                  </a:lnTo>
                  <a:lnTo>
                    <a:pt x="2824069" y="2287588"/>
                  </a:lnTo>
                  <a:lnTo>
                    <a:pt x="2820951" y="2286920"/>
                  </a:lnTo>
                  <a:lnTo>
                    <a:pt x="2818057" y="2285808"/>
                  </a:lnTo>
                  <a:lnTo>
                    <a:pt x="2816720" y="2284918"/>
                  </a:lnTo>
                  <a:lnTo>
                    <a:pt x="2815162" y="2284028"/>
                  </a:lnTo>
                  <a:lnTo>
                    <a:pt x="2813826" y="2282915"/>
                  </a:lnTo>
                  <a:lnTo>
                    <a:pt x="2812490" y="2281580"/>
                  </a:lnTo>
                  <a:lnTo>
                    <a:pt x="2811599" y="2280246"/>
                  </a:lnTo>
                  <a:lnTo>
                    <a:pt x="2810485" y="2278688"/>
                  </a:lnTo>
                  <a:lnTo>
                    <a:pt x="2809595" y="2276908"/>
                  </a:lnTo>
                  <a:lnTo>
                    <a:pt x="2808704" y="2275128"/>
                  </a:lnTo>
                  <a:lnTo>
                    <a:pt x="2807368" y="2271568"/>
                  </a:lnTo>
                  <a:lnTo>
                    <a:pt x="2806922" y="2267786"/>
                  </a:lnTo>
                  <a:lnTo>
                    <a:pt x="2806700" y="2263781"/>
                  </a:lnTo>
                  <a:lnTo>
                    <a:pt x="2806922" y="2259554"/>
                  </a:lnTo>
                  <a:lnTo>
                    <a:pt x="2807590" y="2255549"/>
                  </a:lnTo>
                  <a:lnTo>
                    <a:pt x="2808927" y="2251321"/>
                  </a:lnTo>
                  <a:lnTo>
                    <a:pt x="2810708" y="2247539"/>
                  </a:lnTo>
                  <a:lnTo>
                    <a:pt x="2812712" y="2243979"/>
                  </a:lnTo>
                  <a:lnTo>
                    <a:pt x="2815384" y="2240419"/>
                  </a:lnTo>
                  <a:lnTo>
                    <a:pt x="2818279" y="2237304"/>
                  </a:lnTo>
                  <a:lnTo>
                    <a:pt x="2821174" y="2234412"/>
                  </a:lnTo>
                  <a:lnTo>
                    <a:pt x="2824960" y="2232187"/>
                  </a:lnTo>
                  <a:lnTo>
                    <a:pt x="2826741" y="2231297"/>
                  </a:lnTo>
                  <a:lnTo>
                    <a:pt x="2828523" y="2230407"/>
                  </a:lnTo>
                  <a:lnTo>
                    <a:pt x="2830527" y="2229962"/>
                  </a:lnTo>
                  <a:lnTo>
                    <a:pt x="2832531" y="2229295"/>
                  </a:lnTo>
                  <a:lnTo>
                    <a:pt x="2834981" y="2229072"/>
                  </a:lnTo>
                  <a:lnTo>
                    <a:pt x="2836985" y="2228850"/>
                  </a:lnTo>
                  <a:close/>
                  <a:moveTo>
                    <a:pt x="2490619" y="2220913"/>
                  </a:moveTo>
                  <a:lnTo>
                    <a:pt x="2494535" y="2221368"/>
                  </a:lnTo>
                  <a:lnTo>
                    <a:pt x="2498221" y="2222279"/>
                  </a:lnTo>
                  <a:lnTo>
                    <a:pt x="2501446" y="2223644"/>
                  </a:lnTo>
                  <a:lnTo>
                    <a:pt x="2504210" y="2224783"/>
                  </a:lnTo>
                  <a:lnTo>
                    <a:pt x="2506744" y="2226604"/>
                  </a:lnTo>
                  <a:lnTo>
                    <a:pt x="2509047" y="2228880"/>
                  </a:lnTo>
                  <a:lnTo>
                    <a:pt x="2510890" y="2230929"/>
                  </a:lnTo>
                  <a:lnTo>
                    <a:pt x="2512502" y="2233433"/>
                  </a:lnTo>
                  <a:lnTo>
                    <a:pt x="2513884" y="2235937"/>
                  </a:lnTo>
                  <a:lnTo>
                    <a:pt x="2515036" y="2238441"/>
                  </a:lnTo>
                  <a:lnTo>
                    <a:pt x="2515727" y="2241400"/>
                  </a:lnTo>
                  <a:lnTo>
                    <a:pt x="2515957" y="2243905"/>
                  </a:lnTo>
                  <a:lnTo>
                    <a:pt x="2516188" y="2246864"/>
                  </a:lnTo>
                  <a:lnTo>
                    <a:pt x="2516188" y="2249596"/>
                  </a:lnTo>
                  <a:lnTo>
                    <a:pt x="2515957" y="2252100"/>
                  </a:lnTo>
                  <a:lnTo>
                    <a:pt x="2515727" y="2254831"/>
                  </a:lnTo>
                  <a:lnTo>
                    <a:pt x="2515036" y="2257108"/>
                  </a:lnTo>
                  <a:lnTo>
                    <a:pt x="2514115" y="2259384"/>
                  </a:lnTo>
                  <a:lnTo>
                    <a:pt x="2513424" y="2261661"/>
                  </a:lnTo>
                  <a:lnTo>
                    <a:pt x="2512042" y="2263937"/>
                  </a:lnTo>
                  <a:lnTo>
                    <a:pt x="2510890" y="2265758"/>
                  </a:lnTo>
                  <a:lnTo>
                    <a:pt x="2509738" y="2267807"/>
                  </a:lnTo>
                  <a:lnTo>
                    <a:pt x="2506744" y="2271222"/>
                  </a:lnTo>
                  <a:lnTo>
                    <a:pt x="2503288" y="2274181"/>
                  </a:lnTo>
                  <a:lnTo>
                    <a:pt x="2499603" y="2276685"/>
                  </a:lnTo>
                  <a:lnTo>
                    <a:pt x="2495917" y="2278506"/>
                  </a:lnTo>
                  <a:lnTo>
                    <a:pt x="2491541" y="2280100"/>
                  </a:lnTo>
                  <a:lnTo>
                    <a:pt x="2487625" y="2281010"/>
                  </a:lnTo>
                  <a:lnTo>
                    <a:pt x="2483479" y="2281238"/>
                  </a:lnTo>
                  <a:lnTo>
                    <a:pt x="2479333" y="2281010"/>
                  </a:lnTo>
                  <a:lnTo>
                    <a:pt x="2477259" y="2280782"/>
                  </a:lnTo>
                  <a:lnTo>
                    <a:pt x="2475186" y="2280100"/>
                  </a:lnTo>
                  <a:lnTo>
                    <a:pt x="2473344" y="2279417"/>
                  </a:lnTo>
                  <a:lnTo>
                    <a:pt x="2471501" y="2278506"/>
                  </a:lnTo>
                  <a:lnTo>
                    <a:pt x="2469658" y="2277595"/>
                  </a:lnTo>
                  <a:lnTo>
                    <a:pt x="2468046" y="2276457"/>
                  </a:lnTo>
                  <a:lnTo>
                    <a:pt x="2466203" y="2275319"/>
                  </a:lnTo>
                  <a:lnTo>
                    <a:pt x="2464590" y="2273726"/>
                  </a:lnTo>
                  <a:lnTo>
                    <a:pt x="2463208" y="2271904"/>
                  </a:lnTo>
                  <a:lnTo>
                    <a:pt x="2461826" y="2269856"/>
                  </a:lnTo>
                  <a:lnTo>
                    <a:pt x="2460905" y="2268490"/>
                  </a:lnTo>
                  <a:lnTo>
                    <a:pt x="2459753" y="2266669"/>
                  </a:lnTo>
                  <a:lnTo>
                    <a:pt x="2458371" y="2262799"/>
                  </a:lnTo>
                  <a:lnTo>
                    <a:pt x="2457680" y="2258929"/>
                  </a:lnTo>
                  <a:lnTo>
                    <a:pt x="2457450" y="2255059"/>
                  </a:lnTo>
                  <a:lnTo>
                    <a:pt x="2457680" y="2250734"/>
                  </a:lnTo>
                  <a:lnTo>
                    <a:pt x="2458371" y="2246864"/>
                  </a:lnTo>
                  <a:lnTo>
                    <a:pt x="2459523" y="2242994"/>
                  </a:lnTo>
                  <a:lnTo>
                    <a:pt x="2461366" y="2239124"/>
                  </a:lnTo>
                  <a:lnTo>
                    <a:pt x="2463439" y="2235709"/>
                  </a:lnTo>
                  <a:lnTo>
                    <a:pt x="2466203" y="2232295"/>
                  </a:lnTo>
                  <a:lnTo>
                    <a:pt x="2469197" y="2229108"/>
                  </a:lnTo>
                  <a:lnTo>
                    <a:pt x="2472653" y="2226376"/>
                  </a:lnTo>
                  <a:lnTo>
                    <a:pt x="2476799" y="2224327"/>
                  </a:lnTo>
                  <a:lnTo>
                    <a:pt x="2478872" y="2223189"/>
                  </a:lnTo>
                  <a:lnTo>
                    <a:pt x="2480945" y="2222506"/>
                  </a:lnTo>
                  <a:lnTo>
                    <a:pt x="2483018" y="2222051"/>
                  </a:lnTo>
                  <a:lnTo>
                    <a:pt x="2485552" y="2221368"/>
                  </a:lnTo>
                  <a:lnTo>
                    <a:pt x="2487855" y="2221140"/>
                  </a:lnTo>
                  <a:lnTo>
                    <a:pt x="2490619" y="2220913"/>
                  </a:lnTo>
                  <a:close/>
                  <a:moveTo>
                    <a:pt x="188506" y="2200276"/>
                  </a:moveTo>
                  <a:lnTo>
                    <a:pt x="190107" y="2200502"/>
                  </a:lnTo>
                  <a:lnTo>
                    <a:pt x="191935" y="2201179"/>
                  </a:lnTo>
                  <a:lnTo>
                    <a:pt x="193536" y="2202309"/>
                  </a:lnTo>
                  <a:lnTo>
                    <a:pt x="195136" y="2203665"/>
                  </a:lnTo>
                  <a:lnTo>
                    <a:pt x="196736" y="2205020"/>
                  </a:lnTo>
                  <a:lnTo>
                    <a:pt x="198336" y="2206828"/>
                  </a:lnTo>
                  <a:lnTo>
                    <a:pt x="199936" y="2209313"/>
                  </a:lnTo>
                  <a:lnTo>
                    <a:pt x="201308" y="2211347"/>
                  </a:lnTo>
                  <a:lnTo>
                    <a:pt x="203823" y="2216543"/>
                  </a:lnTo>
                  <a:lnTo>
                    <a:pt x="206337" y="2221740"/>
                  </a:lnTo>
                  <a:lnTo>
                    <a:pt x="208166" y="2227162"/>
                  </a:lnTo>
                  <a:lnTo>
                    <a:pt x="209309" y="2232359"/>
                  </a:lnTo>
                  <a:lnTo>
                    <a:pt x="210223" y="2235974"/>
                  </a:lnTo>
                  <a:lnTo>
                    <a:pt x="210681" y="2239137"/>
                  </a:lnTo>
                  <a:lnTo>
                    <a:pt x="210909" y="2242526"/>
                  </a:lnTo>
                  <a:lnTo>
                    <a:pt x="211138" y="2245463"/>
                  </a:lnTo>
                  <a:lnTo>
                    <a:pt x="211138" y="2248400"/>
                  </a:lnTo>
                  <a:lnTo>
                    <a:pt x="211138" y="2250660"/>
                  </a:lnTo>
                  <a:lnTo>
                    <a:pt x="210681" y="2252919"/>
                  </a:lnTo>
                  <a:lnTo>
                    <a:pt x="210452" y="2255178"/>
                  </a:lnTo>
                  <a:lnTo>
                    <a:pt x="209766" y="2256986"/>
                  </a:lnTo>
                  <a:lnTo>
                    <a:pt x="208852" y="2258115"/>
                  </a:lnTo>
                  <a:lnTo>
                    <a:pt x="208166" y="2259245"/>
                  </a:lnTo>
                  <a:lnTo>
                    <a:pt x="207023" y="2259923"/>
                  </a:lnTo>
                  <a:lnTo>
                    <a:pt x="205651" y="2260601"/>
                  </a:lnTo>
                  <a:lnTo>
                    <a:pt x="204508" y="2260601"/>
                  </a:lnTo>
                  <a:lnTo>
                    <a:pt x="202908" y="2260375"/>
                  </a:lnTo>
                  <a:lnTo>
                    <a:pt x="201308" y="2259471"/>
                  </a:lnTo>
                  <a:lnTo>
                    <a:pt x="199936" y="2258793"/>
                  </a:lnTo>
                  <a:lnTo>
                    <a:pt x="198565" y="2257438"/>
                  </a:lnTo>
                  <a:lnTo>
                    <a:pt x="196279" y="2254726"/>
                  </a:lnTo>
                  <a:lnTo>
                    <a:pt x="193536" y="2251337"/>
                  </a:lnTo>
                  <a:lnTo>
                    <a:pt x="191478" y="2247496"/>
                  </a:lnTo>
                  <a:lnTo>
                    <a:pt x="189421" y="2243204"/>
                  </a:lnTo>
                  <a:lnTo>
                    <a:pt x="187592" y="2238459"/>
                  </a:lnTo>
                  <a:lnTo>
                    <a:pt x="185992" y="2233488"/>
                  </a:lnTo>
                  <a:lnTo>
                    <a:pt x="184620" y="2228518"/>
                  </a:lnTo>
                  <a:lnTo>
                    <a:pt x="183706" y="2223547"/>
                  </a:lnTo>
                  <a:lnTo>
                    <a:pt x="182791" y="2218803"/>
                  </a:lnTo>
                  <a:lnTo>
                    <a:pt x="182563" y="2214510"/>
                  </a:lnTo>
                  <a:lnTo>
                    <a:pt x="182563" y="2210217"/>
                  </a:lnTo>
                  <a:lnTo>
                    <a:pt x="183020" y="2206828"/>
                  </a:lnTo>
                  <a:lnTo>
                    <a:pt x="183706" y="2205472"/>
                  </a:lnTo>
                  <a:lnTo>
                    <a:pt x="184163" y="2203891"/>
                  </a:lnTo>
                  <a:lnTo>
                    <a:pt x="184620" y="2202761"/>
                  </a:lnTo>
                  <a:lnTo>
                    <a:pt x="185535" y="2201631"/>
                  </a:lnTo>
                  <a:lnTo>
                    <a:pt x="186220" y="2200954"/>
                  </a:lnTo>
                  <a:lnTo>
                    <a:pt x="187363" y="2200502"/>
                  </a:lnTo>
                  <a:lnTo>
                    <a:pt x="188506" y="2200276"/>
                  </a:lnTo>
                  <a:close/>
                  <a:moveTo>
                    <a:pt x="274018" y="2193926"/>
                  </a:moveTo>
                  <a:lnTo>
                    <a:pt x="276073" y="2194152"/>
                  </a:lnTo>
                  <a:lnTo>
                    <a:pt x="277900" y="2194604"/>
                  </a:lnTo>
                  <a:lnTo>
                    <a:pt x="279955" y="2195733"/>
                  </a:lnTo>
                  <a:lnTo>
                    <a:pt x="282010" y="2196863"/>
                  </a:lnTo>
                  <a:lnTo>
                    <a:pt x="283837" y="2198670"/>
                  </a:lnTo>
                  <a:lnTo>
                    <a:pt x="285664" y="2200704"/>
                  </a:lnTo>
                  <a:lnTo>
                    <a:pt x="287262" y="2202737"/>
                  </a:lnTo>
                  <a:lnTo>
                    <a:pt x="288632" y="2204997"/>
                  </a:lnTo>
                  <a:lnTo>
                    <a:pt x="291601" y="2210193"/>
                  </a:lnTo>
                  <a:lnTo>
                    <a:pt x="294112" y="2215390"/>
                  </a:lnTo>
                  <a:lnTo>
                    <a:pt x="295939" y="2220812"/>
                  </a:lnTo>
                  <a:lnTo>
                    <a:pt x="297081" y="2226009"/>
                  </a:lnTo>
                  <a:lnTo>
                    <a:pt x="297994" y="2229850"/>
                  </a:lnTo>
                  <a:lnTo>
                    <a:pt x="298223" y="2233013"/>
                  </a:lnTo>
                  <a:lnTo>
                    <a:pt x="298451" y="2236402"/>
                  </a:lnTo>
                  <a:lnTo>
                    <a:pt x="298451" y="2239565"/>
                  </a:lnTo>
                  <a:lnTo>
                    <a:pt x="298223" y="2242502"/>
                  </a:lnTo>
                  <a:lnTo>
                    <a:pt x="297766" y="2244987"/>
                  </a:lnTo>
                  <a:lnTo>
                    <a:pt x="296852" y="2247473"/>
                  </a:lnTo>
                  <a:lnTo>
                    <a:pt x="296167" y="2249280"/>
                  </a:lnTo>
                  <a:lnTo>
                    <a:pt x="295026" y="2251088"/>
                  </a:lnTo>
                  <a:lnTo>
                    <a:pt x="293656" y="2252443"/>
                  </a:lnTo>
                  <a:lnTo>
                    <a:pt x="292514" y="2253347"/>
                  </a:lnTo>
                  <a:lnTo>
                    <a:pt x="290916" y="2254025"/>
                  </a:lnTo>
                  <a:lnTo>
                    <a:pt x="289089" y="2254251"/>
                  </a:lnTo>
                  <a:lnTo>
                    <a:pt x="287262" y="2254025"/>
                  </a:lnTo>
                  <a:lnTo>
                    <a:pt x="285435" y="2253121"/>
                  </a:lnTo>
                  <a:lnTo>
                    <a:pt x="283152" y="2252217"/>
                  </a:lnTo>
                  <a:lnTo>
                    <a:pt x="281554" y="2251088"/>
                  </a:lnTo>
                  <a:lnTo>
                    <a:pt x="280412" y="2249732"/>
                  </a:lnTo>
                  <a:lnTo>
                    <a:pt x="277443" y="2246569"/>
                  </a:lnTo>
                  <a:lnTo>
                    <a:pt x="274703" y="2242954"/>
                  </a:lnTo>
                  <a:lnTo>
                    <a:pt x="272420" y="2239113"/>
                  </a:lnTo>
                  <a:lnTo>
                    <a:pt x="270365" y="2234594"/>
                  </a:lnTo>
                  <a:lnTo>
                    <a:pt x="268538" y="2230076"/>
                  </a:lnTo>
                  <a:lnTo>
                    <a:pt x="267168" y="2225331"/>
                  </a:lnTo>
                  <a:lnTo>
                    <a:pt x="266026" y="2220586"/>
                  </a:lnTo>
                  <a:lnTo>
                    <a:pt x="265341" y="2215842"/>
                  </a:lnTo>
                  <a:lnTo>
                    <a:pt x="265113" y="2211323"/>
                  </a:lnTo>
                  <a:lnTo>
                    <a:pt x="265113" y="2207030"/>
                  </a:lnTo>
                  <a:lnTo>
                    <a:pt x="265570" y="2203189"/>
                  </a:lnTo>
                  <a:lnTo>
                    <a:pt x="266711" y="2200026"/>
                  </a:lnTo>
                  <a:lnTo>
                    <a:pt x="267168" y="2198444"/>
                  </a:lnTo>
                  <a:lnTo>
                    <a:pt x="268081" y="2197315"/>
                  </a:lnTo>
                  <a:lnTo>
                    <a:pt x="268995" y="2196185"/>
                  </a:lnTo>
                  <a:lnTo>
                    <a:pt x="270136" y="2195055"/>
                  </a:lnTo>
                  <a:lnTo>
                    <a:pt x="271050" y="2194378"/>
                  </a:lnTo>
                  <a:lnTo>
                    <a:pt x="272420" y="2194152"/>
                  </a:lnTo>
                  <a:lnTo>
                    <a:pt x="274018" y="2193926"/>
                  </a:lnTo>
                  <a:close/>
                  <a:moveTo>
                    <a:pt x="376830" y="2185988"/>
                  </a:moveTo>
                  <a:lnTo>
                    <a:pt x="379585" y="2186220"/>
                  </a:lnTo>
                  <a:lnTo>
                    <a:pt x="381880" y="2186915"/>
                  </a:lnTo>
                  <a:lnTo>
                    <a:pt x="383945" y="2188075"/>
                  </a:lnTo>
                  <a:lnTo>
                    <a:pt x="386241" y="2189466"/>
                  </a:lnTo>
                  <a:lnTo>
                    <a:pt x="388536" y="2191089"/>
                  </a:lnTo>
                  <a:lnTo>
                    <a:pt x="390372" y="2193176"/>
                  </a:lnTo>
                  <a:lnTo>
                    <a:pt x="392208" y="2195263"/>
                  </a:lnTo>
                  <a:lnTo>
                    <a:pt x="393815" y="2197582"/>
                  </a:lnTo>
                  <a:lnTo>
                    <a:pt x="395421" y="2200133"/>
                  </a:lnTo>
                  <a:lnTo>
                    <a:pt x="397028" y="2202683"/>
                  </a:lnTo>
                  <a:lnTo>
                    <a:pt x="399323" y="2208480"/>
                  </a:lnTo>
                  <a:lnTo>
                    <a:pt x="401159" y="2214046"/>
                  </a:lnTo>
                  <a:lnTo>
                    <a:pt x="402536" y="2219379"/>
                  </a:lnTo>
                  <a:lnTo>
                    <a:pt x="402995" y="2223321"/>
                  </a:lnTo>
                  <a:lnTo>
                    <a:pt x="403225" y="2227031"/>
                  </a:lnTo>
                  <a:lnTo>
                    <a:pt x="403225" y="2230509"/>
                  </a:lnTo>
                  <a:lnTo>
                    <a:pt x="402995" y="2233756"/>
                  </a:lnTo>
                  <a:lnTo>
                    <a:pt x="402307" y="2237002"/>
                  </a:lnTo>
                  <a:lnTo>
                    <a:pt x="401389" y="2239553"/>
                  </a:lnTo>
                  <a:lnTo>
                    <a:pt x="400471" y="2242104"/>
                  </a:lnTo>
                  <a:lnTo>
                    <a:pt x="399094" y="2243959"/>
                  </a:lnTo>
                  <a:lnTo>
                    <a:pt x="397487" y="2245582"/>
                  </a:lnTo>
                  <a:lnTo>
                    <a:pt x="395651" y="2246741"/>
                  </a:lnTo>
                  <a:lnTo>
                    <a:pt x="393815" y="2247669"/>
                  </a:lnTo>
                  <a:lnTo>
                    <a:pt x="391978" y="2247901"/>
                  </a:lnTo>
                  <a:lnTo>
                    <a:pt x="389454" y="2247901"/>
                  </a:lnTo>
                  <a:lnTo>
                    <a:pt x="387388" y="2247437"/>
                  </a:lnTo>
                  <a:lnTo>
                    <a:pt x="385093" y="2246278"/>
                  </a:lnTo>
                  <a:lnTo>
                    <a:pt x="382339" y="2244654"/>
                  </a:lnTo>
                  <a:lnTo>
                    <a:pt x="380732" y="2243263"/>
                  </a:lnTo>
                  <a:lnTo>
                    <a:pt x="379125" y="2242104"/>
                  </a:lnTo>
                  <a:lnTo>
                    <a:pt x="376142" y="2238625"/>
                  </a:lnTo>
                  <a:lnTo>
                    <a:pt x="373388" y="2234451"/>
                  </a:lnTo>
                  <a:lnTo>
                    <a:pt x="371322" y="2230509"/>
                  </a:lnTo>
                  <a:lnTo>
                    <a:pt x="369256" y="2226104"/>
                  </a:lnTo>
                  <a:lnTo>
                    <a:pt x="367650" y="2221466"/>
                  </a:lnTo>
                  <a:lnTo>
                    <a:pt x="366502" y="2216596"/>
                  </a:lnTo>
                  <a:lnTo>
                    <a:pt x="365813" y="2211959"/>
                  </a:lnTo>
                  <a:lnTo>
                    <a:pt x="365125" y="2207321"/>
                  </a:lnTo>
                  <a:lnTo>
                    <a:pt x="365125" y="2203147"/>
                  </a:lnTo>
                  <a:lnTo>
                    <a:pt x="365813" y="2198741"/>
                  </a:lnTo>
                  <a:lnTo>
                    <a:pt x="366732" y="2195031"/>
                  </a:lnTo>
                  <a:lnTo>
                    <a:pt x="367420" y="2193408"/>
                  </a:lnTo>
                  <a:lnTo>
                    <a:pt x="368109" y="2191785"/>
                  </a:lnTo>
                  <a:lnTo>
                    <a:pt x="368797" y="2190394"/>
                  </a:lnTo>
                  <a:lnTo>
                    <a:pt x="369945" y="2189466"/>
                  </a:lnTo>
                  <a:lnTo>
                    <a:pt x="371092" y="2188307"/>
                  </a:lnTo>
                  <a:lnTo>
                    <a:pt x="372240" y="2187379"/>
                  </a:lnTo>
                  <a:lnTo>
                    <a:pt x="373617" y="2186683"/>
                  </a:lnTo>
                  <a:lnTo>
                    <a:pt x="374994" y="2186220"/>
                  </a:lnTo>
                  <a:lnTo>
                    <a:pt x="376830" y="2185988"/>
                  </a:lnTo>
                  <a:close/>
                  <a:moveTo>
                    <a:pt x="3309865" y="2184400"/>
                  </a:moveTo>
                  <a:lnTo>
                    <a:pt x="3311620" y="2184400"/>
                  </a:lnTo>
                  <a:lnTo>
                    <a:pt x="3313375" y="2185073"/>
                  </a:lnTo>
                  <a:lnTo>
                    <a:pt x="3315129" y="2185745"/>
                  </a:lnTo>
                  <a:lnTo>
                    <a:pt x="3316665" y="2187091"/>
                  </a:lnTo>
                  <a:lnTo>
                    <a:pt x="3317981" y="2188661"/>
                  </a:lnTo>
                  <a:lnTo>
                    <a:pt x="3319077" y="2190455"/>
                  </a:lnTo>
                  <a:lnTo>
                    <a:pt x="3319735" y="2192473"/>
                  </a:lnTo>
                  <a:lnTo>
                    <a:pt x="3320174" y="2194716"/>
                  </a:lnTo>
                  <a:lnTo>
                    <a:pt x="3320832" y="2197182"/>
                  </a:lnTo>
                  <a:lnTo>
                    <a:pt x="3321051" y="2199649"/>
                  </a:lnTo>
                  <a:lnTo>
                    <a:pt x="3321051" y="2202565"/>
                  </a:lnTo>
                  <a:lnTo>
                    <a:pt x="3320832" y="2207947"/>
                  </a:lnTo>
                  <a:lnTo>
                    <a:pt x="3319955" y="2213329"/>
                  </a:lnTo>
                  <a:lnTo>
                    <a:pt x="3318639" y="2218487"/>
                  </a:lnTo>
                  <a:lnTo>
                    <a:pt x="3317103" y="2222748"/>
                  </a:lnTo>
                  <a:lnTo>
                    <a:pt x="3315787" y="2226336"/>
                  </a:lnTo>
                  <a:lnTo>
                    <a:pt x="3314252" y="2229924"/>
                  </a:lnTo>
                  <a:lnTo>
                    <a:pt x="3312497" y="2233063"/>
                  </a:lnTo>
                  <a:lnTo>
                    <a:pt x="3310304" y="2235754"/>
                  </a:lnTo>
                  <a:lnTo>
                    <a:pt x="3308330" y="2238446"/>
                  </a:lnTo>
                  <a:lnTo>
                    <a:pt x="3306356" y="2240464"/>
                  </a:lnTo>
                  <a:lnTo>
                    <a:pt x="3304382" y="2242034"/>
                  </a:lnTo>
                  <a:lnTo>
                    <a:pt x="3302408" y="2243379"/>
                  </a:lnTo>
                  <a:lnTo>
                    <a:pt x="3299996" y="2244052"/>
                  </a:lnTo>
                  <a:lnTo>
                    <a:pt x="3298241" y="2244725"/>
                  </a:lnTo>
                  <a:lnTo>
                    <a:pt x="3296267" y="2244276"/>
                  </a:lnTo>
                  <a:lnTo>
                    <a:pt x="3294512" y="2243828"/>
                  </a:lnTo>
                  <a:lnTo>
                    <a:pt x="3292758" y="2242931"/>
                  </a:lnTo>
                  <a:lnTo>
                    <a:pt x="3291223" y="2241137"/>
                  </a:lnTo>
                  <a:lnTo>
                    <a:pt x="3289907" y="2238894"/>
                  </a:lnTo>
                  <a:lnTo>
                    <a:pt x="3289249" y="2237324"/>
                  </a:lnTo>
                  <a:lnTo>
                    <a:pt x="3288591" y="2235530"/>
                  </a:lnTo>
                  <a:lnTo>
                    <a:pt x="3287933" y="2231942"/>
                  </a:lnTo>
                  <a:lnTo>
                    <a:pt x="3287713" y="2228130"/>
                  </a:lnTo>
                  <a:lnTo>
                    <a:pt x="3287713" y="2223869"/>
                  </a:lnTo>
                  <a:lnTo>
                    <a:pt x="3288152" y="2219384"/>
                  </a:lnTo>
                  <a:lnTo>
                    <a:pt x="3289029" y="2214899"/>
                  </a:lnTo>
                  <a:lnTo>
                    <a:pt x="3290126" y="2210638"/>
                  </a:lnTo>
                  <a:lnTo>
                    <a:pt x="3291442" y="2205928"/>
                  </a:lnTo>
                  <a:lnTo>
                    <a:pt x="3293196" y="2201668"/>
                  </a:lnTo>
                  <a:lnTo>
                    <a:pt x="3295170" y="2197855"/>
                  </a:lnTo>
                  <a:lnTo>
                    <a:pt x="3297583" y="2194267"/>
                  </a:lnTo>
                  <a:lnTo>
                    <a:pt x="3299996" y="2190903"/>
                  </a:lnTo>
                  <a:lnTo>
                    <a:pt x="3302628" y="2188436"/>
                  </a:lnTo>
                  <a:lnTo>
                    <a:pt x="3304163" y="2187315"/>
                  </a:lnTo>
                  <a:lnTo>
                    <a:pt x="3305698" y="2186194"/>
                  </a:lnTo>
                  <a:lnTo>
                    <a:pt x="3306795" y="2185521"/>
                  </a:lnTo>
                  <a:lnTo>
                    <a:pt x="3308330" y="2185073"/>
                  </a:lnTo>
                  <a:lnTo>
                    <a:pt x="3309865" y="2184400"/>
                  </a:lnTo>
                  <a:close/>
                  <a:moveTo>
                    <a:pt x="497946" y="2181226"/>
                  </a:moveTo>
                  <a:lnTo>
                    <a:pt x="500653" y="2181450"/>
                  </a:lnTo>
                  <a:lnTo>
                    <a:pt x="503359" y="2182347"/>
                  </a:lnTo>
                  <a:lnTo>
                    <a:pt x="505840" y="2183468"/>
                  </a:lnTo>
                  <a:lnTo>
                    <a:pt x="508321" y="2184814"/>
                  </a:lnTo>
                  <a:lnTo>
                    <a:pt x="510577" y="2186384"/>
                  </a:lnTo>
                  <a:lnTo>
                    <a:pt x="512607" y="2188178"/>
                  </a:lnTo>
                  <a:lnTo>
                    <a:pt x="514411" y="2190645"/>
                  </a:lnTo>
                  <a:lnTo>
                    <a:pt x="516215" y="2192887"/>
                  </a:lnTo>
                  <a:lnTo>
                    <a:pt x="517794" y="2195130"/>
                  </a:lnTo>
                  <a:lnTo>
                    <a:pt x="519373" y="2197821"/>
                  </a:lnTo>
                  <a:lnTo>
                    <a:pt x="520726" y="2200512"/>
                  </a:lnTo>
                  <a:lnTo>
                    <a:pt x="522080" y="2203203"/>
                  </a:lnTo>
                  <a:lnTo>
                    <a:pt x="522756" y="2205894"/>
                  </a:lnTo>
                  <a:lnTo>
                    <a:pt x="523884" y="2208585"/>
                  </a:lnTo>
                  <a:lnTo>
                    <a:pt x="524786" y="2213743"/>
                  </a:lnTo>
                  <a:lnTo>
                    <a:pt x="525463" y="2218004"/>
                  </a:lnTo>
                  <a:lnTo>
                    <a:pt x="525463" y="2221816"/>
                  </a:lnTo>
                  <a:lnTo>
                    <a:pt x="525237" y="2225404"/>
                  </a:lnTo>
                  <a:lnTo>
                    <a:pt x="524335" y="2228544"/>
                  </a:lnTo>
                  <a:lnTo>
                    <a:pt x="523659" y="2231683"/>
                  </a:lnTo>
                  <a:lnTo>
                    <a:pt x="522305" y="2234150"/>
                  </a:lnTo>
                  <a:lnTo>
                    <a:pt x="520726" y="2236617"/>
                  </a:lnTo>
                  <a:lnTo>
                    <a:pt x="519148" y="2238411"/>
                  </a:lnTo>
                  <a:lnTo>
                    <a:pt x="517118" y="2239981"/>
                  </a:lnTo>
                  <a:lnTo>
                    <a:pt x="515088" y="2240878"/>
                  </a:lnTo>
                  <a:lnTo>
                    <a:pt x="512607" y="2241551"/>
                  </a:lnTo>
                  <a:lnTo>
                    <a:pt x="510126" y="2241551"/>
                  </a:lnTo>
                  <a:lnTo>
                    <a:pt x="507419" y="2241326"/>
                  </a:lnTo>
                  <a:lnTo>
                    <a:pt x="504938" y="2240205"/>
                  </a:lnTo>
                  <a:lnTo>
                    <a:pt x="502006" y="2238860"/>
                  </a:lnTo>
                  <a:lnTo>
                    <a:pt x="499074" y="2236841"/>
                  </a:lnTo>
                  <a:lnTo>
                    <a:pt x="496142" y="2233926"/>
                  </a:lnTo>
                  <a:lnTo>
                    <a:pt x="493210" y="2230338"/>
                  </a:lnTo>
                  <a:lnTo>
                    <a:pt x="490503" y="2226750"/>
                  </a:lnTo>
                  <a:lnTo>
                    <a:pt x="488473" y="2222713"/>
                  </a:lnTo>
                  <a:lnTo>
                    <a:pt x="486669" y="2218228"/>
                  </a:lnTo>
                  <a:lnTo>
                    <a:pt x="485316" y="2213519"/>
                  </a:lnTo>
                  <a:lnTo>
                    <a:pt x="484639" y="2209258"/>
                  </a:lnTo>
                  <a:lnTo>
                    <a:pt x="484188" y="2204773"/>
                  </a:lnTo>
                  <a:lnTo>
                    <a:pt x="484188" y="2200512"/>
                  </a:lnTo>
                  <a:lnTo>
                    <a:pt x="484413" y="2196251"/>
                  </a:lnTo>
                  <a:lnTo>
                    <a:pt x="485316" y="2192439"/>
                  </a:lnTo>
                  <a:lnTo>
                    <a:pt x="485992" y="2190869"/>
                  </a:lnTo>
                  <a:lnTo>
                    <a:pt x="486894" y="2189075"/>
                  </a:lnTo>
                  <a:lnTo>
                    <a:pt x="487797" y="2187505"/>
                  </a:lnTo>
                  <a:lnTo>
                    <a:pt x="488699" y="2186159"/>
                  </a:lnTo>
                  <a:lnTo>
                    <a:pt x="490052" y="2184814"/>
                  </a:lnTo>
                  <a:lnTo>
                    <a:pt x="491405" y="2183917"/>
                  </a:lnTo>
                  <a:lnTo>
                    <a:pt x="492759" y="2183020"/>
                  </a:lnTo>
                  <a:lnTo>
                    <a:pt x="494112" y="2182347"/>
                  </a:lnTo>
                  <a:lnTo>
                    <a:pt x="496142" y="2181899"/>
                  </a:lnTo>
                  <a:lnTo>
                    <a:pt x="497946" y="2181226"/>
                  </a:lnTo>
                  <a:close/>
                  <a:moveTo>
                    <a:pt x="3201612" y="2178050"/>
                  </a:moveTo>
                  <a:lnTo>
                    <a:pt x="3204135" y="2178740"/>
                  </a:lnTo>
                  <a:lnTo>
                    <a:pt x="3206429" y="2179661"/>
                  </a:lnTo>
                  <a:lnTo>
                    <a:pt x="3208265" y="2181042"/>
                  </a:lnTo>
                  <a:lnTo>
                    <a:pt x="3209871" y="2182653"/>
                  </a:lnTo>
                  <a:lnTo>
                    <a:pt x="3211247" y="2184494"/>
                  </a:lnTo>
                  <a:lnTo>
                    <a:pt x="3212165" y="2186566"/>
                  </a:lnTo>
                  <a:lnTo>
                    <a:pt x="3213082" y="2188867"/>
                  </a:lnTo>
                  <a:lnTo>
                    <a:pt x="3213771" y="2191399"/>
                  </a:lnTo>
                  <a:lnTo>
                    <a:pt x="3214000" y="2193931"/>
                  </a:lnTo>
                  <a:lnTo>
                    <a:pt x="3214229" y="2196693"/>
                  </a:lnTo>
                  <a:lnTo>
                    <a:pt x="3214688" y="2199455"/>
                  </a:lnTo>
                  <a:lnTo>
                    <a:pt x="3214229" y="2202217"/>
                  </a:lnTo>
                  <a:lnTo>
                    <a:pt x="3213771" y="2207740"/>
                  </a:lnTo>
                  <a:lnTo>
                    <a:pt x="3212394" y="2213034"/>
                  </a:lnTo>
                  <a:lnTo>
                    <a:pt x="3211018" y="2217637"/>
                  </a:lnTo>
                  <a:lnTo>
                    <a:pt x="3209412" y="2221550"/>
                  </a:lnTo>
                  <a:lnTo>
                    <a:pt x="3207118" y="2225233"/>
                  </a:lnTo>
                  <a:lnTo>
                    <a:pt x="3205053" y="2228685"/>
                  </a:lnTo>
                  <a:lnTo>
                    <a:pt x="3202759" y="2231677"/>
                  </a:lnTo>
                  <a:lnTo>
                    <a:pt x="3200235" y="2234209"/>
                  </a:lnTo>
                  <a:lnTo>
                    <a:pt x="3197941" y="2236280"/>
                  </a:lnTo>
                  <a:lnTo>
                    <a:pt x="3195418" y="2237891"/>
                  </a:lnTo>
                  <a:lnTo>
                    <a:pt x="3192665" y="2239042"/>
                  </a:lnTo>
                  <a:lnTo>
                    <a:pt x="3190371" y="2239733"/>
                  </a:lnTo>
                  <a:lnTo>
                    <a:pt x="3187618" y="2239963"/>
                  </a:lnTo>
                  <a:lnTo>
                    <a:pt x="3185324" y="2239502"/>
                  </a:lnTo>
                  <a:lnTo>
                    <a:pt x="3183259" y="2238812"/>
                  </a:lnTo>
                  <a:lnTo>
                    <a:pt x="3180965" y="2237201"/>
                  </a:lnTo>
                  <a:lnTo>
                    <a:pt x="3179130" y="2235129"/>
                  </a:lnTo>
                  <a:lnTo>
                    <a:pt x="3177524" y="2232367"/>
                  </a:lnTo>
                  <a:lnTo>
                    <a:pt x="3176377" y="2228915"/>
                  </a:lnTo>
                  <a:lnTo>
                    <a:pt x="3175230" y="2225002"/>
                  </a:lnTo>
                  <a:lnTo>
                    <a:pt x="3175000" y="2221090"/>
                  </a:lnTo>
                  <a:lnTo>
                    <a:pt x="3175000" y="2216486"/>
                  </a:lnTo>
                  <a:lnTo>
                    <a:pt x="3175459" y="2212344"/>
                  </a:lnTo>
                  <a:lnTo>
                    <a:pt x="3176377" y="2207740"/>
                  </a:lnTo>
                  <a:lnTo>
                    <a:pt x="3177294" y="2203137"/>
                  </a:lnTo>
                  <a:lnTo>
                    <a:pt x="3178900" y="2198994"/>
                  </a:lnTo>
                  <a:lnTo>
                    <a:pt x="3180965" y="2194621"/>
                  </a:lnTo>
                  <a:lnTo>
                    <a:pt x="3183259" y="2190939"/>
                  </a:lnTo>
                  <a:lnTo>
                    <a:pt x="3185783" y="2187486"/>
                  </a:lnTo>
                  <a:lnTo>
                    <a:pt x="3188535" y="2184494"/>
                  </a:lnTo>
                  <a:lnTo>
                    <a:pt x="3191288" y="2181962"/>
                  </a:lnTo>
                  <a:lnTo>
                    <a:pt x="3192894" y="2181042"/>
                  </a:lnTo>
                  <a:lnTo>
                    <a:pt x="3194730" y="2179891"/>
                  </a:lnTo>
                  <a:lnTo>
                    <a:pt x="3196335" y="2179431"/>
                  </a:lnTo>
                  <a:lnTo>
                    <a:pt x="3198171" y="2178510"/>
                  </a:lnTo>
                  <a:lnTo>
                    <a:pt x="3199777" y="2178280"/>
                  </a:lnTo>
                  <a:lnTo>
                    <a:pt x="3201612" y="2178050"/>
                  </a:lnTo>
                  <a:close/>
                  <a:moveTo>
                    <a:pt x="632315" y="2174876"/>
                  </a:moveTo>
                  <a:lnTo>
                    <a:pt x="635189" y="2175106"/>
                  </a:lnTo>
                  <a:lnTo>
                    <a:pt x="638064" y="2176027"/>
                  </a:lnTo>
                  <a:lnTo>
                    <a:pt x="640718" y="2176947"/>
                  </a:lnTo>
                  <a:lnTo>
                    <a:pt x="643151" y="2178328"/>
                  </a:lnTo>
                  <a:lnTo>
                    <a:pt x="645583" y="2180169"/>
                  </a:lnTo>
                  <a:lnTo>
                    <a:pt x="647795" y="2182011"/>
                  </a:lnTo>
                  <a:lnTo>
                    <a:pt x="649785" y="2184542"/>
                  </a:lnTo>
                  <a:lnTo>
                    <a:pt x="651554" y="2186844"/>
                  </a:lnTo>
                  <a:lnTo>
                    <a:pt x="653544" y="2189146"/>
                  </a:lnTo>
                  <a:lnTo>
                    <a:pt x="654650" y="2191908"/>
                  </a:lnTo>
                  <a:lnTo>
                    <a:pt x="656198" y="2194439"/>
                  </a:lnTo>
                  <a:lnTo>
                    <a:pt x="657304" y="2197431"/>
                  </a:lnTo>
                  <a:lnTo>
                    <a:pt x="658188" y="2200193"/>
                  </a:lnTo>
                  <a:lnTo>
                    <a:pt x="659073" y="2202955"/>
                  </a:lnTo>
                  <a:lnTo>
                    <a:pt x="659515" y="2205717"/>
                  </a:lnTo>
                  <a:lnTo>
                    <a:pt x="659736" y="2208249"/>
                  </a:lnTo>
                  <a:lnTo>
                    <a:pt x="660400" y="2212622"/>
                  </a:lnTo>
                  <a:lnTo>
                    <a:pt x="659958" y="2216535"/>
                  </a:lnTo>
                  <a:lnTo>
                    <a:pt x="659515" y="2220217"/>
                  </a:lnTo>
                  <a:lnTo>
                    <a:pt x="658852" y="2223439"/>
                  </a:lnTo>
                  <a:lnTo>
                    <a:pt x="657746" y="2226662"/>
                  </a:lnTo>
                  <a:lnTo>
                    <a:pt x="656198" y="2229193"/>
                  </a:lnTo>
                  <a:lnTo>
                    <a:pt x="654429" y="2231725"/>
                  </a:lnTo>
                  <a:lnTo>
                    <a:pt x="652439" y="2233567"/>
                  </a:lnTo>
                  <a:lnTo>
                    <a:pt x="650448" y="2235178"/>
                  </a:lnTo>
                  <a:lnTo>
                    <a:pt x="647795" y="2236098"/>
                  </a:lnTo>
                  <a:lnTo>
                    <a:pt x="645362" y="2236789"/>
                  </a:lnTo>
                  <a:lnTo>
                    <a:pt x="642708" y="2236789"/>
                  </a:lnTo>
                  <a:lnTo>
                    <a:pt x="640055" y="2236328"/>
                  </a:lnTo>
                  <a:lnTo>
                    <a:pt x="636959" y="2235408"/>
                  </a:lnTo>
                  <a:lnTo>
                    <a:pt x="634084" y="2234027"/>
                  </a:lnTo>
                  <a:lnTo>
                    <a:pt x="630988" y="2231955"/>
                  </a:lnTo>
                  <a:lnTo>
                    <a:pt x="629219" y="2230344"/>
                  </a:lnTo>
                  <a:lnTo>
                    <a:pt x="627449" y="2228733"/>
                  </a:lnTo>
                  <a:lnTo>
                    <a:pt x="624575" y="2225051"/>
                  </a:lnTo>
                  <a:lnTo>
                    <a:pt x="622142" y="2221368"/>
                  </a:lnTo>
                  <a:lnTo>
                    <a:pt x="619930" y="2216995"/>
                  </a:lnTo>
                  <a:lnTo>
                    <a:pt x="618382" y="2212622"/>
                  </a:lnTo>
                  <a:lnTo>
                    <a:pt x="617056" y="2208019"/>
                  </a:lnTo>
                  <a:lnTo>
                    <a:pt x="616171" y="2203646"/>
                  </a:lnTo>
                  <a:lnTo>
                    <a:pt x="615950" y="2199043"/>
                  </a:lnTo>
                  <a:lnTo>
                    <a:pt x="615950" y="2194900"/>
                  </a:lnTo>
                  <a:lnTo>
                    <a:pt x="616834" y="2190527"/>
                  </a:lnTo>
                  <a:lnTo>
                    <a:pt x="617719" y="2186844"/>
                  </a:lnTo>
                  <a:lnTo>
                    <a:pt x="619267" y="2183392"/>
                  </a:lnTo>
                  <a:lnTo>
                    <a:pt x="620373" y="2181781"/>
                  </a:lnTo>
                  <a:lnTo>
                    <a:pt x="621257" y="2180400"/>
                  </a:lnTo>
                  <a:lnTo>
                    <a:pt x="622363" y="2179249"/>
                  </a:lnTo>
                  <a:lnTo>
                    <a:pt x="623690" y="2178098"/>
                  </a:lnTo>
                  <a:lnTo>
                    <a:pt x="625238" y="2176947"/>
                  </a:lnTo>
                  <a:lnTo>
                    <a:pt x="626786" y="2176257"/>
                  </a:lnTo>
                  <a:lnTo>
                    <a:pt x="628334" y="2175566"/>
                  </a:lnTo>
                  <a:lnTo>
                    <a:pt x="630103" y="2175106"/>
                  </a:lnTo>
                  <a:lnTo>
                    <a:pt x="632315" y="2174876"/>
                  </a:lnTo>
                  <a:close/>
                  <a:moveTo>
                    <a:pt x="2929132" y="2168525"/>
                  </a:moveTo>
                  <a:lnTo>
                    <a:pt x="2931154" y="2168525"/>
                  </a:lnTo>
                  <a:lnTo>
                    <a:pt x="2934299" y="2169215"/>
                  </a:lnTo>
                  <a:lnTo>
                    <a:pt x="2936995" y="2169906"/>
                  </a:lnTo>
                  <a:lnTo>
                    <a:pt x="2939466" y="2171287"/>
                  </a:lnTo>
                  <a:lnTo>
                    <a:pt x="2941713" y="2172898"/>
                  </a:lnTo>
                  <a:lnTo>
                    <a:pt x="2943510" y="2174739"/>
                  </a:lnTo>
                  <a:lnTo>
                    <a:pt x="2945082" y="2176811"/>
                  </a:lnTo>
                  <a:lnTo>
                    <a:pt x="2946430" y="2178882"/>
                  </a:lnTo>
                  <a:lnTo>
                    <a:pt x="2947553" y="2181644"/>
                  </a:lnTo>
                  <a:lnTo>
                    <a:pt x="2948227" y="2184176"/>
                  </a:lnTo>
                  <a:lnTo>
                    <a:pt x="2948901" y="2186938"/>
                  </a:lnTo>
                  <a:lnTo>
                    <a:pt x="2949351" y="2189469"/>
                  </a:lnTo>
                  <a:lnTo>
                    <a:pt x="2949575" y="2192461"/>
                  </a:lnTo>
                  <a:lnTo>
                    <a:pt x="2949351" y="2195453"/>
                  </a:lnTo>
                  <a:lnTo>
                    <a:pt x="2949351" y="2197985"/>
                  </a:lnTo>
                  <a:lnTo>
                    <a:pt x="2948677" y="2200747"/>
                  </a:lnTo>
                  <a:lnTo>
                    <a:pt x="2948227" y="2203279"/>
                  </a:lnTo>
                  <a:lnTo>
                    <a:pt x="2946655" y="2207882"/>
                  </a:lnTo>
                  <a:lnTo>
                    <a:pt x="2944858" y="2212485"/>
                  </a:lnTo>
                  <a:lnTo>
                    <a:pt x="2942836" y="2216168"/>
                  </a:lnTo>
                  <a:lnTo>
                    <a:pt x="2940140" y="2219620"/>
                  </a:lnTo>
                  <a:lnTo>
                    <a:pt x="2937444" y="2222382"/>
                  </a:lnTo>
                  <a:lnTo>
                    <a:pt x="2934524" y="2225144"/>
                  </a:lnTo>
                  <a:lnTo>
                    <a:pt x="2931379" y="2227216"/>
                  </a:lnTo>
                  <a:lnTo>
                    <a:pt x="2928234" y="2228827"/>
                  </a:lnTo>
                  <a:lnTo>
                    <a:pt x="2924864" y="2229977"/>
                  </a:lnTo>
                  <a:lnTo>
                    <a:pt x="2921944" y="2230438"/>
                  </a:lnTo>
                  <a:lnTo>
                    <a:pt x="2918799" y="2230438"/>
                  </a:lnTo>
                  <a:lnTo>
                    <a:pt x="2915654" y="2229517"/>
                  </a:lnTo>
                  <a:lnTo>
                    <a:pt x="2914081" y="2229057"/>
                  </a:lnTo>
                  <a:lnTo>
                    <a:pt x="2912733" y="2228366"/>
                  </a:lnTo>
                  <a:lnTo>
                    <a:pt x="2911161" y="2227446"/>
                  </a:lnTo>
                  <a:lnTo>
                    <a:pt x="2910038" y="2226525"/>
                  </a:lnTo>
                  <a:lnTo>
                    <a:pt x="2908690" y="2225374"/>
                  </a:lnTo>
                  <a:lnTo>
                    <a:pt x="2907566" y="2223993"/>
                  </a:lnTo>
                  <a:lnTo>
                    <a:pt x="2906219" y="2222382"/>
                  </a:lnTo>
                  <a:lnTo>
                    <a:pt x="2905320" y="2220771"/>
                  </a:lnTo>
                  <a:lnTo>
                    <a:pt x="2904421" y="2218930"/>
                  </a:lnTo>
                  <a:lnTo>
                    <a:pt x="2903747" y="2217319"/>
                  </a:lnTo>
                  <a:lnTo>
                    <a:pt x="2902624" y="2213406"/>
                  </a:lnTo>
                  <a:lnTo>
                    <a:pt x="2901950" y="2209493"/>
                  </a:lnTo>
                  <a:lnTo>
                    <a:pt x="2901950" y="2205120"/>
                  </a:lnTo>
                  <a:lnTo>
                    <a:pt x="2902175" y="2200977"/>
                  </a:lnTo>
                  <a:lnTo>
                    <a:pt x="2902849" y="2196374"/>
                  </a:lnTo>
                  <a:lnTo>
                    <a:pt x="2904197" y="2192231"/>
                  </a:lnTo>
                  <a:lnTo>
                    <a:pt x="2905769" y="2188318"/>
                  </a:lnTo>
                  <a:lnTo>
                    <a:pt x="2907791" y="2184176"/>
                  </a:lnTo>
                  <a:lnTo>
                    <a:pt x="2910262" y="2180493"/>
                  </a:lnTo>
                  <a:lnTo>
                    <a:pt x="2912958" y="2177271"/>
                  </a:lnTo>
                  <a:lnTo>
                    <a:pt x="2915878" y="2174509"/>
                  </a:lnTo>
                  <a:lnTo>
                    <a:pt x="2919248" y="2171977"/>
                  </a:lnTo>
                  <a:lnTo>
                    <a:pt x="2921045" y="2171057"/>
                  </a:lnTo>
                  <a:lnTo>
                    <a:pt x="2923067" y="2170136"/>
                  </a:lnTo>
                  <a:lnTo>
                    <a:pt x="2924864" y="2169676"/>
                  </a:lnTo>
                  <a:lnTo>
                    <a:pt x="2927111" y="2169215"/>
                  </a:lnTo>
                  <a:lnTo>
                    <a:pt x="2929132" y="2168525"/>
                  </a:lnTo>
                  <a:close/>
                  <a:moveTo>
                    <a:pt x="2770774" y="2165350"/>
                  </a:moveTo>
                  <a:lnTo>
                    <a:pt x="2774646" y="2165797"/>
                  </a:lnTo>
                  <a:lnTo>
                    <a:pt x="2777607" y="2166914"/>
                  </a:lnTo>
                  <a:lnTo>
                    <a:pt x="2780341" y="2168031"/>
                  </a:lnTo>
                  <a:lnTo>
                    <a:pt x="2782846" y="2169371"/>
                  </a:lnTo>
                  <a:lnTo>
                    <a:pt x="2785124" y="2171382"/>
                  </a:lnTo>
                  <a:lnTo>
                    <a:pt x="2786946" y="2173393"/>
                  </a:lnTo>
                  <a:lnTo>
                    <a:pt x="2788541" y="2175627"/>
                  </a:lnTo>
                  <a:lnTo>
                    <a:pt x="2789679" y="2177862"/>
                  </a:lnTo>
                  <a:lnTo>
                    <a:pt x="2790818" y="2180543"/>
                  </a:lnTo>
                  <a:lnTo>
                    <a:pt x="2791502" y="2183224"/>
                  </a:lnTo>
                  <a:lnTo>
                    <a:pt x="2792185" y="2185905"/>
                  </a:lnTo>
                  <a:lnTo>
                    <a:pt x="2792413" y="2188586"/>
                  </a:lnTo>
                  <a:lnTo>
                    <a:pt x="2792413" y="2191267"/>
                  </a:lnTo>
                  <a:lnTo>
                    <a:pt x="2792413" y="2194172"/>
                  </a:lnTo>
                  <a:lnTo>
                    <a:pt x="2792185" y="2196853"/>
                  </a:lnTo>
                  <a:lnTo>
                    <a:pt x="2791502" y="2199087"/>
                  </a:lnTo>
                  <a:lnTo>
                    <a:pt x="2790818" y="2201545"/>
                  </a:lnTo>
                  <a:lnTo>
                    <a:pt x="2789907" y="2204002"/>
                  </a:lnTo>
                  <a:lnTo>
                    <a:pt x="2787857" y="2208248"/>
                  </a:lnTo>
                  <a:lnTo>
                    <a:pt x="2785580" y="2212269"/>
                  </a:lnTo>
                  <a:lnTo>
                    <a:pt x="2782618" y="2215621"/>
                  </a:lnTo>
                  <a:lnTo>
                    <a:pt x="2779885" y="2218525"/>
                  </a:lnTo>
                  <a:lnTo>
                    <a:pt x="2776469" y="2220983"/>
                  </a:lnTo>
                  <a:lnTo>
                    <a:pt x="2772596" y="2222994"/>
                  </a:lnTo>
                  <a:lnTo>
                    <a:pt x="2768952" y="2224334"/>
                  </a:lnTo>
                  <a:lnTo>
                    <a:pt x="2765308" y="2225228"/>
                  </a:lnTo>
                  <a:lnTo>
                    <a:pt x="2761663" y="2225675"/>
                  </a:lnTo>
                  <a:lnTo>
                    <a:pt x="2758019" y="2225228"/>
                  </a:lnTo>
                  <a:lnTo>
                    <a:pt x="2756424" y="2224781"/>
                  </a:lnTo>
                  <a:lnTo>
                    <a:pt x="2754602" y="2224334"/>
                  </a:lnTo>
                  <a:lnTo>
                    <a:pt x="2753008" y="2223664"/>
                  </a:lnTo>
                  <a:lnTo>
                    <a:pt x="2751186" y="2222770"/>
                  </a:lnTo>
                  <a:lnTo>
                    <a:pt x="2749591" y="2221653"/>
                  </a:lnTo>
                  <a:lnTo>
                    <a:pt x="2748225" y="2220759"/>
                  </a:lnTo>
                  <a:lnTo>
                    <a:pt x="2746630" y="2219419"/>
                  </a:lnTo>
                  <a:lnTo>
                    <a:pt x="2745491" y="2217855"/>
                  </a:lnTo>
                  <a:lnTo>
                    <a:pt x="2744352" y="2216067"/>
                  </a:lnTo>
                  <a:lnTo>
                    <a:pt x="2742986" y="2214280"/>
                  </a:lnTo>
                  <a:lnTo>
                    <a:pt x="2741391" y="2210705"/>
                  </a:lnTo>
                  <a:lnTo>
                    <a:pt x="2740480" y="2207130"/>
                  </a:lnTo>
                  <a:lnTo>
                    <a:pt x="2740025" y="2203109"/>
                  </a:lnTo>
                  <a:lnTo>
                    <a:pt x="2740025" y="2199087"/>
                  </a:lnTo>
                  <a:lnTo>
                    <a:pt x="2740253" y="2195289"/>
                  </a:lnTo>
                  <a:lnTo>
                    <a:pt x="2740936" y="2191044"/>
                  </a:lnTo>
                  <a:lnTo>
                    <a:pt x="2742302" y="2187245"/>
                  </a:lnTo>
                  <a:lnTo>
                    <a:pt x="2744125" y="2183447"/>
                  </a:lnTo>
                  <a:lnTo>
                    <a:pt x="2746175" y="2179872"/>
                  </a:lnTo>
                  <a:lnTo>
                    <a:pt x="2748908" y="2176521"/>
                  </a:lnTo>
                  <a:lnTo>
                    <a:pt x="2751641" y="2173617"/>
                  </a:lnTo>
                  <a:lnTo>
                    <a:pt x="2754830" y="2170935"/>
                  </a:lnTo>
                  <a:lnTo>
                    <a:pt x="2758474" y="2168701"/>
                  </a:lnTo>
                  <a:lnTo>
                    <a:pt x="2762119" y="2167137"/>
                  </a:lnTo>
                  <a:lnTo>
                    <a:pt x="2764397" y="2166467"/>
                  </a:lnTo>
                  <a:lnTo>
                    <a:pt x="2766447" y="2165797"/>
                  </a:lnTo>
                  <a:lnTo>
                    <a:pt x="2768724" y="2165573"/>
                  </a:lnTo>
                  <a:lnTo>
                    <a:pt x="2770774" y="2165350"/>
                  </a:lnTo>
                  <a:close/>
                  <a:moveTo>
                    <a:pt x="2408670" y="2159000"/>
                  </a:moveTo>
                  <a:lnTo>
                    <a:pt x="2412496" y="2159448"/>
                  </a:lnTo>
                  <a:lnTo>
                    <a:pt x="2416322" y="2160121"/>
                  </a:lnTo>
                  <a:lnTo>
                    <a:pt x="2419697" y="2161467"/>
                  </a:lnTo>
                  <a:lnTo>
                    <a:pt x="2422398" y="2162812"/>
                  </a:lnTo>
                  <a:lnTo>
                    <a:pt x="2425099" y="2164606"/>
                  </a:lnTo>
                  <a:lnTo>
                    <a:pt x="2427349" y="2166624"/>
                  </a:lnTo>
                  <a:lnTo>
                    <a:pt x="2429374" y="2169091"/>
                  </a:lnTo>
                  <a:lnTo>
                    <a:pt x="2430950" y="2171334"/>
                  </a:lnTo>
                  <a:lnTo>
                    <a:pt x="2432300" y="2174025"/>
                  </a:lnTo>
                  <a:lnTo>
                    <a:pt x="2433425" y="2176492"/>
                  </a:lnTo>
                  <a:lnTo>
                    <a:pt x="2434326" y="2179407"/>
                  </a:lnTo>
                  <a:lnTo>
                    <a:pt x="2434776" y="2181874"/>
                  </a:lnTo>
                  <a:lnTo>
                    <a:pt x="2435226" y="2184789"/>
                  </a:lnTo>
                  <a:lnTo>
                    <a:pt x="2435226" y="2187256"/>
                  </a:lnTo>
                  <a:lnTo>
                    <a:pt x="2435226" y="2189947"/>
                  </a:lnTo>
                  <a:lnTo>
                    <a:pt x="2434551" y="2192414"/>
                  </a:lnTo>
                  <a:lnTo>
                    <a:pt x="2434101" y="2195105"/>
                  </a:lnTo>
                  <a:lnTo>
                    <a:pt x="2433425" y="2197348"/>
                  </a:lnTo>
                  <a:lnTo>
                    <a:pt x="2432525" y="2199590"/>
                  </a:lnTo>
                  <a:lnTo>
                    <a:pt x="2431400" y="2201833"/>
                  </a:lnTo>
                  <a:lnTo>
                    <a:pt x="2430275" y="2203851"/>
                  </a:lnTo>
                  <a:lnTo>
                    <a:pt x="2428924" y="2205645"/>
                  </a:lnTo>
                  <a:lnTo>
                    <a:pt x="2427574" y="2207439"/>
                  </a:lnTo>
                  <a:lnTo>
                    <a:pt x="2425999" y="2209233"/>
                  </a:lnTo>
                  <a:lnTo>
                    <a:pt x="2422848" y="2212149"/>
                  </a:lnTo>
                  <a:lnTo>
                    <a:pt x="2419247" y="2214615"/>
                  </a:lnTo>
                  <a:lnTo>
                    <a:pt x="2415421" y="2216858"/>
                  </a:lnTo>
                  <a:lnTo>
                    <a:pt x="2411596" y="2217979"/>
                  </a:lnTo>
                  <a:lnTo>
                    <a:pt x="2407320" y="2219100"/>
                  </a:lnTo>
                  <a:lnTo>
                    <a:pt x="2403269" y="2219325"/>
                  </a:lnTo>
                  <a:lnTo>
                    <a:pt x="2399218" y="2219100"/>
                  </a:lnTo>
                  <a:lnTo>
                    <a:pt x="2397192" y="2218876"/>
                  </a:lnTo>
                  <a:lnTo>
                    <a:pt x="2395167" y="2217979"/>
                  </a:lnTo>
                  <a:lnTo>
                    <a:pt x="2393141" y="2217531"/>
                  </a:lnTo>
                  <a:lnTo>
                    <a:pt x="2391341" y="2216858"/>
                  </a:lnTo>
                  <a:lnTo>
                    <a:pt x="2389541" y="2215737"/>
                  </a:lnTo>
                  <a:lnTo>
                    <a:pt x="2387740" y="2214391"/>
                  </a:lnTo>
                  <a:lnTo>
                    <a:pt x="2385940" y="2213270"/>
                  </a:lnTo>
                  <a:lnTo>
                    <a:pt x="2384364" y="2211700"/>
                  </a:lnTo>
                  <a:lnTo>
                    <a:pt x="2382789" y="2209906"/>
                  </a:lnTo>
                  <a:lnTo>
                    <a:pt x="2381439" y="2208112"/>
                  </a:lnTo>
                  <a:lnTo>
                    <a:pt x="2380539" y="2206542"/>
                  </a:lnTo>
                  <a:lnTo>
                    <a:pt x="2379413" y="2204748"/>
                  </a:lnTo>
                  <a:lnTo>
                    <a:pt x="2377838" y="2200711"/>
                  </a:lnTo>
                  <a:lnTo>
                    <a:pt x="2376938" y="2196899"/>
                  </a:lnTo>
                  <a:lnTo>
                    <a:pt x="2376488" y="2193087"/>
                  </a:lnTo>
                  <a:lnTo>
                    <a:pt x="2376488" y="2188826"/>
                  </a:lnTo>
                  <a:lnTo>
                    <a:pt x="2377388" y="2184789"/>
                  </a:lnTo>
                  <a:lnTo>
                    <a:pt x="2378288" y="2180977"/>
                  </a:lnTo>
                  <a:lnTo>
                    <a:pt x="2380089" y="2177165"/>
                  </a:lnTo>
                  <a:lnTo>
                    <a:pt x="2382339" y="2173576"/>
                  </a:lnTo>
                  <a:lnTo>
                    <a:pt x="2384815" y="2170213"/>
                  </a:lnTo>
                  <a:lnTo>
                    <a:pt x="2387740" y="2167297"/>
                  </a:lnTo>
                  <a:lnTo>
                    <a:pt x="2391116" y="2164606"/>
                  </a:lnTo>
                  <a:lnTo>
                    <a:pt x="2394942" y="2162364"/>
                  </a:lnTo>
                  <a:lnTo>
                    <a:pt x="2396967" y="2161467"/>
                  </a:lnTo>
                  <a:lnTo>
                    <a:pt x="2399218" y="2160570"/>
                  </a:lnTo>
                  <a:lnTo>
                    <a:pt x="2401468" y="2159897"/>
                  </a:lnTo>
                  <a:lnTo>
                    <a:pt x="2403719" y="2159448"/>
                  </a:lnTo>
                  <a:lnTo>
                    <a:pt x="2406194" y="2159224"/>
                  </a:lnTo>
                  <a:lnTo>
                    <a:pt x="2408670" y="2159000"/>
                  </a:lnTo>
                  <a:close/>
                  <a:moveTo>
                    <a:pt x="211467" y="2135188"/>
                  </a:moveTo>
                  <a:lnTo>
                    <a:pt x="213254" y="2135411"/>
                  </a:lnTo>
                  <a:lnTo>
                    <a:pt x="215042" y="2136081"/>
                  </a:lnTo>
                  <a:lnTo>
                    <a:pt x="216829" y="2137199"/>
                  </a:lnTo>
                  <a:lnTo>
                    <a:pt x="218617" y="2138539"/>
                  </a:lnTo>
                  <a:lnTo>
                    <a:pt x="220181" y="2140327"/>
                  </a:lnTo>
                  <a:lnTo>
                    <a:pt x="221745" y="2142114"/>
                  </a:lnTo>
                  <a:lnTo>
                    <a:pt x="223309" y="2144125"/>
                  </a:lnTo>
                  <a:lnTo>
                    <a:pt x="224649" y="2146359"/>
                  </a:lnTo>
                  <a:lnTo>
                    <a:pt x="227107" y="2151498"/>
                  </a:lnTo>
                  <a:lnTo>
                    <a:pt x="229118" y="2157083"/>
                  </a:lnTo>
                  <a:lnTo>
                    <a:pt x="230905" y="2162446"/>
                  </a:lnTo>
                  <a:lnTo>
                    <a:pt x="232022" y="2167585"/>
                  </a:lnTo>
                  <a:lnTo>
                    <a:pt x="232693" y="2171159"/>
                  </a:lnTo>
                  <a:lnTo>
                    <a:pt x="233139" y="2174734"/>
                  </a:lnTo>
                  <a:lnTo>
                    <a:pt x="233363" y="2178086"/>
                  </a:lnTo>
                  <a:lnTo>
                    <a:pt x="233139" y="2181213"/>
                  </a:lnTo>
                  <a:lnTo>
                    <a:pt x="232693" y="2183895"/>
                  </a:lnTo>
                  <a:lnTo>
                    <a:pt x="232469" y="2186576"/>
                  </a:lnTo>
                  <a:lnTo>
                    <a:pt x="231799" y="2188810"/>
                  </a:lnTo>
                  <a:lnTo>
                    <a:pt x="230905" y="2190597"/>
                  </a:lnTo>
                  <a:lnTo>
                    <a:pt x="230235" y="2192385"/>
                  </a:lnTo>
                  <a:lnTo>
                    <a:pt x="228894" y="2193725"/>
                  </a:lnTo>
                  <a:lnTo>
                    <a:pt x="227777" y="2194842"/>
                  </a:lnTo>
                  <a:lnTo>
                    <a:pt x="226437" y="2195289"/>
                  </a:lnTo>
                  <a:lnTo>
                    <a:pt x="224873" y="2195513"/>
                  </a:lnTo>
                  <a:lnTo>
                    <a:pt x="223309" y="2195289"/>
                  </a:lnTo>
                  <a:lnTo>
                    <a:pt x="221745" y="2194842"/>
                  </a:lnTo>
                  <a:lnTo>
                    <a:pt x="219957" y="2193725"/>
                  </a:lnTo>
                  <a:lnTo>
                    <a:pt x="218393" y="2192385"/>
                  </a:lnTo>
                  <a:lnTo>
                    <a:pt x="217053" y="2191268"/>
                  </a:lnTo>
                  <a:lnTo>
                    <a:pt x="214595" y="2188363"/>
                  </a:lnTo>
                  <a:lnTo>
                    <a:pt x="212137" y="2184565"/>
                  </a:lnTo>
                  <a:lnTo>
                    <a:pt x="210126" y="2180320"/>
                  </a:lnTo>
                  <a:lnTo>
                    <a:pt x="208115" y="2176075"/>
                  </a:lnTo>
                  <a:lnTo>
                    <a:pt x="206551" y="2171383"/>
                  </a:lnTo>
                  <a:lnTo>
                    <a:pt x="205211" y="2166467"/>
                  </a:lnTo>
                  <a:lnTo>
                    <a:pt x="204317" y="2161552"/>
                  </a:lnTo>
                  <a:lnTo>
                    <a:pt x="203423" y="2157083"/>
                  </a:lnTo>
                  <a:lnTo>
                    <a:pt x="203200" y="2152392"/>
                  </a:lnTo>
                  <a:lnTo>
                    <a:pt x="203423" y="2147923"/>
                  </a:lnTo>
                  <a:lnTo>
                    <a:pt x="203870" y="2144125"/>
                  </a:lnTo>
                  <a:lnTo>
                    <a:pt x="204540" y="2142337"/>
                  </a:lnTo>
                  <a:lnTo>
                    <a:pt x="204987" y="2140773"/>
                  </a:lnTo>
                  <a:lnTo>
                    <a:pt x="205658" y="2139433"/>
                  </a:lnTo>
                  <a:lnTo>
                    <a:pt x="206551" y="2138092"/>
                  </a:lnTo>
                  <a:lnTo>
                    <a:pt x="207668" y="2137199"/>
                  </a:lnTo>
                  <a:lnTo>
                    <a:pt x="208562" y="2136081"/>
                  </a:lnTo>
                  <a:lnTo>
                    <a:pt x="209903" y="2135635"/>
                  </a:lnTo>
                  <a:lnTo>
                    <a:pt x="211467" y="2135188"/>
                  </a:lnTo>
                  <a:close/>
                  <a:moveTo>
                    <a:pt x="305934" y="2127251"/>
                  </a:moveTo>
                  <a:lnTo>
                    <a:pt x="308202" y="2127480"/>
                  </a:lnTo>
                  <a:lnTo>
                    <a:pt x="310696" y="2128168"/>
                  </a:lnTo>
                  <a:lnTo>
                    <a:pt x="312737" y="2129315"/>
                  </a:lnTo>
                  <a:lnTo>
                    <a:pt x="314552" y="2130690"/>
                  </a:lnTo>
                  <a:lnTo>
                    <a:pt x="316593" y="2132525"/>
                  </a:lnTo>
                  <a:lnTo>
                    <a:pt x="318180" y="2134359"/>
                  </a:lnTo>
                  <a:lnTo>
                    <a:pt x="319995" y="2136652"/>
                  </a:lnTo>
                  <a:lnTo>
                    <a:pt x="321582" y="2138945"/>
                  </a:lnTo>
                  <a:lnTo>
                    <a:pt x="322943" y="2141468"/>
                  </a:lnTo>
                  <a:lnTo>
                    <a:pt x="324077" y="2143990"/>
                  </a:lnTo>
                  <a:lnTo>
                    <a:pt x="326571" y="2149723"/>
                  </a:lnTo>
                  <a:lnTo>
                    <a:pt x="328386" y="2155226"/>
                  </a:lnTo>
                  <a:lnTo>
                    <a:pt x="329293" y="2160500"/>
                  </a:lnTo>
                  <a:lnTo>
                    <a:pt x="329973" y="2164628"/>
                  </a:lnTo>
                  <a:lnTo>
                    <a:pt x="330200" y="2168297"/>
                  </a:lnTo>
                  <a:lnTo>
                    <a:pt x="329973" y="2171736"/>
                  </a:lnTo>
                  <a:lnTo>
                    <a:pt x="329746" y="2175176"/>
                  </a:lnTo>
                  <a:lnTo>
                    <a:pt x="329066" y="2178157"/>
                  </a:lnTo>
                  <a:lnTo>
                    <a:pt x="328386" y="2180679"/>
                  </a:lnTo>
                  <a:lnTo>
                    <a:pt x="327252" y="2183202"/>
                  </a:lnTo>
                  <a:lnTo>
                    <a:pt x="325891" y="2185266"/>
                  </a:lnTo>
                  <a:lnTo>
                    <a:pt x="324757" y="2186871"/>
                  </a:lnTo>
                  <a:lnTo>
                    <a:pt x="323170" y="2188247"/>
                  </a:lnTo>
                  <a:lnTo>
                    <a:pt x="321355" y="2188934"/>
                  </a:lnTo>
                  <a:lnTo>
                    <a:pt x="319541" y="2189164"/>
                  </a:lnTo>
                  <a:lnTo>
                    <a:pt x="317727" y="2189164"/>
                  </a:lnTo>
                  <a:lnTo>
                    <a:pt x="315459" y="2188705"/>
                  </a:lnTo>
                  <a:lnTo>
                    <a:pt x="313191" y="2187559"/>
                  </a:lnTo>
                  <a:lnTo>
                    <a:pt x="310923" y="2185953"/>
                  </a:lnTo>
                  <a:lnTo>
                    <a:pt x="309562" y="2184807"/>
                  </a:lnTo>
                  <a:lnTo>
                    <a:pt x="307975" y="2183431"/>
                  </a:lnTo>
                  <a:lnTo>
                    <a:pt x="305253" y="2179991"/>
                  </a:lnTo>
                  <a:lnTo>
                    <a:pt x="302986" y="2176093"/>
                  </a:lnTo>
                  <a:lnTo>
                    <a:pt x="300718" y="2171736"/>
                  </a:lnTo>
                  <a:lnTo>
                    <a:pt x="298903" y="2167380"/>
                  </a:lnTo>
                  <a:lnTo>
                    <a:pt x="297543" y="2162564"/>
                  </a:lnTo>
                  <a:lnTo>
                    <a:pt x="296182" y="2157749"/>
                  </a:lnTo>
                  <a:lnTo>
                    <a:pt x="295728" y="2152704"/>
                  </a:lnTo>
                  <a:lnTo>
                    <a:pt x="295275" y="2148347"/>
                  </a:lnTo>
                  <a:lnTo>
                    <a:pt x="295502" y="2143761"/>
                  </a:lnTo>
                  <a:lnTo>
                    <a:pt x="295955" y="2139633"/>
                  </a:lnTo>
                  <a:lnTo>
                    <a:pt x="296636" y="2135964"/>
                  </a:lnTo>
                  <a:lnTo>
                    <a:pt x="297543" y="2134359"/>
                  </a:lnTo>
                  <a:lnTo>
                    <a:pt x="298223" y="2132754"/>
                  </a:lnTo>
                  <a:lnTo>
                    <a:pt x="299357" y="2131378"/>
                  </a:lnTo>
                  <a:lnTo>
                    <a:pt x="300491" y="2130002"/>
                  </a:lnTo>
                  <a:lnTo>
                    <a:pt x="301398" y="2129085"/>
                  </a:lnTo>
                  <a:lnTo>
                    <a:pt x="302759" y="2128168"/>
                  </a:lnTo>
                  <a:lnTo>
                    <a:pt x="304346" y="2127709"/>
                  </a:lnTo>
                  <a:lnTo>
                    <a:pt x="305934" y="2127251"/>
                  </a:lnTo>
                  <a:close/>
                  <a:moveTo>
                    <a:pt x="418348" y="2120901"/>
                  </a:moveTo>
                  <a:lnTo>
                    <a:pt x="421101" y="2121356"/>
                  </a:lnTo>
                  <a:lnTo>
                    <a:pt x="423625" y="2122039"/>
                  </a:lnTo>
                  <a:lnTo>
                    <a:pt x="426148" y="2122949"/>
                  </a:lnTo>
                  <a:lnTo>
                    <a:pt x="428213" y="2124543"/>
                  </a:lnTo>
                  <a:lnTo>
                    <a:pt x="430507" y="2126136"/>
                  </a:lnTo>
                  <a:lnTo>
                    <a:pt x="432342" y="2128185"/>
                  </a:lnTo>
                  <a:lnTo>
                    <a:pt x="434177" y="2130233"/>
                  </a:lnTo>
                  <a:lnTo>
                    <a:pt x="436013" y="2132737"/>
                  </a:lnTo>
                  <a:lnTo>
                    <a:pt x="437619" y="2135241"/>
                  </a:lnTo>
                  <a:lnTo>
                    <a:pt x="438995" y="2137972"/>
                  </a:lnTo>
                  <a:lnTo>
                    <a:pt x="440371" y="2140476"/>
                  </a:lnTo>
                  <a:lnTo>
                    <a:pt x="441289" y="2143435"/>
                  </a:lnTo>
                  <a:lnTo>
                    <a:pt x="442895" y="2148898"/>
                  </a:lnTo>
                  <a:lnTo>
                    <a:pt x="444042" y="2154133"/>
                  </a:lnTo>
                  <a:lnTo>
                    <a:pt x="444501" y="2158231"/>
                  </a:lnTo>
                  <a:lnTo>
                    <a:pt x="444501" y="2162100"/>
                  </a:lnTo>
                  <a:lnTo>
                    <a:pt x="444271" y="2165515"/>
                  </a:lnTo>
                  <a:lnTo>
                    <a:pt x="443813" y="2168701"/>
                  </a:lnTo>
                  <a:lnTo>
                    <a:pt x="442895" y="2171660"/>
                  </a:lnTo>
                  <a:lnTo>
                    <a:pt x="441977" y="2174392"/>
                  </a:lnTo>
                  <a:lnTo>
                    <a:pt x="440601" y="2176668"/>
                  </a:lnTo>
                  <a:lnTo>
                    <a:pt x="438995" y="2178489"/>
                  </a:lnTo>
                  <a:lnTo>
                    <a:pt x="437160" y="2180310"/>
                  </a:lnTo>
                  <a:lnTo>
                    <a:pt x="435324" y="2181448"/>
                  </a:lnTo>
                  <a:lnTo>
                    <a:pt x="433260" y="2182359"/>
                  </a:lnTo>
                  <a:lnTo>
                    <a:pt x="430966" y="2182814"/>
                  </a:lnTo>
                  <a:lnTo>
                    <a:pt x="428672" y="2182586"/>
                  </a:lnTo>
                  <a:lnTo>
                    <a:pt x="426377" y="2181903"/>
                  </a:lnTo>
                  <a:lnTo>
                    <a:pt x="423625" y="2180993"/>
                  </a:lnTo>
                  <a:lnTo>
                    <a:pt x="421330" y="2179399"/>
                  </a:lnTo>
                  <a:lnTo>
                    <a:pt x="419495" y="2178034"/>
                  </a:lnTo>
                  <a:lnTo>
                    <a:pt x="417889" y="2176440"/>
                  </a:lnTo>
                  <a:lnTo>
                    <a:pt x="414678" y="2173254"/>
                  </a:lnTo>
                  <a:lnTo>
                    <a:pt x="411925" y="2169384"/>
                  </a:lnTo>
                  <a:lnTo>
                    <a:pt x="409860" y="2165287"/>
                  </a:lnTo>
                  <a:lnTo>
                    <a:pt x="408025" y="2160734"/>
                  </a:lnTo>
                  <a:lnTo>
                    <a:pt x="406419" y="2155954"/>
                  </a:lnTo>
                  <a:lnTo>
                    <a:pt x="405501" y="2151630"/>
                  </a:lnTo>
                  <a:lnTo>
                    <a:pt x="404813" y="2146850"/>
                  </a:lnTo>
                  <a:lnTo>
                    <a:pt x="404813" y="2142070"/>
                  </a:lnTo>
                  <a:lnTo>
                    <a:pt x="405272" y="2137972"/>
                  </a:lnTo>
                  <a:lnTo>
                    <a:pt x="405731" y="2133648"/>
                  </a:lnTo>
                  <a:lnTo>
                    <a:pt x="407107" y="2130006"/>
                  </a:lnTo>
                  <a:lnTo>
                    <a:pt x="407795" y="2128412"/>
                  </a:lnTo>
                  <a:lnTo>
                    <a:pt x="408713" y="2127047"/>
                  </a:lnTo>
                  <a:lnTo>
                    <a:pt x="409630" y="2125681"/>
                  </a:lnTo>
                  <a:lnTo>
                    <a:pt x="410778" y="2124315"/>
                  </a:lnTo>
                  <a:lnTo>
                    <a:pt x="411925" y="2123177"/>
                  </a:lnTo>
                  <a:lnTo>
                    <a:pt x="413301" y="2122494"/>
                  </a:lnTo>
                  <a:lnTo>
                    <a:pt x="414907" y="2121584"/>
                  </a:lnTo>
                  <a:lnTo>
                    <a:pt x="416513" y="2121128"/>
                  </a:lnTo>
                  <a:lnTo>
                    <a:pt x="418348" y="2120901"/>
                  </a:lnTo>
                  <a:close/>
                  <a:moveTo>
                    <a:pt x="3267831" y="2119313"/>
                  </a:moveTo>
                  <a:lnTo>
                    <a:pt x="3270085" y="2120200"/>
                  </a:lnTo>
                  <a:lnTo>
                    <a:pt x="3271888" y="2120865"/>
                  </a:lnTo>
                  <a:lnTo>
                    <a:pt x="3273691" y="2122196"/>
                  </a:lnTo>
                  <a:lnTo>
                    <a:pt x="3275268" y="2123748"/>
                  </a:lnTo>
                  <a:lnTo>
                    <a:pt x="3276621" y="2125523"/>
                  </a:lnTo>
                  <a:lnTo>
                    <a:pt x="3277522" y="2127519"/>
                  </a:lnTo>
                  <a:lnTo>
                    <a:pt x="3278424" y="2129958"/>
                  </a:lnTo>
                  <a:lnTo>
                    <a:pt x="3278875" y="2132398"/>
                  </a:lnTo>
                  <a:lnTo>
                    <a:pt x="3279551" y="2135059"/>
                  </a:lnTo>
                  <a:lnTo>
                    <a:pt x="3279776" y="2137499"/>
                  </a:lnTo>
                  <a:lnTo>
                    <a:pt x="3279776" y="2140382"/>
                  </a:lnTo>
                  <a:lnTo>
                    <a:pt x="3279776" y="2142822"/>
                  </a:lnTo>
                  <a:lnTo>
                    <a:pt x="3278875" y="2148588"/>
                  </a:lnTo>
                  <a:lnTo>
                    <a:pt x="3277973" y="2153689"/>
                  </a:lnTo>
                  <a:lnTo>
                    <a:pt x="3276621" y="2157681"/>
                  </a:lnTo>
                  <a:lnTo>
                    <a:pt x="3275268" y="2161230"/>
                  </a:lnTo>
                  <a:lnTo>
                    <a:pt x="3273465" y="2164778"/>
                  </a:lnTo>
                  <a:lnTo>
                    <a:pt x="3271662" y="2167883"/>
                  </a:lnTo>
                  <a:lnTo>
                    <a:pt x="3269634" y="2170766"/>
                  </a:lnTo>
                  <a:lnTo>
                    <a:pt x="3267605" y="2173206"/>
                  </a:lnTo>
                  <a:lnTo>
                    <a:pt x="3265351" y="2175424"/>
                  </a:lnTo>
                  <a:lnTo>
                    <a:pt x="3263097" y="2177198"/>
                  </a:lnTo>
                  <a:lnTo>
                    <a:pt x="3260844" y="2178307"/>
                  </a:lnTo>
                  <a:lnTo>
                    <a:pt x="3258364" y="2179194"/>
                  </a:lnTo>
                  <a:lnTo>
                    <a:pt x="3256336" y="2179638"/>
                  </a:lnTo>
                  <a:lnTo>
                    <a:pt x="3254082" y="2179416"/>
                  </a:lnTo>
                  <a:lnTo>
                    <a:pt x="3251828" y="2178972"/>
                  </a:lnTo>
                  <a:lnTo>
                    <a:pt x="3250025" y="2177863"/>
                  </a:lnTo>
                  <a:lnTo>
                    <a:pt x="3248222" y="2176089"/>
                  </a:lnTo>
                  <a:lnTo>
                    <a:pt x="3246644" y="2174093"/>
                  </a:lnTo>
                  <a:lnTo>
                    <a:pt x="3245968" y="2172541"/>
                  </a:lnTo>
                  <a:lnTo>
                    <a:pt x="3245292" y="2170988"/>
                  </a:lnTo>
                  <a:lnTo>
                    <a:pt x="3244165" y="2167218"/>
                  </a:lnTo>
                  <a:lnTo>
                    <a:pt x="3243263" y="2163226"/>
                  </a:lnTo>
                  <a:lnTo>
                    <a:pt x="3243263" y="2159012"/>
                  </a:lnTo>
                  <a:lnTo>
                    <a:pt x="3243263" y="2154576"/>
                  </a:lnTo>
                  <a:lnTo>
                    <a:pt x="3244165" y="2150141"/>
                  </a:lnTo>
                  <a:lnTo>
                    <a:pt x="3245292" y="2145705"/>
                  </a:lnTo>
                  <a:lnTo>
                    <a:pt x="3246419" y="2141047"/>
                  </a:lnTo>
                  <a:lnTo>
                    <a:pt x="3248222" y="2137055"/>
                  </a:lnTo>
                  <a:lnTo>
                    <a:pt x="3250025" y="2132842"/>
                  </a:lnTo>
                  <a:lnTo>
                    <a:pt x="3252504" y="2129293"/>
                  </a:lnTo>
                  <a:lnTo>
                    <a:pt x="3254983" y="2125966"/>
                  </a:lnTo>
                  <a:lnTo>
                    <a:pt x="3257914" y="2123527"/>
                  </a:lnTo>
                  <a:lnTo>
                    <a:pt x="3259491" y="2122418"/>
                  </a:lnTo>
                  <a:lnTo>
                    <a:pt x="3261069" y="2121531"/>
                  </a:lnTo>
                  <a:lnTo>
                    <a:pt x="3262647" y="2120643"/>
                  </a:lnTo>
                  <a:lnTo>
                    <a:pt x="3264224" y="2120200"/>
                  </a:lnTo>
                  <a:lnTo>
                    <a:pt x="3266028" y="2119756"/>
                  </a:lnTo>
                  <a:lnTo>
                    <a:pt x="3267831" y="2119313"/>
                  </a:lnTo>
                  <a:close/>
                  <a:moveTo>
                    <a:pt x="547746" y="2116138"/>
                  </a:moveTo>
                  <a:lnTo>
                    <a:pt x="550439" y="2116365"/>
                  </a:lnTo>
                  <a:lnTo>
                    <a:pt x="553357" y="2117048"/>
                  </a:lnTo>
                  <a:lnTo>
                    <a:pt x="555825" y="2118186"/>
                  </a:lnTo>
                  <a:lnTo>
                    <a:pt x="558518" y="2119552"/>
                  </a:lnTo>
                  <a:lnTo>
                    <a:pt x="560538" y="2121373"/>
                  </a:lnTo>
                  <a:lnTo>
                    <a:pt x="562782" y="2123194"/>
                  </a:lnTo>
                  <a:lnTo>
                    <a:pt x="564802" y="2125470"/>
                  </a:lnTo>
                  <a:lnTo>
                    <a:pt x="566597" y="2127974"/>
                  </a:lnTo>
                  <a:lnTo>
                    <a:pt x="568168" y="2130250"/>
                  </a:lnTo>
                  <a:lnTo>
                    <a:pt x="569514" y="2132982"/>
                  </a:lnTo>
                  <a:lnTo>
                    <a:pt x="570861" y="2135713"/>
                  </a:lnTo>
                  <a:lnTo>
                    <a:pt x="571983" y="2138445"/>
                  </a:lnTo>
                  <a:lnTo>
                    <a:pt x="572656" y="2141176"/>
                  </a:lnTo>
                  <a:lnTo>
                    <a:pt x="573554" y="2143908"/>
                  </a:lnTo>
                  <a:lnTo>
                    <a:pt x="574003" y="2146867"/>
                  </a:lnTo>
                  <a:lnTo>
                    <a:pt x="574451" y="2149370"/>
                  </a:lnTo>
                  <a:lnTo>
                    <a:pt x="574676" y="2153695"/>
                  </a:lnTo>
                  <a:lnTo>
                    <a:pt x="574451" y="2157565"/>
                  </a:lnTo>
                  <a:lnTo>
                    <a:pt x="574227" y="2161207"/>
                  </a:lnTo>
                  <a:lnTo>
                    <a:pt x="573329" y="2164621"/>
                  </a:lnTo>
                  <a:lnTo>
                    <a:pt x="572207" y="2167808"/>
                  </a:lnTo>
                  <a:lnTo>
                    <a:pt x="570636" y="2170312"/>
                  </a:lnTo>
                  <a:lnTo>
                    <a:pt x="569066" y="2172815"/>
                  </a:lnTo>
                  <a:lnTo>
                    <a:pt x="567046" y="2174636"/>
                  </a:lnTo>
                  <a:lnTo>
                    <a:pt x="565026" y="2176230"/>
                  </a:lnTo>
                  <a:lnTo>
                    <a:pt x="562558" y="2177140"/>
                  </a:lnTo>
                  <a:lnTo>
                    <a:pt x="560313" y="2177596"/>
                  </a:lnTo>
                  <a:lnTo>
                    <a:pt x="557396" y="2178051"/>
                  </a:lnTo>
                  <a:lnTo>
                    <a:pt x="554927" y="2177368"/>
                  </a:lnTo>
                  <a:lnTo>
                    <a:pt x="552010" y="2176457"/>
                  </a:lnTo>
                  <a:lnTo>
                    <a:pt x="549093" y="2175092"/>
                  </a:lnTo>
                  <a:lnTo>
                    <a:pt x="546400" y="2173043"/>
                  </a:lnTo>
                  <a:lnTo>
                    <a:pt x="544604" y="2171450"/>
                  </a:lnTo>
                  <a:lnTo>
                    <a:pt x="543034" y="2169856"/>
                  </a:lnTo>
                  <a:lnTo>
                    <a:pt x="540116" y="2166442"/>
                  </a:lnTo>
                  <a:lnTo>
                    <a:pt x="537872" y="2162573"/>
                  </a:lnTo>
                  <a:lnTo>
                    <a:pt x="535852" y="2158248"/>
                  </a:lnTo>
                  <a:lnTo>
                    <a:pt x="534057" y="2153695"/>
                  </a:lnTo>
                  <a:lnTo>
                    <a:pt x="532935" y="2149143"/>
                  </a:lnTo>
                  <a:lnTo>
                    <a:pt x="532037" y="2144363"/>
                  </a:lnTo>
                  <a:lnTo>
                    <a:pt x="531813" y="2140038"/>
                  </a:lnTo>
                  <a:lnTo>
                    <a:pt x="531813" y="2135486"/>
                  </a:lnTo>
                  <a:lnTo>
                    <a:pt x="532711" y="2131388"/>
                  </a:lnTo>
                  <a:lnTo>
                    <a:pt x="533608" y="2127291"/>
                  </a:lnTo>
                  <a:lnTo>
                    <a:pt x="534506" y="2125470"/>
                  </a:lnTo>
                  <a:lnTo>
                    <a:pt x="535403" y="2123877"/>
                  </a:lnTo>
                  <a:lnTo>
                    <a:pt x="536526" y="2122284"/>
                  </a:lnTo>
                  <a:lnTo>
                    <a:pt x="537648" y="2121145"/>
                  </a:lnTo>
                  <a:lnTo>
                    <a:pt x="538770" y="2119780"/>
                  </a:lnTo>
                  <a:lnTo>
                    <a:pt x="540341" y="2118642"/>
                  </a:lnTo>
                  <a:lnTo>
                    <a:pt x="541911" y="2117731"/>
                  </a:lnTo>
                  <a:lnTo>
                    <a:pt x="543707" y="2116821"/>
                  </a:lnTo>
                  <a:lnTo>
                    <a:pt x="545502" y="2116365"/>
                  </a:lnTo>
                  <a:lnTo>
                    <a:pt x="547746" y="2116138"/>
                  </a:lnTo>
                  <a:close/>
                  <a:moveTo>
                    <a:pt x="3147640" y="2112963"/>
                  </a:moveTo>
                  <a:lnTo>
                    <a:pt x="3150121" y="2113646"/>
                  </a:lnTo>
                  <a:lnTo>
                    <a:pt x="3152602" y="2114556"/>
                  </a:lnTo>
                  <a:lnTo>
                    <a:pt x="3154632" y="2115694"/>
                  </a:lnTo>
                  <a:lnTo>
                    <a:pt x="3156436" y="2117288"/>
                  </a:lnTo>
                  <a:lnTo>
                    <a:pt x="3158015" y="2119336"/>
                  </a:lnTo>
                  <a:lnTo>
                    <a:pt x="3159368" y="2121385"/>
                  </a:lnTo>
                  <a:lnTo>
                    <a:pt x="3160270" y="2123433"/>
                  </a:lnTo>
                  <a:lnTo>
                    <a:pt x="3161173" y="2126165"/>
                  </a:lnTo>
                  <a:lnTo>
                    <a:pt x="3161849" y="2128669"/>
                  </a:lnTo>
                  <a:lnTo>
                    <a:pt x="3162075" y="2131400"/>
                  </a:lnTo>
                  <a:lnTo>
                    <a:pt x="3162300" y="2134359"/>
                  </a:lnTo>
                  <a:lnTo>
                    <a:pt x="3162300" y="2137091"/>
                  </a:lnTo>
                  <a:lnTo>
                    <a:pt x="3162300" y="2139822"/>
                  </a:lnTo>
                  <a:lnTo>
                    <a:pt x="3162075" y="2142554"/>
                  </a:lnTo>
                  <a:lnTo>
                    <a:pt x="3161173" y="2147789"/>
                  </a:lnTo>
                  <a:lnTo>
                    <a:pt x="3159819" y="2152341"/>
                  </a:lnTo>
                  <a:lnTo>
                    <a:pt x="3158015" y="2156666"/>
                  </a:lnTo>
                  <a:lnTo>
                    <a:pt x="3156210" y="2160308"/>
                  </a:lnTo>
                  <a:lnTo>
                    <a:pt x="3154181" y="2163722"/>
                  </a:lnTo>
                  <a:lnTo>
                    <a:pt x="3151700" y="2166454"/>
                  </a:lnTo>
                  <a:lnTo>
                    <a:pt x="3149444" y="2169185"/>
                  </a:lnTo>
                  <a:lnTo>
                    <a:pt x="3146738" y="2171234"/>
                  </a:lnTo>
                  <a:lnTo>
                    <a:pt x="3144257" y="2172827"/>
                  </a:lnTo>
                  <a:lnTo>
                    <a:pt x="3141324" y="2173965"/>
                  </a:lnTo>
                  <a:lnTo>
                    <a:pt x="3138843" y="2174648"/>
                  </a:lnTo>
                  <a:lnTo>
                    <a:pt x="3136137" y="2174876"/>
                  </a:lnTo>
                  <a:lnTo>
                    <a:pt x="3133656" y="2174421"/>
                  </a:lnTo>
                  <a:lnTo>
                    <a:pt x="3131175" y="2173510"/>
                  </a:lnTo>
                  <a:lnTo>
                    <a:pt x="3128919" y="2171917"/>
                  </a:lnTo>
                  <a:lnTo>
                    <a:pt x="3126889" y="2169868"/>
                  </a:lnTo>
                  <a:lnTo>
                    <a:pt x="3124634" y="2167364"/>
                  </a:lnTo>
                  <a:lnTo>
                    <a:pt x="3123957" y="2165543"/>
                  </a:lnTo>
                  <a:lnTo>
                    <a:pt x="3123281" y="2163950"/>
                  </a:lnTo>
                  <a:lnTo>
                    <a:pt x="3122153" y="2159853"/>
                  </a:lnTo>
                  <a:lnTo>
                    <a:pt x="3121476" y="2155756"/>
                  </a:lnTo>
                  <a:lnTo>
                    <a:pt x="3121025" y="2151658"/>
                  </a:lnTo>
                  <a:lnTo>
                    <a:pt x="3121476" y="2147106"/>
                  </a:lnTo>
                  <a:lnTo>
                    <a:pt x="3122153" y="2142554"/>
                  </a:lnTo>
                  <a:lnTo>
                    <a:pt x="3123281" y="2138229"/>
                  </a:lnTo>
                  <a:lnTo>
                    <a:pt x="3124408" y="2133676"/>
                  </a:lnTo>
                  <a:lnTo>
                    <a:pt x="3126213" y="2129807"/>
                  </a:lnTo>
                  <a:lnTo>
                    <a:pt x="3128694" y="2125937"/>
                  </a:lnTo>
                  <a:lnTo>
                    <a:pt x="3130949" y="2122523"/>
                  </a:lnTo>
                  <a:lnTo>
                    <a:pt x="3133881" y="2119336"/>
                  </a:lnTo>
                  <a:lnTo>
                    <a:pt x="3137039" y="2116605"/>
                  </a:lnTo>
                  <a:lnTo>
                    <a:pt x="3138618" y="2115694"/>
                  </a:lnTo>
                  <a:lnTo>
                    <a:pt x="3140422" y="2114784"/>
                  </a:lnTo>
                  <a:lnTo>
                    <a:pt x="3141776" y="2114101"/>
                  </a:lnTo>
                  <a:lnTo>
                    <a:pt x="3143805" y="2113646"/>
                  </a:lnTo>
                  <a:lnTo>
                    <a:pt x="3145835" y="2113190"/>
                  </a:lnTo>
                  <a:lnTo>
                    <a:pt x="3147640" y="2112963"/>
                  </a:lnTo>
                  <a:close/>
                  <a:moveTo>
                    <a:pt x="689576" y="2111376"/>
                  </a:moveTo>
                  <a:lnTo>
                    <a:pt x="692660" y="2111603"/>
                  </a:lnTo>
                  <a:lnTo>
                    <a:pt x="695743" y="2112286"/>
                  </a:lnTo>
                  <a:lnTo>
                    <a:pt x="698387" y="2113424"/>
                  </a:lnTo>
                  <a:lnTo>
                    <a:pt x="701030" y="2115018"/>
                  </a:lnTo>
                  <a:lnTo>
                    <a:pt x="703673" y="2116611"/>
                  </a:lnTo>
                  <a:lnTo>
                    <a:pt x="705656" y="2118660"/>
                  </a:lnTo>
                  <a:lnTo>
                    <a:pt x="707638" y="2120708"/>
                  </a:lnTo>
                  <a:lnTo>
                    <a:pt x="709401" y="2123212"/>
                  </a:lnTo>
                  <a:lnTo>
                    <a:pt x="711163" y="2125716"/>
                  </a:lnTo>
                  <a:lnTo>
                    <a:pt x="712705" y="2128447"/>
                  </a:lnTo>
                  <a:lnTo>
                    <a:pt x="714026" y="2131179"/>
                  </a:lnTo>
                  <a:lnTo>
                    <a:pt x="714908" y="2133910"/>
                  </a:lnTo>
                  <a:lnTo>
                    <a:pt x="715789" y="2136869"/>
                  </a:lnTo>
                  <a:lnTo>
                    <a:pt x="716449" y="2139373"/>
                  </a:lnTo>
                  <a:lnTo>
                    <a:pt x="717110" y="2142332"/>
                  </a:lnTo>
                  <a:lnTo>
                    <a:pt x="717331" y="2144608"/>
                  </a:lnTo>
                  <a:lnTo>
                    <a:pt x="717551" y="2149161"/>
                  </a:lnTo>
                  <a:lnTo>
                    <a:pt x="717110" y="2153258"/>
                  </a:lnTo>
                  <a:lnTo>
                    <a:pt x="716229" y="2157128"/>
                  </a:lnTo>
                  <a:lnTo>
                    <a:pt x="715128" y="2160542"/>
                  </a:lnTo>
                  <a:lnTo>
                    <a:pt x="713806" y="2163729"/>
                  </a:lnTo>
                  <a:lnTo>
                    <a:pt x="712044" y="2166460"/>
                  </a:lnTo>
                  <a:lnTo>
                    <a:pt x="709841" y="2168736"/>
                  </a:lnTo>
                  <a:lnTo>
                    <a:pt x="707638" y="2170557"/>
                  </a:lnTo>
                  <a:lnTo>
                    <a:pt x="704995" y="2171923"/>
                  </a:lnTo>
                  <a:lnTo>
                    <a:pt x="702352" y="2172606"/>
                  </a:lnTo>
                  <a:lnTo>
                    <a:pt x="699488" y="2173289"/>
                  </a:lnTo>
                  <a:lnTo>
                    <a:pt x="696404" y="2172834"/>
                  </a:lnTo>
                  <a:lnTo>
                    <a:pt x="693320" y="2172378"/>
                  </a:lnTo>
                  <a:lnTo>
                    <a:pt x="690016" y="2171013"/>
                  </a:lnTo>
                  <a:lnTo>
                    <a:pt x="687153" y="2168964"/>
                  </a:lnTo>
                  <a:lnTo>
                    <a:pt x="684069" y="2166688"/>
                  </a:lnTo>
                  <a:lnTo>
                    <a:pt x="680985" y="2163273"/>
                  </a:lnTo>
                  <a:lnTo>
                    <a:pt x="678121" y="2159631"/>
                  </a:lnTo>
                  <a:lnTo>
                    <a:pt x="675918" y="2155534"/>
                  </a:lnTo>
                  <a:lnTo>
                    <a:pt x="674156" y="2151437"/>
                  </a:lnTo>
                  <a:lnTo>
                    <a:pt x="672835" y="2146885"/>
                  </a:lnTo>
                  <a:lnTo>
                    <a:pt x="671953" y="2142560"/>
                  </a:lnTo>
                  <a:lnTo>
                    <a:pt x="671513" y="2138007"/>
                  </a:lnTo>
                  <a:lnTo>
                    <a:pt x="671513" y="2133683"/>
                  </a:lnTo>
                  <a:lnTo>
                    <a:pt x="672174" y="2129358"/>
                  </a:lnTo>
                  <a:lnTo>
                    <a:pt x="673055" y="2125488"/>
                  </a:lnTo>
                  <a:lnTo>
                    <a:pt x="674597" y="2121846"/>
                  </a:lnTo>
                  <a:lnTo>
                    <a:pt x="675698" y="2120253"/>
                  </a:lnTo>
                  <a:lnTo>
                    <a:pt x="676579" y="2118660"/>
                  </a:lnTo>
                  <a:lnTo>
                    <a:pt x="677681" y="2117066"/>
                  </a:lnTo>
                  <a:lnTo>
                    <a:pt x="679223" y="2116156"/>
                  </a:lnTo>
                  <a:lnTo>
                    <a:pt x="680544" y="2114790"/>
                  </a:lnTo>
                  <a:lnTo>
                    <a:pt x="682086" y="2113652"/>
                  </a:lnTo>
                  <a:lnTo>
                    <a:pt x="683848" y="2112969"/>
                  </a:lnTo>
                  <a:lnTo>
                    <a:pt x="685611" y="2112059"/>
                  </a:lnTo>
                  <a:lnTo>
                    <a:pt x="687593" y="2111603"/>
                  </a:lnTo>
                  <a:lnTo>
                    <a:pt x="689576" y="2111376"/>
                  </a:lnTo>
                  <a:close/>
                  <a:moveTo>
                    <a:pt x="2857180" y="2105025"/>
                  </a:moveTo>
                  <a:lnTo>
                    <a:pt x="2860597" y="2105468"/>
                  </a:lnTo>
                  <a:lnTo>
                    <a:pt x="2863787" y="2106355"/>
                  </a:lnTo>
                  <a:lnTo>
                    <a:pt x="2866293" y="2107686"/>
                  </a:lnTo>
                  <a:lnTo>
                    <a:pt x="2868798" y="2109017"/>
                  </a:lnTo>
                  <a:lnTo>
                    <a:pt x="2870849" y="2111013"/>
                  </a:lnTo>
                  <a:lnTo>
                    <a:pt x="2872671" y="2113009"/>
                  </a:lnTo>
                  <a:lnTo>
                    <a:pt x="2874266" y="2115227"/>
                  </a:lnTo>
                  <a:lnTo>
                    <a:pt x="2875632" y="2117888"/>
                  </a:lnTo>
                  <a:lnTo>
                    <a:pt x="2876544" y="2120106"/>
                  </a:lnTo>
                  <a:lnTo>
                    <a:pt x="2877455" y="2122989"/>
                  </a:lnTo>
                  <a:lnTo>
                    <a:pt x="2877910" y="2125651"/>
                  </a:lnTo>
                  <a:lnTo>
                    <a:pt x="2878138" y="2128312"/>
                  </a:lnTo>
                  <a:lnTo>
                    <a:pt x="2878138" y="2130973"/>
                  </a:lnTo>
                  <a:lnTo>
                    <a:pt x="2878138" y="2133857"/>
                  </a:lnTo>
                  <a:lnTo>
                    <a:pt x="2877683" y="2136518"/>
                  </a:lnTo>
                  <a:lnTo>
                    <a:pt x="2876999" y="2138958"/>
                  </a:lnTo>
                  <a:lnTo>
                    <a:pt x="2875860" y="2143393"/>
                  </a:lnTo>
                  <a:lnTo>
                    <a:pt x="2874038" y="2147607"/>
                  </a:lnTo>
                  <a:lnTo>
                    <a:pt x="2871760" y="2151156"/>
                  </a:lnTo>
                  <a:lnTo>
                    <a:pt x="2869254" y="2154926"/>
                  </a:lnTo>
                  <a:lnTo>
                    <a:pt x="2866520" y="2157587"/>
                  </a:lnTo>
                  <a:lnTo>
                    <a:pt x="2863559" y="2160249"/>
                  </a:lnTo>
                  <a:lnTo>
                    <a:pt x="2860369" y="2162245"/>
                  </a:lnTo>
                  <a:lnTo>
                    <a:pt x="2856952" y="2163797"/>
                  </a:lnTo>
                  <a:lnTo>
                    <a:pt x="2853535" y="2164906"/>
                  </a:lnTo>
                  <a:lnTo>
                    <a:pt x="2850118" y="2165350"/>
                  </a:lnTo>
                  <a:lnTo>
                    <a:pt x="2846701" y="2165128"/>
                  </a:lnTo>
                  <a:lnTo>
                    <a:pt x="2843284" y="2164463"/>
                  </a:lnTo>
                  <a:lnTo>
                    <a:pt x="2841689" y="2164019"/>
                  </a:lnTo>
                  <a:lnTo>
                    <a:pt x="2840095" y="2163354"/>
                  </a:lnTo>
                  <a:lnTo>
                    <a:pt x="2838500" y="2162467"/>
                  </a:lnTo>
                  <a:lnTo>
                    <a:pt x="2836905" y="2161579"/>
                  </a:lnTo>
                  <a:lnTo>
                    <a:pt x="2835766" y="2160471"/>
                  </a:lnTo>
                  <a:lnTo>
                    <a:pt x="2834400" y="2159140"/>
                  </a:lnTo>
                  <a:lnTo>
                    <a:pt x="2833033" y="2157587"/>
                  </a:lnTo>
                  <a:lnTo>
                    <a:pt x="2831666" y="2156035"/>
                  </a:lnTo>
                  <a:lnTo>
                    <a:pt x="2830755" y="2154261"/>
                  </a:lnTo>
                  <a:lnTo>
                    <a:pt x="2829844" y="2152486"/>
                  </a:lnTo>
                  <a:lnTo>
                    <a:pt x="2828249" y="2148716"/>
                  </a:lnTo>
                  <a:lnTo>
                    <a:pt x="2827566" y="2144946"/>
                  </a:lnTo>
                  <a:lnTo>
                    <a:pt x="2827338" y="2140732"/>
                  </a:lnTo>
                  <a:lnTo>
                    <a:pt x="2827566" y="2136518"/>
                  </a:lnTo>
                  <a:lnTo>
                    <a:pt x="2828021" y="2132304"/>
                  </a:lnTo>
                  <a:lnTo>
                    <a:pt x="2829160" y="2128312"/>
                  </a:lnTo>
                  <a:lnTo>
                    <a:pt x="2830755" y="2124098"/>
                  </a:lnTo>
                  <a:lnTo>
                    <a:pt x="2832805" y="2120328"/>
                  </a:lnTo>
                  <a:lnTo>
                    <a:pt x="2835083" y="2116779"/>
                  </a:lnTo>
                  <a:lnTo>
                    <a:pt x="2838044" y="2113674"/>
                  </a:lnTo>
                  <a:lnTo>
                    <a:pt x="2841234" y="2111013"/>
                  </a:lnTo>
                  <a:lnTo>
                    <a:pt x="2844651" y="2108573"/>
                  </a:lnTo>
                  <a:lnTo>
                    <a:pt x="2846701" y="2107686"/>
                  </a:lnTo>
                  <a:lnTo>
                    <a:pt x="2848523" y="2106799"/>
                  </a:lnTo>
                  <a:lnTo>
                    <a:pt x="2850574" y="2106134"/>
                  </a:lnTo>
                  <a:lnTo>
                    <a:pt x="2852624" y="2105468"/>
                  </a:lnTo>
                  <a:lnTo>
                    <a:pt x="2855130" y="2105247"/>
                  </a:lnTo>
                  <a:lnTo>
                    <a:pt x="2857180" y="2105025"/>
                  </a:lnTo>
                  <a:close/>
                  <a:moveTo>
                    <a:pt x="2687343" y="2100263"/>
                  </a:moveTo>
                  <a:lnTo>
                    <a:pt x="2691246" y="2100718"/>
                  </a:lnTo>
                  <a:lnTo>
                    <a:pt x="2694460" y="2101628"/>
                  </a:lnTo>
                  <a:lnTo>
                    <a:pt x="2697675" y="2102767"/>
                  </a:lnTo>
                  <a:lnTo>
                    <a:pt x="2700200" y="2104360"/>
                  </a:lnTo>
                  <a:lnTo>
                    <a:pt x="2702726" y="2106181"/>
                  </a:lnTo>
                  <a:lnTo>
                    <a:pt x="2704792" y="2108457"/>
                  </a:lnTo>
                  <a:lnTo>
                    <a:pt x="2706629" y="2110733"/>
                  </a:lnTo>
                  <a:lnTo>
                    <a:pt x="2708007" y="2113010"/>
                  </a:lnTo>
                  <a:lnTo>
                    <a:pt x="2709155" y="2115741"/>
                  </a:lnTo>
                  <a:lnTo>
                    <a:pt x="2710073" y="2118700"/>
                  </a:lnTo>
                  <a:lnTo>
                    <a:pt x="2710762" y="2121204"/>
                  </a:lnTo>
                  <a:lnTo>
                    <a:pt x="2711451" y="2124163"/>
                  </a:lnTo>
                  <a:lnTo>
                    <a:pt x="2711451" y="2126894"/>
                  </a:lnTo>
                  <a:lnTo>
                    <a:pt x="2711451" y="2129626"/>
                  </a:lnTo>
                  <a:lnTo>
                    <a:pt x="2710992" y="2132585"/>
                  </a:lnTo>
                  <a:lnTo>
                    <a:pt x="2710762" y="2134861"/>
                  </a:lnTo>
                  <a:lnTo>
                    <a:pt x="2710073" y="2137365"/>
                  </a:lnTo>
                  <a:lnTo>
                    <a:pt x="2709155" y="2139869"/>
                  </a:lnTo>
                  <a:lnTo>
                    <a:pt x="2708466" y="2142145"/>
                  </a:lnTo>
                  <a:lnTo>
                    <a:pt x="2707318" y="2144194"/>
                  </a:lnTo>
                  <a:lnTo>
                    <a:pt x="2705022" y="2148291"/>
                  </a:lnTo>
                  <a:lnTo>
                    <a:pt x="2702037" y="2151933"/>
                  </a:lnTo>
                  <a:lnTo>
                    <a:pt x="2698823" y="2155119"/>
                  </a:lnTo>
                  <a:lnTo>
                    <a:pt x="2695379" y="2157396"/>
                  </a:lnTo>
                  <a:lnTo>
                    <a:pt x="2691705" y="2159444"/>
                  </a:lnTo>
                  <a:lnTo>
                    <a:pt x="2688032" y="2161038"/>
                  </a:lnTo>
                  <a:lnTo>
                    <a:pt x="2684128" y="2161948"/>
                  </a:lnTo>
                  <a:lnTo>
                    <a:pt x="2680225" y="2162176"/>
                  </a:lnTo>
                  <a:lnTo>
                    <a:pt x="2676092" y="2161948"/>
                  </a:lnTo>
                  <a:lnTo>
                    <a:pt x="2674256" y="2161493"/>
                  </a:lnTo>
                  <a:lnTo>
                    <a:pt x="2672419" y="2160810"/>
                  </a:lnTo>
                  <a:lnTo>
                    <a:pt x="2670582" y="2160355"/>
                  </a:lnTo>
                  <a:lnTo>
                    <a:pt x="2668975" y="2159217"/>
                  </a:lnTo>
                  <a:lnTo>
                    <a:pt x="2667138" y="2158534"/>
                  </a:lnTo>
                  <a:lnTo>
                    <a:pt x="2665531" y="2157168"/>
                  </a:lnTo>
                  <a:lnTo>
                    <a:pt x="2663924" y="2155802"/>
                  </a:lnTo>
                  <a:lnTo>
                    <a:pt x="2662317" y="2154209"/>
                  </a:lnTo>
                  <a:lnTo>
                    <a:pt x="2661169" y="2152388"/>
                  </a:lnTo>
                  <a:lnTo>
                    <a:pt x="2659791" y="2150567"/>
                  </a:lnTo>
                  <a:lnTo>
                    <a:pt x="2657954" y="2146925"/>
                  </a:lnTo>
                  <a:lnTo>
                    <a:pt x="2656577" y="2143056"/>
                  </a:lnTo>
                  <a:lnTo>
                    <a:pt x="2656117" y="2138958"/>
                  </a:lnTo>
                  <a:lnTo>
                    <a:pt x="2655888" y="2134861"/>
                  </a:lnTo>
                  <a:lnTo>
                    <a:pt x="2656117" y="2130992"/>
                  </a:lnTo>
                  <a:lnTo>
                    <a:pt x="2656806" y="2126667"/>
                  </a:lnTo>
                  <a:lnTo>
                    <a:pt x="2657954" y="2122797"/>
                  </a:lnTo>
                  <a:lnTo>
                    <a:pt x="2659791" y="2118928"/>
                  </a:lnTo>
                  <a:lnTo>
                    <a:pt x="2661857" y="2115286"/>
                  </a:lnTo>
                  <a:lnTo>
                    <a:pt x="2664383" y="2111871"/>
                  </a:lnTo>
                  <a:lnTo>
                    <a:pt x="2667138" y="2108685"/>
                  </a:lnTo>
                  <a:lnTo>
                    <a:pt x="2670582" y="2105953"/>
                  </a:lnTo>
                  <a:lnTo>
                    <a:pt x="2674256" y="2103677"/>
                  </a:lnTo>
                  <a:lnTo>
                    <a:pt x="2676092" y="2102539"/>
                  </a:lnTo>
                  <a:lnTo>
                    <a:pt x="2678388" y="2101856"/>
                  </a:lnTo>
                  <a:lnTo>
                    <a:pt x="2680455" y="2101173"/>
                  </a:lnTo>
                  <a:lnTo>
                    <a:pt x="2682751" y="2100718"/>
                  </a:lnTo>
                  <a:lnTo>
                    <a:pt x="2684817" y="2100490"/>
                  </a:lnTo>
                  <a:lnTo>
                    <a:pt x="2687343" y="2100263"/>
                  </a:lnTo>
                  <a:close/>
                  <a:moveTo>
                    <a:pt x="2500890" y="2097088"/>
                  </a:moveTo>
                  <a:lnTo>
                    <a:pt x="2503433" y="2097088"/>
                  </a:lnTo>
                  <a:lnTo>
                    <a:pt x="2507362" y="2097315"/>
                  </a:lnTo>
                  <a:lnTo>
                    <a:pt x="2511060" y="2098453"/>
                  </a:lnTo>
                  <a:lnTo>
                    <a:pt x="2514527" y="2099819"/>
                  </a:lnTo>
                  <a:lnTo>
                    <a:pt x="2517531" y="2100957"/>
                  </a:lnTo>
                  <a:lnTo>
                    <a:pt x="2520305" y="2103006"/>
                  </a:lnTo>
                  <a:lnTo>
                    <a:pt x="2522616" y="2105054"/>
                  </a:lnTo>
                  <a:lnTo>
                    <a:pt x="2524465" y="2107331"/>
                  </a:lnTo>
                  <a:lnTo>
                    <a:pt x="2526314" y="2109835"/>
                  </a:lnTo>
                  <a:lnTo>
                    <a:pt x="2527701" y="2112338"/>
                  </a:lnTo>
                  <a:lnTo>
                    <a:pt x="2528626" y="2115297"/>
                  </a:lnTo>
                  <a:lnTo>
                    <a:pt x="2529550" y="2117801"/>
                  </a:lnTo>
                  <a:lnTo>
                    <a:pt x="2530012" y="2120760"/>
                  </a:lnTo>
                  <a:lnTo>
                    <a:pt x="2530475" y="2123719"/>
                  </a:lnTo>
                  <a:lnTo>
                    <a:pt x="2530475" y="2126223"/>
                  </a:lnTo>
                  <a:lnTo>
                    <a:pt x="2530244" y="2129182"/>
                  </a:lnTo>
                  <a:lnTo>
                    <a:pt x="2530012" y="2131686"/>
                  </a:lnTo>
                  <a:lnTo>
                    <a:pt x="2529550" y="2134190"/>
                  </a:lnTo>
                  <a:lnTo>
                    <a:pt x="2528626" y="2136466"/>
                  </a:lnTo>
                  <a:lnTo>
                    <a:pt x="2527701" y="2138742"/>
                  </a:lnTo>
                  <a:lnTo>
                    <a:pt x="2526546" y="2141246"/>
                  </a:lnTo>
                  <a:lnTo>
                    <a:pt x="2525621" y="2143067"/>
                  </a:lnTo>
                  <a:lnTo>
                    <a:pt x="2524234" y="2145116"/>
                  </a:lnTo>
                  <a:lnTo>
                    <a:pt x="2522847" y="2146937"/>
                  </a:lnTo>
                  <a:lnTo>
                    <a:pt x="2521230" y="2148758"/>
                  </a:lnTo>
                  <a:lnTo>
                    <a:pt x="2517763" y="2151717"/>
                  </a:lnTo>
                  <a:lnTo>
                    <a:pt x="2514296" y="2154221"/>
                  </a:lnTo>
                  <a:lnTo>
                    <a:pt x="2510366" y="2156497"/>
                  </a:lnTo>
                  <a:lnTo>
                    <a:pt x="2506437" y="2157863"/>
                  </a:lnTo>
                  <a:lnTo>
                    <a:pt x="2502046" y="2158773"/>
                  </a:lnTo>
                  <a:lnTo>
                    <a:pt x="2497885" y="2159001"/>
                  </a:lnTo>
                  <a:lnTo>
                    <a:pt x="2495805" y="2159001"/>
                  </a:lnTo>
                  <a:lnTo>
                    <a:pt x="2493494" y="2158773"/>
                  </a:lnTo>
                  <a:lnTo>
                    <a:pt x="2491414" y="2158546"/>
                  </a:lnTo>
                  <a:lnTo>
                    <a:pt x="2489334" y="2157863"/>
                  </a:lnTo>
                  <a:lnTo>
                    <a:pt x="2487485" y="2157180"/>
                  </a:lnTo>
                  <a:lnTo>
                    <a:pt x="2485404" y="2156497"/>
                  </a:lnTo>
                  <a:lnTo>
                    <a:pt x="2483555" y="2155359"/>
                  </a:lnTo>
                  <a:lnTo>
                    <a:pt x="2481706" y="2153993"/>
                  </a:lnTo>
                  <a:lnTo>
                    <a:pt x="2480088" y="2152627"/>
                  </a:lnTo>
                  <a:lnTo>
                    <a:pt x="2478470" y="2151034"/>
                  </a:lnTo>
                  <a:lnTo>
                    <a:pt x="2476853" y="2149213"/>
                  </a:lnTo>
                  <a:lnTo>
                    <a:pt x="2475235" y="2147392"/>
                  </a:lnTo>
                  <a:lnTo>
                    <a:pt x="2474079" y="2145571"/>
                  </a:lnTo>
                  <a:lnTo>
                    <a:pt x="2473154" y="2143750"/>
                  </a:lnTo>
                  <a:lnTo>
                    <a:pt x="2471768" y="2139881"/>
                  </a:lnTo>
                  <a:lnTo>
                    <a:pt x="2470612" y="2136011"/>
                  </a:lnTo>
                  <a:lnTo>
                    <a:pt x="2470150" y="2131914"/>
                  </a:lnTo>
                  <a:lnTo>
                    <a:pt x="2470381" y="2127817"/>
                  </a:lnTo>
                  <a:lnTo>
                    <a:pt x="2471305" y="2123719"/>
                  </a:lnTo>
                  <a:lnTo>
                    <a:pt x="2472230" y="2119622"/>
                  </a:lnTo>
                  <a:lnTo>
                    <a:pt x="2473848" y="2115753"/>
                  </a:lnTo>
                  <a:lnTo>
                    <a:pt x="2475928" y="2112111"/>
                  </a:lnTo>
                  <a:lnTo>
                    <a:pt x="2478702" y="2108696"/>
                  </a:lnTo>
                  <a:lnTo>
                    <a:pt x="2481937" y="2105510"/>
                  </a:lnTo>
                  <a:lnTo>
                    <a:pt x="2485404" y="2102551"/>
                  </a:lnTo>
                  <a:lnTo>
                    <a:pt x="2489334" y="2100502"/>
                  </a:lnTo>
                  <a:lnTo>
                    <a:pt x="2491414" y="2099592"/>
                  </a:lnTo>
                  <a:lnTo>
                    <a:pt x="2493494" y="2098681"/>
                  </a:lnTo>
                  <a:lnTo>
                    <a:pt x="2495805" y="2098226"/>
                  </a:lnTo>
                  <a:lnTo>
                    <a:pt x="2498117" y="2097771"/>
                  </a:lnTo>
                  <a:lnTo>
                    <a:pt x="2500890" y="2097088"/>
                  </a:lnTo>
                  <a:close/>
                  <a:moveTo>
                    <a:pt x="160849" y="2074863"/>
                  </a:moveTo>
                  <a:lnTo>
                    <a:pt x="162679" y="2075088"/>
                  </a:lnTo>
                  <a:lnTo>
                    <a:pt x="164280" y="2075988"/>
                  </a:lnTo>
                  <a:lnTo>
                    <a:pt x="165881" y="2076889"/>
                  </a:lnTo>
                  <a:lnTo>
                    <a:pt x="167482" y="2078240"/>
                  </a:lnTo>
                  <a:lnTo>
                    <a:pt x="169083" y="2080041"/>
                  </a:lnTo>
                  <a:lnTo>
                    <a:pt x="170455" y="2081842"/>
                  </a:lnTo>
                  <a:lnTo>
                    <a:pt x="171827" y="2084093"/>
                  </a:lnTo>
                  <a:lnTo>
                    <a:pt x="172971" y="2086570"/>
                  </a:lnTo>
                  <a:lnTo>
                    <a:pt x="175487" y="2091748"/>
                  </a:lnTo>
                  <a:lnTo>
                    <a:pt x="177316" y="2097151"/>
                  </a:lnTo>
                  <a:lnTo>
                    <a:pt x="178917" y="2102555"/>
                  </a:lnTo>
                  <a:lnTo>
                    <a:pt x="179832" y="2107958"/>
                  </a:lnTo>
                  <a:lnTo>
                    <a:pt x="180518" y="2111335"/>
                  </a:lnTo>
                  <a:lnTo>
                    <a:pt x="180747" y="2114712"/>
                  </a:lnTo>
                  <a:lnTo>
                    <a:pt x="180976" y="2118089"/>
                  </a:lnTo>
                  <a:lnTo>
                    <a:pt x="180976" y="2121016"/>
                  </a:lnTo>
                  <a:lnTo>
                    <a:pt x="180747" y="2123943"/>
                  </a:lnTo>
                  <a:lnTo>
                    <a:pt x="180518" y="2126419"/>
                  </a:lnTo>
                  <a:lnTo>
                    <a:pt x="179832" y="2128896"/>
                  </a:lnTo>
                  <a:lnTo>
                    <a:pt x="179375" y="2130922"/>
                  </a:lnTo>
                  <a:lnTo>
                    <a:pt x="178689" y="2132723"/>
                  </a:lnTo>
                  <a:lnTo>
                    <a:pt x="177545" y="2134299"/>
                  </a:lnTo>
                  <a:lnTo>
                    <a:pt x="176402" y="2135200"/>
                  </a:lnTo>
                  <a:lnTo>
                    <a:pt x="175487" y="2136100"/>
                  </a:lnTo>
                  <a:lnTo>
                    <a:pt x="174115" y="2136551"/>
                  </a:lnTo>
                  <a:lnTo>
                    <a:pt x="172742" y="2136776"/>
                  </a:lnTo>
                  <a:lnTo>
                    <a:pt x="171370" y="2136325"/>
                  </a:lnTo>
                  <a:lnTo>
                    <a:pt x="169998" y="2135875"/>
                  </a:lnTo>
                  <a:lnTo>
                    <a:pt x="168625" y="2134750"/>
                  </a:lnTo>
                  <a:lnTo>
                    <a:pt x="167253" y="2133624"/>
                  </a:lnTo>
                  <a:lnTo>
                    <a:pt x="164966" y="2130922"/>
                  </a:lnTo>
                  <a:lnTo>
                    <a:pt x="162679" y="2127320"/>
                  </a:lnTo>
                  <a:lnTo>
                    <a:pt x="160621" y="2123267"/>
                  </a:lnTo>
                  <a:lnTo>
                    <a:pt x="158791" y="2118765"/>
                  </a:lnTo>
                  <a:lnTo>
                    <a:pt x="157419" y="2114037"/>
                  </a:lnTo>
                  <a:lnTo>
                    <a:pt x="156275" y="2109084"/>
                  </a:lnTo>
                  <a:lnTo>
                    <a:pt x="155131" y="2103906"/>
                  </a:lnTo>
                  <a:lnTo>
                    <a:pt x="154445" y="2098953"/>
                  </a:lnTo>
                  <a:lnTo>
                    <a:pt x="153988" y="2093999"/>
                  </a:lnTo>
                  <a:lnTo>
                    <a:pt x="153988" y="2089497"/>
                  </a:lnTo>
                  <a:lnTo>
                    <a:pt x="154445" y="2085219"/>
                  </a:lnTo>
                  <a:lnTo>
                    <a:pt x="155131" y="2081617"/>
                  </a:lnTo>
                  <a:lnTo>
                    <a:pt x="155589" y="2080041"/>
                  </a:lnTo>
                  <a:lnTo>
                    <a:pt x="156275" y="2078690"/>
                  </a:lnTo>
                  <a:lnTo>
                    <a:pt x="156961" y="2077564"/>
                  </a:lnTo>
                  <a:lnTo>
                    <a:pt x="157876" y="2076439"/>
                  </a:lnTo>
                  <a:lnTo>
                    <a:pt x="158791" y="2075538"/>
                  </a:lnTo>
                  <a:lnTo>
                    <a:pt x="159934" y="2075088"/>
                  </a:lnTo>
                  <a:lnTo>
                    <a:pt x="160849" y="2074863"/>
                  </a:lnTo>
                  <a:close/>
                  <a:moveTo>
                    <a:pt x="247963" y="2068513"/>
                  </a:moveTo>
                  <a:lnTo>
                    <a:pt x="250199" y="2068738"/>
                  </a:lnTo>
                  <a:lnTo>
                    <a:pt x="251988" y="2069638"/>
                  </a:lnTo>
                  <a:lnTo>
                    <a:pt x="254000" y="2070539"/>
                  </a:lnTo>
                  <a:lnTo>
                    <a:pt x="255789" y="2072115"/>
                  </a:lnTo>
                  <a:lnTo>
                    <a:pt x="257577" y="2073691"/>
                  </a:lnTo>
                  <a:lnTo>
                    <a:pt x="259142" y="2075717"/>
                  </a:lnTo>
                  <a:lnTo>
                    <a:pt x="260708" y="2077743"/>
                  </a:lnTo>
                  <a:lnTo>
                    <a:pt x="262049" y="2080220"/>
                  </a:lnTo>
                  <a:lnTo>
                    <a:pt x="263391" y="2082696"/>
                  </a:lnTo>
                  <a:lnTo>
                    <a:pt x="264732" y="2085398"/>
                  </a:lnTo>
                  <a:lnTo>
                    <a:pt x="266745" y="2090801"/>
                  </a:lnTo>
                  <a:lnTo>
                    <a:pt x="268310" y="2096430"/>
                  </a:lnTo>
                  <a:lnTo>
                    <a:pt x="269204" y="2101608"/>
                  </a:lnTo>
                  <a:lnTo>
                    <a:pt x="269428" y="2105210"/>
                  </a:lnTo>
                  <a:lnTo>
                    <a:pt x="269875" y="2109038"/>
                  </a:lnTo>
                  <a:lnTo>
                    <a:pt x="269875" y="2112415"/>
                  </a:lnTo>
                  <a:lnTo>
                    <a:pt x="269428" y="2115341"/>
                  </a:lnTo>
                  <a:lnTo>
                    <a:pt x="268981" y="2118493"/>
                  </a:lnTo>
                  <a:lnTo>
                    <a:pt x="268310" y="2121195"/>
                  </a:lnTo>
                  <a:lnTo>
                    <a:pt x="267415" y="2123446"/>
                  </a:lnTo>
                  <a:lnTo>
                    <a:pt x="266521" y="2125473"/>
                  </a:lnTo>
                  <a:lnTo>
                    <a:pt x="265403" y="2127049"/>
                  </a:lnTo>
                  <a:lnTo>
                    <a:pt x="263838" y="2128625"/>
                  </a:lnTo>
                  <a:lnTo>
                    <a:pt x="262496" y="2129750"/>
                  </a:lnTo>
                  <a:lnTo>
                    <a:pt x="260931" y="2130201"/>
                  </a:lnTo>
                  <a:lnTo>
                    <a:pt x="259142" y="2130426"/>
                  </a:lnTo>
                  <a:lnTo>
                    <a:pt x="257354" y="2130201"/>
                  </a:lnTo>
                  <a:lnTo>
                    <a:pt x="255565" y="2129525"/>
                  </a:lnTo>
                  <a:lnTo>
                    <a:pt x="253776" y="2128400"/>
                  </a:lnTo>
                  <a:lnTo>
                    <a:pt x="252211" y="2127274"/>
                  </a:lnTo>
                  <a:lnTo>
                    <a:pt x="250646" y="2125698"/>
                  </a:lnTo>
                  <a:lnTo>
                    <a:pt x="248186" y="2122771"/>
                  </a:lnTo>
                  <a:lnTo>
                    <a:pt x="245727" y="2119169"/>
                  </a:lnTo>
                  <a:lnTo>
                    <a:pt x="243715" y="2114891"/>
                  </a:lnTo>
                  <a:lnTo>
                    <a:pt x="241926" y="2110614"/>
                  </a:lnTo>
                  <a:lnTo>
                    <a:pt x="240361" y="2105886"/>
                  </a:lnTo>
                  <a:lnTo>
                    <a:pt x="239466" y="2100933"/>
                  </a:lnTo>
                  <a:lnTo>
                    <a:pt x="238572" y="2095980"/>
                  </a:lnTo>
                  <a:lnTo>
                    <a:pt x="238125" y="2091252"/>
                  </a:lnTo>
                  <a:lnTo>
                    <a:pt x="238125" y="2086749"/>
                  </a:lnTo>
                  <a:lnTo>
                    <a:pt x="238348" y="2082246"/>
                  </a:lnTo>
                  <a:lnTo>
                    <a:pt x="239243" y="2078419"/>
                  </a:lnTo>
                  <a:lnTo>
                    <a:pt x="240361" y="2075042"/>
                  </a:lnTo>
                  <a:lnTo>
                    <a:pt x="241255" y="2073466"/>
                  </a:lnTo>
                  <a:lnTo>
                    <a:pt x="241926" y="2072115"/>
                  </a:lnTo>
                  <a:lnTo>
                    <a:pt x="243044" y="2070989"/>
                  </a:lnTo>
                  <a:lnTo>
                    <a:pt x="243938" y="2070089"/>
                  </a:lnTo>
                  <a:lnTo>
                    <a:pt x="245280" y="2069188"/>
                  </a:lnTo>
                  <a:lnTo>
                    <a:pt x="246621" y="2068738"/>
                  </a:lnTo>
                  <a:lnTo>
                    <a:pt x="247963" y="2068513"/>
                  </a:lnTo>
                  <a:close/>
                  <a:moveTo>
                    <a:pt x="353199" y="2062163"/>
                  </a:moveTo>
                  <a:lnTo>
                    <a:pt x="355522" y="2062388"/>
                  </a:lnTo>
                  <a:lnTo>
                    <a:pt x="358078" y="2063288"/>
                  </a:lnTo>
                  <a:lnTo>
                    <a:pt x="360401" y="2064189"/>
                  </a:lnTo>
                  <a:lnTo>
                    <a:pt x="362492" y="2065765"/>
                  </a:lnTo>
                  <a:lnTo>
                    <a:pt x="364583" y="2067341"/>
                  </a:lnTo>
                  <a:lnTo>
                    <a:pt x="366674" y="2069367"/>
                  </a:lnTo>
                  <a:lnTo>
                    <a:pt x="368068" y="2071619"/>
                  </a:lnTo>
                  <a:lnTo>
                    <a:pt x="369694" y="2073870"/>
                  </a:lnTo>
                  <a:lnTo>
                    <a:pt x="371320" y="2076346"/>
                  </a:lnTo>
                  <a:lnTo>
                    <a:pt x="372714" y="2079048"/>
                  </a:lnTo>
                  <a:lnTo>
                    <a:pt x="373875" y="2081975"/>
                  </a:lnTo>
                  <a:lnTo>
                    <a:pt x="374805" y="2084677"/>
                  </a:lnTo>
                  <a:lnTo>
                    <a:pt x="376431" y="2090305"/>
                  </a:lnTo>
                  <a:lnTo>
                    <a:pt x="377360" y="2095483"/>
                  </a:lnTo>
                  <a:lnTo>
                    <a:pt x="377825" y="2099536"/>
                  </a:lnTo>
                  <a:lnTo>
                    <a:pt x="377825" y="2103138"/>
                  </a:lnTo>
                  <a:lnTo>
                    <a:pt x="377593" y="2106740"/>
                  </a:lnTo>
                  <a:lnTo>
                    <a:pt x="376896" y="2110117"/>
                  </a:lnTo>
                  <a:lnTo>
                    <a:pt x="376199" y="2113044"/>
                  </a:lnTo>
                  <a:lnTo>
                    <a:pt x="375037" y="2115521"/>
                  </a:lnTo>
                  <a:lnTo>
                    <a:pt x="373875" y="2118222"/>
                  </a:lnTo>
                  <a:lnTo>
                    <a:pt x="372482" y="2120023"/>
                  </a:lnTo>
                  <a:lnTo>
                    <a:pt x="370623" y="2121599"/>
                  </a:lnTo>
                  <a:lnTo>
                    <a:pt x="368765" y="2122950"/>
                  </a:lnTo>
                  <a:lnTo>
                    <a:pt x="366906" y="2123625"/>
                  </a:lnTo>
                  <a:lnTo>
                    <a:pt x="364583" y="2124076"/>
                  </a:lnTo>
                  <a:lnTo>
                    <a:pt x="362492" y="2124076"/>
                  </a:lnTo>
                  <a:lnTo>
                    <a:pt x="360169" y="2123400"/>
                  </a:lnTo>
                  <a:lnTo>
                    <a:pt x="357846" y="2122275"/>
                  </a:lnTo>
                  <a:lnTo>
                    <a:pt x="355290" y="2120699"/>
                  </a:lnTo>
                  <a:lnTo>
                    <a:pt x="353664" y="2119573"/>
                  </a:lnTo>
                  <a:lnTo>
                    <a:pt x="352038" y="2118222"/>
                  </a:lnTo>
                  <a:lnTo>
                    <a:pt x="349250" y="2114845"/>
                  </a:lnTo>
                  <a:lnTo>
                    <a:pt x="346694" y="2111018"/>
                  </a:lnTo>
                  <a:lnTo>
                    <a:pt x="344604" y="2106515"/>
                  </a:lnTo>
                  <a:lnTo>
                    <a:pt x="342745" y="2102012"/>
                  </a:lnTo>
                  <a:lnTo>
                    <a:pt x="341351" y="2097509"/>
                  </a:lnTo>
                  <a:lnTo>
                    <a:pt x="340654" y="2092556"/>
                  </a:lnTo>
                  <a:lnTo>
                    <a:pt x="340190" y="2087829"/>
                  </a:lnTo>
                  <a:lnTo>
                    <a:pt x="339725" y="2083101"/>
                  </a:lnTo>
                  <a:lnTo>
                    <a:pt x="340190" y="2078598"/>
                  </a:lnTo>
                  <a:lnTo>
                    <a:pt x="341119" y="2074545"/>
                  </a:lnTo>
                  <a:lnTo>
                    <a:pt x="341583" y="2072519"/>
                  </a:lnTo>
                  <a:lnTo>
                    <a:pt x="342513" y="2070718"/>
                  </a:lnTo>
                  <a:lnTo>
                    <a:pt x="343210" y="2069142"/>
                  </a:lnTo>
                  <a:lnTo>
                    <a:pt x="344371" y="2067566"/>
                  </a:lnTo>
                  <a:lnTo>
                    <a:pt x="345533" y="2066440"/>
                  </a:lnTo>
                  <a:lnTo>
                    <a:pt x="346694" y="2065090"/>
                  </a:lnTo>
                  <a:lnTo>
                    <a:pt x="348088" y="2063964"/>
                  </a:lnTo>
                  <a:lnTo>
                    <a:pt x="349715" y="2063288"/>
                  </a:lnTo>
                  <a:lnTo>
                    <a:pt x="351341" y="2062613"/>
                  </a:lnTo>
                  <a:lnTo>
                    <a:pt x="353199" y="2062163"/>
                  </a:lnTo>
                  <a:close/>
                  <a:moveTo>
                    <a:pt x="474949" y="2055813"/>
                  </a:moveTo>
                  <a:lnTo>
                    <a:pt x="477760" y="2056261"/>
                  </a:lnTo>
                  <a:lnTo>
                    <a:pt x="480571" y="2056710"/>
                  </a:lnTo>
                  <a:lnTo>
                    <a:pt x="482913" y="2057832"/>
                  </a:lnTo>
                  <a:lnTo>
                    <a:pt x="485489" y="2059402"/>
                  </a:lnTo>
                  <a:lnTo>
                    <a:pt x="487832" y="2061196"/>
                  </a:lnTo>
                  <a:lnTo>
                    <a:pt x="489705" y="2062991"/>
                  </a:lnTo>
                  <a:lnTo>
                    <a:pt x="491813" y="2065234"/>
                  </a:lnTo>
                  <a:lnTo>
                    <a:pt x="493453" y="2067702"/>
                  </a:lnTo>
                  <a:lnTo>
                    <a:pt x="495093" y="2070169"/>
                  </a:lnTo>
                  <a:lnTo>
                    <a:pt x="496498" y="2072861"/>
                  </a:lnTo>
                  <a:lnTo>
                    <a:pt x="497903" y="2075329"/>
                  </a:lnTo>
                  <a:lnTo>
                    <a:pt x="498840" y="2078245"/>
                  </a:lnTo>
                  <a:lnTo>
                    <a:pt x="499777" y="2081161"/>
                  </a:lnTo>
                  <a:lnTo>
                    <a:pt x="500480" y="2083629"/>
                  </a:lnTo>
                  <a:lnTo>
                    <a:pt x="500948" y="2086545"/>
                  </a:lnTo>
                  <a:lnTo>
                    <a:pt x="501417" y="2089012"/>
                  </a:lnTo>
                  <a:lnTo>
                    <a:pt x="501651" y="2093275"/>
                  </a:lnTo>
                  <a:lnTo>
                    <a:pt x="501417" y="2097312"/>
                  </a:lnTo>
                  <a:lnTo>
                    <a:pt x="500714" y="2100902"/>
                  </a:lnTo>
                  <a:lnTo>
                    <a:pt x="500011" y="2104266"/>
                  </a:lnTo>
                  <a:lnTo>
                    <a:pt x="498840" y="2107407"/>
                  </a:lnTo>
                  <a:lnTo>
                    <a:pt x="497201" y="2110099"/>
                  </a:lnTo>
                  <a:lnTo>
                    <a:pt x="495561" y="2112342"/>
                  </a:lnTo>
                  <a:lnTo>
                    <a:pt x="493687" y="2114361"/>
                  </a:lnTo>
                  <a:lnTo>
                    <a:pt x="491579" y="2115931"/>
                  </a:lnTo>
                  <a:lnTo>
                    <a:pt x="489237" y="2117053"/>
                  </a:lnTo>
                  <a:lnTo>
                    <a:pt x="486661" y="2117501"/>
                  </a:lnTo>
                  <a:lnTo>
                    <a:pt x="484084" y="2117726"/>
                  </a:lnTo>
                  <a:lnTo>
                    <a:pt x="481273" y="2117277"/>
                  </a:lnTo>
                  <a:lnTo>
                    <a:pt x="478697" y="2116155"/>
                  </a:lnTo>
                  <a:lnTo>
                    <a:pt x="475886" y="2114810"/>
                  </a:lnTo>
                  <a:lnTo>
                    <a:pt x="473076" y="2112791"/>
                  </a:lnTo>
                  <a:lnTo>
                    <a:pt x="471436" y="2111220"/>
                  </a:lnTo>
                  <a:lnTo>
                    <a:pt x="469796" y="2109650"/>
                  </a:lnTo>
                  <a:lnTo>
                    <a:pt x="466751" y="2106061"/>
                  </a:lnTo>
                  <a:lnTo>
                    <a:pt x="464409" y="2102248"/>
                  </a:lnTo>
                  <a:lnTo>
                    <a:pt x="462535" y="2098210"/>
                  </a:lnTo>
                  <a:lnTo>
                    <a:pt x="460896" y="2093499"/>
                  </a:lnTo>
                  <a:lnTo>
                    <a:pt x="459725" y="2089012"/>
                  </a:lnTo>
                  <a:lnTo>
                    <a:pt x="459022" y="2084302"/>
                  </a:lnTo>
                  <a:lnTo>
                    <a:pt x="458788" y="2079815"/>
                  </a:lnTo>
                  <a:lnTo>
                    <a:pt x="459022" y="2075329"/>
                  </a:lnTo>
                  <a:lnTo>
                    <a:pt x="459725" y="2071067"/>
                  </a:lnTo>
                  <a:lnTo>
                    <a:pt x="460896" y="2067029"/>
                  </a:lnTo>
                  <a:lnTo>
                    <a:pt x="461599" y="2065459"/>
                  </a:lnTo>
                  <a:lnTo>
                    <a:pt x="462535" y="2063664"/>
                  </a:lnTo>
                  <a:lnTo>
                    <a:pt x="463472" y="2062094"/>
                  </a:lnTo>
                  <a:lnTo>
                    <a:pt x="464878" y="2060972"/>
                  </a:lnTo>
                  <a:lnTo>
                    <a:pt x="466283" y="2059626"/>
                  </a:lnTo>
                  <a:lnTo>
                    <a:pt x="467688" y="2058280"/>
                  </a:lnTo>
                  <a:lnTo>
                    <a:pt x="469328" y="2057607"/>
                  </a:lnTo>
                  <a:lnTo>
                    <a:pt x="470733" y="2056710"/>
                  </a:lnTo>
                  <a:lnTo>
                    <a:pt x="472841" y="2056261"/>
                  </a:lnTo>
                  <a:lnTo>
                    <a:pt x="474949" y="2055813"/>
                  </a:lnTo>
                  <a:close/>
                  <a:moveTo>
                    <a:pt x="612141" y="2051051"/>
                  </a:moveTo>
                  <a:lnTo>
                    <a:pt x="615134" y="2051276"/>
                  </a:lnTo>
                  <a:lnTo>
                    <a:pt x="618356" y="2051951"/>
                  </a:lnTo>
                  <a:lnTo>
                    <a:pt x="620888" y="2053077"/>
                  </a:lnTo>
                  <a:lnTo>
                    <a:pt x="623651" y="2054428"/>
                  </a:lnTo>
                  <a:lnTo>
                    <a:pt x="625952" y="2056229"/>
                  </a:lnTo>
                  <a:lnTo>
                    <a:pt x="628024" y="2058255"/>
                  </a:lnTo>
                  <a:lnTo>
                    <a:pt x="630326" y="2060281"/>
                  </a:lnTo>
                  <a:lnTo>
                    <a:pt x="632168" y="2062533"/>
                  </a:lnTo>
                  <a:lnTo>
                    <a:pt x="633779" y="2065234"/>
                  </a:lnTo>
                  <a:lnTo>
                    <a:pt x="634930" y="2067711"/>
                  </a:lnTo>
                  <a:lnTo>
                    <a:pt x="636311" y="2070638"/>
                  </a:lnTo>
                  <a:lnTo>
                    <a:pt x="637462" y="2073565"/>
                  </a:lnTo>
                  <a:lnTo>
                    <a:pt x="638153" y="2076041"/>
                  </a:lnTo>
                  <a:lnTo>
                    <a:pt x="639073" y="2078968"/>
                  </a:lnTo>
                  <a:lnTo>
                    <a:pt x="639534" y="2081670"/>
                  </a:lnTo>
                  <a:lnTo>
                    <a:pt x="639764" y="2084146"/>
                  </a:lnTo>
                  <a:lnTo>
                    <a:pt x="639764" y="2088649"/>
                  </a:lnTo>
                  <a:lnTo>
                    <a:pt x="639534" y="2092476"/>
                  </a:lnTo>
                  <a:lnTo>
                    <a:pt x="639073" y="2096304"/>
                  </a:lnTo>
                  <a:lnTo>
                    <a:pt x="637922" y="2099681"/>
                  </a:lnTo>
                  <a:lnTo>
                    <a:pt x="636311" y="2102833"/>
                  </a:lnTo>
                  <a:lnTo>
                    <a:pt x="634700" y="2105309"/>
                  </a:lnTo>
                  <a:lnTo>
                    <a:pt x="632858" y="2107786"/>
                  </a:lnTo>
                  <a:lnTo>
                    <a:pt x="630786" y="2109587"/>
                  </a:lnTo>
                  <a:lnTo>
                    <a:pt x="628485" y="2111163"/>
                  </a:lnTo>
                  <a:lnTo>
                    <a:pt x="625722" y="2112063"/>
                  </a:lnTo>
                  <a:lnTo>
                    <a:pt x="623190" y="2112739"/>
                  </a:lnTo>
                  <a:lnTo>
                    <a:pt x="620198" y="2112964"/>
                  </a:lnTo>
                  <a:lnTo>
                    <a:pt x="617205" y="2112513"/>
                  </a:lnTo>
                  <a:lnTo>
                    <a:pt x="613983" y="2111613"/>
                  </a:lnTo>
                  <a:lnTo>
                    <a:pt x="611220" y="2110037"/>
                  </a:lnTo>
                  <a:lnTo>
                    <a:pt x="607998" y="2108011"/>
                  </a:lnTo>
                  <a:lnTo>
                    <a:pt x="606156" y="2106435"/>
                  </a:lnTo>
                  <a:lnTo>
                    <a:pt x="604545" y="2104859"/>
                  </a:lnTo>
                  <a:lnTo>
                    <a:pt x="602933" y="2103058"/>
                  </a:lnTo>
                  <a:lnTo>
                    <a:pt x="601552" y="2101257"/>
                  </a:lnTo>
                  <a:lnTo>
                    <a:pt x="599020" y="2097429"/>
                  </a:lnTo>
                  <a:lnTo>
                    <a:pt x="596949" y="2092926"/>
                  </a:lnTo>
                  <a:lnTo>
                    <a:pt x="595567" y="2088649"/>
                  </a:lnTo>
                  <a:lnTo>
                    <a:pt x="594416" y="2084146"/>
                  </a:lnTo>
                  <a:lnTo>
                    <a:pt x="593726" y="2079418"/>
                  </a:lnTo>
                  <a:lnTo>
                    <a:pt x="593726" y="2075141"/>
                  </a:lnTo>
                  <a:lnTo>
                    <a:pt x="593956" y="2070638"/>
                  </a:lnTo>
                  <a:lnTo>
                    <a:pt x="594877" y="2066585"/>
                  </a:lnTo>
                  <a:lnTo>
                    <a:pt x="596258" y="2062983"/>
                  </a:lnTo>
                  <a:lnTo>
                    <a:pt x="597869" y="2059156"/>
                  </a:lnTo>
                  <a:lnTo>
                    <a:pt x="599020" y="2057805"/>
                  </a:lnTo>
                  <a:lnTo>
                    <a:pt x="600171" y="2056454"/>
                  </a:lnTo>
                  <a:lnTo>
                    <a:pt x="601552" y="2055103"/>
                  </a:lnTo>
                  <a:lnTo>
                    <a:pt x="602933" y="2053978"/>
                  </a:lnTo>
                  <a:lnTo>
                    <a:pt x="604545" y="2053077"/>
                  </a:lnTo>
                  <a:lnTo>
                    <a:pt x="606156" y="2052176"/>
                  </a:lnTo>
                  <a:lnTo>
                    <a:pt x="607998" y="2051501"/>
                  </a:lnTo>
                  <a:lnTo>
                    <a:pt x="609839" y="2051276"/>
                  </a:lnTo>
                  <a:lnTo>
                    <a:pt x="612141" y="2051051"/>
                  </a:lnTo>
                  <a:close/>
                  <a:moveTo>
                    <a:pt x="761640" y="2044701"/>
                  </a:moveTo>
                  <a:lnTo>
                    <a:pt x="765058" y="2044932"/>
                  </a:lnTo>
                  <a:lnTo>
                    <a:pt x="768248" y="2045624"/>
                  </a:lnTo>
                  <a:lnTo>
                    <a:pt x="771437" y="2046779"/>
                  </a:lnTo>
                  <a:lnTo>
                    <a:pt x="774172" y="2048395"/>
                  </a:lnTo>
                  <a:lnTo>
                    <a:pt x="776678" y="2050243"/>
                  </a:lnTo>
                  <a:lnTo>
                    <a:pt x="778728" y="2052090"/>
                  </a:lnTo>
                  <a:lnTo>
                    <a:pt x="781007" y="2054399"/>
                  </a:lnTo>
                  <a:lnTo>
                    <a:pt x="783057" y="2056939"/>
                  </a:lnTo>
                  <a:lnTo>
                    <a:pt x="784652" y="2059479"/>
                  </a:lnTo>
                  <a:lnTo>
                    <a:pt x="786247" y="2062250"/>
                  </a:lnTo>
                  <a:lnTo>
                    <a:pt x="787158" y="2065021"/>
                  </a:lnTo>
                  <a:lnTo>
                    <a:pt x="788297" y="2068023"/>
                  </a:lnTo>
                  <a:lnTo>
                    <a:pt x="789209" y="2070793"/>
                  </a:lnTo>
                  <a:lnTo>
                    <a:pt x="789892" y="2073564"/>
                  </a:lnTo>
                  <a:lnTo>
                    <a:pt x="790348" y="2076335"/>
                  </a:lnTo>
                  <a:lnTo>
                    <a:pt x="790576" y="2079106"/>
                  </a:lnTo>
                  <a:lnTo>
                    <a:pt x="790348" y="2083724"/>
                  </a:lnTo>
                  <a:lnTo>
                    <a:pt x="790120" y="2087881"/>
                  </a:lnTo>
                  <a:lnTo>
                    <a:pt x="788981" y="2092037"/>
                  </a:lnTo>
                  <a:lnTo>
                    <a:pt x="787614" y="2095501"/>
                  </a:lnTo>
                  <a:lnTo>
                    <a:pt x="785791" y="2098733"/>
                  </a:lnTo>
                  <a:lnTo>
                    <a:pt x="783741" y="2101273"/>
                  </a:lnTo>
                  <a:lnTo>
                    <a:pt x="781462" y="2103583"/>
                  </a:lnTo>
                  <a:lnTo>
                    <a:pt x="778728" y="2105430"/>
                  </a:lnTo>
                  <a:lnTo>
                    <a:pt x="776222" y="2107046"/>
                  </a:lnTo>
                  <a:lnTo>
                    <a:pt x="773032" y="2107970"/>
                  </a:lnTo>
                  <a:lnTo>
                    <a:pt x="769843" y="2108201"/>
                  </a:lnTo>
                  <a:lnTo>
                    <a:pt x="766653" y="2108201"/>
                  </a:lnTo>
                  <a:lnTo>
                    <a:pt x="763691" y="2107508"/>
                  </a:lnTo>
                  <a:lnTo>
                    <a:pt x="760273" y="2106123"/>
                  </a:lnTo>
                  <a:lnTo>
                    <a:pt x="756856" y="2104275"/>
                  </a:lnTo>
                  <a:lnTo>
                    <a:pt x="753666" y="2101504"/>
                  </a:lnTo>
                  <a:lnTo>
                    <a:pt x="752071" y="2099657"/>
                  </a:lnTo>
                  <a:lnTo>
                    <a:pt x="750476" y="2098041"/>
                  </a:lnTo>
                  <a:lnTo>
                    <a:pt x="747514" y="2094346"/>
                  </a:lnTo>
                  <a:lnTo>
                    <a:pt x="745236" y="2090190"/>
                  </a:lnTo>
                  <a:lnTo>
                    <a:pt x="743641" y="2085803"/>
                  </a:lnTo>
                  <a:lnTo>
                    <a:pt x="742274" y="2081415"/>
                  </a:lnTo>
                  <a:lnTo>
                    <a:pt x="741591" y="2076566"/>
                  </a:lnTo>
                  <a:lnTo>
                    <a:pt x="741363" y="2071948"/>
                  </a:lnTo>
                  <a:lnTo>
                    <a:pt x="741363" y="2067561"/>
                  </a:lnTo>
                  <a:lnTo>
                    <a:pt x="742046" y="2063173"/>
                  </a:lnTo>
                  <a:lnTo>
                    <a:pt x="743413" y="2059248"/>
                  </a:lnTo>
                  <a:lnTo>
                    <a:pt x="744097" y="2057401"/>
                  </a:lnTo>
                  <a:lnTo>
                    <a:pt x="745236" y="2055553"/>
                  </a:lnTo>
                  <a:lnTo>
                    <a:pt x="746375" y="2053706"/>
                  </a:lnTo>
                  <a:lnTo>
                    <a:pt x="747287" y="2052090"/>
                  </a:lnTo>
                  <a:lnTo>
                    <a:pt x="748654" y="2050704"/>
                  </a:lnTo>
                  <a:lnTo>
                    <a:pt x="750249" y="2049319"/>
                  </a:lnTo>
                  <a:lnTo>
                    <a:pt x="751843" y="2048164"/>
                  </a:lnTo>
                  <a:lnTo>
                    <a:pt x="753666" y="2047010"/>
                  </a:lnTo>
                  <a:lnTo>
                    <a:pt x="755489" y="2046317"/>
                  </a:lnTo>
                  <a:lnTo>
                    <a:pt x="757312" y="2045393"/>
                  </a:lnTo>
                  <a:lnTo>
                    <a:pt x="759590" y="2044932"/>
                  </a:lnTo>
                  <a:lnTo>
                    <a:pt x="761640" y="2044701"/>
                  </a:lnTo>
                  <a:close/>
                  <a:moveTo>
                    <a:pt x="2949173" y="2043113"/>
                  </a:moveTo>
                  <a:lnTo>
                    <a:pt x="2952079" y="2043575"/>
                  </a:lnTo>
                  <a:lnTo>
                    <a:pt x="2954986" y="2044267"/>
                  </a:lnTo>
                  <a:lnTo>
                    <a:pt x="2957669" y="2045653"/>
                  </a:lnTo>
                  <a:lnTo>
                    <a:pt x="2959905" y="2047269"/>
                  </a:lnTo>
                  <a:lnTo>
                    <a:pt x="2961918" y="2049116"/>
                  </a:lnTo>
                  <a:lnTo>
                    <a:pt x="2963483" y="2051656"/>
                  </a:lnTo>
                  <a:lnTo>
                    <a:pt x="2965048" y="2053965"/>
                  </a:lnTo>
                  <a:lnTo>
                    <a:pt x="2966389" y="2056275"/>
                  </a:lnTo>
                  <a:lnTo>
                    <a:pt x="2967060" y="2059045"/>
                  </a:lnTo>
                  <a:lnTo>
                    <a:pt x="2967954" y="2061816"/>
                  </a:lnTo>
                  <a:lnTo>
                    <a:pt x="2968402" y="2064818"/>
                  </a:lnTo>
                  <a:lnTo>
                    <a:pt x="2968625" y="2067589"/>
                  </a:lnTo>
                  <a:lnTo>
                    <a:pt x="2968625" y="2070360"/>
                  </a:lnTo>
                  <a:lnTo>
                    <a:pt x="2968625" y="2073362"/>
                  </a:lnTo>
                  <a:lnTo>
                    <a:pt x="2968402" y="2076364"/>
                  </a:lnTo>
                  <a:lnTo>
                    <a:pt x="2967954" y="2078904"/>
                  </a:lnTo>
                  <a:lnTo>
                    <a:pt x="2966613" y="2083522"/>
                  </a:lnTo>
                  <a:lnTo>
                    <a:pt x="2965048" y="2087909"/>
                  </a:lnTo>
                  <a:lnTo>
                    <a:pt x="2963035" y="2092065"/>
                  </a:lnTo>
                  <a:lnTo>
                    <a:pt x="2960576" y="2095529"/>
                  </a:lnTo>
                  <a:lnTo>
                    <a:pt x="2957893" y="2098531"/>
                  </a:lnTo>
                  <a:lnTo>
                    <a:pt x="2954986" y="2101302"/>
                  </a:lnTo>
                  <a:lnTo>
                    <a:pt x="2952079" y="2103380"/>
                  </a:lnTo>
                  <a:lnTo>
                    <a:pt x="2948726" y="2104996"/>
                  </a:lnTo>
                  <a:lnTo>
                    <a:pt x="2945819" y="2106151"/>
                  </a:lnTo>
                  <a:lnTo>
                    <a:pt x="2942465" y="2106613"/>
                  </a:lnTo>
                  <a:lnTo>
                    <a:pt x="2939335" y="2106613"/>
                  </a:lnTo>
                  <a:lnTo>
                    <a:pt x="2936204" y="2105689"/>
                  </a:lnTo>
                  <a:lnTo>
                    <a:pt x="2934639" y="2105227"/>
                  </a:lnTo>
                  <a:lnTo>
                    <a:pt x="2933074" y="2104535"/>
                  </a:lnTo>
                  <a:lnTo>
                    <a:pt x="2931509" y="2103611"/>
                  </a:lnTo>
                  <a:lnTo>
                    <a:pt x="2930391" y="2102687"/>
                  </a:lnTo>
                  <a:lnTo>
                    <a:pt x="2929050" y="2101533"/>
                  </a:lnTo>
                  <a:lnTo>
                    <a:pt x="2927708" y="2100147"/>
                  </a:lnTo>
                  <a:lnTo>
                    <a:pt x="2926366" y="2098531"/>
                  </a:lnTo>
                  <a:lnTo>
                    <a:pt x="2925472" y="2096684"/>
                  </a:lnTo>
                  <a:lnTo>
                    <a:pt x="2924354" y="2095067"/>
                  </a:lnTo>
                  <a:lnTo>
                    <a:pt x="2923683" y="2093220"/>
                  </a:lnTo>
                  <a:lnTo>
                    <a:pt x="2922342" y="2089295"/>
                  </a:lnTo>
                  <a:lnTo>
                    <a:pt x="2921447" y="2085138"/>
                  </a:lnTo>
                  <a:lnTo>
                    <a:pt x="2921000" y="2080520"/>
                  </a:lnTo>
                  <a:lnTo>
                    <a:pt x="2921224" y="2076364"/>
                  </a:lnTo>
                  <a:lnTo>
                    <a:pt x="2921895" y="2071745"/>
                  </a:lnTo>
                  <a:lnTo>
                    <a:pt x="2922789" y="2067589"/>
                  </a:lnTo>
                  <a:lnTo>
                    <a:pt x="2924354" y="2063202"/>
                  </a:lnTo>
                  <a:lnTo>
                    <a:pt x="2926143" y="2059276"/>
                  </a:lnTo>
                  <a:lnTo>
                    <a:pt x="2928379" y="2055582"/>
                  </a:lnTo>
                  <a:lnTo>
                    <a:pt x="2931062" y="2052118"/>
                  </a:lnTo>
                  <a:lnTo>
                    <a:pt x="2934192" y="2049116"/>
                  </a:lnTo>
                  <a:lnTo>
                    <a:pt x="2937322" y="2046807"/>
                  </a:lnTo>
                  <a:lnTo>
                    <a:pt x="2939111" y="2045653"/>
                  </a:lnTo>
                  <a:lnTo>
                    <a:pt x="2940900" y="2044960"/>
                  </a:lnTo>
                  <a:lnTo>
                    <a:pt x="2942912" y="2044036"/>
                  </a:lnTo>
                  <a:lnTo>
                    <a:pt x="2944925" y="2043575"/>
                  </a:lnTo>
                  <a:lnTo>
                    <a:pt x="2946937" y="2043344"/>
                  </a:lnTo>
                  <a:lnTo>
                    <a:pt x="2949173" y="2043113"/>
                  </a:lnTo>
                  <a:close/>
                  <a:moveTo>
                    <a:pt x="2787040" y="2039938"/>
                  </a:moveTo>
                  <a:lnTo>
                    <a:pt x="2790846" y="2040608"/>
                  </a:lnTo>
                  <a:lnTo>
                    <a:pt x="2793756" y="2041502"/>
                  </a:lnTo>
                  <a:lnTo>
                    <a:pt x="2796667" y="2042843"/>
                  </a:lnTo>
                  <a:lnTo>
                    <a:pt x="2799353" y="2044408"/>
                  </a:lnTo>
                  <a:lnTo>
                    <a:pt x="2801592" y="2046196"/>
                  </a:lnTo>
                  <a:lnTo>
                    <a:pt x="2803383" y="2048208"/>
                  </a:lnTo>
                  <a:lnTo>
                    <a:pt x="2805174" y="2050443"/>
                  </a:lnTo>
                  <a:lnTo>
                    <a:pt x="2806518" y="2052901"/>
                  </a:lnTo>
                  <a:lnTo>
                    <a:pt x="2807861" y="2055584"/>
                  </a:lnTo>
                  <a:lnTo>
                    <a:pt x="2808532" y="2058266"/>
                  </a:lnTo>
                  <a:lnTo>
                    <a:pt x="2808980" y="2061171"/>
                  </a:lnTo>
                  <a:lnTo>
                    <a:pt x="2809652" y="2063854"/>
                  </a:lnTo>
                  <a:lnTo>
                    <a:pt x="2809876" y="2066759"/>
                  </a:lnTo>
                  <a:lnTo>
                    <a:pt x="2809876" y="2069441"/>
                  </a:lnTo>
                  <a:lnTo>
                    <a:pt x="2809652" y="2072124"/>
                  </a:lnTo>
                  <a:lnTo>
                    <a:pt x="2808980" y="2074806"/>
                  </a:lnTo>
                  <a:lnTo>
                    <a:pt x="2807861" y="2079276"/>
                  </a:lnTo>
                  <a:lnTo>
                    <a:pt x="2806294" y="2083523"/>
                  </a:lnTo>
                  <a:lnTo>
                    <a:pt x="2803831" y="2087322"/>
                  </a:lnTo>
                  <a:lnTo>
                    <a:pt x="2801592" y="2090899"/>
                  </a:lnTo>
                  <a:lnTo>
                    <a:pt x="2798682" y="2093804"/>
                  </a:lnTo>
                  <a:lnTo>
                    <a:pt x="2795547" y="2096263"/>
                  </a:lnTo>
                  <a:lnTo>
                    <a:pt x="2792413" y="2098498"/>
                  </a:lnTo>
                  <a:lnTo>
                    <a:pt x="2789055" y="2100063"/>
                  </a:lnTo>
                  <a:lnTo>
                    <a:pt x="2785697" y="2101180"/>
                  </a:lnTo>
                  <a:lnTo>
                    <a:pt x="2781891" y="2101851"/>
                  </a:lnTo>
                  <a:lnTo>
                    <a:pt x="2778309" y="2101404"/>
                  </a:lnTo>
                  <a:lnTo>
                    <a:pt x="2774727" y="2100957"/>
                  </a:lnTo>
                  <a:lnTo>
                    <a:pt x="2773159" y="2100510"/>
                  </a:lnTo>
                  <a:lnTo>
                    <a:pt x="2771368" y="2099616"/>
                  </a:lnTo>
                  <a:lnTo>
                    <a:pt x="2769801" y="2098945"/>
                  </a:lnTo>
                  <a:lnTo>
                    <a:pt x="2768234" y="2097828"/>
                  </a:lnTo>
                  <a:lnTo>
                    <a:pt x="2766891" y="2096933"/>
                  </a:lnTo>
                  <a:lnTo>
                    <a:pt x="2765547" y="2095592"/>
                  </a:lnTo>
                  <a:lnTo>
                    <a:pt x="2763980" y="2094028"/>
                  </a:lnTo>
                  <a:lnTo>
                    <a:pt x="2762637" y="2092240"/>
                  </a:lnTo>
                  <a:lnTo>
                    <a:pt x="2761518" y="2090675"/>
                  </a:lnTo>
                  <a:lnTo>
                    <a:pt x="2760622" y="2088664"/>
                  </a:lnTo>
                  <a:lnTo>
                    <a:pt x="2759727" y="2086875"/>
                  </a:lnTo>
                  <a:lnTo>
                    <a:pt x="2759055" y="2085087"/>
                  </a:lnTo>
                  <a:lnTo>
                    <a:pt x="2757936" y="2080841"/>
                  </a:lnTo>
                  <a:lnTo>
                    <a:pt x="2757488" y="2076594"/>
                  </a:lnTo>
                  <a:lnTo>
                    <a:pt x="2757488" y="2072347"/>
                  </a:lnTo>
                  <a:lnTo>
                    <a:pt x="2757936" y="2068100"/>
                  </a:lnTo>
                  <a:lnTo>
                    <a:pt x="2759055" y="2063854"/>
                  </a:lnTo>
                  <a:lnTo>
                    <a:pt x="2760622" y="2059830"/>
                  </a:lnTo>
                  <a:lnTo>
                    <a:pt x="2762413" y="2056031"/>
                  </a:lnTo>
                  <a:lnTo>
                    <a:pt x="2764652" y="2052454"/>
                  </a:lnTo>
                  <a:lnTo>
                    <a:pt x="2767562" y="2049102"/>
                  </a:lnTo>
                  <a:lnTo>
                    <a:pt x="2770697" y="2046196"/>
                  </a:lnTo>
                  <a:lnTo>
                    <a:pt x="2772488" y="2044855"/>
                  </a:lnTo>
                  <a:lnTo>
                    <a:pt x="2774279" y="2043961"/>
                  </a:lnTo>
                  <a:lnTo>
                    <a:pt x="2776294" y="2042843"/>
                  </a:lnTo>
                  <a:lnTo>
                    <a:pt x="2778309" y="2041726"/>
                  </a:lnTo>
                  <a:lnTo>
                    <a:pt x="2780547" y="2041279"/>
                  </a:lnTo>
                  <a:lnTo>
                    <a:pt x="2782562" y="2040832"/>
                  </a:lnTo>
                  <a:lnTo>
                    <a:pt x="2784801" y="2040161"/>
                  </a:lnTo>
                  <a:lnTo>
                    <a:pt x="2787040" y="2039938"/>
                  </a:lnTo>
                  <a:close/>
                  <a:moveTo>
                    <a:pt x="2418232" y="2033588"/>
                  </a:moveTo>
                  <a:lnTo>
                    <a:pt x="2422345" y="2034035"/>
                  </a:lnTo>
                  <a:lnTo>
                    <a:pt x="2426001" y="2035152"/>
                  </a:lnTo>
                  <a:lnTo>
                    <a:pt x="2429428" y="2036046"/>
                  </a:lnTo>
                  <a:lnTo>
                    <a:pt x="2432628" y="2037611"/>
                  </a:lnTo>
                  <a:lnTo>
                    <a:pt x="2435141" y="2039399"/>
                  </a:lnTo>
                  <a:lnTo>
                    <a:pt x="2437883" y="2041858"/>
                  </a:lnTo>
                  <a:lnTo>
                    <a:pt x="2439711" y="2043869"/>
                  </a:lnTo>
                  <a:lnTo>
                    <a:pt x="2441539" y="2046328"/>
                  </a:lnTo>
                  <a:lnTo>
                    <a:pt x="2443139" y="2049010"/>
                  </a:lnTo>
                  <a:lnTo>
                    <a:pt x="2444281" y="2051469"/>
                  </a:lnTo>
                  <a:lnTo>
                    <a:pt x="2445195" y="2054374"/>
                  </a:lnTo>
                  <a:lnTo>
                    <a:pt x="2445881" y="2057280"/>
                  </a:lnTo>
                  <a:lnTo>
                    <a:pt x="2446338" y="2059962"/>
                  </a:lnTo>
                  <a:lnTo>
                    <a:pt x="2446338" y="2062868"/>
                  </a:lnTo>
                  <a:lnTo>
                    <a:pt x="2446338" y="2065550"/>
                  </a:lnTo>
                  <a:lnTo>
                    <a:pt x="2446109" y="2068009"/>
                  </a:lnTo>
                  <a:lnTo>
                    <a:pt x="2445424" y="2070691"/>
                  </a:lnTo>
                  <a:lnTo>
                    <a:pt x="2444738" y="2072926"/>
                  </a:lnTo>
                  <a:lnTo>
                    <a:pt x="2443824" y="2075161"/>
                  </a:lnTo>
                  <a:lnTo>
                    <a:pt x="2442910" y="2077620"/>
                  </a:lnTo>
                  <a:lnTo>
                    <a:pt x="2441768" y="2079631"/>
                  </a:lnTo>
                  <a:lnTo>
                    <a:pt x="2440397" y="2081419"/>
                  </a:lnTo>
                  <a:lnTo>
                    <a:pt x="2439254" y="2083208"/>
                  </a:lnTo>
                  <a:lnTo>
                    <a:pt x="2437655" y="2084996"/>
                  </a:lnTo>
                  <a:lnTo>
                    <a:pt x="2436055" y="2086560"/>
                  </a:lnTo>
                  <a:lnTo>
                    <a:pt x="2434456" y="2088125"/>
                  </a:lnTo>
                  <a:lnTo>
                    <a:pt x="2430799" y="2090583"/>
                  </a:lnTo>
                  <a:lnTo>
                    <a:pt x="2426915" y="2092819"/>
                  </a:lnTo>
                  <a:lnTo>
                    <a:pt x="2422802" y="2094383"/>
                  </a:lnTo>
                  <a:lnTo>
                    <a:pt x="2418689" y="2095054"/>
                  </a:lnTo>
                  <a:lnTo>
                    <a:pt x="2414119" y="2095501"/>
                  </a:lnTo>
                  <a:lnTo>
                    <a:pt x="2412062" y="2095277"/>
                  </a:lnTo>
                  <a:lnTo>
                    <a:pt x="2410006" y="2095054"/>
                  </a:lnTo>
                  <a:lnTo>
                    <a:pt x="2407949" y="2094830"/>
                  </a:lnTo>
                  <a:lnTo>
                    <a:pt x="2405664" y="2094383"/>
                  </a:lnTo>
                  <a:lnTo>
                    <a:pt x="2403836" y="2093489"/>
                  </a:lnTo>
                  <a:lnTo>
                    <a:pt x="2401780" y="2092819"/>
                  </a:lnTo>
                  <a:lnTo>
                    <a:pt x="2399951" y="2091701"/>
                  </a:lnTo>
                  <a:lnTo>
                    <a:pt x="2398123" y="2090360"/>
                  </a:lnTo>
                  <a:lnTo>
                    <a:pt x="2396295" y="2089242"/>
                  </a:lnTo>
                  <a:lnTo>
                    <a:pt x="2394467" y="2087678"/>
                  </a:lnTo>
                  <a:lnTo>
                    <a:pt x="2392868" y="2085890"/>
                  </a:lnTo>
                  <a:lnTo>
                    <a:pt x="2391268" y="2083878"/>
                  </a:lnTo>
                  <a:lnTo>
                    <a:pt x="2390354" y="2082090"/>
                  </a:lnTo>
                  <a:lnTo>
                    <a:pt x="2389212" y="2080302"/>
                  </a:lnTo>
                  <a:lnTo>
                    <a:pt x="2387612" y="2076502"/>
                  </a:lnTo>
                  <a:lnTo>
                    <a:pt x="2386470" y="2072479"/>
                  </a:lnTo>
                  <a:lnTo>
                    <a:pt x="2386013" y="2068456"/>
                  </a:lnTo>
                  <a:lnTo>
                    <a:pt x="2386013" y="2064432"/>
                  </a:lnTo>
                  <a:lnTo>
                    <a:pt x="2386470" y="2060409"/>
                  </a:lnTo>
                  <a:lnTo>
                    <a:pt x="2387612" y="2056163"/>
                  </a:lnTo>
                  <a:lnTo>
                    <a:pt x="2389212" y="2052363"/>
                  </a:lnTo>
                  <a:lnTo>
                    <a:pt x="2391268" y="2048787"/>
                  </a:lnTo>
                  <a:lnTo>
                    <a:pt x="2394010" y="2045210"/>
                  </a:lnTo>
                  <a:lnTo>
                    <a:pt x="2396752" y="2042081"/>
                  </a:lnTo>
                  <a:lnTo>
                    <a:pt x="2400180" y="2039399"/>
                  </a:lnTo>
                  <a:lnTo>
                    <a:pt x="2402008" y="2038058"/>
                  </a:lnTo>
                  <a:lnTo>
                    <a:pt x="2404293" y="2037164"/>
                  </a:lnTo>
                  <a:lnTo>
                    <a:pt x="2406350" y="2036046"/>
                  </a:lnTo>
                  <a:lnTo>
                    <a:pt x="2408406" y="2035376"/>
                  </a:lnTo>
                  <a:lnTo>
                    <a:pt x="2410691" y="2034929"/>
                  </a:lnTo>
                  <a:lnTo>
                    <a:pt x="2413205" y="2034258"/>
                  </a:lnTo>
                  <a:lnTo>
                    <a:pt x="2415490" y="2033811"/>
                  </a:lnTo>
                  <a:lnTo>
                    <a:pt x="2418232" y="2033588"/>
                  </a:lnTo>
                  <a:close/>
                  <a:moveTo>
                    <a:pt x="188691" y="2008188"/>
                  </a:moveTo>
                  <a:lnTo>
                    <a:pt x="190685" y="2008416"/>
                  </a:lnTo>
                  <a:lnTo>
                    <a:pt x="192457" y="2009330"/>
                  </a:lnTo>
                  <a:lnTo>
                    <a:pt x="194229" y="2010244"/>
                  </a:lnTo>
                  <a:lnTo>
                    <a:pt x="195780" y="2011842"/>
                  </a:lnTo>
                  <a:lnTo>
                    <a:pt x="197109" y="2013441"/>
                  </a:lnTo>
                  <a:lnTo>
                    <a:pt x="198659" y="2015497"/>
                  </a:lnTo>
                  <a:lnTo>
                    <a:pt x="199988" y="2017781"/>
                  </a:lnTo>
                  <a:lnTo>
                    <a:pt x="201318" y="2020294"/>
                  </a:lnTo>
                  <a:lnTo>
                    <a:pt x="203311" y="2025547"/>
                  </a:lnTo>
                  <a:lnTo>
                    <a:pt x="205083" y="2031029"/>
                  </a:lnTo>
                  <a:lnTo>
                    <a:pt x="206634" y="2036968"/>
                  </a:lnTo>
                  <a:lnTo>
                    <a:pt x="207520" y="2042222"/>
                  </a:lnTo>
                  <a:lnTo>
                    <a:pt x="207741" y="2046105"/>
                  </a:lnTo>
                  <a:lnTo>
                    <a:pt x="207963" y="2049760"/>
                  </a:lnTo>
                  <a:lnTo>
                    <a:pt x="207741" y="2053186"/>
                  </a:lnTo>
                  <a:lnTo>
                    <a:pt x="207520" y="2056384"/>
                  </a:lnTo>
                  <a:lnTo>
                    <a:pt x="207077" y="2059582"/>
                  </a:lnTo>
                  <a:lnTo>
                    <a:pt x="206412" y="2062094"/>
                  </a:lnTo>
                  <a:lnTo>
                    <a:pt x="205526" y="2064607"/>
                  </a:lnTo>
                  <a:lnTo>
                    <a:pt x="204862" y="2066663"/>
                  </a:lnTo>
                  <a:lnTo>
                    <a:pt x="203754" y="2068490"/>
                  </a:lnTo>
                  <a:lnTo>
                    <a:pt x="202647" y="2069860"/>
                  </a:lnTo>
                  <a:lnTo>
                    <a:pt x="201318" y="2070774"/>
                  </a:lnTo>
                  <a:lnTo>
                    <a:pt x="199767" y="2071459"/>
                  </a:lnTo>
                  <a:lnTo>
                    <a:pt x="198216" y="2071688"/>
                  </a:lnTo>
                  <a:lnTo>
                    <a:pt x="196666" y="2071459"/>
                  </a:lnTo>
                  <a:lnTo>
                    <a:pt x="195115" y="2070774"/>
                  </a:lnTo>
                  <a:lnTo>
                    <a:pt x="193343" y="2069632"/>
                  </a:lnTo>
                  <a:lnTo>
                    <a:pt x="192014" y="2068490"/>
                  </a:lnTo>
                  <a:lnTo>
                    <a:pt x="190906" y="2067119"/>
                  </a:lnTo>
                  <a:lnTo>
                    <a:pt x="188470" y="2063922"/>
                  </a:lnTo>
                  <a:lnTo>
                    <a:pt x="186255" y="2060038"/>
                  </a:lnTo>
                  <a:lnTo>
                    <a:pt x="184483" y="2055927"/>
                  </a:lnTo>
                  <a:lnTo>
                    <a:pt x="182932" y="2051130"/>
                  </a:lnTo>
                  <a:lnTo>
                    <a:pt x="181603" y="2046105"/>
                  </a:lnTo>
                  <a:lnTo>
                    <a:pt x="180717" y="2041080"/>
                  </a:lnTo>
                  <a:lnTo>
                    <a:pt x="179831" y="2036055"/>
                  </a:lnTo>
                  <a:lnTo>
                    <a:pt x="179388" y="2031029"/>
                  </a:lnTo>
                  <a:lnTo>
                    <a:pt x="179388" y="2026461"/>
                  </a:lnTo>
                  <a:lnTo>
                    <a:pt x="179831" y="2021893"/>
                  </a:lnTo>
                  <a:lnTo>
                    <a:pt x="180717" y="2017781"/>
                  </a:lnTo>
                  <a:lnTo>
                    <a:pt x="181381" y="2015954"/>
                  </a:lnTo>
                  <a:lnTo>
                    <a:pt x="181825" y="2014355"/>
                  </a:lnTo>
                  <a:lnTo>
                    <a:pt x="182711" y="2012756"/>
                  </a:lnTo>
                  <a:lnTo>
                    <a:pt x="183597" y="2011386"/>
                  </a:lnTo>
                  <a:lnTo>
                    <a:pt x="184704" y="2010244"/>
                  </a:lnTo>
                  <a:lnTo>
                    <a:pt x="186033" y="2009558"/>
                  </a:lnTo>
                  <a:lnTo>
                    <a:pt x="187362" y="2008645"/>
                  </a:lnTo>
                  <a:lnTo>
                    <a:pt x="188691" y="2008188"/>
                  </a:lnTo>
                  <a:close/>
                  <a:moveTo>
                    <a:pt x="284829" y="2001838"/>
                  </a:moveTo>
                  <a:lnTo>
                    <a:pt x="287274" y="2002060"/>
                  </a:lnTo>
                  <a:lnTo>
                    <a:pt x="289274" y="2002951"/>
                  </a:lnTo>
                  <a:lnTo>
                    <a:pt x="291275" y="2003842"/>
                  </a:lnTo>
                  <a:lnTo>
                    <a:pt x="293275" y="2005401"/>
                  </a:lnTo>
                  <a:lnTo>
                    <a:pt x="295053" y="2006960"/>
                  </a:lnTo>
                  <a:lnTo>
                    <a:pt x="296609" y="2008964"/>
                  </a:lnTo>
                  <a:lnTo>
                    <a:pt x="298165" y="2011192"/>
                  </a:lnTo>
                  <a:lnTo>
                    <a:pt x="299720" y="2013641"/>
                  </a:lnTo>
                  <a:lnTo>
                    <a:pt x="301054" y="2016091"/>
                  </a:lnTo>
                  <a:lnTo>
                    <a:pt x="301943" y="2018764"/>
                  </a:lnTo>
                  <a:lnTo>
                    <a:pt x="304165" y="2024109"/>
                  </a:lnTo>
                  <a:lnTo>
                    <a:pt x="305277" y="2029899"/>
                  </a:lnTo>
                  <a:lnTo>
                    <a:pt x="306166" y="2035021"/>
                  </a:lnTo>
                  <a:lnTo>
                    <a:pt x="306388" y="2039030"/>
                  </a:lnTo>
                  <a:lnTo>
                    <a:pt x="306388" y="2043039"/>
                  </a:lnTo>
                  <a:lnTo>
                    <a:pt x="306166" y="2046157"/>
                  </a:lnTo>
                  <a:lnTo>
                    <a:pt x="305499" y="2049497"/>
                  </a:lnTo>
                  <a:lnTo>
                    <a:pt x="304832" y="2052615"/>
                  </a:lnTo>
                  <a:lnTo>
                    <a:pt x="303721" y="2055288"/>
                  </a:lnTo>
                  <a:lnTo>
                    <a:pt x="302832" y="2057515"/>
                  </a:lnTo>
                  <a:lnTo>
                    <a:pt x="301498" y="2059519"/>
                  </a:lnTo>
                  <a:lnTo>
                    <a:pt x="299943" y="2061301"/>
                  </a:lnTo>
                  <a:lnTo>
                    <a:pt x="298387" y="2062415"/>
                  </a:lnTo>
                  <a:lnTo>
                    <a:pt x="296609" y="2063528"/>
                  </a:lnTo>
                  <a:lnTo>
                    <a:pt x="294608" y="2063751"/>
                  </a:lnTo>
                  <a:lnTo>
                    <a:pt x="292830" y="2063751"/>
                  </a:lnTo>
                  <a:lnTo>
                    <a:pt x="290830" y="2063305"/>
                  </a:lnTo>
                  <a:lnTo>
                    <a:pt x="288385" y="2062192"/>
                  </a:lnTo>
                  <a:lnTo>
                    <a:pt x="286385" y="2060410"/>
                  </a:lnTo>
                  <a:lnTo>
                    <a:pt x="284829" y="2059074"/>
                  </a:lnTo>
                  <a:lnTo>
                    <a:pt x="283496" y="2057738"/>
                  </a:lnTo>
                  <a:lnTo>
                    <a:pt x="281051" y="2054397"/>
                  </a:lnTo>
                  <a:lnTo>
                    <a:pt x="279051" y="2050611"/>
                  </a:lnTo>
                  <a:lnTo>
                    <a:pt x="277273" y="2046157"/>
                  </a:lnTo>
                  <a:lnTo>
                    <a:pt x="275717" y="2041703"/>
                  </a:lnTo>
                  <a:lnTo>
                    <a:pt x="274383" y="2037026"/>
                  </a:lnTo>
                  <a:lnTo>
                    <a:pt x="273717" y="2032126"/>
                  </a:lnTo>
                  <a:lnTo>
                    <a:pt x="273050" y="2027449"/>
                  </a:lnTo>
                  <a:lnTo>
                    <a:pt x="273050" y="2022772"/>
                  </a:lnTo>
                  <a:lnTo>
                    <a:pt x="273272" y="2018318"/>
                  </a:lnTo>
                  <a:lnTo>
                    <a:pt x="274161" y="2014309"/>
                  </a:lnTo>
                  <a:lnTo>
                    <a:pt x="275495" y="2010301"/>
                  </a:lnTo>
                  <a:lnTo>
                    <a:pt x="276161" y="2008742"/>
                  </a:lnTo>
                  <a:lnTo>
                    <a:pt x="277273" y="2007183"/>
                  </a:lnTo>
                  <a:lnTo>
                    <a:pt x="277939" y="2006069"/>
                  </a:lnTo>
                  <a:lnTo>
                    <a:pt x="279273" y="2004733"/>
                  </a:lnTo>
                  <a:lnTo>
                    <a:pt x="280606" y="2003619"/>
                  </a:lnTo>
                  <a:lnTo>
                    <a:pt x="281718" y="2002951"/>
                  </a:lnTo>
                  <a:lnTo>
                    <a:pt x="283274" y="2002060"/>
                  </a:lnTo>
                  <a:lnTo>
                    <a:pt x="284829" y="2001838"/>
                  </a:lnTo>
                  <a:close/>
                  <a:moveTo>
                    <a:pt x="398657" y="1995488"/>
                  </a:moveTo>
                  <a:lnTo>
                    <a:pt x="401331" y="1995711"/>
                  </a:lnTo>
                  <a:lnTo>
                    <a:pt x="403782" y="1996382"/>
                  </a:lnTo>
                  <a:lnTo>
                    <a:pt x="406233" y="1997499"/>
                  </a:lnTo>
                  <a:lnTo>
                    <a:pt x="408238" y="1998840"/>
                  </a:lnTo>
                  <a:lnTo>
                    <a:pt x="410243" y="2000629"/>
                  </a:lnTo>
                  <a:lnTo>
                    <a:pt x="412026" y="2002640"/>
                  </a:lnTo>
                  <a:lnTo>
                    <a:pt x="413808" y="2004652"/>
                  </a:lnTo>
                  <a:lnTo>
                    <a:pt x="415368" y="2007334"/>
                  </a:lnTo>
                  <a:lnTo>
                    <a:pt x="416705" y="2009569"/>
                  </a:lnTo>
                  <a:lnTo>
                    <a:pt x="418042" y="2012475"/>
                  </a:lnTo>
                  <a:lnTo>
                    <a:pt x="418933" y="2014933"/>
                  </a:lnTo>
                  <a:lnTo>
                    <a:pt x="420047" y="2017839"/>
                  </a:lnTo>
                  <a:lnTo>
                    <a:pt x="421384" y="2023427"/>
                  </a:lnTo>
                  <a:lnTo>
                    <a:pt x="422052" y="2028568"/>
                  </a:lnTo>
                  <a:lnTo>
                    <a:pt x="422275" y="2033038"/>
                  </a:lnTo>
                  <a:lnTo>
                    <a:pt x="422052" y="2037061"/>
                  </a:lnTo>
                  <a:lnTo>
                    <a:pt x="421606" y="2040637"/>
                  </a:lnTo>
                  <a:lnTo>
                    <a:pt x="420715" y="2043990"/>
                  </a:lnTo>
                  <a:lnTo>
                    <a:pt x="419824" y="2047119"/>
                  </a:lnTo>
                  <a:lnTo>
                    <a:pt x="418487" y="2050025"/>
                  </a:lnTo>
                  <a:lnTo>
                    <a:pt x="416928" y="2052260"/>
                  </a:lnTo>
                  <a:lnTo>
                    <a:pt x="415145" y="2054048"/>
                  </a:lnTo>
                  <a:lnTo>
                    <a:pt x="413140" y="2055613"/>
                  </a:lnTo>
                  <a:lnTo>
                    <a:pt x="411135" y="2056730"/>
                  </a:lnTo>
                  <a:lnTo>
                    <a:pt x="408684" y="2057401"/>
                  </a:lnTo>
                  <a:lnTo>
                    <a:pt x="406456" y="2057401"/>
                  </a:lnTo>
                  <a:lnTo>
                    <a:pt x="404228" y="2057177"/>
                  </a:lnTo>
                  <a:lnTo>
                    <a:pt x="401554" y="2056060"/>
                  </a:lnTo>
                  <a:lnTo>
                    <a:pt x="399103" y="2054495"/>
                  </a:lnTo>
                  <a:lnTo>
                    <a:pt x="396429" y="2052483"/>
                  </a:lnTo>
                  <a:lnTo>
                    <a:pt x="394870" y="2051366"/>
                  </a:lnTo>
                  <a:lnTo>
                    <a:pt x="393533" y="2049801"/>
                  </a:lnTo>
                  <a:lnTo>
                    <a:pt x="391082" y="2046002"/>
                  </a:lnTo>
                  <a:lnTo>
                    <a:pt x="389077" y="2041978"/>
                  </a:lnTo>
                  <a:lnTo>
                    <a:pt x="387294" y="2037955"/>
                  </a:lnTo>
                  <a:lnTo>
                    <a:pt x="385957" y="2033261"/>
                  </a:lnTo>
                  <a:lnTo>
                    <a:pt x="384843" y="2028568"/>
                  </a:lnTo>
                  <a:lnTo>
                    <a:pt x="384175" y="2023874"/>
                  </a:lnTo>
                  <a:lnTo>
                    <a:pt x="384175" y="2019404"/>
                  </a:lnTo>
                  <a:lnTo>
                    <a:pt x="384398" y="2014933"/>
                  </a:lnTo>
                  <a:lnTo>
                    <a:pt x="384843" y="2010910"/>
                  </a:lnTo>
                  <a:lnTo>
                    <a:pt x="386180" y="2006887"/>
                  </a:lnTo>
                  <a:lnTo>
                    <a:pt x="387740" y="2003311"/>
                  </a:lnTo>
                  <a:lnTo>
                    <a:pt x="388854" y="2001746"/>
                  </a:lnTo>
                  <a:lnTo>
                    <a:pt x="389745" y="2000182"/>
                  </a:lnTo>
                  <a:lnTo>
                    <a:pt x="390859" y="1999064"/>
                  </a:lnTo>
                  <a:lnTo>
                    <a:pt x="392419" y="1997946"/>
                  </a:lnTo>
                  <a:lnTo>
                    <a:pt x="393533" y="1997052"/>
                  </a:lnTo>
                  <a:lnTo>
                    <a:pt x="395092" y="1996158"/>
                  </a:lnTo>
                  <a:lnTo>
                    <a:pt x="396875" y="1995711"/>
                  </a:lnTo>
                  <a:lnTo>
                    <a:pt x="398657" y="1995488"/>
                  </a:lnTo>
                  <a:close/>
                  <a:moveTo>
                    <a:pt x="528455" y="1989138"/>
                  </a:moveTo>
                  <a:lnTo>
                    <a:pt x="531372" y="1989366"/>
                  </a:lnTo>
                  <a:lnTo>
                    <a:pt x="534065" y="1990280"/>
                  </a:lnTo>
                  <a:lnTo>
                    <a:pt x="536758" y="1991194"/>
                  </a:lnTo>
                  <a:lnTo>
                    <a:pt x="539002" y="1992792"/>
                  </a:lnTo>
                  <a:lnTo>
                    <a:pt x="541471" y="1994391"/>
                  </a:lnTo>
                  <a:lnTo>
                    <a:pt x="543490" y="1996676"/>
                  </a:lnTo>
                  <a:lnTo>
                    <a:pt x="545286" y="1998731"/>
                  </a:lnTo>
                  <a:lnTo>
                    <a:pt x="547081" y="2001244"/>
                  </a:lnTo>
                  <a:lnTo>
                    <a:pt x="548428" y="2003985"/>
                  </a:lnTo>
                  <a:lnTo>
                    <a:pt x="549998" y="2006497"/>
                  </a:lnTo>
                  <a:lnTo>
                    <a:pt x="550896" y="2009467"/>
                  </a:lnTo>
                  <a:lnTo>
                    <a:pt x="552018" y="2012436"/>
                  </a:lnTo>
                  <a:lnTo>
                    <a:pt x="552691" y="2014949"/>
                  </a:lnTo>
                  <a:lnTo>
                    <a:pt x="553140" y="2017918"/>
                  </a:lnTo>
                  <a:lnTo>
                    <a:pt x="553813" y="2020659"/>
                  </a:lnTo>
                  <a:lnTo>
                    <a:pt x="554038" y="2023400"/>
                  </a:lnTo>
                  <a:lnTo>
                    <a:pt x="554038" y="2027512"/>
                  </a:lnTo>
                  <a:lnTo>
                    <a:pt x="553813" y="2031623"/>
                  </a:lnTo>
                  <a:lnTo>
                    <a:pt x="552916" y="2035506"/>
                  </a:lnTo>
                  <a:lnTo>
                    <a:pt x="552018" y="2038933"/>
                  </a:lnTo>
                  <a:lnTo>
                    <a:pt x="550672" y="2042131"/>
                  </a:lnTo>
                  <a:lnTo>
                    <a:pt x="549101" y="2044643"/>
                  </a:lnTo>
                  <a:lnTo>
                    <a:pt x="547081" y="2047156"/>
                  </a:lnTo>
                  <a:lnTo>
                    <a:pt x="545061" y="2049211"/>
                  </a:lnTo>
                  <a:lnTo>
                    <a:pt x="542817" y="2050810"/>
                  </a:lnTo>
                  <a:lnTo>
                    <a:pt x="540349" y="2051724"/>
                  </a:lnTo>
                  <a:lnTo>
                    <a:pt x="537656" y="2052409"/>
                  </a:lnTo>
                  <a:lnTo>
                    <a:pt x="535187" y="2052638"/>
                  </a:lnTo>
                  <a:lnTo>
                    <a:pt x="532494" y="2052181"/>
                  </a:lnTo>
                  <a:lnTo>
                    <a:pt x="529801" y="2051267"/>
                  </a:lnTo>
                  <a:lnTo>
                    <a:pt x="526884" y="2049668"/>
                  </a:lnTo>
                  <a:lnTo>
                    <a:pt x="523966" y="2047613"/>
                  </a:lnTo>
                  <a:lnTo>
                    <a:pt x="522396" y="2046242"/>
                  </a:lnTo>
                  <a:lnTo>
                    <a:pt x="521049" y="2044415"/>
                  </a:lnTo>
                  <a:lnTo>
                    <a:pt x="518356" y="2040760"/>
                  </a:lnTo>
                  <a:lnTo>
                    <a:pt x="516112" y="2036877"/>
                  </a:lnTo>
                  <a:lnTo>
                    <a:pt x="514317" y="2032309"/>
                  </a:lnTo>
                  <a:lnTo>
                    <a:pt x="512746" y="2027969"/>
                  </a:lnTo>
                  <a:lnTo>
                    <a:pt x="511624" y="2023172"/>
                  </a:lnTo>
                  <a:lnTo>
                    <a:pt x="511175" y="2018375"/>
                  </a:lnTo>
                  <a:lnTo>
                    <a:pt x="511175" y="2013578"/>
                  </a:lnTo>
                  <a:lnTo>
                    <a:pt x="511624" y="2009238"/>
                  </a:lnTo>
                  <a:lnTo>
                    <a:pt x="512521" y="2004670"/>
                  </a:lnTo>
                  <a:lnTo>
                    <a:pt x="513643" y="2000787"/>
                  </a:lnTo>
                  <a:lnTo>
                    <a:pt x="514765" y="1998960"/>
                  </a:lnTo>
                  <a:lnTo>
                    <a:pt x="515888" y="1997361"/>
                  </a:lnTo>
                  <a:lnTo>
                    <a:pt x="516785" y="1995762"/>
                  </a:lnTo>
                  <a:lnTo>
                    <a:pt x="518132" y="1994163"/>
                  </a:lnTo>
                  <a:lnTo>
                    <a:pt x="519478" y="1992792"/>
                  </a:lnTo>
                  <a:lnTo>
                    <a:pt x="521049" y="1991879"/>
                  </a:lnTo>
                  <a:lnTo>
                    <a:pt x="522844" y="1990737"/>
                  </a:lnTo>
                  <a:lnTo>
                    <a:pt x="524640" y="1990051"/>
                  </a:lnTo>
                  <a:lnTo>
                    <a:pt x="526435" y="1989366"/>
                  </a:lnTo>
                  <a:lnTo>
                    <a:pt x="528455" y="1989138"/>
                  </a:lnTo>
                  <a:close/>
                  <a:moveTo>
                    <a:pt x="672743" y="1984376"/>
                  </a:moveTo>
                  <a:lnTo>
                    <a:pt x="675934" y="1984604"/>
                  </a:lnTo>
                  <a:lnTo>
                    <a:pt x="678896" y="1985518"/>
                  </a:lnTo>
                  <a:lnTo>
                    <a:pt x="681858" y="1986432"/>
                  </a:lnTo>
                  <a:lnTo>
                    <a:pt x="684593" y="1988030"/>
                  </a:lnTo>
                  <a:lnTo>
                    <a:pt x="686871" y="1989858"/>
                  </a:lnTo>
                  <a:lnTo>
                    <a:pt x="689150" y="1991685"/>
                  </a:lnTo>
                  <a:lnTo>
                    <a:pt x="690973" y="1994198"/>
                  </a:lnTo>
                  <a:lnTo>
                    <a:pt x="692796" y="1996482"/>
                  </a:lnTo>
                  <a:lnTo>
                    <a:pt x="694391" y="1999223"/>
                  </a:lnTo>
                  <a:lnTo>
                    <a:pt x="695758" y="2001964"/>
                  </a:lnTo>
                  <a:lnTo>
                    <a:pt x="697126" y="2004705"/>
                  </a:lnTo>
                  <a:lnTo>
                    <a:pt x="698037" y="2007674"/>
                  </a:lnTo>
                  <a:lnTo>
                    <a:pt x="698949" y="2010415"/>
                  </a:lnTo>
                  <a:lnTo>
                    <a:pt x="699404" y="2013385"/>
                  </a:lnTo>
                  <a:lnTo>
                    <a:pt x="700088" y="2015897"/>
                  </a:lnTo>
                  <a:lnTo>
                    <a:pt x="700088" y="2018638"/>
                  </a:lnTo>
                  <a:lnTo>
                    <a:pt x="700088" y="2023435"/>
                  </a:lnTo>
                  <a:lnTo>
                    <a:pt x="699404" y="2027547"/>
                  </a:lnTo>
                  <a:lnTo>
                    <a:pt x="698721" y="2031430"/>
                  </a:lnTo>
                  <a:lnTo>
                    <a:pt x="697126" y="2034856"/>
                  </a:lnTo>
                  <a:lnTo>
                    <a:pt x="695530" y="2038282"/>
                  </a:lnTo>
                  <a:lnTo>
                    <a:pt x="693480" y="2041023"/>
                  </a:lnTo>
                  <a:lnTo>
                    <a:pt x="691429" y="2043307"/>
                  </a:lnTo>
                  <a:lnTo>
                    <a:pt x="688694" y="2045135"/>
                  </a:lnTo>
                  <a:lnTo>
                    <a:pt x="685732" y="2046734"/>
                  </a:lnTo>
                  <a:lnTo>
                    <a:pt x="682998" y="2047647"/>
                  </a:lnTo>
                  <a:lnTo>
                    <a:pt x="680035" y="2047876"/>
                  </a:lnTo>
                  <a:lnTo>
                    <a:pt x="676845" y="2047876"/>
                  </a:lnTo>
                  <a:lnTo>
                    <a:pt x="673655" y="2046962"/>
                  </a:lnTo>
                  <a:lnTo>
                    <a:pt x="670693" y="2045820"/>
                  </a:lnTo>
                  <a:lnTo>
                    <a:pt x="667502" y="2043993"/>
                  </a:lnTo>
                  <a:lnTo>
                    <a:pt x="664312" y="2041252"/>
                  </a:lnTo>
                  <a:lnTo>
                    <a:pt x="662717" y="2039424"/>
                  </a:lnTo>
                  <a:lnTo>
                    <a:pt x="661122" y="2037825"/>
                  </a:lnTo>
                  <a:lnTo>
                    <a:pt x="658615" y="2033942"/>
                  </a:lnTo>
                  <a:lnTo>
                    <a:pt x="656337" y="2029831"/>
                  </a:lnTo>
                  <a:lnTo>
                    <a:pt x="654514" y="2025491"/>
                  </a:lnTo>
                  <a:lnTo>
                    <a:pt x="653374" y="2020923"/>
                  </a:lnTo>
                  <a:lnTo>
                    <a:pt x="652691" y="2016583"/>
                  </a:lnTo>
                  <a:lnTo>
                    <a:pt x="652463" y="2011786"/>
                  </a:lnTo>
                  <a:lnTo>
                    <a:pt x="652691" y="2007217"/>
                  </a:lnTo>
                  <a:lnTo>
                    <a:pt x="653602" y="2003106"/>
                  </a:lnTo>
                  <a:lnTo>
                    <a:pt x="654514" y="1998994"/>
                  </a:lnTo>
                  <a:lnTo>
                    <a:pt x="656337" y="1995111"/>
                  </a:lnTo>
                  <a:lnTo>
                    <a:pt x="657476" y="1993741"/>
                  </a:lnTo>
                  <a:lnTo>
                    <a:pt x="658615" y="1991685"/>
                  </a:lnTo>
                  <a:lnTo>
                    <a:pt x="659755" y="1990543"/>
                  </a:lnTo>
                  <a:lnTo>
                    <a:pt x="661350" y="1989173"/>
                  </a:lnTo>
                  <a:lnTo>
                    <a:pt x="662945" y="1987802"/>
                  </a:lnTo>
                  <a:lnTo>
                    <a:pt x="664540" y="1986888"/>
                  </a:lnTo>
                  <a:lnTo>
                    <a:pt x="666363" y="1985975"/>
                  </a:lnTo>
                  <a:lnTo>
                    <a:pt x="668414" y="1985289"/>
                  </a:lnTo>
                  <a:lnTo>
                    <a:pt x="670237" y="1984604"/>
                  </a:lnTo>
                  <a:lnTo>
                    <a:pt x="672743" y="1984376"/>
                  </a:lnTo>
                  <a:close/>
                  <a:moveTo>
                    <a:pt x="830164" y="1979613"/>
                  </a:moveTo>
                  <a:lnTo>
                    <a:pt x="833551" y="1979842"/>
                  </a:lnTo>
                  <a:lnTo>
                    <a:pt x="836937" y="1980530"/>
                  </a:lnTo>
                  <a:lnTo>
                    <a:pt x="840098" y="1981676"/>
                  </a:lnTo>
                  <a:lnTo>
                    <a:pt x="842582" y="1983281"/>
                  </a:lnTo>
                  <a:lnTo>
                    <a:pt x="845291" y="1984885"/>
                  </a:lnTo>
                  <a:lnTo>
                    <a:pt x="847549" y="1986948"/>
                  </a:lnTo>
                  <a:lnTo>
                    <a:pt x="849581" y="1989241"/>
                  </a:lnTo>
                  <a:lnTo>
                    <a:pt x="851387" y="1991763"/>
                  </a:lnTo>
                  <a:lnTo>
                    <a:pt x="853193" y="1994284"/>
                  </a:lnTo>
                  <a:lnTo>
                    <a:pt x="854548" y="1997264"/>
                  </a:lnTo>
                  <a:lnTo>
                    <a:pt x="855903" y="1999786"/>
                  </a:lnTo>
                  <a:lnTo>
                    <a:pt x="856806" y="2002766"/>
                  </a:lnTo>
                  <a:lnTo>
                    <a:pt x="857709" y="2005746"/>
                  </a:lnTo>
                  <a:lnTo>
                    <a:pt x="858161" y="2008497"/>
                  </a:lnTo>
                  <a:lnTo>
                    <a:pt x="858386" y="2011248"/>
                  </a:lnTo>
                  <a:lnTo>
                    <a:pt x="858838" y="2013770"/>
                  </a:lnTo>
                  <a:lnTo>
                    <a:pt x="858386" y="2018584"/>
                  </a:lnTo>
                  <a:lnTo>
                    <a:pt x="857935" y="2022939"/>
                  </a:lnTo>
                  <a:lnTo>
                    <a:pt x="856580" y="2026837"/>
                  </a:lnTo>
                  <a:lnTo>
                    <a:pt x="855000" y="2030504"/>
                  </a:lnTo>
                  <a:lnTo>
                    <a:pt x="853193" y="2033714"/>
                  </a:lnTo>
                  <a:lnTo>
                    <a:pt x="851161" y="2036235"/>
                  </a:lnTo>
                  <a:lnTo>
                    <a:pt x="848678" y="2038757"/>
                  </a:lnTo>
                  <a:lnTo>
                    <a:pt x="845743" y="2040591"/>
                  </a:lnTo>
                  <a:lnTo>
                    <a:pt x="842808" y="2041737"/>
                  </a:lnTo>
                  <a:lnTo>
                    <a:pt x="839647" y="2042884"/>
                  </a:lnTo>
                  <a:lnTo>
                    <a:pt x="836486" y="2043113"/>
                  </a:lnTo>
                  <a:lnTo>
                    <a:pt x="833325" y="2043113"/>
                  </a:lnTo>
                  <a:lnTo>
                    <a:pt x="829938" y="2042425"/>
                  </a:lnTo>
                  <a:lnTo>
                    <a:pt x="826552" y="2041050"/>
                  </a:lnTo>
                  <a:lnTo>
                    <a:pt x="823165" y="2038986"/>
                  </a:lnTo>
                  <a:lnTo>
                    <a:pt x="819778" y="2036235"/>
                  </a:lnTo>
                  <a:lnTo>
                    <a:pt x="818198" y="2034631"/>
                  </a:lnTo>
                  <a:lnTo>
                    <a:pt x="816617" y="2032797"/>
                  </a:lnTo>
                  <a:lnTo>
                    <a:pt x="815037" y="2030963"/>
                  </a:lnTo>
                  <a:lnTo>
                    <a:pt x="813682" y="2029129"/>
                  </a:lnTo>
                  <a:lnTo>
                    <a:pt x="811650" y="2025003"/>
                  </a:lnTo>
                  <a:lnTo>
                    <a:pt x="809844" y="2020418"/>
                  </a:lnTo>
                  <a:lnTo>
                    <a:pt x="808715" y="2016062"/>
                  </a:lnTo>
                  <a:lnTo>
                    <a:pt x="808038" y="2011477"/>
                  </a:lnTo>
                  <a:lnTo>
                    <a:pt x="808038" y="2006663"/>
                  </a:lnTo>
                  <a:lnTo>
                    <a:pt x="808264" y="2002308"/>
                  </a:lnTo>
                  <a:lnTo>
                    <a:pt x="809393" y="1997952"/>
                  </a:lnTo>
                  <a:lnTo>
                    <a:pt x="810521" y="1994055"/>
                  </a:lnTo>
                  <a:lnTo>
                    <a:pt x="811650" y="1991992"/>
                  </a:lnTo>
                  <a:lnTo>
                    <a:pt x="812553" y="1990158"/>
                  </a:lnTo>
                  <a:lnTo>
                    <a:pt x="813682" y="1988553"/>
                  </a:lnTo>
                  <a:lnTo>
                    <a:pt x="815037" y="1986948"/>
                  </a:lnTo>
                  <a:lnTo>
                    <a:pt x="816392" y="1985344"/>
                  </a:lnTo>
                  <a:lnTo>
                    <a:pt x="817972" y="1983968"/>
                  </a:lnTo>
                  <a:lnTo>
                    <a:pt x="819778" y="1983051"/>
                  </a:lnTo>
                  <a:lnTo>
                    <a:pt x="821585" y="1981905"/>
                  </a:lnTo>
                  <a:lnTo>
                    <a:pt x="823391" y="1980759"/>
                  </a:lnTo>
                  <a:lnTo>
                    <a:pt x="825423" y="1980300"/>
                  </a:lnTo>
                  <a:lnTo>
                    <a:pt x="827906" y="1979842"/>
                  </a:lnTo>
                  <a:lnTo>
                    <a:pt x="830164" y="1979613"/>
                  </a:lnTo>
                  <a:close/>
                  <a:moveTo>
                    <a:pt x="2871195" y="1978025"/>
                  </a:moveTo>
                  <a:lnTo>
                    <a:pt x="2874688" y="1978690"/>
                  </a:lnTo>
                  <a:lnTo>
                    <a:pt x="2877948" y="1979578"/>
                  </a:lnTo>
                  <a:lnTo>
                    <a:pt x="2880742" y="1980910"/>
                  </a:lnTo>
                  <a:lnTo>
                    <a:pt x="2883303" y="1982463"/>
                  </a:lnTo>
                  <a:lnTo>
                    <a:pt x="2885398" y="1984238"/>
                  </a:lnTo>
                  <a:lnTo>
                    <a:pt x="2887727" y="1986235"/>
                  </a:lnTo>
                  <a:lnTo>
                    <a:pt x="2889357" y="1988676"/>
                  </a:lnTo>
                  <a:lnTo>
                    <a:pt x="2890521" y="1991117"/>
                  </a:lnTo>
                  <a:lnTo>
                    <a:pt x="2891685" y="1993780"/>
                  </a:lnTo>
                  <a:lnTo>
                    <a:pt x="2892849" y="1996443"/>
                  </a:lnTo>
                  <a:lnTo>
                    <a:pt x="2893315" y="1999328"/>
                  </a:lnTo>
                  <a:lnTo>
                    <a:pt x="2893780" y="2002213"/>
                  </a:lnTo>
                  <a:lnTo>
                    <a:pt x="2894013" y="2004876"/>
                  </a:lnTo>
                  <a:lnTo>
                    <a:pt x="2894013" y="2007761"/>
                  </a:lnTo>
                  <a:lnTo>
                    <a:pt x="2893780" y="2010202"/>
                  </a:lnTo>
                  <a:lnTo>
                    <a:pt x="2893315" y="2012865"/>
                  </a:lnTo>
                  <a:lnTo>
                    <a:pt x="2892151" y="2017525"/>
                  </a:lnTo>
                  <a:lnTo>
                    <a:pt x="2890521" y="2021741"/>
                  </a:lnTo>
                  <a:lnTo>
                    <a:pt x="2888425" y="2025735"/>
                  </a:lnTo>
                  <a:lnTo>
                    <a:pt x="2886097" y="2029286"/>
                  </a:lnTo>
                  <a:lnTo>
                    <a:pt x="2883070" y="2031949"/>
                  </a:lnTo>
                  <a:lnTo>
                    <a:pt x="2880043" y="2034612"/>
                  </a:lnTo>
                  <a:lnTo>
                    <a:pt x="2877016" y="2036831"/>
                  </a:lnTo>
                  <a:lnTo>
                    <a:pt x="2873524" y="2038384"/>
                  </a:lnTo>
                  <a:lnTo>
                    <a:pt x="2870031" y="2039494"/>
                  </a:lnTo>
                  <a:lnTo>
                    <a:pt x="2866306" y="2039938"/>
                  </a:lnTo>
                  <a:lnTo>
                    <a:pt x="2862813" y="2039938"/>
                  </a:lnTo>
                  <a:lnTo>
                    <a:pt x="2859320" y="2039272"/>
                  </a:lnTo>
                  <a:lnTo>
                    <a:pt x="2857690" y="2038606"/>
                  </a:lnTo>
                  <a:lnTo>
                    <a:pt x="2856061" y="2037941"/>
                  </a:lnTo>
                  <a:lnTo>
                    <a:pt x="2854431" y="2037053"/>
                  </a:lnTo>
                  <a:lnTo>
                    <a:pt x="2852801" y="2036165"/>
                  </a:lnTo>
                  <a:lnTo>
                    <a:pt x="2851171" y="2035056"/>
                  </a:lnTo>
                  <a:lnTo>
                    <a:pt x="2849774" y="2033502"/>
                  </a:lnTo>
                  <a:lnTo>
                    <a:pt x="2848144" y="2032171"/>
                  </a:lnTo>
                  <a:lnTo>
                    <a:pt x="2846980" y="2030396"/>
                  </a:lnTo>
                  <a:lnTo>
                    <a:pt x="2845816" y="2028620"/>
                  </a:lnTo>
                  <a:lnTo>
                    <a:pt x="2844652" y="2026845"/>
                  </a:lnTo>
                  <a:lnTo>
                    <a:pt x="2843255" y="2023073"/>
                  </a:lnTo>
                  <a:lnTo>
                    <a:pt x="2842090" y="2019078"/>
                  </a:lnTo>
                  <a:lnTo>
                    <a:pt x="2841625" y="2014862"/>
                  </a:lnTo>
                  <a:lnTo>
                    <a:pt x="2841625" y="2010646"/>
                  </a:lnTo>
                  <a:lnTo>
                    <a:pt x="2842090" y="2006207"/>
                  </a:lnTo>
                  <a:lnTo>
                    <a:pt x="2843255" y="2002213"/>
                  </a:lnTo>
                  <a:lnTo>
                    <a:pt x="2844419" y="1997775"/>
                  </a:lnTo>
                  <a:lnTo>
                    <a:pt x="2846281" y="1994002"/>
                  </a:lnTo>
                  <a:lnTo>
                    <a:pt x="2848843" y="1990452"/>
                  </a:lnTo>
                  <a:lnTo>
                    <a:pt x="2851404" y="1987123"/>
                  </a:lnTo>
                  <a:lnTo>
                    <a:pt x="2854664" y="1984238"/>
                  </a:lnTo>
                  <a:lnTo>
                    <a:pt x="2856526" y="1982907"/>
                  </a:lnTo>
                  <a:lnTo>
                    <a:pt x="2858389" y="1982019"/>
                  </a:lnTo>
                  <a:lnTo>
                    <a:pt x="2860252" y="1980910"/>
                  </a:lnTo>
                  <a:lnTo>
                    <a:pt x="2862115" y="1979800"/>
                  </a:lnTo>
                  <a:lnTo>
                    <a:pt x="2864443" y="1979356"/>
                  </a:lnTo>
                  <a:lnTo>
                    <a:pt x="2866539" y="1978912"/>
                  </a:lnTo>
                  <a:lnTo>
                    <a:pt x="2868867" y="1978247"/>
                  </a:lnTo>
                  <a:lnTo>
                    <a:pt x="2871195" y="1978025"/>
                  </a:lnTo>
                  <a:close/>
                  <a:moveTo>
                    <a:pt x="2699204" y="1973263"/>
                  </a:moveTo>
                  <a:lnTo>
                    <a:pt x="2702833" y="1973718"/>
                  </a:lnTo>
                  <a:lnTo>
                    <a:pt x="2706235" y="1974856"/>
                  </a:lnTo>
                  <a:lnTo>
                    <a:pt x="2709410" y="1976222"/>
                  </a:lnTo>
                  <a:lnTo>
                    <a:pt x="2711904" y="1977815"/>
                  </a:lnTo>
                  <a:lnTo>
                    <a:pt x="2714626" y="1979636"/>
                  </a:lnTo>
                  <a:lnTo>
                    <a:pt x="2716667" y="1981684"/>
                  </a:lnTo>
                  <a:lnTo>
                    <a:pt x="2718481" y="1983960"/>
                  </a:lnTo>
                  <a:lnTo>
                    <a:pt x="2720069" y="1986691"/>
                  </a:lnTo>
                  <a:lnTo>
                    <a:pt x="2721429" y="1989195"/>
                  </a:lnTo>
                  <a:lnTo>
                    <a:pt x="2722336" y="1991926"/>
                  </a:lnTo>
                  <a:lnTo>
                    <a:pt x="2723244" y="1994885"/>
                  </a:lnTo>
                  <a:lnTo>
                    <a:pt x="2723697" y="1997616"/>
                  </a:lnTo>
                  <a:lnTo>
                    <a:pt x="2723924" y="2000575"/>
                  </a:lnTo>
                  <a:lnTo>
                    <a:pt x="2724151" y="2003533"/>
                  </a:lnTo>
                  <a:lnTo>
                    <a:pt x="2723924" y="2006265"/>
                  </a:lnTo>
                  <a:lnTo>
                    <a:pt x="2723697" y="2008996"/>
                  </a:lnTo>
                  <a:lnTo>
                    <a:pt x="2723244" y="2011272"/>
                  </a:lnTo>
                  <a:lnTo>
                    <a:pt x="2722336" y="2014003"/>
                  </a:lnTo>
                  <a:lnTo>
                    <a:pt x="2721656" y="2016279"/>
                  </a:lnTo>
                  <a:lnTo>
                    <a:pt x="2720522" y="2018327"/>
                  </a:lnTo>
                  <a:lnTo>
                    <a:pt x="2719615" y="2020376"/>
                  </a:lnTo>
                  <a:lnTo>
                    <a:pt x="2718254" y="2022652"/>
                  </a:lnTo>
                  <a:lnTo>
                    <a:pt x="2715533" y="2026293"/>
                  </a:lnTo>
                  <a:lnTo>
                    <a:pt x="2712585" y="2029480"/>
                  </a:lnTo>
                  <a:lnTo>
                    <a:pt x="2709183" y="2031983"/>
                  </a:lnTo>
                  <a:lnTo>
                    <a:pt x="2705554" y="2034032"/>
                  </a:lnTo>
                  <a:lnTo>
                    <a:pt x="2701699" y="2035397"/>
                  </a:lnTo>
                  <a:lnTo>
                    <a:pt x="2697843" y="2036535"/>
                  </a:lnTo>
                  <a:lnTo>
                    <a:pt x="2693988" y="2036763"/>
                  </a:lnTo>
                  <a:lnTo>
                    <a:pt x="2692174" y="2036763"/>
                  </a:lnTo>
                  <a:lnTo>
                    <a:pt x="2690133" y="2036535"/>
                  </a:lnTo>
                  <a:lnTo>
                    <a:pt x="2688091" y="2035852"/>
                  </a:lnTo>
                  <a:lnTo>
                    <a:pt x="2686277" y="2035397"/>
                  </a:lnTo>
                  <a:lnTo>
                    <a:pt x="2684236" y="2034714"/>
                  </a:lnTo>
                  <a:lnTo>
                    <a:pt x="2682649" y="2033804"/>
                  </a:lnTo>
                  <a:lnTo>
                    <a:pt x="2680834" y="2032894"/>
                  </a:lnTo>
                  <a:lnTo>
                    <a:pt x="2679020" y="2031528"/>
                  </a:lnTo>
                  <a:lnTo>
                    <a:pt x="2677432" y="2030162"/>
                  </a:lnTo>
                  <a:lnTo>
                    <a:pt x="2675845" y="2028569"/>
                  </a:lnTo>
                  <a:lnTo>
                    <a:pt x="2674711" y="2026748"/>
                  </a:lnTo>
                  <a:lnTo>
                    <a:pt x="2673350" y="2024928"/>
                  </a:lnTo>
                  <a:lnTo>
                    <a:pt x="2671309" y="2021058"/>
                  </a:lnTo>
                  <a:lnTo>
                    <a:pt x="2669722" y="2017417"/>
                  </a:lnTo>
                  <a:lnTo>
                    <a:pt x="2668815" y="2013093"/>
                  </a:lnTo>
                  <a:lnTo>
                    <a:pt x="2668588" y="2008996"/>
                  </a:lnTo>
                  <a:lnTo>
                    <a:pt x="2668588" y="2004671"/>
                  </a:lnTo>
                  <a:lnTo>
                    <a:pt x="2669041" y="2000575"/>
                  </a:lnTo>
                  <a:lnTo>
                    <a:pt x="2670402" y="1996478"/>
                  </a:lnTo>
                  <a:lnTo>
                    <a:pt x="2671763" y="1992381"/>
                  </a:lnTo>
                  <a:lnTo>
                    <a:pt x="2673804" y="1988512"/>
                  </a:lnTo>
                  <a:lnTo>
                    <a:pt x="2676299" y="1985098"/>
                  </a:lnTo>
                  <a:lnTo>
                    <a:pt x="2679020" y="1981911"/>
                  </a:lnTo>
                  <a:lnTo>
                    <a:pt x="2682422" y="1979180"/>
                  </a:lnTo>
                  <a:lnTo>
                    <a:pt x="2686050" y="1976904"/>
                  </a:lnTo>
                  <a:lnTo>
                    <a:pt x="2687865" y="1975994"/>
                  </a:lnTo>
                  <a:lnTo>
                    <a:pt x="2690133" y="1975084"/>
                  </a:lnTo>
                  <a:lnTo>
                    <a:pt x="2692174" y="1974401"/>
                  </a:lnTo>
                  <a:lnTo>
                    <a:pt x="2694442" y="1973718"/>
                  </a:lnTo>
                  <a:lnTo>
                    <a:pt x="2696483" y="1973490"/>
                  </a:lnTo>
                  <a:lnTo>
                    <a:pt x="2699204" y="1973263"/>
                  </a:lnTo>
                  <a:close/>
                  <a:moveTo>
                    <a:pt x="2339846" y="1968500"/>
                  </a:moveTo>
                  <a:lnTo>
                    <a:pt x="2343883" y="1969183"/>
                  </a:lnTo>
                  <a:lnTo>
                    <a:pt x="2347919" y="1969865"/>
                  </a:lnTo>
                  <a:lnTo>
                    <a:pt x="2351283" y="1971231"/>
                  </a:lnTo>
                  <a:lnTo>
                    <a:pt x="2354198" y="1972824"/>
                  </a:lnTo>
                  <a:lnTo>
                    <a:pt x="2357114" y="1974645"/>
                  </a:lnTo>
                  <a:lnTo>
                    <a:pt x="2359356" y="1976693"/>
                  </a:lnTo>
                  <a:lnTo>
                    <a:pt x="2361599" y="1978969"/>
                  </a:lnTo>
                  <a:lnTo>
                    <a:pt x="2363393" y="1981700"/>
                  </a:lnTo>
                  <a:lnTo>
                    <a:pt x="2364963" y="1984204"/>
                  </a:lnTo>
                  <a:lnTo>
                    <a:pt x="2366084" y="1987163"/>
                  </a:lnTo>
                  <a:lnTo>
                    <a:pt x="2367205" y="1989894"/>
                  </a:lnTo>
                  <a:lnTo>
                    <a:pt x="2367878" y="1992625"/>
                  </a:lnTo>
                  <a:lnTo>
                    <a:pt x="2368326" y="1995584"/>
                  </a:lnTo>
                  <a:lnTo>
                    <a:pt x="2368551" y="1998543"/>
                  </a:lnTo>
                  <a:lnTo>
                    <a:pt x="2368551" y="2001274"/>
                  </a:lnTo>
                  <a:lnTo>
                    <a:pt x="2368326" y="2004005"/>
                  </a:lnTo>
                  <a:lnTo>
                    <a:pt x="2367654" y="2006509"/>
                  </a:lnTo>
                  <a:lnTo>
                    <a:pt x="2367205" y="2009012"/>
                  </a:lnTo>
                  <a:lnTo>
                    <a:pt x="2366084" y="2011288"/>
                  </a:lnTo>
                  <a:lnTo>
                    <a:pt x="2365411" y="2013564"/>
                  </a:lnTo>
                  <a:lnTo>
                    <a:pt x="2364290" y="2015840"/>
                  </a:lnTo>
                  <a:lnTo>
                    <a:pt x="2362944" y="2017661"/>
                  </a:lnTo>
                  <a:lnTo>
                    <a:pt x="2361823" y="2019709"/>
                  </a:lnTo>
                  <a:lnTo>
                    <a:pt x="2360253" y="2021303"/>
                  </a:lnTo>
                  <a:lnTo>
                    <a:pt x="2358683" y="2023123"/>
                  </a:lnTo>
                  <a:lnTo>
                    <a:pt x="2357114" y="2024717"/>
                  </a:lnTo>
                  <a:lnTo>
                    <a:pt x="2353526" y="2027220"/>
                  </a:lnTo>
                  <a:lnTo>
                    <a:pt x="2349713" y="2029269"/>
                  </a:lnTo>
                  <a:lnTo>
                    <a:pt x="2345677" y="2030634"/>
                  </a:lnTo>
                  <a:lnTo>
                    <a:pt x="2341416" y="2031772"/>
                  </a:lnTo>
                  <a:lnTo>
                    <a:pt x="2337155" y="2032000"/>
                  </a:lnTo>
                  <a:lnTo>
                    <a:pt x="2335137" y="2032000"/>
                  </a:lnTo>
                  <a:lnTo>
                    <a:pt x="2332894" y="2031772"/>
                  </a:lnTo>
                  <a:lnTo>
                    <a:pt x="2330876" y="2031545"/>
                  </a:lnTo>
                  <a:lnTo>
                    <a:pt x="2328633" y="2030862"/>
                  </a:lnTo>
                  <a:lnTo>
                    <a:pt x="2326615" y="2030179"/>
                  </a:lnTo>
                  <a:lnTo>
                    <a:pt x="2324821" y="2029269"/>
                  </a:lnTo>
                  <a:lnTo>
                    <a:pt x="2322802" y="2028358"/>
                  </a:lnTo>
                  <a:lnTo>
                    <a:pt x="2321008" y="2026993"/>
                  </a:lnTo>
                  <a:lnTo>
                    <a:pt x="2319214" y="2025627"/>
                  </a:lnTo>
                  <a:lnTo>
                    <a:pt x="2317420" y="2023806"/>
                  </a:lnTo>
                  <a:lnTo>
                    <a:pt x="2315850" y="2022213"/>
                  </a:lnTo>
                  <a:lnTo>
                    <a:pt x="2314281" y="2020165"/>
                  </a:lnTo>
                  <a:lnTo>
                    <a:pt x="2312935" y="2018344"/>
                  </a:lnTo>
                  <a:lnTo>
                    <a:pt x="2311814" y="2016523"/>
                  </a:lnTo>
                  <a:lnTo>
                    <a:pt x="2310020" y="2012654"/>
                  </a:lnTo>
                  <a:lnTo>
                    <a:pt x="2309123" y="2008557"/>
                  </a:lnTo>
                  <a:lnTo>
                    <a:pt x="2308450" y="2004460"/>
                  </a:lnTo>
                  <a:lnTo>
                    <a:pt x="2308226" y="2000364"/>
                  </a:lnTo>
                  <a:lnTo>
                    <a:pt x="2308899" y="1995812"/>
                  </a:lnTo>
                  <a:lnTo>
                    <a:pt x="2309796" y="1991942"/>
                  </a:lnTo>
                  <a:lnTo>
                    <a:pt x="2311365" y="1987618"/>
                  </a:lnTo>
                  <a:lnTo>
                    <a:pt x="2313384" y="1983976"/>
                  </a:lnTo>
                  <a:lnTo>
                    <a:pt x="2315850" y="1980562"/>
                  </a:lnTo>
                  <a:lnTo>
                    <a:pt x="2318542" y="1977148"/>
                  </a:lnTo>
                  <a:lnTo>
                    <a:pt x="2322354" y="1974645"/>
                  </a:lnTo>
                  <a:lnTo>
                    <a:pt x="2324148" y="1973279"/>
                  </a:lnTo>
                  <a:lnTo>
                    <a:pt x="2325942" y="1972141"/>
                  </a:lnTo>
                  <a:lnTo>
                    <a:pt x="2327960" y="1971231"/>
                  </a:lnTo>
                  <a:lnTo>
                    <a:pt x="2330203" y="1970321"/>
                  </a:lnTo>
                  <a:lnTo>
                    <a:pt x="2332221" y="1969638"/>
                  </a:lnTo>
                  <a:lnTo>
                    <a:pt x="2334912" y="1969183"/>
                  </a:lnTo>
                  <a:lnTo>
                    <a:pt x="2337155" y="1968727"/>
                  </a:lnTo>
                  <a:lnTo>
                    <a:pt x="2339846" y="1968500"/>
                  </a:lnTo>
                  <a:close/>
                  <a:moveTo>
                    <a:pt x="34131" y="1962151"/>
                  </a:moveTo>
                  <a:lnTo>
                    <a:pt x="35084" y="1962829"/>
                  </a:lnTo>
                  <a:lnTo>
                    <a:pt x="35560" y="1963281"/>
                  </a:lnTo>
                  <a:lnTo>
                    <a:pt x="36274" y="1964411"/>
                  </a:lnTo>
                  <a:lnTo>
                    <a:pt x="37227" y="1965766"/>
                  </a:lnTo>
                  <a:lnTo>
                    <a:pt x="38656" y="1969608"/>
                  </a:lnTo>
                  <a:lnTo>
                    <a:pt x="39846" y="1974128"/>
                  </a:lnTo>
                  <a:lnTo>
                    <a:pt x="41275" y="1979325"/>
                  </a:lnTo>
                  <a:lnTo>
                    <a:pt x="42466" y="1985201"/>
                  </a:lnTo>
                  <a:lnTo>
                    <a:pt x="44371" y="1996048"/>
                  </a:lnTo>
                  <a:lnTo>
                    <a:pt x="45085" y="2002827"/>
                  </a:lnTo>
                  <a:lnTo>
                    <a:pt x="45800" y="2009154"/>
                  </a:lnTo>
                  <a:lnTo>
                    <a:pt x="46038" y="2014578"/>
                  </a:lnTo>
                  <a:lnTo>
                    <a:pt x="45800" y="2018871"/>
                  </a:lnTo>
                  <a:lnTo>
                    <a:pt x="45323" y="2022261"/>
                  </a:lnTo>
                  <a:lnTo>
                    <a:pt x="44847" y="2024747"/>
                  </a:lnTo>
                  <a:lnTo>
                    <a:pt x="44371" y="2025199"/>
                  </a:lnTo>
                  <a:lnTo>
                    <a:pt x="43657" y="2025651"/>
                  </a:lnTo>
                  <a:lnTo>
                    <a:pt x="43180" y="2025651"/>
                  </a:lnTo>
                  <a:lnTo>
                    <a:pt x="42704" y="2025199"/>
                  </a:lnTo>
                  <a:lnTo>
                    <a:pt x="41513" y="2023843"/>
                  </a:lnTo>
                  <a:lnTo>
                    <a:pt x="40561" y="2021357"/>
                  </a:lnTo>
                  <a:lnTo>
                    <a:pt x="39370" y="2018193"/>
                  </a:lnTo>
                  <a:lnTo>
                    <a:pt x="37941" y="2014126"/>
                  </a:lnTo>
                  <a:lnTo>
                    <a:pt x="35798" y="2004409"/>
                  </a:lnTo>
                  <a:lnTo>
                    <a:pt x="33893" y="1993788"/>
                  </a:lnTo>
                  <a:lnTo>
                    <a:pt x="32226" y="1982715"/>
                  </a:lnTo>
                  <a:lnTo>
                    <a:pt x="31988" y="1977743"/>
                  </a:lnTo>
                  <a:lnTo>
                    <a:pt x="31750" y="1973224"/>
                  </a:lnTo>
                  <a:lnTo>
                    <a:pt x="31988" y="1969156"/>
                  </a:lnTo>
                  <a:lnTo>
                    <a:pt x="32226" y="1966218"/>
                  </a:lnTo>
                  <a:lnTo>
                    <a:pt x="33179" y="1963733"/>
                  </a:lnTo>
                  <a:lnTo>
                    <a:pt x="33655" y="1963055"/>
                  </a:lnTo>
                  <a:lnTo>
                    <a:pt x="34131" y="1962151"/>
                  </a:lnTo>
                  <a:close/>
                  <a:moveTo>
                    <a:pt x="141891" y="1947863"/>
                  </a:moveTo>
                  <a:lnTo>
                    <a:pt x="143465" y="1948089"/>
                  </a:lnTo>
                  <a:lnTo>
                    <a:pt x="145038" y="1948767"/>
                  </a:lnTo>
                  <a:lnTo>
                    <a:pt x="146612" y="1949897"/>
                  </a:lnTo>
                  <a:lnTo>
                    <a:pt x="148185" y="1951252"/>
                  </a:lnTo>
                  <a:lnTo>
                    <a:pt x="149534" y="1953060"/>
                  </a:lnTo>
                  <a:lnTo>
                    <a:pt x="150658" y="1955094"/>
                  </a:lnTo>
                  <a:lnTo>
                    <a:pt x="152007" y="1957128"/>
                  </a:lnTo>
                  <a:lnTo>
                    <a:pt x="153130" y="1959840"/>
                  </a:lnTo>
                  <a:lnTo>
                    <a:pt x="154929" y="1965037"/>
                  </a:lnTo>
                  <a:lnTo>
                    <a:pt x="156502" y="1970687"/>
                  </a:lnTo>
                  <a:lnTo>
                    <a:pt x="157626" y="1976110"/>
                  </a:lnTo>
                  <a:lnTo>
                    <a:pt x="158525" y="1981760"/>
                  </a:lnTo>
                  <a:lnTo>
                    <a:pt x="158750" y="1985601"/>
                  </a:lnTo>
                  <a:lnTo>
                    <a:pt x="158750" y="1989217"/>
                  </a:lnTo>
                  <a:lnTo>
                    <a:pt x="158750" y="1992833"/>
                  </a:lnTo>
                  <a:lnTo>
                    <a:pt x="158525" y="1995996"/>
                  </a:lnTo>
                  <a:lnTo>
                    <a:pt x="158076" y="1999160"/>
                  </a:lnTo>
                  <a:lnTo>
                    <a:pt x="157401" y="2001646"/>
                  </a:lnTo>
                  <a:lnTo>
                    <a:pt x="156727" y="2004131"/>
                  </a:lnTo>
                  <a:lnTo>
                    <a:pt x="155828" y="2006165"/>
                  </a:lnTo>
                  <a:lnTo>
                    <a:pt x="154929" y="2007973"/>
                  </a:lnTo>
                  <a:lnTo>
                    <a:pt x="153805" y="2009555"/>
                  </a:lnTo>
                  <a:lnTo>
                    <a:pt x="152456" y="2010459"/>
                  </a:lnTo>
                  <a:lnTo>
                    <a:pt x="151332" y="2011137"/>
                  </a:lnTo>
                  <a:lnTo>
                    <a:pt x="149984" y="2011363"/>
                  </a:lnTo>
                  <a:lnTo>
                    <a:pt x="148410" y="2011137"/>
                  </a:lnTo>
                  <a:lnTo>
                    <a:pt x="147061" y="2010233"/>
                  </a:lnTo>
                  <a:lnTo>
                    <a:pt x="145488" y="2009329"/>
                  </a:lnTo>
                  <a:lnTo>
                    <a:pt x="144364" y="2008199"/>
                  </a:lnTo>
                  <a:lnTo>
                    <a:pt x="143240" y="2006617"/>
                  </a:lnTo>
                  <a:lnTo>
                    <a:pt x="141217" y="2003453"/>
                  </a:lnTo>
                  <a:lnTo>
                    <a:pt x="139419" y="1999838"/>
                  </a:lnTo>
                  <a:lnTo>
                    <a:pt x="137621" y="1995544"/>
                  </a:lnTo>
                  <a:lnTo>
                    <a:pt x="136272" y="1990799"/>
                  </a:lnTo>
                  <a:lnTo>
                    <a:pt x="134923" y="1985827"/>
                  </a:lnTo>
                  <a:lnTo>
                    <a:pt x="134249" y="1980856"/>
                  </a:lnTo>
                  <a:lnTo>
                    <a:pt x="133575" y="1975658"/>
                  </a:lnTo>
                  <a:lnTo>
                    <a:pt x="133350" y="1970687"/>
                  </a:lnTo>
                  <a:lnTo>
                    <a:pt x="133350" y="1965715"/>
                  </a:lnTo>
                  <a:lnTo>
                    <a:pt x="133799" y="1961421"/>
                  </a:lnTo>
                  <a:lnTo>
                    <a:pt x="134699" y="1957128"/>
                  </a:lnTo>
                  <a:lnTo>
                    <a:pt x="135822" y="1953738"/>
                  </a:lnTo>
                  <a:lnTo>
                    <a:pt x="136497" y="1952156"/>
                  </a:lnTo>
                  <a:lnTo>
                    <a:pt x="137171" y="1951026"/>
                  </a:lnTo>
                  <a:lnTo>
                    <a:pt x="138295" y="1949897"/>
                  </a:lnTo>
                  <a:lnTo>
                    <a:pt x="139419" y="1948767"/>
                  </a:lnTo>
                  <a:lnTo>
                    <a:pt x="140543" y="1948315"/>
                  </a:lnTo>
                  <a:lnTo>
                    <a:pt x="141891" y="1947863"/>
                  </a:lnTo>
                  <a:close/>
                  <a:moveTo>
                    <a:pt x="229307" y="1939926"/>
                  </a:moveTo>
                  <a:lnTo>
                    <a:pt x="231393" y="1940152"/>
                  </a:lnTo>
                  <a:lnTo>
                    <a:pt x="233711" y="1940830"/>
                  </a:lnTo>
                  <a:lnTo>
                    <a:pt x="235565" y="1941960"/>
                  </a:lnTo>
                  <a:lnTo>
                    <a:pt x="237419" y="1943315"/>
                  </a:lnTo>
                  <a:lnTo>
                    <a:pt x="239041" y="1945123"/>
                  </a:lnTo>
                  <a:lnTo>
                    <a:pt x="240431" y="1947157"/>
                  </a:lnTo>
                  <a:lnTo>
                    <a:pt x="241822" y="1949191"/>
                  </a:lnTo>
                  <a:lnTo>
                    <a:pt x="243212" y="1951903"/>
                  </a:lnTo>
                  <a:lnTo>
                    <a:pt x="244603" y="1954388"/>
                  </a:lnTo>
                  <a:lnTo>
                    <a:pt x="245530" y="1957100"/>
                  </a:lnTo>
                  <a:lnTo>
                    <a:pt x="247152" y="1962750"/>
                  </a:lnTo>
                  <a:lnTo>
                    <a:pt x="248543" y="1968173"/>
                  </a:lnTo>
                  <a:lnTo>
                    <a:pt x="249006" y="1973597"/>
                  </a:lnTo>
                  <a:lnTo>
                    <a:pt x="249238" y="1977890"/>
                  </a:lnTo>
                  <a:lnTo>
                    <a:pt x="249238" y="1981732"/>
                  </a:lnTo>
                  <a:lnTo>
                    <a:pt x="249006" y="1985347"/>
                  </a:lnTo>
                  <a:lnTo>
                    <a:pt x="248543" y="1988737"/>
                  </a:lnTo>
                  <a:lnTo>
                    <a:pt x="247847" y="1991901"/>
                  </a:lnTo>
                  <a:lnTo>
                    <a:pt x="246689" y="1994613"/>
                  </a:lnTo>
                  <a:lnTo>
                    <a:pt x="245530" y="1997098"/>
                  </a:lnTo>
                  <a:lnTo>
                    <a:pt x="244371" y="1999132"/>
                  </a:lnTo>
                  <a:lnTo>
                    <a:pt x="242981" y="2000714"/>
                  </a:lnTo>
                  <a:lnTo>
                    <a:pt x="241358" y="2002070"/>
                  </a:lnTo>
                  <a:lnTo>
                    <a:pt x="239504" y="2002748"/>
                  </a:lnTo>
                  <a:lnTo>
                    <a:pt x="237650" y="2003426"/>
                  </a:lnTo>
                  <a:lnTo>
                    <a:pt x="235796" y="2003200"/>
                  </a:lnTo>
                  <a:lnTo>
                    <a:pt x="233942" y="2002522"/>
                  </a:lnTo>
                  <a:lnTo>
                    <a:pt x="231625" y="2001618"/>
                  </a:lnTo>
                  <a:lnTo>
                    <a:pt x="229771" y="2000036"/>
                  </a:lnTo>
                  <a:lnTo>
                    <a:pt x="228612" y="1998680"/>
                  </a:lnTo>
                  <a:lnTo>
                    <a:pt x="227221" y="1997098"/>
                  </a:lnTo>
                  <a:lnTo>
                    <a:pt x="224904" y="1993709"/>
                  </a:lnTo>
                  <a:lnTo>
                    <a:pt x="222586" y="1989867"/>
                  </a:lnTo>
                  <a:lnTo>
                    <a:pt x="220964" y="1985347"/>
                  </a:lnTo>
                  <a:lnTo>
                    <a:pt x="219805" y="1980828"/>
                  </a:lnTo>
                  <a:lnTo>
                    <a:pt x="218647" y="1975856"/>
                  </a:lnTo>
                  <a:lnTo>
                    <a:pt x="217951" y="1970885"/>
                  </a:lnTo>
                  <a:lnTo>
                    <a:pt x="217488" y="1966139"/>
                  </a:lnTo>
                  <a:lnTo>
                    <a:pt x="217488" y="1961168"/>
                  </a:lnTo>
                  <a:lnTo>
                    <a:pt x="217951" y="1956874"/>
                  </a:lnTo>
                  <a:lnTo>
                    <a:pt x="218647" y="1952355"/>
                  </a:lnTo>
                  <a:lnTo>
                    <a:pt x="220037" y="1948739"/>
                  </a:lnTo>
                  <a:lnTo>
                    <a:pt x="220732" y="1946931"/>
                  </a:lnTo>
                  <a:lnTo>
                    <a:pt x="221659" y="1945349"/>
                  </a:lnTo>
                  <a:lnTo>
                    <a:pt x="222586" y="1943993"/>
                  </a:lnTo>
                  <a:lnTo>
                    <a:pt x="223745" y="1942637"/>
                  </a:lnTo>
                  <a:lnTo>
                    <a:pt x="224904" y="1941734"/>
                  </a:lnTo>
                  <a:lnTo>
                    <a:pt x="226063" y="1940830"/>
                  </a:lnTo>
                  <a:lnTo>
                    <a:pt x="227685" y="1940152"/>
                  </a:lnTo>
                  <a:lnTo>
                    <a:pt x="229307" y="1939926"/>
                  </a:lnTo>
                  <a:close/>
                  <a:moveTo>
                    <a:pt x="335325" y="1933576"/>
                  </a:moveTo>
                  <a:lnTo>
                    <a:pt x="337579" y="1934028"/>
                  </a:lnTo>
                  <a:lnTo>
                    <a:pt x="340058" y="1934480"/>
                  </a:lnTo>
                  <a:lnTo>
                    <a:pt x="342312" y="1935836"/>
                  </a:lnTo>
                  <a:lnTo>
                    <a:pt x="344115" y="1937191"/>
                  </a:lnTo>
                  <a:lnTo>
                    <a:pt x="346144" y="1938999"/>
                  </a:lnTo>
                  <a:lnTo>
                    <a:pt x="347722" y="1941033"/>
                  </a:lnTo>
                  <a:lnTo>
                    <a:pt x="349525" y="1943067"/>
                  </a:lnTo>
                  <a:lnTo>
                    <a:pt x="350877" y="1945779"/>
                  </a:lnTo>
                  <a:lnTo>
                    <a:pt x="352229" y="1948264"/>
                  </a:lnTo>
                  <a:lnTo>
                    <a:pt x="353582" y="1950976"/>
                  </a:lnTo>
                  <a:lnTo>
                    <a:pt x="354258" y="1953914"/>
                  </a:lnTo>
                  <a:lnTo>
                    <a:pt x="355385" y="1956626"/>
                  </a:lnTo>
                  <a:lnTo>
                    <a:pt x="356286" y="1962049"/>
                  </a:lnTo>
                  <a:lnTo>
                    <a:pt x="357188" y="1967699"/>
                  </a:lnTo>
                  <a:lnTo>
                    <a:pt x="357188" y="1971766"/>
                  </a:lnTo>
                  <a:lnTo>
                    <a:pt x="356962" y="1975608"/>
                  </a:lnTo>
                  <a:lnTo>
                    <a:pt x="356512" y="1979449"/>
                  </a:lnTo>
                  <a:lnTo>
                    <a:pt x="355836" y="1982613"/>
                  </a:lnTo>
                  <a:lnTo>
                    <a:pt x="354709" y="1985777"/>
                  </a:lnTo>
                  <a:lnTo>
                    <a:pt x="353582" y="1988489"/>
                  </a:lnTo>
                  <a:lnTo>
                    <a:pt x="352229" y="1990974"/>
                  </a:lnTo>
                  <a:lnTo>
                    <a:pt x="350652" y="1992782"/>
                  </a:lnTo>
                  <a:lnTo>
                    <a:pt x="348848" y="1994590"/>
                  </a:lnTo>
                  <a:lnTo>
                    <a:pt x="347045" y="1995946"/>
                  </a:lnTo>
                  <a:lnTo>
                    <a:pt x="345017" y="1996850"/>
                  </a:lnTo>
                  <a:lnTo>
                    <a:pt x="342763" y="1997076"/>
                  </a:lnTo>
                  <a:lnTo>
                    <a:pt x="340734" y="1997076"/>
                  </a:lnTo>
                  <a:lnTo>
                    <a:pt x="338481" y="1996624"/>
                  </a:lnTo>
                  <a:lnTo>
                    <a:pt x="336001" y="1995494"/>
                  </a:lnTo>
                  <a:lnTo>
                    <a:pt x="333747" y="1993912"/>
                  </a:lnTo>
                  <a:lnTo>
                    <a:pt x="332395" y="1992330"/>
                  </a:lnTo>
                  <a:lnTo>
                    <a:pt x="330817" y="1990974"/>
                  </a:lnTo>
                  <a:lnTo>
                    <a:pt x="329690" y="1989166"/>
                  </a:lnTo>
                  <a:lnTo>
                    <a:pt x="328338" y="1987359"/>
                  </a:lnTo>
                  <a:lnTo>
                    <a:pt x="326310" y="1983517"/>
                  </a:lnTo>
                  <a:lnTo>
                    <a:pt x="324506" y="1978997"/>
                  </a:lnTo>
                  <a:lnTo>
                    <a:pt x="322929" y="1974478"/>
                  </a:lnTo>
                  <a:lnTo>
                    <a:pt x="321802" y="1969732"/>
                  </a:lnTo>
                  <a:lnTo>
                    <a:pt x="321126" y="1964761"/>
                  </a:lnTo>
                  <a:lnTo>
                    <a:pt x="320675" y="1959789"/>
                  </a:lnTo>
                  <a:lnTo>
                    <a:pt x="321126" y="1955044"/>
                  </a:lnTo>
                  <a:lnTo>
                    <a:pt x="321576" y="1950524"/>
                  </a:lnTo>
                  <a:lnTo>
                    <a:pt x="322703" y="1946231"/>
                  </a:lnTo>
                  <a:lnTo>
                    <a:pt x="323380" y="1944197"/>
                  </a:lnTo>
                  <a:lnTo>
                    <a:pt x="324056" y="1942389"/>
                  </a:lnTo>
                  <a:lnTo>
                    <a:pt x="325183" y="1940807"/>
                  </a:lnTo>
                  <a:lnTo>
                    <a:pt x="326310" y="1939225"/>
                  </a:lnTo>
                  <a:lnTo>
                    <a:pt x="327211" y="1937643"/>
                  </a:lnTo>
                  <a:lnTo>
                    <a:pt x="328789" y="1936287"/>
                  </a:lnTo>
                  <a:lnTo>
                    <a:pt x="330141" y="1935384"/>
                  </a:lnTo>
                  <a:lnTo>
                    <a:pt x="331719" y="1934480"/>
                  </a:lnTo>
                  <a:lnTo>
                    <a:pt x="333522" y="1934028"/>
                  </a:lnTo>
                  <a:lnTo>
                    <a:pt x="335325" y="1933576"/>
                  </a:lnTo>
                  <a:close/>
                  <a:moveTo>
                    <a:pt x="459229" y="1927226"/>
                  </a:moveTo>
                  <a:lnTo>
                    <a:pt x="462095" y="1927451"/>
                  </a:lnTo>
                  <a:lnTo>
                    <a:pt x="464741" y="1928352"/>
                  </a:lnTo>
                  <a:lnTo>
                    <a:pt x="467167" y="1929703"/>
                  </a:lnTo>
                  <a:lnTo>
                    <a:pt x="469151" y="1930829"/>
                  </a:lnTo>
                  <a:lnTo>
                    <a:pt x="471356" y="1932855"/>
                  </a:lnTo>
                  <a:lnTo>
                    <a:pt x="473340" y="1934882"/>
                  </a:lnTo>
                  <a:lnTo>
                    <a:pt x="475104" y="1936908"/>
                  </a:lnTo>
                  <a:lnTo>
                    <a:pt x="476648" y="1939385"/>
                  </a:lnTo>
                  <a:lnTo>
                    <a:pt x="477971" y="1942087"/>
                  </a:lnTo>
                  <a:lnTo>
                    <a:pt x="479073" y="1944564"/>
                  </a:lnTo>
                  <a:lnTo>
                    <a:pt x="480175" y="1947492"/>
                  </a:lnTo>
                  <a:lnTo>
                    <a:pt x="480837" y="1950419"/>
                  </a:lnTo>
                  <a:lnTo>
                    <a:pt x="481719" y="1953121"/>
                  </a:lnTo>
                  <a:lnTo>
                    <a:pt x="482160" y="1956048"/>
                  </a:lnTo>
                  <a:lnTo>
                    <a:pt x="482380" y="1958751"/>
                  </a:lnTo>
                  <a:lnTo>
                    <a:pt x="482601" y="1961453"/>
                  </a:lnTo>
                  <a:lnTo>
                    <a:pt x="482601" y="1965731"/>
                  </a:lnTo>
                  <a:lnTo>
                    <a:pt x="482380" y="1969784"/>
                  </a:lnTo>
                  <a:lnTo>
                    <a:pt x="481719" y="1973612"/>
                  </a:lnTo>
                  <a:lnTo>
                    <a:pt x="480616" y="1976990"/>
                  </a:lnTo>
                  <a:lnTo>
                    <a:pt x="479294" y="1980142"/>
                  </a:lnTo>
                  <a:lnTo>
                    <a:pt x="477971" y="1983070"/>
                  </a:lnTo>
                  <a:lnTo>
                    <a:pt x="476427" y="1985321"/>
                  </a:lnTo>
                  <a:lnTo>
                    <a:pt x="474222" y="1987573"/>
                  </a:lnTo>
                  <a:lnTo>
                    <a:pt x="472017" y="1988924"/>
                  </a:lnTo>
                  <a:lnTo>
                    <a:pt x="470033" y="1990050"/>
                  </a:lnTo>
                  <a:lnTo>
                    <a:pt x="467387" y="1990501"/>
                  </a:lnTo>
                  <a:lnTo>
                    <a:pt x="464962" y="1990726"/>
                  </a:lnTo>
                  <a:lnTo>
                    <a:pt x="462316" y="1990275"/>
                  </a:lnTo>
                  <a:lnTo>
                    <a:pt x="459891" y="1989375"/>
                  </a:lnTo>
                  <a:lnTo>
                    <a:pt x="457024" y="1988024"/>
                  </a:lnTo>
                  <a:lnTo>
                    <a:pt x="454599" y="1985547"/>
                  </a:lnTo>
                  <a:lnTo>
                    <a:pt x="453055" y="1984421"/>
                  </a:lnTo>
                  <a:lnTo>
                    <a:pt x="451732" y="1982619"/>
                  </a:lnTo>
                  <a:lnTo>
                    <a:pt x="449087" y="1979017"/>
                  </a:lnTo>
                  <a:lnTo>
                    <a:pt x="447102" y="1974963"/>
                  </a:lnTo>
                  <a:lnTo>
                    <a:pt x="445338" y="1970685"/>
                  </a:lnTo>
                  <a:lnTo>
                    <a:pt x="444015" y="1965956"/>
                  </a:lnTo>
                  <a:lnTo>
                    <a:pt x="443354" y="1961228"/>
                  </a:lnTo>
                  <a:lnTo>
                    <a:pt x="442913" y="1956499"/>
                  </a:lnTo>
                  <a:lnTo>
                    <a:pt x="442913" y="1951995"/>
                  </a:lnTo>
                  <a:lnTo>
                    <a:pt x="443354" y="1947267"/>
                  </a:lnTo>
                  <a:lnTo>
                    <a:pt x="444015" y="1943213"/>
                  </a:lnTo>
                  <a:lnTo>
                    <a:pt x="445559" y="1938935"/>
                  </a:lnTo>
                  <a:lnTo>
                    <a:pt x="446441" y="1937134"/>
                  </a:lnTo>
                  <a:lnTo>
                    <a:pt x="447323" y="1935557"/>
                  </a:lnTo>
                  <a:lnTo>
                    <a:pt x="448425" y="1933756"/>
                  </a:lnTo>
                  <a:lnTo>
                    <a:pt x="449748" y="1932405"/>
                  </a:lnTo>
                  <a:lnTo>
                    <a:pt x="450850" y="1931279"/>
                  </a:lnTo>
                  <a:lnTo>
                    <a:pt x="452394" y="1929928"/>
                  </a:lnTo>
                  <a:lnTo>
                    <a:pt x="453937" y="1929027"/>
                  </a:lnTo>
                  <a:lnTo>
                    <a:pt x="455481" y="1928352"/>
                  </a:lnTo>
                  <a:lnTo>
                    <a:pt x="457245" y="1927901"/>
                  </a:lnTo>
                  <a:lnTo>
                    <a:pt x="459229" y="1927226"/>
                  </a:lnTo>
                  <a:close/>
                  <a:moveTo>
                    <a:pt x="597907" y="1922463"/>
                  </a:moveTo>
                  <a:lnTo>
                    <a:pt x="601098" y="1922688"/>
                  </a:lnTo>
                  <a:lnTo>
                    <a:pt x="603833" y="1923589"/>
                  </a:lnTo>
                  <a:lnTo>
                    <a:pt x="606796" y="1924715"/>
                  </a:lnTo>
                  <a:lnTo>
                    <a:pt x="609075" y="1926066"/>
                  </a:lnTo>
                  <a:lnTo>
                    <a:pt x="611582" y="1927867"/>
                  </a:lnTo>
                  <a:lnTo>
                    <a:pt x="613633" y="1930119"/>
                  </a:lnTo>
                  <a:lnTo>
                    <a:pt x="615456" y="1932371"/>
                  </a:lnTo>
                  <a:lnTo>
                    <a:pt x="617279" y="1934622"/>
                  </a:lnTo>
                  <a:lnTo>
                    <a:pt x="618875" y="1937324"/>
                  </a:lnTo>
                  <a:lnTo>
                    <a:pt x="620242" y="1939801"/>
                  </a:lnTo>
                  <a:lnTo>
                    <a:pt x="621154" y="1942729"/>
                  </a:lnTo>
                  <a:lnTo>
                    <a:pt x="622066" y="1945656"/>
                  </a:lnTo>
                  <a:lnTo>
                    <a:pt x="622749" y="1948358"/>
                  </a:lnTo>
                  <a:lnTo>
                    <a:pt x="623433" y="1951285"/>
                  </a:lnTo>
                  <a:lnTo>
                    <a:pt x="623889" y="1954213"/>
                  </a:lnTo>
                  <a:lnTo>
                    <a:pt x="623889" y="1956690"/>
                  </a:lnTo>
                  <a:lnTo>
                    <a:pt x="623889" y="1961418"/>
                  </a:lnTo>
                  <a:lnTo>
                    <a:pt x="623433" y="1965472"/>
                  </a:lnTo>
                  <a:lnTo>
                    <a:pt x="622293" y="1969525"/>
                  </a:lnTo>
                  <a:lnTo>
                    <a:pt x="620926" y="1973128"/>
                  </a:lnTo>
                  <a:lnTo>
                    <a:pt x="619103" y="1976280"/>
                  </a:lnTo>
                  <a:lnTo>
                    <a:pt x="617279" y="1978982"/>
                  </a:lnTo>
                  <a:lnTo>
                    <a:pt x="615000" y="1981459"/>
                  </a:lnTo>
                  <a:lnTo>
                    <a:pt x="612493" y="1983261"/>
                  </a:lnTo>
                  <a:lnTo>
                    <a:pt x="609986" y="1984837"/>
                  </a:lnTo>
                  <a:lnTo>
                    <a:pt x="607023" y="1985512"/>
                  </a:lnTo>
                  <a:lnTo>
                    <a:pt x="604289" y="1985963"/>
                  </a:lnTo>
                  <a:lnTo>
                    <a:pt x="601326" y="1985738"/>
                  </a:lnTo>
                  <a:lnTo>
                    <a:pt x="598135" y="1985062"/>
                  </a:lnTo>
                  <a:lnTo>
                    <a:pt x="594944" y="1983711"/>
                  </a:lnTo>
                  <a:lnTo>
                    <a:pt x="592209" y="1981910"/>
                  </a:lnTo>
                  <a:lnTo>
                    <a:pt x="589019" y="1979207"/>
                  </a:lnTo>
                  <a:lnTo>
                    <a:pt x="587423" y="1977406"/>
                  </a:lnTo>
                  <a:lnTo>
                    <a:pt x="586056" y="1975830"/>
                  </a:lnTo>
                  <a:lnTo>
                    <a:pt x="583549" y="1972002"/>
                  </a:lnTo>
                  <a:lnTo>
                    <a:pt x="581725" y="1967949"/>
                  </a:lnTo>
                  <a:lnTo>
                    <a:pt x="580130" y="1963445"/>
                  </a:lnTo>
                  <a:lnTo>
                    <a:pt x="578763" y="1959167"/>
                  </a:lnTo>
                  <a:lnTo>
                    <a:pt x="578307" y="1954438"/>
                  </a:lnTo>
                  <a:lnTo>
                    <a:pt x="577851" y="1949934"/>
                  </a:lnTo>
                  <a:lnTo>
                    <a:pt x="578307" y="1945656"/>
                  </a:lnTo>
                  <a:lnTo>
                    <a:pt x="578990" y="1941152"/>
                  </a:lnTo>
                  <a:lnTo>
                    <a:pt x="580358" y="1937099"/>
                  </a:lnTo>
                  <a:lnTo>
                    <a:pt x="582181" y="1933496"/>
                  </a:lnTo>
                  <a:lnTo>
                    <a:pt x="583093" y="1931470"/>
                  </a:lnTo>
                  <a:lnTo>
                    <a:pt x="584232" y="1930119"/>
                  </a:lnTo>
                  <a:lnTo>
                    <a:pt x="585600" y="1928768"/>
                  </a:lnTo>
                  <a:lnTo>
                    <a:pt x="586967" y="1927191"/>
                  </a:lnTo>
                  <a:lnTo>
                    <a:pt x="588563" y="1926066"/>
                  </a:lnTo>
                  <a:lnTo>
                    <a:pt x="589930" y="1925165"/>
                  </a:lnTo>
                  <a:lnTo>
                    <a:pt x="591753" y="1924039"/>
                  </a:lnTo>
                  <a:lnTo>
                    <a:pt x="593805" y="1923363"/>
                  </a:lnTo>
                  <a:lnTo>
                    <a:pt x="595856" y="1922688"/>
                  </a:lnTo>
                  <a:lnTo>
                    <a:pt x="597907" y="1922463"/>
                  </a:lnTo>
                  <a:close/>
                  <a:moveTo>
                    <a:pt x="749680" y="1917701"/>
                  </a:moveTo>
                  <a:lnTo>
                    <a:pt x="753175" y="1918153"/>
                  </a:lnTo>
                  <a:lnTo>
                    <a:pt x="756437" y="1918831"/>
                  </a:lnTo>
                  <a:lnTo>
                    <a:pt x="759700" y="1919961"/>
                  </a:lnTo>
                  <a:lnTo>
                    <a:pt x="762263" y="1921542"/>
                  </a:lnTo>
                  <a:lnTo>
                    <a:pt x="764826" y="1923350"/>
                  </a:lnTo>
                  <a:lnTo>
                    <a:pt x="767157" y="1925158"/>
                  </a:lnTo>
                  <a:lnTo>
                    <a:pt x="769254" y="1927418"/>
                  </a:lnTo>
                  <a:lnTo>
                    <a:pt x="771118" y="1930130"/>
                  </a:lnTo>
                  <a:lnTo>
                    <a:pt x="772749" y="1932615"/>
                  </a:lnTo>
                  <a:lnTo>
                    <a:pt x="774147" y="1935327"/>
                  </a:lnTo>
                  <a:lnTo>
                    <a:pt x="775313" y="1938039"/>
                  </a:lnTo>
                  <a:lnTo>
                    <a:pt x="776245" y="1940977"/>
                  </a:lnTo>
                  <a:lnTo>
                    <a:pt x="777177" y="1943914"/>
                  </a:lnTo>
                  <a:lnTo>
                    <a:pt x="777643" y="1946626"/>
                  </a:lnTo>
                  <a:lnTo>
                    <a:pt x="777876" y="1949338"/>
                  </a:lnTo>
                  <a:lnTo>
                    <a:pt x="777876" y="1952050"/>
                  </a:lnTo>
                  <a:lnTo>
                    <a:pt x="777876" y="1956569"/>
                  </a:lnTo>
                  <a:lnTo>
                    <a:pt x="777177" y="1961089"/>
                  </a:lnTo>
                  <a:lnTo>
                    <a:pt x="776012" y="1964930"/>
                  </a:lnTo>
                  <a:lnTo>
                    <a:pt x="774380" y="1968546"/>
                  </a:lnTo>
                  <a:lnTo>
                    <a:pt x="772516" y="1971710"/>
                  </a:lnTo>
                  <a:lnTo>
                    <a:pt x="770186" y="1974421"/>
                  </a:lnTo>
                  <a:lnTo>
                    <a:pt x="767623" y="1976907"/>
                  </a:lnTo>
                  <a:lnTo>
                    <a:pt x="764826" y="1978715"/>
                  </a:lnTo>
                  <a:lnTo>
                    <a:pt x="761797" y="1980071"/>
                  </a:lnTo>
                  <a:lnTo>
                    <a:pt x="758768" y="1980975"/>
                  </a:lnTo>
                  <a:lnTo>
                    <a:pt x="755738" y="1981201"/>
                  </a:lnTo>
                  <a:lnTo>
                    <a:pt x="752243" y="1980975"/>
                  </a:lnTo>
                  <a:lnTo>
                    <a:pt x="748980" y="1980523"/>
                  </a:lnTo>
                  <a:lnTo>
                    <a:pt x="745485" y="1978941"/>
                  </a:lnTo>
                  <a:lnTo>
                    <a:pt x="742223" y="1977133"/>
                  </a:lnTo>
                  <a:lnTo>
                    <a:pt x="738727" y="1974421"/>
                  </a:lnTo>
                  <a:lnTo>
                    <a:pt x="737096" y="1972614"/>
                  </a:lnTo>
                  <a:lnTo>
                    <a:pt x="735698" y="1971032"/>
                  </a:lnTo>
                  <a:lnTo>
                    <a:pt x="732902" y="1967190"/>
                  </a:lnTo>
                  <a:lnTo>
                    <a:pt x="730571" y="1963122"/>
                  </a:lnTo>
                  <a:lnTo>
                    <a:pt x="729173" y="1958603"/>
                  </a:lnTo>
                  <a:lnTo>
                    <a:pt x="728008" y="1954309"/>
                  </a:lnTo>
                  <a:lnTo>
                    <a:pt x="727542" y="1949564"/>
                  </a:lnTo>
                  <a:lnTo>
                    <a:pt x="727076" y="1945044"/>
                  </a:lnTo>
                  <a:lnTo>
                    <a:pt x="727775" y="1940751"/>
                  </a:lnTo>
                  <a:lnTo>
                    <a:pt x="728474" y="1936231"/>
                  </a:lnTo>
                  <a:lnTo>
                    <a:pt x="730105" y="1932163"/>
                  </a:lnTo>
                  <a:lnTo>
                    <a:pt x="731037" y="1930356"/>
                  </a:lnTo>
                  <a:lnTo>
                    <a:pt x="731969" y="1928548"/>
                  </a:lnTo>
                  <a:lnTo>
                    <a:pt x="733368" y="1926740"/>
                  </a:lnTo>
                  <a:lnTo>
                    <a:pt x="734766" y="1925158"/>
                  </a:lnTo>
                  <a:lnTo>
                    <a:pt x="735931" y="1923802"/>
                  </a:lnTo>
                  <a:lnTo>
                    <a:pt x="737562" y="1922220"/>
                  </a:lnTo>
                  <a:lnTo>
                    <a:pt x="739193" y="1921090"/>
                  </a:lnTo>
                  <a:lnTo>
                    <a:pt x="741058" y="1920187"/>
                  </a:lnTo>
                  <a:lnTo>
                    <a:pt x="742922" y="1919057"/>
                  </a:lnTo>
                  <a:lnTo>
                    <a:pt x="745252" y="1918605"/>
                  </a:lnTo>
                  <a:lnTo>
                    <a:pt x="747582" y="1918153"/>
                  </a:lnTo>
                  <a:lnTo>
                    <a:pt x="749680" y="1917701"/>
                  </a:lnTo>
                  <a:close/>
                  <a:moveTo>
                    <a:pt x="2795587" y="1911350"/>
                  </a:moveTo>
                  <a:lnTo>
                    <a:pt x="2798103" y="1911350"/>
                  </a:lnTo>
                  <a:lnTo>
                    <a:pt x="2801762" y="1911802"/>
                  </a:lnTo>
                  <a:lnTo>
                    <a:pt x="2805193" y="1912706"/>
                  </a:lnTo>
                  <a:lnTo>
                    <a:pt x="2808166" y="1913836"/>
                  </a:lnTo>
                  <a:lnTo>
                    <a:pt x="2810682" y="1915417"/>
                  </a:lnTo>
                  <a:lnTo>
                    <a:pt x="2812969" y="1917677"/>
                  </a:lnTo>
                  <a:lnTo>
                    <a:pt x="2815256" y="1919711"/>
                  </a:lnTo>
                  <a:lnTo>
                    <a:pt x="2817086" y="1921971"/>
                  </a:lnTo>
                  <a:lnTo>
                    <a:pt x="2818687" y="1924682"/>
                  </a:lnTo>
                  <a:lnTo>
                    <a:pt x="2819830" y="1927168"/>
                  </a:lnTo>
                  <a:lnTo>
                    <a:pt x="2820974" y="1930106"/>
                  </a:lnTo>
                  <a:lnTo>
                    <a:pt x="2821431" y="1933044"/>
                  </a:lnTo>
                  <a:lnTo>
                    <a:pt x="2822346" y="1935755"/>
                  </a:lnTo>
                  <a:lnTo>
                    <a:pt x="2822575" y="1938693"/>
                  </a:lnTo>
                  <a:lnTo>
                    <a:pt x="2822575" y="1941631"/>
                  </a:lnTo>
                  <a:lnTo>
                    <a:pt x="2822575" y="1944343"/>
                  </a:lnTo>
                  <a:lnTo>
                    <a:pt x="2822117" y="1947054"/>
                  </a:lnTo>
                  <a:lnTo>
                    <a:pt x="2820974" y="1951574"/>
                  </a:lnTo>
                  <a:lnTo>
                    <a:pt x="2819373" y="1956094"/>
                  </a:lnTo>
                  <a:lnTo>
                    <a:pt x="2817314" y="1959935"/>
                  </a:lnTo>
                  <a:lnTo>
                    <a:pt x="2815027" y="1963551"/>
                  </a:lnTo>
                  <a:lnTo>
                    <a:pt x="2812283" y="1966715"/>
                  </a:lnTo>
                  <a:lnTo>
                    <a:pt x="2809081" y="1969426"/>
                  </a:lnTo>
                  <a:lnTo>
                    <a:pt x="2805650" y="1971460"/>
                  </a:lnTo>
                  <a:lnTo>
                    <a:pt x="2802220" y="1973268"/>
                  </a:lnTo>
                  <a:lnTo>
                    <a:pt x="2798789" y="1974398"/>
                  </a:lnTo>
                  <a:lnTo>
                    <a:pt x="2795130" y="1974850"/>
                  </a:lnTo>
                  <a:lnTo>
                    <a:pt x="2791471" y="1974850"/>
                  </a:lnTo>
                  <a:lnTo>
                    <a:pt x="2787811" y="1973946"/>
                  </a:lnTo>
                  <a:lnTo>
                    <a:pt x="2785982" y="1973494"/>
                  </a:lnTo>
                  <a:lnTo>
                    <a:pt x="2784381" y="1973042"/>
                  </a:lnTo>
                  <a:lnTo>
                    <a:pt x="2782551" y="1971912"/>
                  </a:lnTo>
                  <a:lnTo>
                    <a:pt x="2780950" y="1971008"/>
                  </a:lnTo>
                  <a:lnTo>
                    <a:pt x="2779349" y="1969878"/>
                  </a:lnTo>
                  <a:lnTo>
                    <a:pt x="2777748" y="1968296"/>
                  </a:lnTo>
                  <a:lnTo>
                    <a:pt x="2776147" y="1966715"/>
                  </a:lnTo>
                  <a:lnTo>
                    <a:pt x="2775004" y="1965133"/>
                  </a:lnTo>
                  <a:lnTo>
                    <a:pt x="2773631" y="1963325"/>
                  </a:lnTo>
                  <a:lnTo>
                    <a:pt x="2772488" y="1961517"/>
                  </a:lnTo>
                  <a:lnTo>
                    <a:pt x="2771573" y="1959483"/>
                  </a:lnTo>
                  <a:lnTo>
                    <a:pt x="2770658" y="1957675"/>
                  </a:lnTo>
                  <a:lnTo>
                    <a:pt x="2769286" y="1953156"/>
                  </a:lnTo>
                  <a:lnTo>
                    <a:pt x="2768828" y="1949088"/>
                  </a:lnTo>
                  <a:lnTo>
                    <a:pt x="2768600" y="1944569"/>
                  </a:lnTo>
                  <a:lnTo>
                    <a:pt x="2769057" y="1940275"/>
                  </a:lnTo>
                  <a:lnTo>
                    <a:pt x="2769972" y="1935755"/>
                  </a:lnTo>
                  <a:lnTo>
                    <a:pt x="2771116" y="1931688"/>
                  </a:lnTo>
                  <a:lnTo>
                    <a:pt x="2772945" y="1927394"/>
                  </a:lnTo>
                  <a:lnTo>
                    <a:pt x="2775461" y="1923779"/>
                  </a:lnTo>
                  <a:lnTo>
                    <a:pt x="2777977" y="1920389"/>
                  </a:lnTo>
                  <a:lnTo>
                    <a:pt x="2779578" y="1918807"/>
                  </a:lnTo>
                  <a:lnTo>
                    <a:pt x="2781407" y="1917677"/>
                  </a:lnTo>
                  <a:lnTo>
                    <a:pt x="2783008" y="1916095"/>
                  </a:lnTo>
                  <a:lnTo>
                    <a:pt x="2784838" y="1914965"/>
                  </a:lnTo>
                  <a:lnTo>
                    <a:pt x="2786896" y="1913836"/>
                  </a:lnTo>
                  <a:lnTo>
                    <a:pt x="2788955" y="1913158"/>
                  </a:lnTo>
                  <a:lnTo>
                    <a:pt x="2791242" y="1912480"/>
                  </a:lnTo>
                  <a:lnTo>
                    <a:pt x="2793300" y="1911802"/>
                  </a:lnTo>
                  <a:lnTo>
                    <a:pt x="2795587" y="1911350"/>
                  </a:lnTo>
                  <a:close/>
                  <a:moveTo>
                    <a:pt x="2425581" y="1905000"/>
                  </a:moveTo>
                  <a:lnTo>
                    <a:pt x="2429648" y="1905687"/>
                  </a:lnTo>
                  <a:lnTo>
                    <a:pt x="2433263" y="1906604"/>
                  </a:lnTo>
                  <a:lnTo>
                    <a:pt x="2436878" y="1907979"/>
                  </a:lnTo>
                  <a:lnTo>
                    <a:pt x="2440041" y="1909583"/>
                  </a:lnTo>
                  <a:lnTo>
                    <a:pt x="2442752" y="1911417"/>
                  </a:lnTo>
                  <a:lnTo>
                    <a:pt x="2445237" y="1913480"/>
                  </a:lnTo>
                  <a:lnTo>
                    <a:pt x="2447271" y="1915771"/>
                  </a:lnTo>
                  <a:lnTo>
                    <a:pt x="2449078" y="1918522"/>
                  </a:lnTo>
                  <a:lnTo>
                    <a:pt x="2450660" y="1921272"/>
                  </a:lnTo>
                  <a:lnTo>
                    <a:pt x="2452015" y="1924022"/>
                  </a:lnTo>
                  <a:lnTo>
                    <a:pt x="2453145" y="1927001"/>
                  </a:lnTo>
                  <a:lnTo>
                    <a:pt x="2453823" y="1929981"/>
                  </a:lnTo>
                  <a:lnTo>
                    <a:pt x="2454049" y="1932731"/>
                  </a:lnTo>
                  <a:lnTo>
                    <a:pt x="2454275" y="1935710"/>
                  </a:lnTo>
                  <a:lnTo>
                    <a:pt x="2454275" y="1938231"/>
                  </a:lnTo>
                  <a:lnTo>
                    <a:pt x="2454049" y="1941211"/>
                  </a:lnTo>
                  <a:lnTo>
                    <a:pt x="2453597" y="1943961"/>
                  </a:lnTo>
                  <a:lnTo>
                    <a:pt x="2453145" y="1946253"/>
                  </a:lnTo>
                  <a:lnTo>
                    <a:pt x="2452241" y="1948545"/>
                  </a:lnTo>
                  <a:lnTo>
                    <a:pt x="2451338" y="1951066"/>
                  </a:lnTo>
                  <a:lnTo>
                    <a:pt x="2450208" y="1953128"/>
                  </a:lnTo>
                  <a:lnTo>
                    <a:pt x="2448852" y="1955191"/>
                  </a:lnTo>
                  <a:lnTo>
                    <a:pt x="2447497" y="1957024"/>
                  </a:lnTo>
                  <a:lnTo>
                    <a:pt x="2446367" y="1958858"/>
                  </a:lnTo>
                  <a:lnTo>
                    <a:pt x="2444785" y="1960691"/>
                  </a:lnTo>
                  <a:lnTo>
                    <a:pt x="2442978" y="1962296"/>
                  </a:lnTo>
                  <a:lnTo>
                    <a:pt x="2441170" y="1963671"/>
                  </a:lnTo>
                  <a:lnTo>
                    <a:pt x="2439363" y="1965046"/>
                  </a:lnTo>
                  <a:lnTo>
                    <a:pt x="2435522" y="1967108"/>
                  </a:lnTo>
                  <a:lnTo>
                    <a:pt x="2431455" y="1968713"/>
                  </a:lnTo>
                  <a:lnTo>
                    <a:pt x="2427388" y="1969400"/>
                  </a:lnTo>
                  <a:lnTo>
                    <a:pt x="2425129" y="1969629"/>
                  </a:lnTo>
                  <a:lnTo>
                    <a:pt x="2423096" y="1970088"/>
                  </a:lnTo>
                  <a:lnTo>
                    <a:pt x="2420836" y="1969629"/>
                  </a:lnTo>
                  <a:lnTo>
                    <a:pt x="2418803" y="1969629"/>
                  </a:lnTo>
                  <a:lnTo>
                    <a:pt x="2416543" y="1969171"/>
                  </a:lnTo>
                  <a:lnTo>
                    <a:pt x="2414510" y="1968713"/>
                  </a:lnTo>
                  <a:lnTo>
                    <a:pt x="2412477" y="1967796"/>
                  </a:lnTo>
                  <a:lnTo>
                    <a:pt x="2410443" y="1967108"/>
                  </a:lnTo>
                  <a:lnTo>
                    <a:pt x="2408636" y="1965962"/>
                  </a:lnTo>
                  <a:lnTo>
                    <a:pt x="2406376" y="1964817"/>
                  </a:lnTo>
                  <a:lnTo>
                    <a:pt x="2404569" y="1963212"/>
                  </a:lnTo>
                  <a:lnTo>
                    <a:pt x="2403213" y="1961608"/>
                  </a:lnTo>
                  <a:lnTo>
                    <a:pt x="2401180" y="1959775"/>
                  </a:lnTo>
                  <a:lnTo>
                    <a:pt x="2399824" y="1957941"/>
                  </a:lnTo>
                  <a:lnTo>
                    <a:pt x="2398468" y="1956108"/>
                  </a:lnTo>
                  <a:lnTo>
                    <a:pt x="2397339" y="1953816"/>
                  </a:lnTo>
                  <a:lnTo>
                    <a:pt x="2395757" y="1949920"/>
                  </a:lnTo>
                  <a:lnTo>
                    <a:pt x="2394628" y="1946024"/>
                  </a:lnTo>
                  <a:lnTo>
                    <a:pt x="2393950" y="1941440"/>
                  </a:lnTo>
                  <a:lnTo>
                    <a:pt x="2393950" y="1937315"/>
                  </a:lnTo>
                  <a:lnTo>
                    <a:pt x="2394176" y="1932960"/>
                  </a:lnTo>
                  <a:lnTo>
                    <a:pt x="2395305" y="1928835"/>
                  </a:lnTo>
                  <a:lnTo>
                    <a:pt x="2396887" y="1924480"/>
                  </a:lnTo>
                  <a:lnTo>
                    <a:pt x="2398920" y="1920813"/>
                  </a:lnTo>
                  <a:lnTo>
                    <a:pt x="2401180" y="1917146"/>
                  </a:lnTo>
                  <a:lnTo>
                    <a:pt x="2404117" y="1913938"/>
                  </a:lnTo>
                  <a:lnTo>
                    <a:pt x="2407506" y="1911188"/>
                  </a:lnTo>
                  <a:lnTo>
                    <a:pt x="2409539" y="1909813"/>
                  </a:lnTo>
                  <a:lnTo>
                    <a:pt x="2411347" y="1908667"/>
                  </a:lnTo>
                  <a:lnTo>
                    <a:pt x="2413606" y="1907750"/>
                  </a:lnTo>
                  <a:lnTo>
                    <a:pt x="2415866" y="1906833"/>
                  </a:lnTo>
                  <a:lnTo>
                    <a:pt x="2417899" y="1906375"/>
                  </a:lnTo>
                  <a:lnTo>
                    <a:pt x="2420384" y="1905916"/>
                  </a:lnTo>
                  <a:lnTo>
                    <a:pt x="2422870" y="1905229"/>
                  </a:lnTo>
                  <a:lnTo>
                    <a:pt x="2425581" y="1905000"/>
                  </a:lnTo>
                  <a:close/>
                  <a:moveTo>
                    <a:pt x="2249382" y="1903413"/>
                  </a:moveTo>
                  <a:lnTo>
                    <a:pt x="2253739" y="1904100"/>
                  </a:lnTo>
                  <a:lnTo>
                    <a:pt x="2257408" y="1904788"/>
                  </a:lnTo>
                  <a:lnTo>
                    <a:pt x="2261306" y="1906163"/>
                  </a:lnTo>
                  <a:lnTo>
                    <a:pt x="2264287" y="1907767"/>
                  </a:lnTo>
                  <a:lnTo>
                    <a:pt x="2267268" y="1909601"/>
                  </a:lnTo>
                  <a:lnTo>
                    <a:pt x="2270020" y="1911663"/>
                  </a:lnTo>
                  <a:lnTo>
                    <a:pt x="2272084" y="1913955"/>
                  </a:lnTo>
                  <a:lnTo>
                    <a:pt x="2273918" y="1916705"/>
                  </a:lnTo>
                  <a:lnTo>
                    <a:pt x="2275753" y="1919226"/>
                  </a:lnTo>
                  <a:lnTo>
                    <a:pt x="2277128" y="1922206"/>
                  </a:lnTo>
                  <a:lnTo>
                    <a:pt x="2278046" y="1925185"/>
                  </a:lnTo>
                  <a:lnTo>
                    <a:pt x="2278963" y="1927935"/>
                  </a:lnTo>
                  <a:lnTo>
                    <a:pt x="2279421" y="1930915"/>
                  </a:lnTo>
                  <a:lnTo>
                    <a:pt x="2279651" y="1933894"/>
                  </a:lnTo>
                  <a:lnTo>
                    <a:pt x="2279651" y="1936644"/>
                  </a:lnTo>
                  <a:lnTo>
                    <a:pt x="2279421" y="1939394"/>
                  </a:lnTo>
                  <a:lnTo>
                    <a:pt x="2278963" y="1942145"/>
                  </a:lnTo>
                  <a:lnTo>
                    <a:pt x="2278275" y="1944666"/>
                  </a:lnTo>
                  <a:lnTo>
                    <a:pt x="2277587" y="1946958"/>
                  </a:lnTo>
                  <a:lnTo>
                    <a:pt x="2276440" y="1949249"/>
                  </a:lnTo>
                  <a:lnTo>
                    <a:pt x="2275523" y="1951541"/>
                  </a:lnTo>
                  <a:lnTo>
                    <a:pt x="2274377" y="1953604"/>
                  </a:lnTo>
                  <a:lnTo>
                    <a:pt x="2272772" y="1955437"/>
                  </a:lnTo>
                  <a:lnTo>
                    <a:pt x="2271396" y="1957271"/>
                  </a:lnTo>
                  <a:lnTo>
                    <a:pt x="2270020" y="1958875"/>
                  </a:lnTo>
                  <a:lnTo>
                    <a:pt x="2268415" y="1960479"/>
                  </a:lnTo>
                  <a:lnTo>
                    <a:pt x="2266580" y="1961854"/>
                  </a:lnTo>
                  <a:lnTo>
                    <a:pt x="2264516" y="1963230"/>
                  </a:lnTo>
                  <a:lnTo>
                    <a:pt x="2260618" y="1965292"/>
                  </a:lnTo>
                  <a:lnTo>
                    <a:pt x="2256491" y="1966896"/>
                  </a:lnTo>
                  <a:lnTo>
                    <a:pt x="2252134" y="1967813"/>
                  </a:lnTo>
                  <a:lnTo>
                    <a:pt x="2250070" y="1968272"/>
                  </a:lnTo>
                  <a:lnTo>
                    <a:pt x="2247777" y="1968501"/>
                  </a:lnTo>
                  <a:lnTo>
                    <a:pt x="2245713" y="1968272"/>
                  </a:lnTo>
                  <a:lnTo>
                    <a:pt x="2243420" y="1967813"/>
                  </a:lnTo>
                  <a:lnTo>
                    <a:pt x="2241356" y="1967584"/>
                  </a:lnTo>
                  <a:lnTo>
                    <a:pt x="2239063" y="1967126"/>
                  </a:lnTo>
                  <a:lnTo>
                    <a:pt x="2237000" y="1966209"/>
                  </a:lnTo>
                  <a:lnTo>
                    <a:pt x="2235165" y="1965521"/>
                  </a:lnTo>
                  <a:lnTo>
                    <a:pt x="2232872" y="1964375"/>
                  </a:lnTo>
                  <a:lnTo>
                    <a:pt x="2230808" y="1963230"/>
                  </a:lnTo>
                  <a:lnTo>
                    <a:pt x="2228974" y="1961625"/>
                  </a:lnTo>
                  <a:lnTo>
                    <a:pt x="2227139" y="1960021"/>
                  </a:lnTo>
                  <a:lnTo>
                    <a:pt x="2225534" y="1958188"/>
                  </a:lnTo>
                  <a:lnTo>
                    <a:pt x="2223700" y="1956354"/>
                  </a:lnTo>
                  <a:lnTo>
                    <a:pt x="2222553" y="1954521"/>
                  </a:lnTo>
                  <a:lnTo>
                    <a:pt x="2221407" y="1952687"/>
                  </a:lnTo>
                  <a:lnTo>
                    <a:pt x="2219572" y="1948562"/>
                  </a:lnTo>
                  <a:lnTo>
                    <a:pt x="2218426" y="1944437"/>
                  </a:lnTo>
                  <a:lnTo>
                    <a:pt x="2217738" y="1940082"/>
                  </a:lnTo>
                  <a:lnTo>
                    <a:pt x="2217738" y="1935728"/>
                  </a:lnTo>
                  <a:lnTo>
                    <a:pt x="2217967" y="1931373"/>
                  </a:lnTo>
                  <a:lnTo>
                    <a:pt x="2218884" y="1927248"/>
                  </a:lnTo>
                  <a:lnTo>
                    <a:pt x="2220260" y="1923352"/>
                  </a:lnTo>
                  <a:lnTo>
                    <a:pt x="2222324" y="1919226"/>
                  </a:lnTo>
                  <a:lnTo>
                    <a:pt x="2224846" y="1915559"/>
                  </a:lnTo>
                  <a:lnTo>
                    <a:pt x="2227827" y="1912580"/>
                  </a:lnTo>
                  <a:lnTo>
                    <a:pt x="2229432" y="1910976"/>
                  </a:lnTo>
                  <a:lnTo>
                    <a:pt x="2231267" y="1909601"/>
                  </a:lnTo>
                  <a:lnTo>
                    <a:pt x="2233101" y="1908226"/>
                  </a:lnTo>
                  <a:lnTo>
                    <a:pt x="2235165" y="1907080"/>
                  </a:lnTo>
                  <a:lnTo>
                    <a:pt x="2237229" y="1906163"/>
                  </a:lnTo>
                  <a:lnTo>
                    <a:pt x="2239522" y="1905246"/>
                  </a:lnTo>
                  <a:lnTo>
                    <a:pt x="2241815" y="1904559"/>
                  </a:lnTo>
                  <a:lnTo>
                    <a:pt x="2244337" y="1904100"/>
                  </a:lnTo>
                  <a:lnTo>
                    <a:pt x="2246630" y="1903871"/>
                  </a:lnTo>
                  <a:lnTo>
                    <a:pt x="2249382" y="1903413"/>
                  </a:lnTo>
                  <a:close/>
                  <a:moveTo>
                    <a:pt x="17236" y="1900238"/>
                  </a:moveTo>
                  <a:lnTo>
                    <a:pt x="17689" y="1900468"/>
                  </a:lnTo>
                  <a:lnTo>
                    <a:pt x="18143" y="1901158"/>
                  </a:lnTo>
                  <a:lnTo>
                    <a:pt x="19050" y="1903918"/>
                  </a:lnTo>
                  <a:lnTo>
                    <a:pt x="20184" y="1907598"/>
                  </a:lnTo>
                  <a:lnTo>
                    <a:pt x="21091" y="1912427"/>
                  </a:lnTo>
                  <a:lnTo>
                    <a:pt x="22905" y="1923697"/>
                  </a:lnTo>
                  <a:lnTo>
                    <a:pt x="24266" y="1935197"/>
                  </a:lnTo>
                  <a:lnTo>
                    <a:pt x="24946" y="1943936"/>
                  </a:lnTo>
                  <a:lnTo>
                    <a:pt x="25400" y="1953136"/>
                  </a:lnTo>
                  <a:lnTo>
                    <a:pt x="25400" y="1957506"/>
                  </a:lnTo>
                  <a:lnTo>
                    <a:pt x="25400" y="1960956"/>
                  </a:lnTo>
                  <a:lnTo>
                    <a:pt x="24720" y="1963716"/>
                  </a:lnTo>
                  <a:lnTo>
                    <a:pt x="24493" y="1964866"/>
                  </a:lnTo>
                  <a:lnTo>
                    <a:pt x="24266" y="1965326"/>
                  </a:lnTo>
                  <a:lnTo>
                    <a:pt x="23812" y="1965096"/>
                  </a:lnTo>
                  <a:lnTo>
                    <a:pt x="23132" y="1964406"/>
                  </a:lnTo>
                  <a:lnTo>
                    <a:pt x="22452" y="1962336"/>
                  </a:lnTo>
                  <a:lnTo>
                    <a:pt x="21545" y="1959116"/>
                  </a:lnTo>
                  <a:lnTo>
                    <a:pt x="20637" y="1955206"/>
                  </a:lnTo>
                  <a:lnTo>
                    <a:pt x="19050" y="1945316"/>
                  </a:lnTo>
                  <a:lnTo>
                    <a:pt x="17462" y="1933817"/>
                  </a:lnTo>
                  <a:lnTo>
                    <a:pt x="16328" y="1922087"/>
                  </a:lnTo>
                  <a:lnTo>
                    <a:pt x="15875" y="1911737"/>
                  </a:lnTo>
                  <a:lnTo>
                    <a:pt x="15875" y="1907598"/>
                  </a:lnTo>
                  <a:lnTo>
                    <a:pt x="16102" y="1904148"/>
                  </a:lnTo>
                  <a:lnTo>
                    <a:pt x="16328" y="1901388"/>
                  </a:lnTo>
                  <a:lnTo>
                    <a:pt x="17009" y="1900698"/>
                  </a:lnTo>
                  <a:lnTo>
                    <a:pt x="17236" y="1900238"/>
                  </a:lnTo>
                  <a:close/>
                  <a:moveTo>
                    <a:pt x="44084" y="1893888"/>
                  </a:moveTo>
                  <a:lnTo>
                    <a:pt x="45061" y="1894112"/>
                  </a:lnTo>
                  <a:lnTo>
                    <a:pt x="46038" y="1894785"/>
                  </a:lnTo>
                  <a:lnTo>
                    <a:pt x="47015" y="1895907"/>
                  </a:lnTo>
                  <a:lnTo>
                    <a:pt x="47992" y="1897253"/>
                  </a:lnTo>
                  <a:lnTo>
                    <a:pt x="49701" y="1901068"/>
                  </a:lnTo>
                  <a:lnTo>
                    <a:pt x="50922" y="1905780"/>
                  </a:lnTo>
                  <a:lnTo>
                    <a:pt x="52388" y="1911165"/>
                  </a:lnTo>
                  <a:lnTo>
                    <a:pt x="53609" y="1916550"/>
                  </a:lnTo>
                  <a:lnTo>
                    <a:pt x="54342" y="1922160"/>
                  </a:lnTo>
                  <a:lnTo>
                    <a:pt x="55074" y="1927769"/>
                  </a:lnTo>
                  <a:lnTo>
                    <a:pt x="55563" y="1934501"/>
                  </a:lnTo>
                  <a:lnTo>
                    <a:pt x="55563" y="1940559"/>
                  </a:lnTo>
                  <a:lnTo>
                    <a:pt x="55563" y="1945944"/>
                  </a:lnTo>
                  <a:lnTo>
                    <a:pt x="55074" y="1950432"/>
                  </a:lnTo>
                  <a:lnTo>
                    <a:pt x="54097" y="1953798"/>
                  </a:lnTo>
                  <a:lnTo>
                    <a:pt x="53609" y="1955368"/>
                  </a:lnTo>
                  <a:lnTo>
                    <a:pt x="52876" y="1956041"/>
                  </a:lnTo>
                  <a:lnTo>
                    <a:pt x="52388" y="1956939"/>
                  </a:lnTo>
                  <a:lnTo>
                    <a:pt x="51655" y="1957388"/>
                  </a:lnTo>
                  <a:lnTo>
                    <a:pt x="50922" y="1957388"/>
                  </a:lnTo>
                  <a:lnTo>
                    <a:pt x="50190" y="1956939"/>
                  </a:lnTo>
                  <a:lnTo>
                    <a:pt x="49213" y="1956266"/>
                  </a:lnTo>
                  <a:lnTo>
                    <a:pt x="48724" y="1955593"/>
                  </a:lnTo>
                  <a:lnTo>
                    <a:pt x="47259" y="1952900"/>
                  </a:lnTo>
                  <a:lnTo>
                    <a:pt x="46282" y="1949759"/>
                  </a:lnTo>
                  <a:lnTo>
                    <a:pt x="44817" y="1945720"/>
                  </a:lnTo>
                  <a:lnTo>
                    <a:pt x="43596" y="1941232"/>
                  </a:lnTo>
                  <a:lnTo>
                    <a:pt x="42619" y="1935847"/>
                  </a:lnTo>
                  <a:lnTo>
                    <a:pt x="41642" y="1930462"/>
                  </a:lnTo>
                  <a:lnTo>
                    <a:pt x="40909" y="1925077"/>
                  </a:lnTo>
                  <a:lnTo>
                    <a:pt x="40421" y="1919692"/>
                  </a:lnTo>
                  <a:lnTo>
                    <a:pt x="39688" y="1914306"/>
                  </a:lnTo>
                  <a:lnTo>
                    <a:pt x="39688" y="1909370"/>
                  </a:lnTo>
                  <a:lnTo>
                    <a:pt x="39932" y="1904658"/>
                  </a:lnTo>
                  <a:lnTo>
                    <a:pt x="40421" y="1900844"/>
                  </a:lnTo>
                  <a:lnTo>
                    <a:pt x="41153" y="1897478"/>
                  </a:lnTo>
                  <a:lnTo>
                    <a:pt x="41642" y="1896132"/>
                  </a:lnTo>
                  <a:lnTo>
                    <a:pt x="42619" y="1895234"/>
                  </a:lnTo>
                  <a:lnTo>
                    <a:pt x="43107" y="1894337"/>
                  </a:lnTo>
                  <a:lnTo>
                    <a:pt x="44084" y="1893888"/>
                  </a:lnTo>
                  <a:close/>
                  <a:moveTo>
                    <a:pt x="96466" y="1885951"/>
                  </a:moveTo>
                  <a:lnTo>
                    <a:pt x="98121" y="1886182"/>
                  </a:lnTo>
                  <a:lnTo>
                    <a:pt x="99540" y="1886643"/>
                  </a:lnTo>
                  <a:lnTo>
                    <a:pt x="100958" y="1888028"/>
                  </a:lnTo>
                  <a:lnTo>
                    <a:pt x="102140" y="1889182"/>
                  </a:lnTo>
                  <a:lnTo>
                    <a:pt x="103322" y="1891259"/>
                  </a:lnTo>
                  <a:lnTo>
                    <a:pt x="104505" y="1893337"/>
                  </a:lnTo>
                  <a:lnTo>
                    <a:pt x="106396" y="1897953"/>
                  </a:lnTo>
                  <a:lnTo>
                    <a:pt x="108051" y="1903492"/>
                  </a:lnTo>
                  <a:lnTo>
                    <a:pt x="109233" y="1909262"/>
                  </a:lnTo>
                  <a:lnTo>
                    <a:pt x="110416" y="1915033"/>
                  </a:lnTo>
                  <a:lnTo>
                    <a:pt x="110888" y="1920572"/>
                  </a:lnTo>
                  <a:lnTo>
                    <a:pt x="111125" y="1928189"/>
                  </a:lnTo>
                  <a:lnTo>
                    <a:pt x="110888" y="1934421"/>
                  </a:lnTo>
                  <a:lnTo>
                    <a:pt x="110179" y="1940422"/>
                  </a:lnTo>
                  <a:lnTo>
                    <a:pt x="109233" y="1942730"/>
                  </a:lnTo>
                  <a:lnTo>
                    <a:pt x="108761" y="1944807"/>
                  </a:lnTo>
                  <a:lnTo>
                    <a:pt x="108051" y="1946653"/>
                  </a:lnTo>
                  <a:lnTo>
                    <a:pt x="107105" y="1948269"/>
                  </a:lnTo>
                  <a:lnTo>
                    <a:pt x="106160" y="1949654"/>
                  </a:lnTo>
                  <a:lnTo>
                    <a:pt x="105214" y="1950346"/>
                  </a:lnTo>
                  <a:lnTo>
                    <a:pt x="103795" y="1951039"/>
                  </a:lnTo>
                  <a:lnTo>
                    <a:pt x="102850" y="1951039"/>
                  </a:lnTo>
                  <a:lnTo>
                    <a:pt x="101667" y="1950808"/>
                  </a:lnTo>
                  <a:lnTo>
                    <a:pt x="100249" y="1949885"/>
                  </a:lnTo>
                  <a:lnTo>
                    <a:pt x="99303" y="1949192"/>
                  </a:lnTo>
                  <a:lnTo>
                    <a:pt x="98357" y="1948038"/>
                  </a:lnTo>
                  <a:lnTo>
                    <a:pt x="96466" y="1944807"/>
                  </a:lnTo>
                  <a:lnTo>
                    <a:pt x="94574" y="1941114"/>
                  </a:lnTo>
                  <a:lnTo>
                    <a:pt x="93156" y="1936959"/>
                  </a:lnTo>
                  <a:lnTo>
                    <a:pt x="91974" y="1932112"/>
                  </a:lnTo>
                  <a:lnTo>
                    <a:pt x="90791" y="1927035"/>
                  </a:lnTo>
                  <a:lnTo>
                    <a:pt x="89609" y="1921495"/>
                  </a:lnTo>
                  <a:lnTo>
                    <a:pt x="89136" y="1916187"/>
                  </a:lnTo>
                  <a:lnTo>
                    <a:pt x="88900" y="1910878"/>
                  </a:lnTo>
                  <a:lnTo>
                    <a:pt x="88900" y="1905569"/>
                  </a:lnTo>
                  <a:lnTo>
                    <a:pt x="89136" y="1900722"/>
                  </a:lnTo>
                  <a:lnTo>
                    <a:pt x="89609" y="1896106"/>
                  </a:lnTo>
                  <a:lnTo>
                    <a:pt x="90791" y="1892413"/>
                  </a:lnTo>
                  <a:lnTo>
                    <a:pt x="91737" y="1890567"/>
                  </a:lnTo>
                  <a:lnTo>
                    <a:pt x="92446" y="1889182"/>
                  </a:lnTo>
                  <a:lnTo>
                    <a:pt x="93156" y="1888028"/>
                  </a:lnTo>
                  <a:lnTo>
                    <a:pt x="94338" y="1886874"/>
                  </a:lnTo>
                  <a:lnTo>
                    <a:pt x="95520" y="1886412"/>
                  </a:lnTo>
                  <a:lnTo>
                    <a:pt x="96466" y="1885951"/>
                  </a:lnTo>
                  <a:close/>
                  <a:moveTo>
                    <a:pt x="173126" y="1879601"/>
                  </a:moveTo>
                  <a:lnTo>
                    <a:pt x="174955" y="1879824"/>
                  </a:lnTo>
                  <a:lnTo>
                    <a:pt x="176784" y="1880495"/>
                  </a:lnTo>
                  <a:lnTo>
                    <a:pt x="178613" y="1881613"/>
                  </a:lnTo>
                  <a:lnTo>
                    <a:pt x="180213" y="1882955"/>
                  </a:lnTo>
                  <a:lnTo>
                    <a:pt x="181356" y="1884743"/>
                  </a:lnTo>
                  <a:lnTo>
                    <a:pt x="182956" y="1886979"/>
                  </a:lnTo>
                  <a:lnTo>
                    <a:pt x="184099" y="1888992"/>
                  </a:lnTo>
                  <a:lnTo>
                    <a:pt x="185471" y="1891451"/>
                  </a:lnTo>
                  <a:lnTo>
                    <a:pt x="187299" y="1896594"/>
                  </a:lnTo>
                  <a:lnTo>
                    <a:pt x="188900" y="1902407"/>
                  </a:lnTo>
                  <a:lnTo>
                    <a:pt x="189585" y="1907997"/>
                  </a:lnTo>
                  <a:lnTo>
                    <a:pt x="190271" y="1913363"/>
                  </a:lnTo>
                  <a:lnTo>
                    <a:pt x="190500" y="1917164"/>
                  </a:lnTo>
                  <a:lnTo>
                    <a:pt x="190500" y="1921189"/>
                  </a:lnTo>
                  <a:lnTo>
                    <a:pt x="189814" y="1924543"/>
                  </a:lnTo>
                  <a:lnTo>
                    <a:pt x="189585" y="1927449"/>
                  </a:lnTo>
                  <a:lnTo>
                    <a:pt x="188900" y="1930580"/>
                  </a:lnTo>
                  <a:lnTo>
                    <a:pt x="187985" y="1933263"/>
                  </a:lnTo>
                  <a:lnTo>
                    <a:pt x="187299" y="1935722"/>
                  </a:lnTo>
                  <a:lnTo>
                    <a:pt x="185928" y="1937958"/>
                  </a:lnTo>
                  <a:lnTo>
                    <a:pt x="184785" y="1939747"/>
                  </a:lnTo>
                  <a:lnTo>
                    <a:pt x="183642" y="1940865"/>
                  </a:lnTo>
                  <a:lnTo>
                    <a:pt x="182042" y="1941983"/>
                  </a:lnTo>
                  <a:lnTo>
                    <a:pt x="180670" y="1942654"/>
                  </a:lnTo>
                  <a:lnTo>
                    <a:pt x="179070" y="1943101"/>
                  </a:lnTo>
                  <a:lnTo>
                    <a:pt x="177241" y="1942654"/>
                  </a:lnTo>
                  <a:lnTo>
                    <a:pt x="175641" y="1941983"/>
                  </a:lnTo>
                  <a:lnTo>
                    <a:pt x="173812" y="1940865"/>
                  </a:lnTo>
                  <a:lnTo>
                    <a:pt x="172669" y="1939747"/>
                  </a:lnTo>
                  <a:lnTo>
                    <a:pt x="171526" y="1938405"/>
                  </a:lnTo>
                  <a:lnTo>
                    <a:pt x="169469" y="1935275"/>
                  </a:lnTo>
                  <a:lnTo>
                    <a:pt x="167183" y="1931474"/>
                  </a:lnTo>
                  <a:lnTo>
                    <a:pt x="165582" y="1927002"/>
                  </a:lnTo>
                  <a:lnTo>
                    <a:pt x="164439" y="1922307"/>
                  </a:lnTo>
                  <a:lnTo>
                    <a:pt x="163296" y="1917611"/>
                  </a:lnTo>
                  <a:lnTo>
                    <a:pt x="162611" y="1912469"/>
                  </a:lnTo>
                  <a:lnTo>
                    <a:pt x="161925" y="1907103"/>
                  </a:lnTo>
                  <a:lnTo>
                    <a:pt x="161925" y="1902407"/>
                  </a:lnTo>
                  <a:lnTo>
                    <a:pt x="162153" y="1897488"/>
                  </a:lnTo>
                  <a:lnTo>
                    <a:pt x="163068" y="1893016"/>
                  </a:lnTo>
                  <a:lnTo>
                    <a:pt x="163982" y="1888992"/>
                  </a:lnTo>
                  <a:lnTo>
                    <a:pt x="164897" y="1887203"/>
                  </a:lnTo>
                  <a:lnTo>
                    <a:pt x="165582" y="1885638"/>
                  </a:lnTo>
                  <a:lnTo>
                    <a:pt x="166725" y="1884073"/>
                  </a:lnTo>
                  <a:lnTo>
                    <a:pt x="167868" y="1882731"/>
                  </a:lnTo>
                  <a:lnTo>
                    <a:pt x="168783" y="1881389"/>
                  </a:lnTo>
                  <a:lnTo>
                    <a:pt x="170154" y="1880719"/>
                  </a:lnTo>
                  <a:lnTo>
                    <a:pt x="171526" y="1879824"/>
                  </a:lnTo>
                  <a:lnTo>
                    <a:pt x="173126" y="1879601"/>
                  </a:lnTo>
                  <a:close/>
                  <a:moveTo>
                    <a:pt x="270690" y="1871663"/>
                  </a:moveTo>
                  <a:lnTo>
                    <a:pt x="272943" y="1871893"/>
                  </a:lnTo>
                  <a:lnTo>
                    <a:pt x="275195" y="1872813"/>
                  </a:lnTo>
                  <a:lnTo>
                    <a:pt x="277223" y="1873733"/>
                  </a:lnTo>
                  <a:lnTo>
                    <a:pt x="279025" y="1875343"/>
                  </a:lnTo>
                  <a:lnTo>
                    <a:pt x="280827" y="1877183"/>
                  </a:lnTo>
                  <a:lnTo>
                    <a:pt x="282404" y="1879023"/>
                  </a:lnTo>
                  <a:lnTo>
                    <a:pt x="283755" y="1881552"/>
                  </a:lnTo>
                  <a:lnTo>
                    <a:pt x="284881" y="1884082"/>
                  </a:lnTo>
                  <a:lnTo>
                    <a:pt x="286233" y="1886842"/>
                  </a:lnTo>
                  <a:lnTo>
                    <a:pt x="287359" y="1889372"/>
                  </a:lnTo>
                  <a:lnTo>
                    <a:pt x="288936" y="1895352"/>
                  </a:lnTo>
                  <a:lnTo>
                    <a:pt x="289837" y="1901102"/>
                  </a:lnTo>
                  <a:lnTo>
                    <a:pt x="290513" y="1906622"/>
                  </a:lnTo>
                  <a:lnTo>
                    <a:pt x="290513" y="1910992"/>
                  </a:lnTo>
                  <a:lnTo>
                    <a:pt x="290062" y="1914901"/>
                  </a:lnTo>
                  <a:lnTo>
                    <a:pt x="289612" y="1918581"/>
                  </a:lnTo>
                  <a:lnTo>
                    <a:pt x="288936" y="1922031"/>
                  </a:lnTo>
                  <a:lnTo>
                    <a:pt x="288035" y="1925251"/>
                  </a:lnTo>
                  <a:lnTo>
                    <a:pt x="286684" y="1928011"/>
                  </a:lnTo>
                  <a:lnTo>
                    <a:pt x="285557" y="1930541"/>
                  </a:lnTo>
                  <a:lnTo>
                    <a:pt x="283980" y="1932611"/>
                  </a:lnTo>
                  <a:lnTo>
                    <a:pt x="282404" y="1934221"/>
                  </a:lnTo>
                  <a:lnTo>
                    <a:pt x="280602" y="1935601"/>
                  </a:lnTo>
                  <a:lnTo>
                    <a:pt x="278800" y="1936521"/>
                  </a:lnTo>
                  <a:lnTo>
                    <a:pt x="276997" y="1936751"/>
                  </a:lnTo>
                  <a:lnTo>
                    <a:pt x="274745" y="1936751"/>
                  </a:lnTo>
                  <a:lnTo>
                    <a:pt x="272718" y="1936291"/>
                  </a:lnTo>
                  <a:lnTo>
                    <a:pt x="270690" y="1934911"/>
                  </a:lnTo>
                  <a:lnTo>
                    <a:pt x="268663" y="1933531"/>
                  </a:lnTo>
                  <a:lnTo>
                    <a:pt x="267311" y="1932151"/>
                  </a:lnTo>
                  <a:lnTo>
                    <a:pt x="265960" y="1930541"/>
                  </a:lnTo>
                  <a:lnTo>
                    <a:pt x="263707" y="1927091"/>
                  </a:lnTo>
                  <a:lnTo>
                    <a:pt x="261680" y="1923181"/>
                  </a:lnTo>
                  <a:lnTo>
                    <a:pt x="260103" y="1918581"/>
                  </a:lnTo>
                  <a:lnTo>
                    <a:pt x="258752" y="1913751"/>
                  </a:lnTo>
                  <a:lnTo>
                    <a:pt x="257625" y="1908692"/>
                  </a:lnTo>
                  <a:lnTo>
                    <a:pt x="257175" y="1903862"/>
                  </a:lnTo>
                  <a:lnTo>
                    <a:pt x="257175" y="1898802"/>
                  </a:lnTo>
                  <a:lnTo>
                    <a:pt x="257175" y="1893742"/>
                  </a:lnTo>
                  <a:lnTo>
                    <a:pt x="258076" y="1888912"/>
                  </a:lnTo>
                  <a:lnTo>
                    <a:pt x="258977" y="1884772"/>
                  </a:lnTo>
                  <a:lnTo>
                    <a:pt x="260554" y="1880632"/>
                  </a:lnTo>
                  <a:lnTo>
                    <a:pt x="261455" y="1879023"/>
                  </a:lnTo>
                  <a:lnTo>
                    <a:pt x="262356" y="1877183"/>
                  </a:lnTo>
                  <a:lnTo>
                    <a:pt x="263482" y="1876033"/>
                  </a:lnTo>
                  <a:lnTo>
                    <a:pt x="264834" y="1874653"/>
                  </a:lnTo>
                  <a:lnTo>
                    <a:pt x="265960" y="1873503"/>
                  </a:lnTo>
                  <a:lnTo>
                    <a:pt x="267537" y="1872813"/>
                  </a:lnTo>
                  <a:lnTo>
                    <a:pt x="269113" y="1872123"/>
                  </a:lnTo>
                  <a:lnTo>
                    <a:pt x="270690" y="1871663"/>
                  </a:lnTo>
                  <a:close/>
                  <a:moveTo>
                    <a:pt x="385475" y="1865313"/>
                  </a:moveTo>
                  <a:lnTo>
                    <a:pt x="388028" y="1865543"/>
                  </a:lnTo>
                  <a:lnTo>
                    <a:pt x="390813" y="1866233"/>
                  </a:lnTo>
                  <a:lnTo>
                    <a:pt x="392902" y="1867383"/>
                  </a:lnTo>
                  <a:lnTo>
                    <a:pt x="395223" y="1868993"/>
                  </a:lnTo>
                  <a:lnTo>
                    <a:pt x="397312" y="1870603"/>
                  </a:lnTo>
                  <a:lnTo>
                    <a:pt x="399168" y="1872673"/>
                  </a:lnTo>
                  <a:lnTo>
                    <a:pt x="400793" y="1874972"/>
                  </a:lnTo>
                  <a:lnTo>
                    <a:pt x="402186" y="1877272"/>
                  </a:lnTo>
                  <a:lnTo>
                    <a:pt x="403578" y="1880032"/>
                  </a:lnTo>
                  <a:lnTo>
                    <a:pt x="404739" y="1883022"/>
                  </a:lnTo>
                  <a:lnTo>
                    <a:pt x="405667" y="1885782"/>
                  </a:lnTo>
                  <a:lnTo>
                    <a:pt x="406595" y="1888772"/>
                  </a:lnTo>
                  <a:lnTo>
                    <a:pt x="407524" y="1894522"/>
                  </a:lnTo>
                  <a:lnTo>
                    <a:pt x="407988" y="1900272"/>
                  </a:lnTo>
                  <a:lnTo>
                    <a:pt x="407988" y="1904642"/>
                  </a:lnTo>
                  <a:lnTo>
                    <a:pt x="407524" y="1909011"/>
                  </a:lnTo>
                  <a:lnTo>
                    <a:pt x="406827" y="1912921"/>
                  </a:lnTo>
                  <a:lnTo>
                    <a:pt x="405667" y="1916371"/>
                  </a:lnTo>
                  <a:lnTo>
                    <a:pt x="404506" y="1919591"/>
                  </a:lnTo>
                  <a:lnTo>
                    <a:pt x="402882" y="1922351"/>
                  </a:lnTo>
                  <a:lnTo>
                    <a:pt x="401257" y="1924881"/>
                  </a:lnTo>
                  <a:lnTo>
                    <a:pt x="399168" y="1926951"/>
                  </a:lnTo>
                  <a:lnTo>
                    <a:pt x="396847" y="1928561"/>
                  </a:lnTo>
                  <a:lnTo>
                    <a:pt x="394759" y="1929481"/>
                  </a:lnTo>
                  <a:lnTo>
                    <a:pt x="392438" y="1930401"/>
                  </a:lnTo>
                  <a:lnTo>
                    <a:pt x="389885" y="1930401"/>
                  </a:lnTo>
                  <a:lnTo>
                    <a:pt x="387332" y="1930171"/>
                  </a:lnTo>
                  <a:lnTo>
                    <a:pt x="385011" y="1929021"/>
                  </a:lnTo>
                  <a:lnTo>
                    <a:pt x="382225" y="1927411"/>
                  </a:lnTo>
                  <a:lnTo>
                    <a:pt x="379672" y="1925341"/>
                  </a:lnTo>
                  <a:lnTo>
                    <a:pt x="378280" y="1923731"/>
                  </a:lnTo>
                  <a:lnTo>
                    <a:pt x="376887" y="1922121"/>
                  </a:lnTo>
                  <a:lnTo>
                    <a:pt x="374566" y="1918441"/>
                  </a:lnTo>
                  <a:lnTo>
                    <a:pt x="372245" y="1914301"/>
                  </a:lnTo>
                  <a:lnTo>
                    <a:pt x="370853" y="1909701"/>
                  </a:lnTo>
                  <a:lnTo>
                    <a:pt x="369692" y="1904872"/>
                  </a:lnTo>
                  <a:lnTo>
                    <a:pt x="368764" y="1900272"/>
                  </a:lnTo>
                  <a:lnTo>
                    <a:pt x="368300" y="1895212"/>
                  </a:lnTo>
                  <a:lnTo>
                    <a:pt x="368532" y="1890382"/>
                  </a:lnTo>
                  <a:lnTo>
                    <a:pt x="369228" y="1885552"/>
                  </a:lnTo>
                  <a:lnTo>
                    <a:pt x="369925" y="1881412"/>
                  </a:lnTo>
                  <a:lnTo>
                    <a:pt x="371549" y="1877042"/>
                  </a:lnTo>
                  <a:lnTo>
                    <a:pt x="373406" y="1873363"/>
                  </a:lnTo>
                  <a:lnTo>
                    <a:pt x="374566" y="1871753"/>
                  </a:lnTo>
                  <a:lnTo>
                    <a:pt x="375495" y="1870143"/>
                  </a:lnTo>
                  <a:lnTo>
                    <a:pt x="376887" y="1868993"/>
                  </a:lnTo>
                  <a:lnTo>
                    <a:pt x="378512" y="1867843"/>
                  </a:lnTo>
                  <a:lnTo>
                    <a:pt x="380137" y="1866693"/>
                  </a:lnTo>
                  <a:lnTo>
                    <a:pt x="381761" y="1866003"/>
                  </a:lnTo>
                  <a:lnTo>
                    <a:pt x="383618" y="1865543"/>
                  </a:lnTo>
                  <a:lnTo>
                    <a:pt x="385475" y="1865313"/>
                  </a:lnTo>
                  <a:close/>
                  <a:moveTo>
                    <a:pt x="517326" y="1860551"/>
                  </a:moveTo>
                  <a:lnTo>
                    <a:pt x="520467" y="1861000"/>
                  </a:lnTo>
                  <a:lnTo>
                    <a:pt x="522936" y="1861673"/>
                  </a:lnTo>
                  <a:lnTo>
                    <a:pt x="525629" y="1862795"/>
                  </a:lnTo>
                  <a:lnTo>
                    <a:pt x="527873" y="1864141"/>
                  </a:lnTo>
                  <a:lnTo>
                    <a:pt x="530342" y="1865936"/>
                  </a:lnTo>
                  <a:lnTo>
                    <a:pt x="532137" y="1867955"/>
                  </a:lnTo>
                  <a:lnTo>
                    <a:pt x="533932" y="1870424"/>
                  </a:lnTo>
                  <a:lnTo>
                    <a:pt x="535503" y="1872667"/>
                  </a:lnTo>
                  <a:lnTo>
                    <a:pt x="536625" y="1875360"/>
                  </a:lnTo>
                  <a:lnTo>
                    <a:pt x="537972" y="1878053"/>
                  </a:lnTo>
                  <a:lnTo>
                    <a:pt x="539094" y="1880969"/>
                  </a:lnTo>
                  <a:lnTo>
                    <a:pt x="539767" y="1883886"/>
                  </a:lnTo>
                  <a:lnTo>
                    <a:pt x="540665" y="1886579"/>
                  </a:lnTo>
                  <a:lnTo>
                    <a:pt x="541113" y="1889496"/>
                  </a:lnTo>
                  <a:lnTo>
                    <a:pt x="541338" y="1892413"/>
                  </a:lnTo>
                  <a:lnTo>
                    <a:pt x="541338" y="1894881"/>
                  </a:lnTo>
                  <a:lnTo>
                    <a:pt x="541113" y="1899369"/>
                  </a:lnTo>
                  <a:lnTo>
                    <a:pt x="540665" y="1903183"/>
                  </a:lnTo>
                  <a:lnTo>
                    <a:pt x="539767" y="1906998"/>
                  </a:lnTo>
                  <a:lnTo>
                    <a:pt x="538420" y="1910363"/>
                  </a:lnTo>
                  <a:lnTo>
                    <a:pt x="537298" y="1913505"/>
                  </a:lnTo>
                  <a:lnTo>
                    <a:pt x="535503" y="1916422"/>
                  </a:lnTo>
                  <a:lnTo>
                    <a:pt x="533259" y="1918666"/>
                  </a:lnTo>
                  <a:lnTo>
                    <a:pt x="531239" y="1920685"/>
                  </a:lnTo>
                  <a:lnTo>
                    <a:pt x="528771" y="1922256"/>
                  </a:lnTo>
                  <a:lnTo>
                    <a:pt x="526302" y="1923378"/>
                  </a:lnTo>
                  <a:lnTo>
                    <a:pt x="523834" y="1924051"/>
                  </a:lnTo>
                  <a:lnTo>
                    <a:pt x="520916" y="1924051"/>
                  </a:lnTo>
                  <a:lnTo>
                    <a:pt x="518448" y="1923826"/>
                  </a:lnTo>
                  <a:lnTo>
                    <a:pt x="515530" y="1922929"/>
                  </a:lnTo>
                  <a:lnTo>
                    <a:pt x="512613" y="1921358"/>
                  </a:lnTo>
                  <a:lnTo>
                    <a:pt x="510144" y="1919114"/>
                  </a:lnTo>
                  <a:lnTo>
                    <a:pt x="508573" y="1917992"/>
                  </a:lnTo>
                  <a:lnTo>
                    <a:pt x="507003" y="1916197"/>
                  </a:lnTo>
                  <a:lnTo>
                    <a:pt x="505656" y="1914402"/>
                  </a:lnTo>
                  <a:lnTo>
                    <a:pt x="504310" y="1912607"/>
                  </a:lnTo>
                  <a:lnTo>
                    <a:pt x="502290" y="1908344"/>
                  </a:lnTo>
                  <a:lnTo>
                    <a:pt x="500719" y="1904081"/>
                  </a:lnTo>
                  <a:lnTo>
                    <a:pt x="499597" y="1899593"/>
                  </a:lnTo>
                  <a:lnTo>
                    <a:pt x="498699" y="1894657"/>
                  </a:lnTo>
                  <a:lnTo>
                    <a:pt x="498475" y="1889945"/>
                  </a:lnTo>
                  <a:lnTo>
                    <a:pt x="498699" y="1885457"/>
                  </a:lnTo>
                  <a:lnTo>
                    <a:pt x="499148" y="1880745"/>
                  </a:lnTo>
                  <a:lnTo>
                    <a:pt x="500495" y="1876257"/>
                  </a:lnTo>
                  <a:lnTo>
                    <a:pt x="502065" y="1872443"/>
                  </a:lnTo>
                  <a:lnTo>
                    <a:pt x="503188" y="1870424"/>
                  </a:lnTo>
                  <a:lnTo>
                    <a:pt x="504085" y="1868853"/>
                  </a:lnTo>
                  <a:lnTo>
                    <a:pt x="505432" y="1867282"/>
                  </a:lnTo>
                  <a:lnTo>
                    <a:pt x="506778" y="1865712"/>
                  </a:lnTo>
                  <a:lnTo>
                    <a:pt x="508349" y="1864365"/>
                  </a:lnTo>
                  <a:lnTo>
                    <a:pt x="509920" y="1863468"/>
                  </a:lnTo>
                  <a:lnTo>
                    <a:pt x="511266" y="1862346"/>
                  </a:lnTo>
                  <a:lnTo>
                    <a:pt x="513511" y="1861673"/>
                  </a:lnTo>
                  <a:lnTo>
                    <a:pt x="515306" y="1861000"/>
                  </a:lnTo>
                  <a:lnTo>
                    <a:pt x="517326" y="1860551"/>
                  </a:lnTo>
                  <a:close/>
                  <a:moveTo>
                    <a:pt x="662896" y="1854201"/>
                  </a:moveTo>
                  <a:lnTo>
                    <a:pt x="666297" y="1854659"/>
                  </a:lnTo>
                  <a:lnTo>
                    <a:pt x="669019" y="1855576"/>
                  </a:lnTo>
                  <a:lnTo>
                    <a:pt x="671967" y="1856493"/>
                  </a:lnTo>
                  <a:lnTo>
                    <a:pt x="674462" y="1858097"/>
                  </a:lnTo>
                  <a:lnTo>
                    <a:pt x="676956" y="1859701"/>
                  </a:lnTo>
                  <a:lnTo>
                    <a:pt x="678997" y="1861764"/>
                  </a:lnTo>
                  <a:lnTo>
                    <a:pt x="680812" y="1864285"/>
                  </a:lnTo>
                  <a:lnTo>
                    <a:pt x="682626" y="1866806"/>
                  </a:lnTo>
                  <a:lnTo>
                    <a:pt x="684213" y="1869556"/>
                  </a:lnTo>
                  <a:lnTo>
                    <a:pt x="685574" y="1872077"/>
                  </a:lnTo>
                  <a:lnTo>
                    <a:pt x="686481" y="1875056"/>
                  </a:lnTo>
                  <a:lnTo>
                    <a:pt x="687388" y="1878036"/>
                  </a:lnTo>
                  <a:lnTo>
                    <a:pt x="688069" y="1880786"/>
                  </a:lnTo>
                  <a:lnTo>
                    <a:pt x="688296" y="1883765"/>
                  </a:lnTo>
                  <a:lnTo>
                    <a:pt x="688749" y="1886745"/>
                  </a:lnTo>
                  <a:lnTo>
                    <a:pt x="688976" y="1889495"/>
                  </a:lnTo>
                  <a:lnTo>
                    <a:pt x="688749" y="1894079"/>
                  </a:lnTo>
                  <a:lnTo>
                    <a:pt x="687842" y="1898433"/>
                  </a:lnTo>
                  <a:lnTo>
                    <a:pt x="686708" y="1902558"/>
                  </a:lnTo>
                  <a:lnTo>
                    <a:pt x="685347" y="1906225"/>
                  </a:lnTo>
                  <a:lnTo>
                    <a:pt x="683533" y="1909434"/>
                  </a:lnTo>
                  <a:lnTo>
                    <a:pt x="681265" y="1912184"/>
                  </a:lnTo>
                  <a:lnTo>
                    <a:pt x="678771" y="1914705"/>
                  </a:lnTo>
                  <a:lnTo>
                    <a:pt x="676049" y="1916539"/>
                  </a:lnTo>
                  <a:lnTo>
                    <a:pt x="673328" y="1918143"/>
                  </a:lnTo>
                  <a:lnTo>
                    <a:pt x="670379" y="1918830"/>
                  </a:lnTo>
                  <a:lnTo>
                    <a:pt x="667204" y="1919289"/>
                  </a:lnTo>
                  <a:lnTo>
                    <a:pt x="664029" y="1919060"/>
                  </a:lnTo>
                  <a:lnTo>
                    <a:pt x="660854" y="1918372"/>
                  </a:lnTo>
                  <a:lnTo>
                    <a:pt x="657906" y="1916997"/>
                  </a:lnTo>
                  <a:lnTo>
                    <a:pt x="654731" y="1915163"/>
                  </a:lnTo>
                  <a:lnTo>
                    <a:pt x="651783" y="1912642"/>
                  </a:lnTo>
                  <a:lnTo>
                    <a:pt x="650196" y="1910580"/>
                  </a:lnTo>
                  <a:lnTo>
                    <a:pt x="648608" y="1908746"/>
                  </a:lnTo>
                  <a:lnTo>
                    <a:pt x="646340" y="1905079"/>
                  </a:lnTo>
                  <a:lnTo>
                    <a:pt x="644299" y="1900954"/>
                  </a:lnTo>
                  <a:lnTo>
                    <a:pt x="642938" y="1896370"/>
                  </a:lnTo>
                  <a:lnTo>
                    <a:pt x="641804" y="1891787"/>
                  </a:lnTo>
                  <a:lnTo>
                    <a:pt x="641351" y="1886974"/>
                  </a:lnTo>
                  <a:lnTo>
                    <a:pt x="641351" y="1882390"/>
                  </a:lnTo>
                  <a:lnTo>
                    <a:pt x="641578" y="1877577"/>
                  </a:lnTo>
                  <a:lnTo>
                    <a:pt x="642712" y="1873452"/>
                  </a:lnTo>
                  <a:lnTo>
                    <a:pt x="644072" y="1869327"/>
                  </a:lnTo>
                  <a:lnTo>
                    <a:pt x="646113" y="1865202"/>
                  </a:lnTo>
                  <a:lnTo>
                    <a:pt x="647021" y="1863597"/>
                  </a:lnTo>
                  <a:lnTo>
                    <a:pt x="648381" y="1861764"/>
                  </a:lnTo>
                  <a:lnTo>
                    <a:pt x="649742" y="1860618"/>
                  </a:lnTo>
                  <a:lnTo>
                    <a:pt x="651329" y="1859243"/>
                  </a:lnTo>
                  <a:lnTo>
                    <a:pt x="652917" y="1857868"/>
                  </a:lnTo>
                  <a:lnTo>
                    <a:pt x="654731" y="1856951"/>
                  </a:lnTo>
                  <a:lnTo>
                    <a:pt x="656546" y="1855805"/>
                  </a:lnTo>
                  <a:lnTo>
                    <a:pt x="658587" y="1855347"/>
                  </a:lnTo>
                  <a:lnTo>
                    <a:pt x="660628" y="1854659"/>
                  </a:lnTo>
                  <a:lnTo>
                    <a:pt x="662896" y="1854201"/>
                  </a:lnTo>
                  <a:close/>
                  <a:moveTo>
                    <a:pt x="3037740" y="1852613"/>
                  </a:moveTo>
                  <a:lnTo>
                    <a:pt x="3040993" y="1853060"/>
                  </a:lnTo>
                  <a:lnTo>
                    <a:pt x="3043780" y="1854178"/>
                  </a:lnTo>
                  <a:lnTo>
                    <a:pt x="3046336" y="1855296"/>
                  </a:lnTo>
                  <a:lnTo>
                    <a:pt x="3048659" y="1856861"/>
                  </a:lnTo>
                  <a:lnTo>
                    <a:pt x="3050750" y="1858873"/>
                  </a:lnTo>
                  <a:lnTo>
                    <a:pt x="3052608" y="1861109"/>
                  </a:lnTo>
                  <a:lnTo>
                    <a:pt x="3054235" y="1863345"/>
                  </a:lnTo>
                  <a:lnTo>
                    <a:pt x="3055628" y="1866028"/>
                  </a:lnTo>
                  <a:lnTo>
                    <a:pt x="3056790" y="1868711"/>
                  </a:lnTo>
                  <a:lnTo>
                    <a:pt x="3057487" y="1871618"/>
                  </a:lnTo>
                  <a:lnTo>
                    <a:pt x="3058416" y="1874525"/>
                  </a:lnTo>
                  <a:lnTo>
                    <a:pt x="3058649" y="1877208"/>
                  </a:lnTo>
                  <a:lnTo>
                    <a:pt x="3058881" y="1880115"/>
                  </a:lnTo>
                  <a:lnTo>
                    <a:pt x="3059113" y="1883021"/>
                  </a:lnTo>
                  <a:lnTo>
                    <a:pt x="3058881" y="1885704"/>
                  </a:lnTo>
                  <a:lnTo>
                    <a:pt x="3058649" y="1888387"/>
                  </a:lnTo>
                  <a:lnTo>
                    <a:pt x="3057719" y="1892859"/>
                  </a:lnTo>
                  <a:lnTo>
                    <a:pt x="3056558" y="1897107"/>
                  </a:lnTo>
                  <a:lnTo>
                    <a:pt x="3054699" y="1900909"/>
                  </a:lnTo>
                  <a:lnTo>
                    <a:pt x="3052608" y="1904486"/>
                  </a:lnTo>
                  <a:lnTo>
                    <a:pt x="3050285" y="1907393"/>
                  </a:lnTo>
                  <a:lnTo>
                    <a:pt x="3047962" y="1910299"/>
                  </a:lnTo>
                  <a:lnTo>
                    <a:pt x="3044942" y="1912312"/>
                  </a:lnTo>
                  <a:lnTo>
                    <a:pt x="3042386" y="1914100"/>
                  </a:lnTo>
                  <a:lnTo>
                    <a:pt x="3039134" y="1915442"/>
                  </a:lnTo>
                  <a:lnTo>
                    <a:pt x="3036114" y="1915889"/>
                  </a:lnTo>
                  <a:lnTo>
                    <a:pt x="3032861" y="1916113"/>
                  </a:lnTo>
                  <a:lnTo>
                    <a:pt x="3030074" y="1915889"/>
                  </a:lnTo>
                  <a:lnTo>
                    <a:pt x="3026821" y="1914771"/>
                  </a:lnTo>
                  <a:lnTo>
                    <a:pt x="3023801" y="1913206"/>
                  </a:lnTo>
                  <a:lnTo>
                    <a:pt x="3021246" y="1911194"/>
                  </a:lnTo>
                  <a:lnTo>
                    <a:pt x="3018458" y="1908511"/>
                  </a:lnTo>
                  <a:lnTo>
                    <a:pt x="3017064" y="1906498"/>
                  </a:lnTo>
                  <a:lnTo>
                    <a:pt x="3016135" y="1904710"/>
                  </a:lnTo>
                  <a:lnTo>
                    <a:pt x="3014276" y="1900909"/>
                  </a:lnTo>
                  <a:lnTo>
                    <a:pt x="3012882" y="1896884"/>
                  </a:lnTo>
                  <a:lnTo>
                    <a:pt x="3011721" y="1892188"/>
                  </a:lnTo>
                  <a:lnTo>
                    <a:pt x="3011488" y="1887717"/>
                  </a:lnTo>
                  <a:lnTo>
                    <a:pt x="3011488" y="1883245"/>
                  </a:lnTo>
                  <a:lnTo>
                    <a:pt x="3012418" y="1878549"/>
                  </a:lnTo>
                  <a:lnTo>
                    <a:pt x="3013347" y="1874078"/>
                  </a:lnTo>
                  <a:lnTo>
                    <a:pt x="3014973" y="1870053"/>
                  </a:lnTo>
                  <a:lnTo>
                    <a:pt x="3016832" y="1866028"/>
                  </a:lnTo>
                  <a:lnTo>
                    <a:pt x="3019387" y="1862227"/>
                  </a:lnTo>
                  <a:lnTo>
                    <a:pt x="3020549" y="1860662"/>
                  </a:lnTo>
                  <a:lnTo>
                    <a:pt x="3022175" y="1859320"/>
                  </a:lnTo>
                  <a:lnTo>
                    <a:pt x="3023801" y="1857979"/>
                  </a:lnTo>
                  <a:lnTo>
                    <a:pt x="3025427" y="1856637"/>
                  </a:lnTo>
                  <a:lnTo>
                    <a:pt x="3027286" y="1855296"/>
                  </a:lnTo>
                  <a:lnTo>
                    <a:pt x="3029144" y="1854625"/>
                  </a:lnTo>
                  <a:lnTo>
                    <a:pt x="3031003" y="1853731"/>
                  </a:lnTo>
                  <a:lnTo>
                    <a:pt x="3033094" y="1853284"/>
                  </a:lnTo>
                  <a:lnTo>
                    <a:pt x="3035417" y="1852836"/>
                  </a:lnTo>
                  <a:lnTo>
                    <a:pt x="3037740" y="1852613"/>
                  </a:lnTo>
                  <a:close/>
                  <a:moveTo>
                    <a:pt x="820512" y="1849438"/>
                  </a:moveTo>
                  <a:lnTo>
                    <a:pt x="823913" y="1849896"/>
                  </a:lnTo>
                  <a:lnTo>
                    <a:pt x="827315" y="1850584"/>
                  </a:lnTo>
                  <a:lnTo>
                    <a:pt x="830037" y="1851959"/>
                  </a:lnTo>
                  <a:lnTo>
                    <a:pt x="832985" y="1853334"/>
                  </a:lnTo>
                  <a:lnTo>
                    <a:pt x="835479" y="1855167"/>
                  </a:lnTo>
                  <a:lnTo>
                    <a:pt x="837747" y="1857230"/>
                  </a:lnTo>
                  <a:lnTo>
                    <a:pt x="839788" y="1859522"/>
                  </a:lnTo>
                  <a:lnTo>
                    <a:pt x="841603" y="1862043"/>
                  </a:lnTo>
                  <a:lnTo>
                    <a:pt x="843190" y="1864793"/>
                  </a:lnTo>
                  <a:lnTo>
                    <a:pt x="844551" y="1867543"/>
                  </a:lnTo>
                  <a:lnTo>
                    <a:pt x="845458" y="1870293"/>
                  </a:lnTo>
                  <a:lnTo>
                    <a:pt x="846592" y="1873273"/>
                  </a:lnTo>
                  <a:lnTo>
                    <a:pt x="847046" y="1876252"/>
                  </a:lnTo>
                  <a:lnTo>
                    <a:pt x="847499" y="1879002"/>
                  </a:lnTo>
                  <a:lnTo>
                    <a:pt x="847726" y="1881982"/>
                  </a:lnTo>
                  <a:lnTo>
                    <a:pt x="847726" y="1884732"/>
                  </a:lnTo>
                  <a:lnTo>
                    <a:pt x="847499" y="1889545"/>
                  </a:lnTo>
                  <a:lnTo>
                    <a:pt x="846592" y="1894128"/>
                  </a:lnTo>
                  <a:lnTo>
                    <a:pt x="845231" y="1898254"/>
                  </a:lnTo>
                  <a:lnTo>
                    <a:pt x="843417" y="1902150"/>
                  </a:lnTo>
                  <a:lnTo>
                    <a:pt x="841376" y="1905588"/>
                  </a:lnTo>
                  <a:lnTo>
                    <a:pt x="838654" y="1908109"/>
                  </a:lnTo>
                  <a:lnTo>
                    <a:pt x="835933" y="1910400"/>
                  </a:lnTo>
                  <a:lnTo>
                    <a:pt x="832758" y="1912463"/>
                  </a:lnTo>
                  <a:lnTo>
                    <a:pt x="829583" y="1913609"/>
                  </a:lnTo>
                  <a:lnTo>
                    <a:pt x="826181" y="1914526"/>
                  </a:lnTo>
                  <a:lnTo>
                    <a:pt x="822779" y="1914526"/>
                  </a:lnTo>
                  <a:lnTo>
                    <a:pt x="819151" y="1913838"/>
                  </a:lnTo>
                  <a:lnTo>
                    <a:pt x="817337" y="1913609"/>
                  </a:lnTo>
                  <a:lnTo>
                    <a:pt x="815749" y="1912921"/>
                  </a:lnTo>
                  <a:lnTo>
                    <a:pt x="813935" y="1912005"/>
                  </a:lnTo>
                  <a:lnTo>
                    <a:pt x="812347" y="1911088"/>
                  </a:lnTo>
                  <a:lnTo>
                    <a:pt x="810533" y="1909942"/>
                  </a:lnTo>
                  <a:lnTo>
                    <a:pt x="808946" y="1908567"/>
                  </a:lnTo>
                  <a:lnTo>
                    <a:pt x="807358" y="1906963"/>
                  </a:lnTo>
                  <a:lnTo>
                    <a:pt x="805771" y="1905588"/>
                  </a:lnTo>
                  <a:lnTo>
                    <a:pt x="804183" y="1903754"/>
                  </a:lnTo>
                  <a:lnTo>
                    <a:pt x="802822" y="1901691"/>
                  </a:lnTo>
                  <a:lnTo>
                    <a:pt x="800781" y="1897795"/>
                  </a:lnTo>
                  <a:lnTo>
                    <a:pt x="798967" y="1893670"/>
                  </a:lnTo>
                  <a:lnTo>
                    <a:pt x="797606" y="1889316"/>
                  </a:lnTo>
                  <a:lnTo>
                    <a:pt x="797153" y="1884961"/>
                  </a:lnTo>
                  <a:lnTo>
                    <a:pt x="796926" y="1880377"/>
                  </a:lnTo>
                  <a:lnTo>
                    <a:pt x="797153" y="1876023"/>
                  </a:lnTo>
                  <a:lnTo>
                    <a:pt x="797606" y="1871439"/>
                  </a:lnTo>
                  <a:lnTo>
                    <a:pt x="798967" y="1867314"/>
                  </a:lnTo>
                  <a:lnTo>
                    <a:pt x="800554" y="1863189"/>
                  </a:lnTo>
                  <a:lnTo>
                    <a:pt x="802822" y="1859751"/>
                  </a:lnTo>
                  <a:lnTo>
                    <a:pt x="803956" y="1858147"/>
                  </a:lnTo>
                  <a:lnTo>
                    <a:pt x="805544" y="1856772"/>
                  </a:lnTo>
                  <a:lnTo>
                    <a:pt x="806904" y="1855167"/>
                  </a:lnTo>
                  <a:lnTo>
                    <a:pt x="808492" y="1854021"/>
                  </a:lnTo>
                  <a:lnTo>
                    <a:pt x="810306" y="1852646"/>
                  </a:lnTo>
                  <a:lnTo>
                    <a:pt x="812121" y="1851730"/>
                  </a:lnTo>
                  <a:lnTo>
                    <a:pt x="813935" y="1850813"/>
                  </a:lnTo>
                  <a:lnTo>
                    <a:pt x="815976" y="1850354"/>
                  </a:lnTo>
                  <a:lnTo>
                    <a:pt x="818017" y="1849896"/>
                  </a:lnTo>
                  <a:lnTo>
                    <a:pt x="820512" y="1849438"/>
                  </a:lnTo>
                  <a:close/>
                  <a:moveTo>
                    <a:pt x="2877579" y="1847850"/>
                  </a:moveTo>
                  <a:lnTo>
                    <a:pt x="2880040" y="1847850"/>
                  </a:lnTo>
                  <a:lnTo>
                    <a:pt x="2883397" y="1848537"/>
                  </a:lnTo>
                  <a:lnTo>
                    <a:pt x="2886530" y="1849225"/>
                  </a:lnTo>
                  <a:lnTo>
                    <a:pt x="2889216" y="1850600"/>
                  </a:lnTo>
                  <a:lnTo>
                    <a:pt x="2891901" y="1852433"/>
                  </a:lnTo>
                  <a:lnTo>
                    <a:pt x="2894139" y="1854267"/>
                  </a:lnTo>
                  <a:lnTo>
                    <a:pt x="2896153" y="1856330"/>
                  </a:lnTo>
                  <a:lnTo>
                    <a:pt x="2897944" y="1858621"/>
                  </a:lnTo>
                  <a:lnTo>
                    <a:pt x="2899286" y="1861372"/>
                  </a:lnTo>
                  <a:lnTo>
                    <a:pt x="2900629" y="1864351"/>
                  </a:lnTo>
                  <a:lnTo>
                    <a:pt x="2901524" y="1867101"/>
                  </a:lnTo>
                  <a:lnTo>
                    <a:pt x="2902419" y="1870081"/>
                  </a:lnTo>
                  <a:lnTo>
                    <a:pt x="2902867" y="1873060"/>
                  </a:lnTo>
                  <a:lnTo>
                    <a:pt x="2903091" y="1875810"/>
                  </a:lnTo>
                  <a:lnTo>
                    <a:pt x="2903538" y="1878789"/>
                  </a:lnTo>
                  <a:lnTo>
                    <a:pt x="2903091" y="1881769"/>
                  </a:lnTo>
                  <a:lnTo>
                    <a:pt x="2902867" y="1884290"/>
                  </a:lnTo>
                  <a:lnTo>
                    <a:pt x="2901972" y="1889332"/>
                  </a:lnTo>
                  <a:lnTo>
                    <a:pt x="2900629" y="1893916"/>
                  </a:lnTo>
                  <a:lnTo>
                    <a:pt x="2898839" y="1897812"/>
                  </a:lnTo>
                  <a:lnTo>
                    <a:pt x="2896377" y="1901479"/>
                  </a:lnTo>
                  <a:lnTo>
                    <a:pt x="2893915" y="1904687"/>
                  </a:lnTo>
                  <a:lnTo>
                    <a:pt x="2891006" y="1907208"/>
                  </a:lnTo>
                  <a:lnTo>
                    <a:pt x="2887873" y="1909729"/>
                  </a:lnTo>
                  <a:lnTo>
                    <a:pt x="2884516" y="1911333"/>
                  </a:lnTo>
                  <a:lnTo>
                    <a:pt x="2881383" y="1912250"/>
                  </a:lnTo>
                  <a:lnTo>
                    <a:pt x="2878026" y="1912938"/>
                  </a:lnTo>
                  <a:lnTo>
                    <a:pt x="2874222" y="1912938"/>
                  </a:lnTo>
                  <a:lnTo>
                    <a:pt x="2870865" y="1912021"/>
                  </a:lnTo>
                  <a:lnTo>
                    <a:pt x="2869522" y="1911563"/>
                  </a:lnTo>
                  <a:lnTo>
                    <a:pt x="2867508" y="1910646"/>
                  </a:lnTo>
                  <a:lnTo>
                    <a:pt x="2866166" y="1909958"/>
                  </a:lnTo>
                  <a:lnTo>
                    <a:pt x="2864599" y="1908812"/>
                  </a:lnTo>
                  <a:lnTo>
                    <a:pt x="2863033" y="1907437"/>
                  </a:lnTo>
                  <a:lnTo>
                    <a:pt x="2861466" y="1906291"/>
                  </a:lnTo>
                  <a:lnTo>
                    <a:pt x="2860123" y="1904687"/>
                  </a:lnTo>
                  <a:lnTo>
                    <a:pt x="2858780" y="1902854"/>
                  </a:lnTo>
                  <a:lnTo>
                    <a:pt x="2857661" y="1901249"/>
                  </a:lnTo>
                  <a:lnTo>
                    <a:pt x="2856542" y="1899187"/>
                  </a:lnTo>
                  <a:lnTo>
                    <a:pt x="2854752" y="1895061"/>
                  </a:lnTo>
                  <a:lnTo>
                    <a:pt x="2853409" y="1890936"/>
                  </a:lnTo>
                  <a:lnTo>
                    <a:pt x="2852962" y="1886353"/>
                  </a:lnTo>
                  <a:lnTo>
                    <a:pt x="2852738" y="1881998"/>
                  </a:lnTo>
                  <a:lnTo>
                    <a:pt x="2852962" y="1877414"/>
                  </a:lnTo>
                  <a:lnTo>
                    <a:pt x="2853633" y="1873060"/>
                  </a:lnTo>
                  <a:lnTo>
                    <a:pt x="2854976" y="1868476"/>
                  </a:lnTo>
                  <a:lnTo>
                    <a:pt x="2856542" y="1864580"/>
                  </a:lnTo>
                  <a:lnTo>
                    <a:pt x="2858780" y="1860455"/>
                  </a:lnTo>
                  <a:lnTo>
                    <a:pt x="2861466" y="1857246"/>
                  </a:lnTo>
                  <a:lnTo>
                    <a:pt x="2864375" y="1854267"/>
                  </a:lnTo>
                  <a:lnTo>
                    <a:pt x="2865718" y="1852892"/>
                  </a:lnTo>
                  <a:lnTo>
                    <a:pt x="2867508" y="1851517"/>
                  </a:lnTo>
                  <a:lnTo>
                    <a:pt x="2869522" y="1850600"/>
                  </a:lnTo>
                  <a:lnTo>
                    <a:pt x="2871536" y="1849683"/>
                  </a:lnTo>
                  <a:lnTo>
                    <a:pt x="2873327" y="1848996"/>
                  </a:lnTo>
                  <a:lnTo>
                    <a:pt x="2875565" y="1848537"/>
                  </a:lnTo>
                  <a:lnTo>
                    <a:pt x="2877579" y="1847850"/>
                  </a:lnTo>
                  <a:close/>
                  <a:moveTo>
                    <a:pt x="2343707" y="1839913"/>
                  </a:moveTo>
                  <a:lnTo>
                    <a:pt x="2347936" y="1840358"/>
                  </a:lnTo>
                  <a:lnTo>
                    <a:pt x="2351720" y="1841250"/>
                  </a:lnTo>
                  <a:lnTo>
                    <a:pt x="2355282" y="1842586"/>
                  </a:lnTo>
                  <a:lnTo>
                    <a:pt x="2358398" y="1843923"/>
                  </a:lnTo>
                  <a:lnTo>
                    <a:pt x="2361292" y="1846151"/>
                  </a:lnTo>
                  <a:lnTo>
                    <a:pt x="2363518" y="1848157"/>
                  </a:lnTo>
                  <a:lnTo>
                    <a:pt x="2365744" y="1850385"/>
                  </a:lnTo>
                  <a:lnTo>
                    <a:pt x="2367748" y="1853058"/>
                  </a:lnTo>
                  <a:lnTo>
                    <a:pt x="2369529" y="1855509"/>
                  </a:lnTo>
                  <a:lnTo>
                    <a:pt x="2370642" y="1858406"/>
                  </a:lnTo>
                  <a:lnTo>
                    <a:pt x="2371755" y="1861302"/>
                  </a:lnTo>
                  <a:lnTo>
                    <a:pt x="2372422" y="1863976"/>
                  </a:lnTo>
                  <a:lnTo>
                    <a:pt x="2373090" y="1866872"/>
                  </a:lnTo>
                  <a:lnTo>
                    <a:pt x="2373313" y="1869769"/>
                  </a:lnTo>
                  <a:lnTo>
                    <a:pt x="2373313" y="1872443"/>
                  </a:lnTo>
                  <a:lnTo>
                    <a:pt x="2373090" y="1875339"/>
                  </a:lnTo>
                  <a:lnTo>
                    <a:pt x="2372422" y="1877790"/>
                  </a:lnTo>
                  <a:lnTo>
                    <a:pt x="2371977" y="1880241"/>
                  </a:lnTo>
                  <a:lnTo>
                    <a:pt x="2371309" y="1882469"/>
                  </a:lnTo>
                  <a:lnTo>
                    <a:pt x="2370196" y="1884920"/>
                  </a:lnTo>
                  <a:lnTo>
                    <a:pt x="2369083" y="1886925"/>
                  </a:lnTo>
                  <a:lnTo>
                    <a:pt x="2368193" y="1888930"/>
                  </a:lnTo>
                  <a:lnTo>
                    <a:pt x="2366857" y="1890936"/>
                  </a:lnTo>
                  <a:lnTo>
                    <a:pt x="2365299" y="1892718"/>
                  </a:lnTo>
                  <a:lnTo>
                    <a:pt x="2363741" y="1894278"/>
                  </a:lnTo>
                  <a:lnTo>
                    <a:pt x="2362183" y="1895837"/>
                  </a:lnTo>
                  <a:lnTo>
                    <a:pt x="2360402" y="1897174"/>
                  </a:lnTo>
                  <a:lnTo>
                    <a:pt x="2358621" y="1898511"/>
                  </a:lnTo>
                  <a:lnTo>
                    <a:pt x="2354837" y="1900516"/>
                  </a:lnTo>
                  <a:lnTo>
                    <a:pt x="2351053" y="1902076"/>
                  </a:lnTo>
                  <a:lnTo>
                    <a:pt x="2346601" y="1902967"/>
                  </a:lnTo>
                  <a:lnTo>
                    <a:pt x="2344597" y="1903413"/>
                  </a:lnTo>
                  <a:lnTo>
                    <a:pt x="2342594" y="1903413"/>
                  </a:lnTo>
                  <a:lnTo>
                    <a:pt x="2340368" y="1903413"/>
                  </a:lnTo>
                  <a:lnTo>
                    <a:pt x="2338142" y="1902967"/>
                  </a:lnTo>
                  <a:lnTo>
                    <a:pt x="2336138" y="1902744"/>
                  </a:lnTo>
                  <a:lnTo>
                    <a:pt x="2334135" y="1902299"/>
                  </a:lnTo>
                  <a:lnTo>
                    <a:pt x="2331909" y="1901407"/>
                  </a:lnTo>
                  <a:lnTo>
                    <a:pt x="2329905" y="1900516"/>
                  </a:lnTo>
                  <a:lnTo>
                    <a:pt x="2327902" y="1899402"/>
                  </a:lnTo>
                  <a:lnTo>
                    <a:pt x="2326121" y="1898065"/>
                  </a:lnTo>
                  <a:lnTo>
                    <a:pt x="2324340" y="1896951"/>
                  </a:lnTo>
                  <a:lnTo>
                    <a:pt x="2322560" y="1895392"/>
                  </a:lnTo>
                  <a:lnTo>
                    <a:pt x="2320779" y="1893609"/>
                  </a:lnTo>
                  <a:lnTo>
                    <a:pt x="2319221" y="1891604"/>
                  </a:lnTo>
                  <a:lnTo>
                    <a:pt x="2317885" y="1889599"/>
                  </a:lnTo>
                  <a:lnTo>
                    <a:pt x="2316772" y="1887816"/>
                  </a:lnTo>
                  <a:lnTo>
                    <a:pt x="2314991" y="1884029"/>
                  </a:lnTo>
                  <a:lnTo>
                    <a:pt x="2313878" y="1880018"/>
                  </a:lnTo>
                  <a:lnTo>
                    <a:pt x="2312988" y="1875562"/>
                  </a:lnTo>
                  <a:lnTo>
                    <a:pt x="2312988" y="1871551"/>
                  </a:lnTo>
                  <a:lnTo>
                    <a:pt x="2313210" y="1867095"/>
                  </a:lnTo>
                  <a:lnTo>
                    <a:pt x="2314323" y="1863085"/>
                  </a:lnTo>
                  <a:lnTo>
                    <a:pt x="2315659" y="1859074"/>
                  </a:lnTo>
                  <a:lnTo>
                    <a:pt x="2317662" y="1855286"/>
                  </a:lnTo>
                  <a:lnTo>
                    <a:pt x="2319888" y="1851722"/>
                  </a:lnTo>
                  <a:lnTo>
                    <a:pt x="2322782" y="1848602"/>
                  </a:lnTo>
                  <a:lnTo>
                    <a:pt x="2324563" y="1847043"/>
                  </a:lnTo>
                  <a:lnTo>
                    <a:pt x="2326121" y="1845929"/>
                  </a:lnTo>
                  <a:lnTo>
                    <a:pt x="2328125" y="1844592"/>
                  </a:lnTo>
                  <a:lnTo>
                    <a:pt x="2329905" y="1843478"/>
                  </a:lnTo>
                  <a:lnTo>
                    <a:pt x="2331909" y="1842586"/>
                  </a:lnTo>
                  <a:lnTo>
                    <a:pt x="2334357" y="1841695"/>
                  </a:lnTo>
                  <a:lnTo>
                    <a:pt x="2336361" y="1841027"/>
                  </a:lnTo>
                  <a:lnTo>
                    <a:pt x="2339032" y="1840358"/>
                  </a:lnTo>
                  <a:lnTo>
                    <a:pt x="2341258" y="1840136"/>
                  </a:lnTo>
                  <a:lnTo>
                    <a:pt x="2343707" y="1839913"/>
                  </a:lnTo>
                  <a:close/>
                  <a:moveTo>
                    <a:pt x="5144" y="1838326"/>
                  </a:moveTo>
                  <a:lnTo>
                    <a:pt x="5334" y="1838783"/>
                  </a:lnTo>
                  <a:lnTo>
                    <a:pt x="5715" y="1840153"/>
                  </a:lnTo>
                  <a:lnTo>
                    <a:pt x="6478" y="1844264"/>
                  </a:lnTo>
                  <a:lnTo>
                    <a:pt x="7621" y="1855911"/>
                  </a:lnTo>
                  <a:lnTo>
                    <a:pt x="8192" y="1867101"/>
                  </a:lnTo>
                  <a:lnTo>
                    <a:pt x="8573" y="1873039"/>
                  </a:lnTo>
                  <a:lnTo>
                    <a:pt x="9145" y="1879434"/>
                  </a:lnTo>
                  <a:lnTo>
                    <a:pt x="9335" y="1889483"/>
                  </a:lnTo>
                  <a:lnTo>
                    <a:pt x="9526" y="1899075"/>
                  </a:lnTo>
                  <a:lnTo>
                    <a:pt x="9335" y="1901815"/>
                  </a:lnTo>
                  <a:lnTo>
                    <a:pt x="9145" y="1902957"/>
                  </a:lnTo>
                  <a:lnTo>
                    <a:pt x="9145" y="1903414"/>
                  </a:lnTo>
                  <a:lnTo>
                    <a:pt x="8573" y="1901815"/>
                  </a:lnTo>
                  <a:lnTo>
                    <a:pt x="8192" y="1899303"/>
                  </a:lnTo>
                  <a:lnTo>
                    <a:pt x="7240" y="1891538"/>
                  </a:lnTo>
                  <a:lnTo>
                    <a:pt x="6478" y="1881718"/>
                  </a:lnTo>
                  <a:lnTo>
                    <a:pt x="5525" y="1870299"/>
                  </a:lnTo>
                  <a:lnTo>
                    <a:pt x="5144" y="1859108"/>
                  </a:lnTo>
                  <a:lnTo>
                    <a:pt x="4763" y="1849288"/>
                  </a:lnTo>
                  <a:lnTo>
                    <a:pt x="4763" y="1841751"/>
                  </a:lnTo>
                  <a:lnTo>
                    <a:pt x="4953" y="1839239"/>
                  </a:lnTo>
                  <a:lnTo>
                    <a:pt x="5144" y="1838326"/>
                  </a:lnTo>
                  <a:close/>
                  <a:moveTo>
                    <a:pt x="1746027" y="1836738"/>
                  </a:moveTo>
                  <a:lnTo>
                    <a:pt x="1750272" y="1837196"/>
                  </a:lnTo>
                  <a:lnTo>
                    <a:pt x="1754070" y="1838113"/>
                  </a:lnTo>
                  <a:lnTo>
                    <a:pt x="1757422" y="1839488"/>
                  </a:lnTo>
                  <a:lnTo>
                    <a:pt x="1760773" y="1840863"/>
                  </a:lnTo>
                  <a:lnTo>
                    <a:pt x="1763677" y="1842697"/>
                  </a:lnTo>
                  <a:lnTo>
                    <a:pt x="1766135" y="1844988"/>
                  </a:lnTo>
                  <a:lnTo>
                    <a:pt x="1768369" y="1847280"/>
                  </a:lnTo>
                  <a:lnTo>
                    <a:pt x="1770380" y="1850030"/>
                  </a:lnTo>
                  <a:lnTo>
                    <a:pt x="1772168" y="1852551"/>
                  </a:lnTo>
                  <a:lnTo>
                    <a:pt x="1773285" y="1855531"/>
                  </a:lnTo>
                  <a:lnTo>
                    <a:pt x="1774625" y="1858281"/>
                  </a:lnTo>
                  <a:lnTo>
                    <a:pt x="1775519" y="1861260"/>
                  </a:lnTo>
                  <a:lnTo>
                    <a:pt x="1775966" y="1864240"/>
                  </a:lnTo>
                  <a:lnTo>
                    <a:pt x="1776413" y="1866990"/>
                  </a:lnTo>
                  <a:lnTo>
                    <a:pt x="1776413" y="1869969"/>
                  </a:lnTo>
                  <a:lnTo>
                    <a:pt x="1776413" y="1872719"/>
                  </a:lnTo>
                  <a:lnTo>
                    <a:pt x="1775966" y="1875241"/>
                  </a:lnTo>
                  <a:lnTo>
                    <a:pt x="1775742" y="1877991"/>
                  </a:lnTo>
                  <a:lnTo>
                    <a:pt x="1774849" y="1880283"/>
                  </a:lnTo>
                  <a:lnTo>
                    <a:pt x="1774178" y="1882574"/>
                  </a:lnTo>
                  <a:lnTo>
                    <a:pt x="1773061" y="1884866"/>
                  </a:lnTo>
                  <a:lnTo>
                    <a:pt x="1772168" y="1886929"/>
                  </a:lnTo>
                  <a:lnTo>
                    <a:pt x="1770827" y="1888991"/>
                  </a:lnTo>
                  <a:lnTo>
                    <a:pt x="1769487" y="1890825"/>
                  </a:lnTo>
                  <a:lnTo>
                    <a:pt x="1767923" y="1892429"/>
                  </a:lnTo>
                  <a:lnTo>
                    <a:pt x="1766359" y="1894034"/>
                  </a:lnTo>
                  <a:lnTo>
                    <a:pt x="1764571" y="1895409"/>
                  </a:lnTo>
                  <a:lnTo>
                    <a:pt x="1762784" y="1896555"/>
                  </a:lnTo>
                  <a:lnTo>
                    <a:pt x="1759209" y="1899076"/>
                  </a:lnTo>
                  <a:lnTo>
                    <a:pt x="1755187" y="1900680"/>
                  </a:lnTo>
                  <a:lnTo>
                    <a:pt x="1750942" y="1901597"/>
                  </a:lnTo>
                  <a:lnTo>
                    <a:pt x="1748931" y="1901826"/>
                  </a:lnTo>
                  <a:lnTo>
                    <a:pt x="1746921" y="1901826"/>
                  </a:lnTo>
                  <a:lnTo>
                    <a:pt x="1744463" y="1901826"/>
                  </a:lnTo>
                  <a:lnTo>
                    <a:pt x="1742452" y="1901826"/>
                  </a:lnTo>
                  <a:lnTo>
                    <a:pt x="1740441" y="1901367"/>
                  </a:lnTo>
                  <a:lnTo>
                    <a:pt x="1738430" y="1900909"/>
                  </a:lnTo>
                  <a:lnTo>
                    <a:pt x="1735973" y="1900451"/>
                  </a:lnTo>
                  <a:lnTo>
                    <a:pt x="1733962" y="1899305"/>
                  </a:lnTo>
                  <a:lnTo>
                    <a:pt x="1732174" y="1898159"/>
                  </a:lnTo>
                  <a:lnTo>
                    <a:pt x="1730164" y="1897242"/>
                  </a:lnTo>
                  <a:lnTo>
                    <a:pt x="1728376" y="1895638"/>
                  </a:lnTo>
                  <a:lnTo>
                    <a:pt x="1726365" y="1894034"/>
                  </a:lnTo>
                  <a:lnTo>
                    <a:pt x="1724801" y="1892200"/>
                  </a:lnTo>
                  <a:lnTo>
                    <a:pt x="1723014" y="1890367"/>
                  </a:lnTo>
                  <a:lnTo>
                    <a:pt x="1721673" y="1888533"/>
                  </a:lnTo>
                  <a:lnTo>
                    <a:pt x="1720333" y="1886470"/>
                  </a:lnTo>
                  <a:lnTo>
                    <a:pt x="1718545" y="1882345"/>
                  </a:lnTo>
                  <a:lnTo>
                    <a:pt x="1716981" y="1878220"/>
                  </a:lnTo>
                  <a:lnTo>
                    <a:pt x="1716311" y="1873865"/>
                  </a:lnTo>
                  <a:lnTo>
                    <a:pt x="1716088" y="1869740"/>
                  </a:lnTo>
                  <a:lnTo>
                    <a:pt x="1716311" y="1865156"/>
                  </a:lnTo>
                  <a:lnTo>
                    <a:pt x="1716981" y="1861031"/>
                  </a:lnTo>
                  <a:lnTo>
                    <a:pt x="1718322" y="1857135"/>
                  </a:lnTo>
                  <a:lnTo>
                    <a:pt x="1720109" y="1853010"/>
                  </a:lnTo>
                  <a:lnTo>
                    <a:pt x="1722344" y="1849343"/>
                  </a:lnTo>
                  <a:lnTo>
                    <a:pt x="1725248" y="1845905"/>
                  </a:lnTo>
                  <a:lnTo>
                    <a:pt x="1726812" y="1844759"/>
                  </a:lnTo>
                  <a:lnTo>
                    <a:pt x="1728376" y="1843155"/>
                  </a:lnTo>
                  <a:lnTo>
                    <a:pt x="1730164" y="1841780"/>
                  </a:lnTo>
                  <a:lnTo>
                    <a:pt x="1732174" y="1840634"/>
                  </a:lnTo>
                  <a:lnTo>
                    <a:pt x="1734185" y="1839717"/>
                  </a:lnTo>
                  <a:lnTo>
                    <a:pt x="1736420" y="1838800"/>
                  </a:lnTo>
                  <a:lnTo>
                    <a:pt x="1738654" y="1838113"/>
                  </a:lnTo>
                  <a:lnTo>
                    <a:pt x="1740888" y="1837425"/>
                  </a:lnTo>
                  <a:lnTo>
                    <a:pt x="1743569" y="1836967"/>
                  </a:lnTo>
                  <a:lnTo>
                    <a:pt x="1746027" y="1836738"/>
                  </a:lnTo>
                  <a:close/>
                  <a:moveTo>
                    <a:pt x="23272" y="1831976"/>
                  </a:moveTo>
                  <a:lnTo>
                    <a:pt x="23880" y="1832203"/>
                  </a:lnTo>
                  <a:lnTo>
                    <a:pt x="24488" y="1832886"/>
                  </a:lnTo>
                  <a:lnTo>
                    <a:pt x="24894" y="1834024"/>
                  </a:lnTo>
                  <a:lnTo>
                    <a:pt x="25502" y="1835617"/>
                  </a:lnTo>
                  <a:lnTo>
                    <a:pt x="26515" y="1839258"/>
                  </a:lnTo>
                  <a:lnTo>
                    <a:pt x="27528" y="1844265"/>
                  </a:lnTo>
                  <a:lnTo>
                    <a:pt x="28339" y="1849499"/>
                  </a:lnTo>
                  <a:lnTo>
                    <a:pt x="28947" y="1855189"/>
                  </a:lnTo>
                  <a:lnTo>
                    <a:pt x="29960" y="1866796"/>
                  </a:lnTo>
                  <a:lnTo>
                    <a:pt x="30163" y="1873623"/>
                  </a:lnTo>
                  <a:lnTo>
                    <a:pt x="30163" y="1879768"/>
                  </a:lnTo>
                  <a:lnTo>
                    <a:pt x="29960" y="1885457"/>
                  </a:lnTo>
                  <a:lnTo>
                    <a:pt x="29555" y="1890009"/>
                  </a:lnTo>
                  <a:lnTo>
                    <a:pt x="28947" y="1893422"/>
                  </a:lnTo>
                  <a:lnTo>
                    <a:pt x="28542" y="1896153"/>
                  </a:lnTo>
                  <a:lnTo>
                    <a:pt x="27934" y="1896609"/>
                  </a:lnTo>
                  <a:lnTo>
                    <a:pt x="27528" y="1897064"/>
                  </a:lnTo>
                  <a:lnTo>
                    <a:pt x="27123" y="1897064"/>
                  </a:lnTo>
                  <a:lnTo>
                    <a:pt x="26515" y="1896609"/>
                  </a:lnTo>
                  <a:lnTo>
                    <a:pt x="25704" y="1895016"/>
                  </a:lnTo>
                  <a:lnTo>
                    <a:pt x="24894" y="1892740"/>
                  </a:lnTo>
                  <a:lnTo>
                    <a:pt x="24286" y="1889326"/>
                  </a:lnTo>
                  <a:lnTo>
                    <a:pt x="23272" y="1885002"/>
                  </a:lnTo>
                  <a:lnTo>
                    <a:pt x="22259" y="1875216"/>
                  </a:lnTo>
                  <a:lnTo>
                    <a:pt x="21043" y="1864065"/>
                  </a:lnTo>
                  <a:lnTo>
                    <a:pt x="20638" y="1852913"/>
                  </a:lnTo>
                  <a:lnTo>
                    <a:pt x="20638" y="1847906"/>
                  </a:lnTo>
                  <a:lnTo>
                    <a:pt x="20638" y="1843127"/>
                  </a:lnTo>
                  <a:lnTo>
                    <a:pt x="21043" y="1839031"/>
                  </a:lnTo>
                  <a:lnTo>
                    <a:pt x="21449" y="1835845"/>
                  </a:lnTo>
                  <a:lnTo>
                    <a:pt x="22259" y="1833114"/>
                  </a:lnTo>
                  <a:lnTo>
                    <a:pt x="22664" y="1832431"/>
                  </a:lnTo>
                  <a:lnTo>
                    <a:pt x="23272" y="1831976"/>
                  </a:lnTo>
                  <a:close/>
                  <a:moveTo>
                    <a:pt x="65172" y="1824038"/>
                  </a:moveTo>
                  <a:lnTo>
                    <a:pt x="66320" y="1824493"/>
                  </a:lnTo>
                  <a:lnTo>
                    <a:pt x="67469" y="1825176"/>
                  </a:lnTo>
                  <a:lnTo>
                    <a:pt x="68618" y="1826314"/>
                  </a:lnTo>
                  <a:lnTo>
                    <a:pt x="69537" y="1827451"/>
                  </a:lnTo>
                  <a:lnTo>
                    <a:pt x="70456" y="1829272"/>
                  </a:lnTo>
                  <a:lnTo>
                    <a:pt x="71146" y="1831548"/>
                  </a:lnTo>
                  <a:lnTo>
                    <a:pt x="72754" y="1836100"/>
                  </a:lnTo>
                  <a:lnTo>
                    <a:pt x="74133" y="1841789"/>
                  </a:lnTo>
                  <a:lnTo>
                    <a:pt x="74822" y="1847479"/>
                  </a:lnTo>
                  <a:lnTo>
                    <a:pt x="75741" y="1853168"/>
                  </a:lnTo>
                  <a:lnTo>
                    <a:pt x="76201" y="1859085"/>
                  </a:lnTo>
                  <a:lnTo>
                    <a:pt x="76201" y="1866368"/>
                  </a:lnTo>
                  <a:lnTo>
                    <a:pt x="75971" y="1872968"/>
                  </a:lnTo>
                  <a:lnTo>
                    <a:pt x="75052" y="1878657"/>
                  </a:lnTo>
                  <a:lnTo>
                    <a:pt x="74133" y="1883436"/>
                  </a:lnTo>
                  <a:lnTo>
                    <a:pt x="73214" y="1885257"/>
                  </a:lnTo>
                  <a:lnTo>
                    <a:pt x="72754" y="1886850"/>
                  </a:lnTo>
                  <a:lnTo>
                    <a:pt x="72065" y="1887760"/>
                  </a:lnTo>
                  <a:lnTo>
                    <a:pt x="71146" y="1888671"/>
                  </a:lnTo>
                  <a:lnTo>
                    <a:pt x="69997" y="1889126"/>
                  </a:lnTo>
                  <a:lnTo>
                    <a:pt x="69308" y="1889126"/>
                  </a:lnTo>
                  <a:lnTo>
                    <a:pt x="68159" y="1888898"/>
                  </a:lnTo>
                  <a:lnTo>
                    <a:pt x="67240" y="1887988"/>
                  </a:lnTo>
                  <a:lnTo>
                    <a:pt x="66320" y="1887305"/>
                  </a:lnTo>
                  <a:lnTo>
                    <a:pt x="65631" y="1885940"/>
                  </a:lnTo>
                  <a:lnTo>
                    <a:pt x="64253" y="1883209"/>
                  </a:lnTo>
                  <a:lnTo>
                    <a:pt x="62874" y="1879340"/>
                  </a:lnTo>
                  <a:lnTo>
                    <a:pt x="61955" y="1875243"/>
                  </a:lnTo>
                  <a:lnTo>
                    <a:pt x="60806" y="1870464"/>
                  </a:lnTo>
                  <a:lnTo>
                    <a:pt x="60117" y="1865230"/>
                  </a:lnTo>
                  <a:lnTo>
                    <a:pt x="59427" y="1859768"/>
                  </a:lnTo>
                  <a:lnTo>
                    <a:pt x="58968" y="1854534"/>
                  </a:lnTo>
                  <a:lnTo>
                    <a:pt x="58738" y="1849072"/>
                  </a:lnTo>
                  <a:lnTo>
                    <a:pt x="58738" y="1843837"/>
                  </a:lnTo>
                  <a:lnTo>
                    <a:pt x="59197" y="1838830"/>
                  </a:lnTo>
                  <a:lnTo>
                    <a:pt x="59887" y="1834279"/>
                  </a:lnTo>
                  <a:lnTo>
                    <a:pt x="60576" y="1830638"/>
                  </a:lnTo>
                  <a:lnTo>
                    <a:pt x="61955" y="1827451"/>
                  </a:lnTo>
                  <a:lnTo>
                    <a:pt x="62414" y="1826314"/>
                  </a:lnTo>
                  <a:lnTo>
                    <a:pt x="63333" y="1825176"/>
                  </a:lnTo>
                  <a:lnTo>
                    <a:pt x="64253" y="1824720"/>
                  </a:lnTo>
                  <a:lnTo>
                    <a:pt x="65172" y="1824038"/>
                  </a:lnTo>
                  <a:close/>
                  <a:moveTo>
                    <a:pt x="130351" y="1816101"/>
                  </a:moveTo>
                  <a:lnTo>
                    <a:pt x="131895" y="1816328"/>
                  </a:lnTo>
                  <a:lnTo>
                    <a:pt x="133218" y="1817235"/>
                  </a:lnTo>
                  <a:lnTo>
                    <a:pt x="134761" y="1818369"/>
                  </a:lnTo>
                  <a:lnTo>
                    <a:pt x="136084" y="1819729"/>
                  </a:lnTo>
                  <a:lnTo>
                    <a:pt x="137407" y="1821544"/>
                  </a:lnTo>
                  <a:lnTo>
                    <a:pt x="138730" y="1823585"/>
                  </a:lnTo>
                  <a:lnTo>
                    <a:pt x="139612" y="1825853"/>
                  </a:lnTo>
                  <a:lnTo>
                    <a:pt x="140494" y="1828347"/>
                  </a:lnTo>
                  <a:lnTo>
                    <a:pt x="142258" y="1833790"/>
                  </a:lnTo>
                  <a:lnTo>
                    <a:pt x="143140" y="1839687"/>
                  </a:lnTo>
                  <a:lnTo>
                    <a:pt x="144022" y="1845356"/>
                  </a:lnTo>
                  <a:lnTo>
                    <a:pt x="144242" y="1850799"/>
                  </a:lnTo>
                  <a:lnTo>
                    <a:pt x="144463" y="1854655"/>
                  </a:lnTo>
                  <a:lnTo>
                    <a:pt x="144242" y="1858737"/>
                  </a:lnTo>
                  <a:lnTo>
                    <a:pt x="144022" y="1862139"/>
                  </a:lnTo>
                  <a:lnTo>
                    <a:pt x="143581" y="1865540"/>
                  </a:lnTo>
                  <a:lnTo>
                    <a:pt x="142919" y="1868489"/>
                  </a:lnTo>
                  <a:lnTo>
                    <a:pt x="142258" y="1871437"/>
                  </a:lnTo>
                  <a:lnTo>
                    <a:pt x="141156" y="1873932"/>
                  </a:lnTo>
                  <a:lnTo>
                    <a:pt x="140274" y="1875973"/>
                  </a:lnTo>
                  <a:lnTo>
                    <a:pt x="139171" y="1877787"/>
                  </a:lnTo>
                  <a:lnTo>
                    <a:pt x="138069" y="1879374"/>
                  </a:lnTo>
                  <a:lnTo>
                    <a:pt x="136966" y="1880282"/>
                  </a:lnTo>
                  <a:lnTo>
                    <a:pt x="135643" y="1880962"/>
                  </a:lnTo>
                  <a:lnTo>
                    <a:pt x="134100" y="1881189"/>
                  </a:lnTo>
                  <a:lnTo>
                    <a:pt x="132777" y="1880962"/>
                  </a:lnTo>
                  <a:lnTo>
                    <a:pt x="131233" y="1880282"/>
                  </a:lnTo>
                  <a:lnTo>
                    <a:pt x="129690" y="1879148"/>
                  </a:lnTo>
                  <a:lnTo>
                    <a:pt x="128808" y="1878014"/>
                  </a:lnTo>
                  <a:lnTo>
                    <a:pt x="127926" y="1876653"/>
                  </a:lnTo>
                  <a:lnTo>
                    <a:pt x="126162" y="1873251"/>
                  </a:lnTo>
                  <a:lnTo>
                    <a:pt x="124619" y="1869396"/>
                  </a:lnTo>
                  <a:lnTo>
                    <a:pt x="123516" y="1865314"/>
                  </a:lnTo>
                  <a:lnTo>
                    <a:pt x="122193" y="1860324"/>
                  </a:lnTo>
                  <a:lnTo>
                    <a:pt x="121311" y="1855335"/>
                  </a:lnTo>
                  <a:lnTo>
                    <a:pt x="120870" y="1850119"/>
                  </a:lnTo>
                  <a:lnTo>
                    <a:pt x="120650" y="1844903"/>
                  </a:lnTo>
                  <a:lnTo>
                    <a:pt x="120870" y="1839687"/>
                  </a:lnTo>
                  <a:lnTo>
                    <a:pt x="121091" y="1834697"/>
                  </a:lnTo>
                  <a:lnTo>
                    <a:pt x="121973" y="1829935"/>
                  </a:lnTo>
                  <a:lnTo>
                    <a:pt x="122855" y="1825853"/>
                  </a:lnTo>
                  <a:lnTo>
                    <a:pt x="124178" y="1822451"/>
                  </a:lnTo>
                  <a:lnTo>
                    <a:pt x="124839" y="1820863"/>
                  </a:lnTo>
                  <a:lnTo>
                    <a:pt x="125942" y="1819503"/>
                  </a:lnTo>
                  <a:lnTo>
                    <a:pt x="126824" y="1818142"/>
                  </a:lnTo>
                  <a:lnTo>
                    <a:pt x="127926" y="1817461"/>
                  </a:lnTo>
                  <a:lnTo>
                    <a:pt x="129029" y="1816554"/>
                  </a:lnTo>
                  <a:lnTo>
                    <a:pt x="130351" y="1816101"/>
                  </a:lnTo>
                  <a:close/>
                  <a:moveTo>
                    <a:pt x="218429" y="1809751"/>
                  </a:moveTo>
                  <a:lnTo>
                    <a:pt x="220545" y="1809978"/>
                  </a:lnTo>
                  <a:lnTo>
                    <a:pt x="222662" y="1810885"/>
                  </a:lnTo>
                  <a:lnTo>
                    <a:pt x="224543" y="1811792"/>
                  </a:lnTo>
                  <a:lnTo>
                    <a:pt x="226190" y="1813379"/>
                  </a:lnTo>
                  <a:lnTo>
                    <a:pt x="227836" y="1815194"/>
                  </a:lnTo>
                  <a:lnTo>
                    <a:pt x="229482" y="1817008"/>
                  </a:lnTo>
                  <a:lnTo>
                    <a:pt x="230893" y="1819503"/>
                  </a:lnTo>
                  <a:lnTo>
                    <a:pt x="231834" y="1821997"/>
                  </a:lnTo>
                  <a:lnTo>
                    <a:pt x="233010" y="1824719"/>
                  </a:lnTo>
                  <a:lnTo>
                    <a:pt x="233951" y="1827213"/>
                  </a:lnTo>
                  <a:lnTo>
                    <a:pt x="235362" y="1833337"/>
                  </a:lnTo>
                  <a:lnTo>
                    <a:pt x="236303" y="1839006"/>
                  </a:lnTo>
                  <a:lnTo>
                    <a:pt x="236538" y="1844449"/>
                  </a:lnTo>
                  <a:lnTo>
                    <a:pt x="236538" y="1848758"/>
                  </a:lnTo>
                  <a:lnTo>
                    <a:pt x="236303" y="1852614"/>
                  </a:lnTo>
                  <a:lnTo>
                    <a:pt x="235832" y="1856469"/>
                  </a:lnTo>
                  <a:lnTo>
                    <a:pt x="234892" y="1859871"/>
                  </a:lnTo>
                  <a:lnTo>
                    <a:pt x="233951" y="1863046"/>
                  </a:lnTo>
                  <a:lnTo>
                    <a:pt x="232775" y="1865994"/>
                  </a:lnTo>
                  <a:lnTo>
                    <a:pt x="231364" y="1868262"/>
                  </a:lnTo>
                  <a:lnTo>
                    <a:pt x="229953" y="1870303"/>
                  </a:lnTo>
                  <a:lnTo>
                    <a:pt x="228306" y="1872117"/>
                  </a:lnTo>
                  <a:lnTo>
                    <a:pt x="226895" y="1873478"/>
                  </a:lnTo>
                  <a:lnTo>
                    <a:pt x="225014" y="1874158"/>
                  </a:lnTo>
                  <a:lnTo>
                    <a:pt x="222897" y="1874839"/>
                  </a:lnTo>
                  <a:lnTo>
                    <a:pt x="221016" y="1874612"/>
                  </a:lnTo>
                  <a:lnTo>
                    <a:pt x="218899" y="1873932"/>
                  </a:lnTo>
                  <a:lnTo>
                    <a:pt x="217018" y="1873024"/>
                  </a:lnTo>
                  <a:lnTo>
                    <a:pt x="215136" y="1871437"/>
                  </a:lnTo>
                  <a:lnTo>
                    <a:pt x="213725" y="1869849"/>
                  </a:lnTo>
                  <a:lnTo>
                    <a:pt x="212784" y="1868489"/>
                  </a:lnTo>
                  <a:lnTo>
                    <a:pt x="210432" y="1864860"/>
                  </a:lnTo>
                  <a:lnTo>
                    <a:pt x="208551" y="1861005"/>
                  </a:lnTo>
                  <a:lnTo>
                    <a:pt x="207140" y="1856469"/>
                  </a:lnTo>
                  <a:lnTo>
                    <a:pt x="205964" y="1851480"/>
                  </a:lnTo>
                  <a:lnTo>
                    <a:pt x="205023" y="1846490"/>
                  </a:lnTo>
                  <a:lnTo>
                    <a:pt x="204788" y="1841501"/>
                  </a:lnTo>
                  <a:lnTo>
                    <a:pt x="204788" y="1836738"/>
                  </a:lnTo>
                  <a:lnTo>
                    <a:pt x="205023" y="1831749"/>
                  </a:lnTo>
                  <a:lnTo>
                    <a:pt x="205964" y="1826987"/>
                  </a:lnTo>
                  <a:lnTo>
                    <a:pt x="207140" y="1822451"/>
                  </a:lnTo>
                  <a:lnTo>
                    <a:pt x="208316" y="1818595"/>
                  </a:lnTo>
                  <a:lnTo>
                    <a:pt x="209256" y="1817008"/>
                  </a:lnTo>
                  <a:lnTo>
                    <a:pt x="210197" y="1815420"/>
                  </a:lnTo>
                  <a:lnTo>
                    <a:pt x="211373" y="1813833"/>
                  </a:lnTo>
                  <a:lnTo>
                    <a:pt x="212784" y="1812699"/>
                  </a:lnTo>
                  <a:lnTo>
                    <a:pt x="213725" y="1811565"/>
                  </a:lnTo>
                  <a:lnTo>
                    <a:pt x="215371" y="1810885"/>
                  </a:lnTo>
                  <a:lnTo>
                    <a:pt x="216782" y="1809978"/>
                  </a:lnTo>
                  <a:lnTo>
                    <a:pt x="218429" y="1809751"/>
                  </a:lnTo>
                  <a:close/>
                  <a:moveTo>
                    <a:pt x="325766" y="1803401"/>
                  </a:moveTo>
                  <a:lnTo>
                    <a:pt x="328276" y="1803853"/>
                  </a:lnTo>
                  <a:lnTo>
                    <a:pt x="330558" y="1804531"/>
                  </a:lnTo>
                  <a:lnTo>
                    <a:pt x="332612" y="1805661"/>
                  </a:lnTo>
                  <a:lnTo>
                    <a:pt x="334666" y="1807017"/>
                  </a:lnTo>
                  <a:lnTo>
                    <a:pt x="336491" y="1808825"/>
                  </a:lnTo>
                  <a:lnTo>
                    <a:pt x="338089" y="1810859"/>
                  </a:lnTo>
                  <a:lnTo>
                    <a:pt x="339686" y="1813345"/>
                  </a:lnTo>
                  <a:lnTo>
                    <a:pt x="341055" y="1815605"/>
                  </a:lnTo>
                  <a:lnTo>
                    <a:pt x="342196" y="1818543"/>
                  </a:lnTo>
                  <a:lnTo>
                    <a:pt x="343109" y="1821029"/>
                  </a:lnTo>
                  <a:lnTo>
                    <a:pt x="344022" y="1823967"/>
                  </a:lnTo>
                  <a:lnTo>
                    <a:pt x="344707" y="1826905"/>
                  </a:lnTo>
                  <a:lnTo>
                    <a:pt x="345619" y="1832781"/>
                  </a:lnTo>
                  <a:lnTo>
                    <a:pt x="346076" y="1838205"/>
                  </a:lnTo>
                  <a:lnTo>
                    <a:pt x="345848" y="1842725"/>
                  </a:lnTo>
                  <a:lnTo>
                    <a:pt x="345163" y="1846793"/>
                  </a:lnTo>
                  <a:lnTo>
                    <a:pt x="344478" y="1850861"/>
                  </a:lnTo>
                  <a:lnTo>
                    <a:pt x="343566" y="1854477"/>
                  </a:lnTo>
                  <a:lnTo>
                    <a:pt x="342425" y="1857641"/>
                  </a:lnTo>
                  <a:lnTo>
                    <a:pt x="340827" y="1860353"/>
                  </a:lnTo>
                  <a:lnTo>
                    <a:pt x="339230" y="1863065"/>
                  </a:lnTo>
                  <a:lnTo>
                    <a:pt x="337404" y="1864873"/>
                  </a:lnTo>
                  <a:lnTo>
                    <a:pt x="335350" y="1866455"/>
                  </a:lnTo>
                  <a:lnTo>
                    <a:pt x="333068" y="1867585"/>
                  </a:lnTo>
                  <a:lnTo>
                    <a:pt x="330786" y="1868263"/>
                  </a:lnTo>
                  <a:lnTo>
                    <a:pt x="328732" y="1868489"/>
                  </a:lnTo>
                  <a:lnTo>
                    <a:pt x="326222" y="1868037"/>
                  </a:lnTo>
                  <a:lnTo>
                    <a:pt x="323940" y="1866907"/>
                  </a:lnTo>
                  <a:lnTo>
                    <a:pt x="321658" y="1865551"/>
                  </a:lnTo>
                  <a:lnTo>
                    <a:pt x="319148" y="1863291"/>
                  </a:lnTo>
                  <a:lnTo>
                    <a:pt x="318007" y="1861709"/>
                  </a:lnTo>
                  <a:lnTo>
                    <a:pt x="316637" y="1860127"/>
                  </a:lnTo>
                  <a:lnTo>
                    <a:pt x="314583" y="1856511"/>
                  </a:lnTo>
                  <a:lnTo>
                    <a:pt x="312758" y="1852217"/>
                  </a:lnTo>
                  <a:lnTo>
                    <a:pt x="311389" y="1847923"/>
                  </a:lnTo>
                  <a:lnTo>
                    <a:pt x="310247" y="1843177"/>
                  </a:lnTo>
                  <a:lnTo>
                    <a:pt x="309791" y="1838205"/>
                  </a:lnTo>
                  <a:lnTo>
                    <a:pt x="309563" y="1833685"/>
                  </a:lnTo>
                  <a:lnTo>
                    <a:pt x="309791" y="1828713"/>
                  </a:lnTo>
                  <a:lnTo>
                    <a:pt x="310247" y="1823967"/>
                  </a:lnTo>
                  <a:lnTo>
                    <a:pt x="311389" y="1819447"/>
                  </a:lnTo>
                  <a:lnTo>
                    <a:pt x="312758" y="1815605"/>
                  </a:lnTo>
                  <a:lnTo>
                    <a:pt x="314583" y="1811989"/>
                  </a:lnTo>
                  <a:lnTo>
                    <a:pt x="315496" y="1810181"/>
                  </a:lnTo>
                  <a:lnTo>
                    <a:pt x="316637" y="1808825"/>
                  </a:lnTo>
                  <a:lnTo>
                    <a:pt x="318007" y="1807243"/>
                  </a:lnTo>
                  <a:lnTo>
                    <a:pt x="319148" y="1806339"/>
                  </a:lnTo>
                  <a:lnTo>
                    <a:pt x="320745" y="1805209"/>
                  </a:lnTo>
                  <a:lnTo>
                    <a:pt x="322342" y="1804531"/>
                  </a:lnTo>
                  <a:lnTo>
                    <a:pt x="323940" y="1803853"/>
                  </a:lnTo>
                  <a:lnTo>
                    <a:pt x="325766" y="1803401"/>
                  </a:lnTo>
                  <a:close/>
                  <a:moveTo>
                    <a:pt x="450499" y="1797051"/>
                  </a:moveTo>
                  <a:lnTo>
                    <a:pt x="453464" y="1797504"/>
                  </a:lnTo>
                  <a:lnTo>
                    <a:pt x="455972" y="1798185"/>
                  </a:lnTo>
                  <a:lnTo>
                    <a:pt x="458708" y="1799545"/>
                  </a:lnTo>
                  <a:lnTo>
                    <a:pt x="460761" y="1800906"/>
                  </a:lnTo>
                  <a:lnTo>
                    <a:pt x="462813" y="1802720"/>
                  </a:lnTo>
                  <a:lnTo>
                    <a:pt x="464637" y="1804762"/>
                  </a:lnTo>
                  <a:lnTo>
                    <a:pt x="466234" y="1807029"/>
                  </a:lnTo>
                  <a:lnTo>
                    <a:pt x="467830" y="1809524"/>
                  </a:lnTo>
                  <a:lnTo>
                    <a:pt x="469198" y="1812246"/>
                  </a:lnTo>
                  <a:lnTo>
                    <a:pt x="470338" y="1814967"/>
                  </a:lnTo>
                  <a:lnTo>
                    <a:pt x="471023" y="1817688"/>
                  </a:lnTo>
                  <a:lnTo>
                    <a:pt x="471707" y="1820637"/>
                  </a:lnTo>
                  <a:lnTo>
                    <a:pt x="472391" y="1823812"/>
                  </a:lnTo>
                  <a:lnTo>
                    <a:pt x="472847" y="1826760"/>
                  </a:lnTo>
                  <a:lnTo>
                    <a:pt x="473075" y="1829481"/>
                  </a:lnTo>
                  <a:lnTo>
                    <a:pt x="473075" y="1832203"/>
                  </a:lnTo>
                  <a:lnTo>
                    <a:pt x="472847" y="1836512"/>
                  </a:lnTo>
                  <a:lnTo>
                    <a:pt x="472391" y="1840821"/>
                  </a:lnTo>
                  <a:lnTo>
                    <a:pt x="471251" y="1844676"/>
                  </a:lnTo>
                  <a:lnTo>
                    <a:pt x="470338" y="1848305"/>
                  </a:lnTo>
                  <a:lnTo>
                    <a:pt x="468742" y="1851480"/>
                  </a:lnTo>
                  <a:lnTo>
                    <a:pt x="467146" y="1854428"/>
                  </a:lnTo>
                  <a:lnTo>
                    <a:pt x="465094" y="1856923"/>
                  </a:lnTo>
                  <a:lnTo>
                    <a:pt x="462813" y="1858737"/>
                  </a:lnTo>
                  <a:lnTo>
                    <a:pt x="460533" y="1860324"/>
                  </a:lnTo>
                  <a:lnTo>
                    <a:pt x="458252" y="1861685"/>
                  </a:lnTo>
                  <a:lnTo>
                    <a:pt x="455516" y="1862139"/>
                  </a:lnTo>
                  <a:lnTo>
                    <a:pt x="453236" y="1862139"/>
                  </a:lnTo>
                  <a:lnTo>
                    <a:pt x="450271" y="1861912"/>
                  </a:lnTo>
                  <a:lnTo>
                    <a:pt x="447763" y="1860778"/>
                  </a:lnTo>
                  <a:lnTo>
                    <a:pt x="445026" y="1859417"/>
                  </a:lnTo>
                  <a:lnTo>
                    <a:pt x="442290" y="1857149"/>
                  </a:lnTo>
                  <a:lnTo>
                    <a:pt x="441149" y="1855562"/>
                  </a:lnTo>
                  <a:lnTo>
                    <a:pt x="439553" y="1853748"/>
                  </a:lnTo>
                  <a:lnTo>
                    <a:pt x="438413" y="1852160"/>
                  </a:lnTo>
                  <a:lnTo>
                    <a:pt x="437045" y="1850119"/>
                  </a:lnTo>
                  <a:lnTo>
                    <a:pt x="435220" y="1846037"/>
                  </a:lnTo>
                  <a:lnTo>
                    <a:pt x="433624" y="1841501"/>
                  </a:lnTo>
                  <a:lnTo>
                    <a:pt x="432712" y="1836965"/>
                  </a:lnTo>
                  <a:lnTo>
                    <a:pt x="431800" y="1832203"/>
                  </a:lnTo>
                  <a:lnTo>
                    <a:pt x="431800" y="1827213"/>
                  </a:lnTo>
                  <a:lnTo>
                    <a:pt x="432256" y="1822224"/>
                  </a:lnTo>
                  <a:lnTo>
                    <a:pt x="432712" y="1817688"/>
                  </a:lnTo>
                  <a:lnTo>
                    <a:pt x="434080" y="1813379"/>
                  </a:lnTo>
                  <a:lnTo>
                    <a:pt x="435677" y="1809070"/>
                  </a:lnTo>
                  <a:lnTo>
                    <a:pt x="436589" y="1807256"/>
                  </a:lnTo>
                  <a:lnTo>
                    <a:pt x="437729" y="1805442"/>
                  </a:lnTo>
                  <a:lnTo>
                    <a:pt x="438869" y="1803854"/>
                  </a:lnTo>
                  <a:lnTo>
                    <a:pt x="440237" y="1802494"/>
                  </a:lnTo>
                  <a:lnTo>
                    <a:pt x="441606" y="1801133"/>
                  </a:lnTo>
                  <a:lnTo>
                    <a:pt x="443202" y="1799999"/>
                  </a:lnTo>
                  <a:lnTo>
                    <a:pt x="445026" y="1799092"/>
                  </a:lnTo>
                  <a:lnTo>
                    <a:pt x="446622" y="1798185"/>
                  </a:lnTo>
                  <a:lnTo>
                    <a:pt x="448675" y="1797731"/>
                  </a:lnTo>
                  <a:lnTo>
                    <a:pt x="450499" y="1797051"/>
                  </a:lnTo>
                  <a:close/>
                  <a:moveTo>
                    <a:pt x="589856" y="1790701"/>
                  </a:moveTo>
                  <a:lnTo>
                    <a:pt x="593063" y="1790928"/>
                  </a:lnTo>
                  <a:lnTo>
                    <a:pt x="596040" y="1791835"/>
                  </a:lnTo>
                  <a:lnTo>
                    <a:pt x="598560" y="1793195"/>
                  </a:lnTo>
                  <a:lnTo>
                    <a:pt x="601079" y="1794329"/>
                  </a:lnTo>
                  <a:lnTo>
                    <a:pt x="603370" y="1796144"/>
                  </a:lnTo>
                  <a:lnTo>
                    <a:pt x="605431" y="1798412"/>
                  </a:lnTo>
                  <a:lnTo>
                    <a:pt x="607263" y="1800679"/>
                  </a:lnTo>
                  <a:lnTo>
                    <a:pt x="608867" y="1803401"/>
                  </a:lnTo>
                  <a:lnTo>
                    <a:pt x="610241" y="1805896"/>
                  </a:lnTo>
                  <a:lnTo>
                    <a:pt x="611615" y="1808844"/>
                  </a:lnTo>
                  <a:lnTo>
                    <a:pt x="612302" y="1811565"/>
                  </a:lnTo>
                  <a:lnTo>
                    <a:pt x="613219" y="1814513"/>
                  </a:lnTo>
                  <a:lnTo>
                    <a:pt x="613906" y="1817462"/>
                  </a:lnTo>
                  <a:lnTo>
                    <a:pt x="614135" y="1820183"/>
                  </a:lnTo>
                  <a:lnTo>
                    <a:pt x="614364" y="1823131"/>
                  </a:lnTo>
                  <a:lnTo>
                    <a:pt x="614364" y="1825853"/>
                  </a:lnTo>
                  <a:lnTo>
                    <a:pt x="614135" y="1830389"/>
                  </a:lnTo>
                  <a:lnTo>
                    <a:pt x="613448" y="1834924"/>
                  </a:lnTo>
                  <a:lnTo>
                    <a:pt x="612302" y="1838780"/>
                  </a:lnTo>
                  <a:lnTo>
                    <a:pt x="610699" y="1842408"/>
                  </a:lnTo>
                  <a:lnTo>
                    <a:pt x="608867" y="1845810"/>
                  </a:lnTo>
                  <a:lnTo>
                    <a:pt x="606805" y="1848758"/>
                  </a:lnTo>
                  <a:lnTo>
                    <a:pt x="604515" y="1851026"/>
                  </a:lnTo>
                  <a:lnTo>
                    <a:pt x="601766" y="1853294"/>
                  </a:lnTo>
                  <a:lnTo>
                    <a:pt x="598789" y="1854428"/>
                  </a:lnTo>
                  <a:lnTo>
                    <a:pt x="596040" y="1855562"/>
                  </a:lnTo>
                  <a:lnTo>
                    <a:pt x="593063" y="1855789"/>
                  </a:lnTo>
                  <a:lnTo>
                    <a:pt x="590085" y="1855789"/>
                  </a:lnTo>
                  <a:lnTo>
                    <a:pt x="587108" y="1855108"/>
                  </a:lnTo>
                  <a:lnTo>
                    <a:pt x="583901" y="1853521"/>
                  </a:lnTo>
                  <a:lnTo>
                    <a:pt x="580923" y="1851707"/>
                  </a:lnTo>
                  <a:lnTo>
                    <a:pt x="577946" y="1848985"/>
                  </a:lnTo>
                  <a:lnTo>
                    <a:pt x="576801" y="1847171"/>
                  </a:lnTo>
                  <a:lnTo>
                    <a:pt x="575197" y="1845357"/>
                  </a:lnTo>
                  <a:lnTo>
                    <a:pt x="573136" y="1841501"/>
                  </a:lnTo>
                  <a:lnTo>
                    <a:pt x="571303" y="1837192"/>
                  </a:lnTo>
                  <a:lnTo>
                    <a:pt x="569700" y="1832883"/>
                  </a:lnTo>
                  <a:lnTo>
                    <a:pt x="568784" y="1828121"/>
                  </a:lnTo>
                  <a:lnTo>
                    <a:pt x="568326" y="1823585"/>
                  </a:lnTo>
                  <a:lnTo>
                    <a:pt x="568326" y="1819049"/>
                  </a:lnTo>
                  <a:lnTo>
                    <a:pt x="568784" y="1814287"/>
                  </a:lnTo>
                  <a:lnTo>
                    <a:pt x="569929" y="1809751"/>
                  </a:lnTo>
                  <a:lnTo>
                    <a:pt x="571533" y="1805669"/>
                  </a:lnTo>
                  <a:lnTo>
                    <a:pt x="573365" y="1801813"/>
                  </a:lnTo>
                  <a:lnTo>
                    <a:pt x="574281" y="1800226"/>
                  </a:lnTo>
                  <a:lnTo>
                    <a:pt x="575655" y="1798412"/>
                  </a:lnTo>
                  <a:lnTo>
                    <a:pt x="577030" y="1797051"/>
                  </a:lnTo>
                  <a:lnTo>
                    <a:pt x="578633" y="1795463"/>
                  </a:lnTo>
                  <a:lnTo>
                    <a:pt x="580236" y="1794329"/>
                  </a:lnTo>
                  <a:lnTo>
                    <a:pt x="581840" y="1793422"/>
                  </a:lnTo>
                  <a:lnTo>
                    <a:pt x="583672" y="1792288"/>
                  </a:lnTo>
                  <a:lnTo>
                    <a:pt x="585733" y="1791608"/>
                  </a:lnTo>
                  <a:lnTo>
                    <a:pt x="587566" y="1790928"/>
                  </a:lnTo>
                  <a:lnTo>
                    <a:pt x="589856" y="1790701"/>
                  </a:lnTo>
                  <a:close/>
                  <a:moveTo>
                    <a:pt x="742508" y="1785938"/>
                  </a:moveTo>
                  <a:lnTo>
                    <a:pt x="745879" y="1786618"/>
                  </a:lnTo>
                  <a:lnTo>
                    <a:pt x="749025" y="1787072"/>
                  </a:lnTo>
                  <a:lnTo>
                    <a:pt x="751947" y="1788432"/>
                  </a:lnTo>
                  <a:lnTo>
                    <a:pt x="754418" y="1790020"/>
                  </a:lnTo>
                  <a:lnTo>
                    <a:pt x="756666" y="1791834"/>
                  </a:lnTo>
                  <a:lnTo>
                    <a:pt x="759137" y="1793875"/>
                  </a:lnTo>
                  <a:lnTo>
                    <a:pt x="760935" y="1796143"/>
                  </a:lnTo>
                  <a:lnTo>
                    <a:pt x="762733" y="1798638"/>
                  </a:lnTo>
                  <a:lnTo>
                    <a:pt x="764081" y="1801133"/>
                  </a:lnTo>
                  <a:lnTo>
                    <a:pt x="765205" y="1804081"/>
                  </a:lnTo>
                  <a:lnTo>
                    <a:pt x="766328" y="1807029"/>
                  </a:lnTo>
                  <a:lnTo>
                    <a:pt x="767003" y="1809750"/>
                  </a:lnTo>
                  <a:lnTo>
                    <a:pt x="767901" y="1812699"/>
                  </a:lnTo>
                  <a:lnTo>
                    <a:pt x="768126" y="1815874"/>
                  </a:lnTo>
                  <a:lnTo>
                    <a:pt x="768351" y="1818368"/>
                  </a:lnTo>
                  <a:lnTo>
                    <a:pt x="768351" y="1821317"/>
                  </a:lnTo>
                  <a:lnTo>
                    <a:pt x="767901" y="1826079"/>
                  </a:lnTo>
                  <a:lnTo>
                    <a:pt x="767003" y="1830388"/>
                  </a:lnTo>
                  <a:lnTo>
                    <a:pt x="765879" y="1834243"/>
                  </a:lnTo>
                  <a:lnTo>
                    <a:pt x="764306" y="1838099"/>
                  </a:lnTo>
                  <a:lnTo>
                    <a:pt x="762284" y="1841501"/>
                  </a:lnTo>
                  <a:lnTo>
                    <a:pt x="759812" y="1843995"/>
                  </a:lnTo>
                  <a:lnTo>
                    <a:pt x="757340" y="1846717"/>
                  </a:lnTo>
                  <a:lnTo>
                    <a:pt x="754643" y="1848531"/>
                  </a:lnTo>
                  <a:lnTo>
                    <a:pt x="751497" y="1850119"/>
                  </a:lnTo>
                  <a:lnTo>
                    <a:pt x="748576" y="1850799"/>
                  </a:lnTo>
                  <a:lnTo>
                    <a:pt x="745430" y="1851026"/>
                  </a:lnTo>
                  <a:lnTo>
                    <a:pt x="742059" y="1851026"/>
                  </a:lnTo>
                  <a:lnTo>
                    <a:pt x="738913" y="1850345"/>
                  </a:lnTo>
                  <a:lnTo>
                    <a:pt x="735542" y="1848985"/>
                  </a:lnTo>
                  <a:lnTo>
                    <a:pt x="732396" y="1846944"/>
                  </a:lnTo>
                  <a:lnTo>
                    <a:pt x="729250" y="1844222"/>
                  </a:lnTo>
                  <a:lnTo>
                    <a:pt x="727677" y="1842408"/>
                  </a:lnTo>
                  <a:lnTo>
                    <a:pt x="726554" y="1840594"/>
                  </a:lnTo>
                  <a:lnTo>
                    <a:pt x="725205" y="1838779"/>
                  </a:lnTo>
                  <a:lnTo>
                    <a:pt x="723857" y="1836738"/>
                  </a:lnTo>
                  <a:lnTo>
                    <a:pt x="722059" y="1832429"/>
                  </a:lnTo>
                  <a:lnTo>
                    <a:pt x="720486" y="1828120"/>
                  </a:lnTo>
                  <a:lnTo>
                    <a:pt x="719812" y="1823358"/>
                  </a:lnTo>
                  <a:lnTo>
                    <a:pt x="719138" y="1818595"/>
                  </a:lnTo>
                  <a:lnTo>
                    <a:pt x="719587" y="1814059"/>
                  </a:lnTo>
                  <a:lnTo>
                    <a:pt x="720037" y="1809524"/>
                  </a:lnTo>
                  <a:lnTo>
                    <a:pt x="721160" y="1804988"/>
                  </a:lnTo>
                  <a:lnTo>
                    <a:pt x="722509" y="1800906"/>
                  </a:lnTo>
                  <a:lnTo>
                    <a:pt x="724981" y="1797050"/>
                  </a:lnTo>
                  <a:lnTo>
                    <a:pt x="725879" y="1795463"/>
                  </a:lnTo>
                  <a:lnTo>
                    <a:pt x="727228" y="1793649"/>
                  </a:lnTo>
                  <a:lnTo>
                    <a:pt x="728801" y="1792288"/>
                  </a:lnTo>
                  <a:lnTo>
                    <a:pt x="730374" y="1790700"/>
                  </a:lnTo>
                  <a:lnTo>
                    <a:pt x="732171" y="1789793"/>
                  </a:lnTo>
                  <a:lnTo>
                    <a:pt x="733969" y="1788659"/>
                  </a:lnTo>
                  <a:lnTo>
                    <a:pt x="735767" y="1787525"/>
                  </a:lnTo>
                  <a:lnTo>
                    <a:pt x="737789" y="1786845"/>
                  </a:lnTo>
                  <a:lnTo>
                    <a:pt x="740261" y="1786391"/>
                  </a:lnTo>
                  <a:lnTo>
                    <a:pt x="742508" y="1785938"/>
                  </a:lnTo>
                  <a:close/>
                  <a:moveTo>
                    <a:pt x="2969442" y="1784350"/>
                  </a:moveTo>
                  <a:lnTo>
                    <a:pt x="2972661" y="1785030"/>
                  </a:lnTo>
                  <a:lnTo>
                    <a:pt x="2975881" y="1785937"/>
                  </a:lnTo>
                  <a:lnTo>
                    <a:pt x="2978410" y="1787298"/>
                  </a:lnTo>
                  <a:lnTo>
                    <a:pt x="2981170" y="1788885"/>
                  </a:lnTo>
                  <a:lnTo>
                    <a:pt x="2983240" y="1790700"/>
                  </a:lnTo>
                  <a:lnTo>
                    <a:pt x="2985309" y="1792968"/>
                  </a:lnTo>
                  <a:lnTo>
                    <a:pt x="2986919" y="1795462"/>
                  </a:lnTo>
                  <a:lnTo>
                    <a:pt x="2988529" y="1797957"/>
                  </a:lnTo>
                  <a:lnTo>
                    <a:pt x="2989909" y="1800905"/>
                  </a:lnTo>
                  <a:lnTo>
                    <a:pt x="2990599" y="1803853"/>
                  </a:lnTo>
                  <a:lnTo>
                    <a:pt x="2991518" y="1806575"/>
                  </a:lnTo>
                  <a:lnTo>
                    <a:pt x="2991978" y="1809523"/>
                  </a:lnTo>
                  <a:lnTo>
                    <a:pt x="2992438" y="1812471"/>
                  </a:lnTo>
                  <a:lnTo>
                    <a:pt x="2992438" y="1815420"/>
                  </a:lnTo>
                  <a:lnTo>
                    <a:pt x="2992438" y="1818141"/>
                  </a:lnTo>
                  <a:lnTo>
                    <a:pt x="2992208" y="1821089"/>
                  </a:lnTo>
                  <a:lnTo>
                    <a:pt x="2991518" y="1825625"/>
                  </a:lnTo>
                  <a:lnTo>
                    <a:pt x="2990139" y="1829934"/>
                  </a:lnTo>
                  <a:lnTo>
                    <a:pt x="2988529" y="1833789"/>
                  </a:lnTo>
                  <a:lnTo>
                    <a:pt x="2986689" y="1837418"/>
                  </a:lnTo>
                  <a:lnTo>
                    <a:pt x="2984389" y="1840593"/>
                  </a:lnTo>
                  <a:lnTo>
                    <a:pt x="2981630" y="1843088"/>
                  </a:lnTo>
                  <a:lnTo>
                    <a:pt x="2979100" y="1845582"/>
                  </a:lnTo>
                  <a:lnTo>
                    <a:pt x="2976111" y="1847397"/>
                  </a:lnTo>
                  <a:lnTo>
                    <a:pt x="2972891" y="1848757"/>
                  </a:lnTo>
                  <a:lnTo>
                    <a:pt x="2969671" y="1849211"/>
                  </a:lnTo>
                  <a:lnTo>
                    <a:pt x="2966682" y="1849438"/>
                  </a:lnTo>
                  <a:lnTo>
                    <a:pt x="2963232" y="1849211"/>
                  </a:lnTo>
                  <a:lnTo>
                    <a:pt x="2960013" y="1848077"/>
                  </a:lnTo>
                  <a:lnTo>
                    <a:pt x="2957023" y="1846490"/>
                  </a:lnTo>
                  <a:lnTo>
                    <a:pt x="2953804" y="1844448"/>
                  </a:lnTo>
                  <a:lnTo>
                    <a:pt x="2951274" y="1841727"/>
                  </a:lnTo>
                  <a:lnTo>
                    <a:pt x="2949664" y="1839913"/>
                  </a:lnTo>
                  <a:lnTo>
                    <a:pt x="2948285" y="1837872"/>
                  </a:lnTo>
                  <a:lnTo>
                    <a:pt x="2947365" y="1835831"/>
                  </a:lnTo>
                  <a:lnTo>
                    <a:pt x="2946215" y="1833789"/>
                  </a:lnTo>
                  <a:lnTo>
                    <a:pt x="2944835" y="1829707"/>
                  </a:lnTo>
                  <a:lnTo>
                    <a:pt x="2943915" y="1824945"/>
                  </a:lnTo>
                  <a:lnTo>
                    <a:pt x="2943225" y="1820409"/>
                  </a:lnTo>
                  <a:lnTo>
                    <a:pt x="2943225" y="1815873"/>
                  </a:lnTo>
                  <a:lnTo>
                    <a:pt x="2943915" y="1811111"/>
                  </a:lnTo>
                  <a:lnTo>
                    <a:pt x="2944605" y="1806348"/>
                  </a:lnTo>
                  <a:lnTo>
                    <a:pt x="2946215" y="1802266"/>
                  </a:lnTo>
                  <a:lnTo>
                    <a:pt x="2948285" y="1797957"/>
                  </a:lnTo>
                  <a:lnTo>
                    <a:pt x="2950814" y="1794328"/>
                  </a:lnTo>
                  <a:lnTo>
                    <a:pt x="2951964" y="1792741"/>
                  </a:lnTo>
                  <a:lnTo>
                    <a:pt x="2953574" y="1791153"/>
                  </a:lnTo>
                  <a:lnTo>
                    <a:pt x="2955184" y="1789566"/>
                  </a:lnTo>
                  <a:lnTo>
                    <a:pt x="2956793" y="1788432"/>
                  </a:lnTo>
                  <a:lnTo>
                    <a:pt x="2958633" y="1787298"/>
                  </a:lnTo>
                  <a:lnTo>
                    <a:pt x="2960473" y="1786164"/>
                  </a:lnTo>
                  <a:lnTo>
                    <a:pt x="2962543" y="1785484"/>
                  </a:lnTo>
                  <a:lnTo>
                    <a:pt x="2964842" y="1785030"/>
                  </a:lnTo>
                  <a:lnTo>
                    <a:pt x="2967142" y="1784577"/>
                  </a:lnTo>
                  <a:lnTo>
                    <a:pt x="2969442" y="1784350"/>
                  </a:lnTo>
                  <a:close/>
                  <a:moveTo>
                    <a:pt x="908242" y="1782763"/>
                  </a:moveTo>
                  <a:lnTo>
                    <a:pt x="911965" y="1782990"/>
                  </a:lnTo>
                  <a:lnTo>
                    <a:pt x="915455" y="1783897"/>
                  </a:lnTo>
                  <a:lnTo>
                    <a:pt x="918712" y="1785031"/>
                  </a:lnTo>
                  <a:lnTo>
                    <a:pt x="921504" y="1786618"/>
                  </a:lnTo>
                  <a:lnTo>
                    <a:pt x="924063" y="1788432"/>
                  </a:lnTo>
                  <a:lnTo>
                    <a:pt x="926389" y="1790700"/>
                  </a:lnTo>
                  <a:lnTo>
                    <a:pt x="928716" y="1792741"/>
                  </a:lnTo>
                  <a:lnTo>
                    <a:pt x="930577" y="1795236"/>
                  </a:lnTo>
                  <a:lnTo>
                    <a:pt x="932206" y="1797958"/>
                  </a:lnTo>
                  <a:lnTo>
                    <a:pt x="933369" y="1800679"/>
                  </a:lnTo>
                  <a:lnTo>
                    <a:pt x="934532" y="1803627"/>
                  </a:lnTo>
                  <a:lnTo>
                    <a:pt x="935230" y="1806575"/>
                  </a:lnTo>
                  <a:lnTo>
                    <a:pt x="936161" y="1809297"/>
                  </a:lnTo>
                  <a:lnTo>
                    <a:pt x="936393" y="1812472"/>
                  </a:lnTo>
                  <a:lnTo>
                    <a:pt x="936626" y="1815193"/>
                  </a:lnTo>
                  <a:lnTo>
                    <a:pt x="936626" y="1817915"/>
                  </a:lnTo>
                  <a:lnTo>
                    <a:pt x="936161" y="1822904"/>
                  </a:lnTo>
                  <a:lnTo>
                    <a:pt x="934997" y="1827440"/>
                  </a:lnTo>
                  <a:lnTo>
                    <a:pt x="933369" y="1831522"/>
                  </a:lnTo>
                  <a:lnTo>
                    <a:pt x="931275" y="1835604"/>
                  </a:lnTo>
                  <a:lnTo>
                    <a:pt x="928948" y="1838552"/>
                  </a:lnTo>
                  <a:lnTo>
                    <a:pt x="926157" y="1841501"/>
                  </a:lnTo>
                  <a:lnTo>
                    <a:pt x="923365" y="1843769"/>
                  </a:lnTo>
                  <a:lnTo>
                    <a:pt x="919875" y="1845810"/>
                  </a:lnTo>
                  <a:lnTo>
                    <a:pt x="916385" y="1846944"/>
                  </a:lnTo>
                  <a:lnTo>
                    <a:pt x="912895" y="1847851"/>
                  </a:lnTo>
                  <a:lnTo>
                    <a:pt x="909173" y="1847851"/>
                  </a:lnTo>
                  <a:lnTo>
                    <a:pt x="905451" y="1847170"/>
                  </a:lnTo>
                  <a:lnTo>
                    <a:pt x="903357" y="1846717"/>
                  </a:lnTo>
                  <a:lnTo>
                    <a:pt x="901496" y="1846263"/>
                  </a:lnTo>
                  <a:lnTo>
                    <a:pt x="899634" y="1845356"/>
                  </a:lnTo>
                  <a:lnTo>
                    <a:pt x="898006" y="1844449"/>
                  </a:lnTo>
                  <a:lnTo>
                    <a:pt x="896145" y="1843088"/>
                  </a:lnTo>
                  <a:lnTo>
                    <a:pt x="894516" y="1841727"/>
                  </a:lnTo>
                  <a:lnTo>
                    <a:pt x="892655" y="1840594"/>
                  </a:lnTo>
                  <a:lnTo>
                    <a:pt x="891026" y="1838552"/>
                  </a:lnTo>
                  <a:lnTo>
                    <a:pt x="889863" y="1836738"/>
                  </a:lnTo>
                  <a:lnTo>
                    <a:pt x="888467" y="1834924"/>
                  </a:lnTo>
                  <a:lnTo>
                    <a:pt x="886141" y="1831068"/>
                  </a:lnTo>
                  <a:lnTo>
                    <a:pt x="884512" y="1826986"/>
                  </a:lnTo>
                  <a:lnTo>
                    <a:pt x="883349" y="1822451"/>
                  </a:lnTo>
                  <a:lnTo>
                    <a:pt x="882651" y="1817915"/>
                  </a:lnTo>
                  <a:lnTo>
                    <a:pt x="882651" y="1813606"/>
                  </a:lnTo>
                  <a:lnTo>
                    <a:pt x="882884" y="1808843"/>
                  </a:lnTo>
                  <a:lnTo>
                    <a:pt x="883581" y="1804761"/>
                  </a:lnTo>
                  <a:lnTo>
                    <a:pt x="884977" y="1800452"/>
                  </a:lnTo>
                  <a:lnTo>
                    <a:pt x="886839" y="1796597"/>
                  </a:lnTo>
                  <a:lnTo>
                    <a:pt x="889165" y="1792968"/>
                  </a:lnTo>
                  <a:lnTo>
                    <a:pt x="890561" y="1791381"/>
                  </a:lnTo>
                  <a:lnTo>
                    <a:pt x="892190" y="1789793"/>
                  </a:lnTo>
                  <a:lnTo>
                    <a:pt x="893818" y="1788432"/>
                  </a:lnTo>
                  <a:lnTo>
                    <a:pt x="895447" y="1787298"/>
                  </a:lnTo>
                  <a:lnTo>
                    <a:pt x="897308" y="1785938"/>
                  </a:lnTo>
                  <a:lnTo>
                    <a:pt x="899169" y="1784804"/>
                  </a:lnTo>
                  <a:lnTo>
                    <a:pt x="901263" y="1784123"/>
                  </a:lnTo>
                  <a:lnTo>
                    <a:pt x="903357" y="1783443"/>
                  </a:lnTo>
                  <a:lnTo>
                    <a:pt x="905916" y="1782990"/>
                  </a:lnTo>
                  <a:lnTo>
                    <a:pt x="908242" y="1782763"/>
                  </a:lnTo>
                  <a:close/>
                  <a:moveTo>
                    <a:pt x="0" y="1779588"/>
                  </a:moveTo>
                  <a:lnTo>
                    <a:pt x="3175" y="1838326"/>
                  </a:lnTo>
                  <a:lnTo>
                    <a:pt x="2309" y="1832119"/>
                  </a:lnTo>
                  <a:lnTo>
                    <a:pt x="1443" y="1811062"/>
                  </a:lnTo>
                  <a:lnTo>
                    <a:pt x="0" y="1779588"/>
                  </a:lnTo>
                  <a:close/>
                  <a:moveTo>
                    <a:pt x="1652807" y="1771650"/>
                  </a:moveTo>
                  <a:lnTo>
                    <a:pt x="1657180" y="1772102"/>
                  </a:lnTo>
                  <a:lnTo>
                    <a:pt x="1661093" y="1773006"/>
                  </a:lnTo>
                  <a:lnTo>
                    <a:pt x="1664775" y="1774362"/>
                  </a:lnTo>
                  <a:lnTo>
                    <a:pt x="1667997" y="1775718"/>
                  </a:lnTo>
                  <a:lnTo>
                    <a:pt x="1670989" y="1777752"/>
                  </a:lnTo>
                  <a:lnTo>
                    <a:pt x="1673521" y="1779786"/>
                  </a:lnTo>
                  <a:lnTo>
                    <a:pt x="1676053" y="1782046"/>
                  </a:lnTo>
                  <a:lnTo>
                    <a:pt x="1678124" y="1784758"/>
                  </a:lnTo>
                  <a:lnTo>
                    <a:pt x="1679736" y="1787244"/>
                  </a:lnTo>
                  <a:lnTo>
                    <a:pt x="1681347" y="1790182"/>
                  </a:lnTo>
                  <a:lnTo>
                    <a:pt x="1682267" y="1792894"/>
                  </a:lnTo>
                  <a:lnTo>
                    <a:pt x="1683418" y="1795832"/>
                  </a:lnTo>
                  <a:lnTo>
                    <a:pt x="1683878" y="1798996"/>
                  </a:lnTo>
                  <a:lnTo>
                    <a:pt x="1684109" y="1801934"/>
                  </a:lnTo>
                  <a:lnTo>
                    <a:pt x="1684339" y="1804646"/>
                  </a:lnTo>
                  <a:lnTo>
                    <a:pt x="1684109" y="1807358"/>
                  </a:lnTo>
                  <a:lnTo>
                    <a:pt x="1683878" y="1809844"/>
                  </a:lnTo>
                  <a:lnTo>
                    <a:pt x="1683418" y="1812556"/>
                  </a:lnTo>
                  <a:lnTo>
                    <a:pt x="1682728" y="1814816"/>
                  </a:lnTo>
                  <a:lnTo>
                    <a:pt x="1682037" y="1817302"/>
                  </a:lnTo>
                  <a:lnTo>
                    <a:pt x="1680886" y="1819562"/>
                  </a:lnTo>
                  <a:lnTo>
                    <a:pt x="1679966" y="1821596"/>
                  </a:lnTo>
                  <a:lnTo>
                    <a:pt x="1678585" y="1823404"/>
                  </a:lnTo>
                  <a:lnTo>
                    <a:pt x="1677204" y="1825212"/>
                  </a:lnTo>
                  <a:lnTo>
                    <a:pt x="1675593" y="1827020"/>
                  </a:lnTo>
                  <a:lnTo>
                    <a:pt x="1673982" y="1828602"/>
                  </a:lnTo>
                  <a:lnTo>
                    <a:pt x="1672140" y="1830184"/>
                  </a:lnTo>
                  <a:lnTo>
                    <a:pt x="1670529" y="1831540"/>
                  </a:lnTo>
                  <a:lnTo>
                    <a:pt x="1668458" y="1832670"/>
                  </a:lnTo>
                  <a:lnTo>
                    <a:pt x="1666616" y="1833574"/>
                  </a:lnTo>
                  <a:lnTo>
                    <a:pt x="1664775" y="1834704"/>
                  </a:lnTo>
                  <a:lnTo>
                    <a:pt x="1662704" y="1835382"/>
                  </a:lnTo>
                  <a:lnTo>
                    <a:pt x="1660632" y="1836060"/>
                  </a:lnTo>
                  <a:lnTo>
                    <a:pt x="1658561" y="1836512"/>
                  </a:lnTo>
                  <a:lnTo>
                    <a:pt x="1656029" y="1836738"/>
                  </a:lnTo>
                  <a:lnTo>
                    <a:pt x="1653958" y="1836738"/>
                  </a:lnTo>
                  <a:lnTo>
                    <a:pt x="1651886" y="1836738"/>
                  </a:lnTo>
                  <a:lnTo>
                    <a:pt x="1649815" y="1836512"/>
                  </a:lnTo>
                  <a:lnTo>
                    <a:pt x="1647283" y="1836286"/>
                  </a:lnTo>
                  <a:lnTo>
                    <a:pt x="1645212" y="1835608"/>
                  </a:lnTo>
                  <a:lnTo>
                    <a:pt x="1643140" y="1834930"/>
                  </a:lnTo>
                  <a:lnTo>
                    <a:pt x="1641069" y="1834026"/>
                  </a:lnTo>
                  <a:lnTo>
                    <a:pt x="1638767" y="1833122"/>
                  </a:lnTo>
                  <a:lnTo>
                    <a:pt x="1636696" y="1831766"/>
                  </a:lnTo>
                  <a:lnTo>
                    <a:pt x="1634854" y="1830184"/>
                  </a:lnTo>
                  <a:lnTo>
                    <a:pt x="1633013" y="1828602"/>
                  </a:lnTo>
                  <a:lnTo>
                    <a:pt x="1631172" y="1826794"/>
                  </a:lnTo>
                  <a:lnTo>
                    <a:pt x="1629561" y="1824986"/>
                  </a:lnTo>
                  <a:lnTo>
                    <a:pt x="1627950" y="1823178"/>
                  </a:lnTo>
                  <a:lnTo>
                    <a:pt x="1626799" y="1821144"/>
                  </a:lnTo>
                  <a:lnTo>
                    <a:pt x="1624727" y="1817302"/>
                  </a:lnTo>
                  <a:lnTo>
                    <a:pt x="1623577" y="1813008"/>
                  </a:lnTo>
                  <a:lnTo>
                    <a:pt x="1622656" y="1808940"/>
                  </a:lnTo>
                  <a:lnTo>
                    <a:pt x="1622426" y="1804420"/>
                  </a:lnTo>
                  <a:lnTo>
                    <a:pt x="1622426" y="1800126"/>
                  </a:lnTo>
                  <a:lnTo>
                    <a:pt x="1623116" y="1795832"/>
                  </a:lnTo>
                  <a:lnTo>
                    <a:pt x="1624497" y="1791764"/>
                  </a:lnTo>
                  <a:lnTo>
                    <a:pt x="1626338" y="1787696"/>
                  </a:lnTo>
                  <a:lnTo>
                    <a:pt x="1628870" y="1784080"/>
                  </a:lnTo>
                  <a:lnTo>
                    <a:pt x="1631632" y="1781142"/>
                  </a:lnTo>
                  <a:lnTo>
                    <a:pt x="1633243" y="1779560"/>
                  </a:lnTo>
                  <a:lnTo>
                    <a:pt x="1634854" y="1778204"/>
                  </a:lnTo>
                  <a:lnTo>
                    <a:pt x="1636696" y="1776848"/>
                  </a:lnTo>
                  <a:lnTo>
                    <a:pt x="1638767" y="1775492"/>
                  </a:lnTo>
                  <a:lnTo>
                    <a:pt x="1641069" y="1774588"/>
                  </a:lnTo>
                  <a:lnTo>
                    <a:pt x="1643140" y="1773684"/>
                  </a:lnTo>
                  <a:lnTo>
                    <a:pt x="1645442" y="1773006"/>
                  </a:lnTo>
                  <a:lnTo>
                    <a:pt x="1647743" y="1772554"/>
                  </a:lnTo>
                  <a:lnTo>
                    <a:pt x="1650275" y="1771876"/>
                  </a:lnTo>
                  <a:lnTo>
                    <a:pt x="1652807" y="1771650"/>
                  </a:lnTo>
                  <a:close/>
                  <a:moveTo>
                    <a:pt x="10055" y="1768476"/>
                  </a:moveTo>
                  <a:lnTo>
                    <a:pt x="10478" y="1768701"/>
                  </a:lnTo>
                  <a:lnTo>
                    <a:pt x="10690" y="1769602"/>
                  </a:lnTo>
                  <a:lnTo>
                    <a:pt x="11748" y="1772079"/>
                  </a:lnTo>
                  <a:lnTo>
                    <a:pt x="12171" y="1775908"/>
                  </a:lnTo>
                  <a:lnTo>
                    <a:pt x="12806" y="1780638"/>
                  </a:lnTo>
                  <a:lnTo>
                    <a:pt x="13653" y="1791898"/>
                  </a:lnTo>
                  <a:lnTo>
                    <a:pt x="14076" y="1803159"/>
                  </a:lnTo>
                  <a:lnTo>
                    <a:pt x="14288" y="1812168"/>
                  </a:lnTo>
                  <a:lnTo>
                    <a:pt x="14076" y="1821402"/>
                  </a:lnTo>
                  <a:lnTo>
                    <a:pt x="13865" y="1825906"/>
                  </a:lnTo>
                  <a:lnTo>
                    <a:pt x="13441" y="1829510"/>
                  </a:lnTo>
                  <a:lnTo>
                    <a:pt x="12806" y="1831987"/>
                  </a:lnTo>
                  <a:lnTo>
                    <a:pt x="12595" y="1833113"/>
                  </a:lnTo>
                  <a:lnTo>
                    <a:pt x="12171" y="1833564"/>
                  </a:lnTo>
                  <a:lnTo>
                    <a:pt x="11960" y="1833339"/>
                  </a:lnTo>
                  <a:lnTo>
                    <a:pt x="11536" y="1832888"/>
                  </a:lnTo>
                  <a:lnTo>
                    <a:pt x="10901" y="1830636"/>
                  </a:lnTo>
                  <a:lnTo>
                    <a:pt x="10266" y="1827708"/>
                  </a:lnTo>
                  <a:lnTo>
                    <a:pt x="9631" y="1823429"/>
                  </a:lnTo>
                  <a:lnTo>
                    <a:pt x="8785" y="1813519"/>
                  </a:lnTo>
                  <a:lnTo>
                    <a:pt x="8361" y="1802258"/>
                  </a:lnTo>
                  <a:lnTo>
                    <a:pt x="7938" y="1790547"/>
                  </a:lnTo>
                  <a:lnTo>
                    <a:pt x="8361" y="1780187"/>
                  </a:lnTo>
                  <a:lnTo>
                    <a:pt x="8573" y="1775683"/>
                  </a:lnTo>
                  <a:lnTo>
                    <a:pt x="8785" y="1772304"/>
                  </a:lnTo>
                  <a:lnTo>
                    <a:pt x="9208" y="1769827"/>
                  </a:lnTo>
                  <a:lnTo>
                    <a:pt x="9631" y="1768926"/>
                  </a:lnTo>
                  <a:lnTo>
                    <a:pt x="10055" y="1768476"/>
                  </a:lnTo>
                  <a:close/>
                  <a:moveTo>
                    <a:pt x="37131" y="1762126"/>
                  </a:moveTo>
                  <a:lnTo>
                    <a:pt x="37777" y="1762352"/>
                  </a:lnTo>
                  <a:lnTo>
                    <a:pt x="38853" y="1763256"/>
                  </a:lnTo>
                  <a:lnTo>
                    <a:pt x="39499" y="1764386"/>
                  </a:lnTo>
                  <a:lnTo>
                    <a:pt x="39930" y="1765742"/>
                  </a:lnTo>
                  <a:lnTo>
                    <a:pt x="41221" y="1769584"/>
                  </a:lnTo>
                  <a:lnTo>
                    <a:pt x="42513" y="1774330"/>
                  </a:lnTo>
                  <a:lnTo>
                    <a:pt x="43158" y="1779980"/>
                  </a:lnTo>
                  <a:lnTo>
                    <a:pt x="43804" y="1785630"/>
                  </a:lnTo>
                  <a:lnTo>
                    <a:pt x="44235" y="1791280"/>
                  </a:lnTo>
                  <a:lnTo>
                    <a:pt x="44450" y="1797156"/>
                  </a:lnTo>
                  <a:lnTo>
                    <a:pt x="44235" y="1803936"/>
                  </a:lnTo>
                  <a:lnTo>
                    <a:pt x="44019" y="1810038"/>
                  </a:lnTo>
                  <a:lnTo>
                    <a:pt x="43374" y="1815462"/>
                  </a:lnTo>
                  <a:lnTo>
                    <a:pt x="42728" y="1820208"/>
                  </a:lnTo>
                  <a:lnTo>
                    <a:pt x="41652" y="1823824"/>
                  </a:lnTo>
                  <a:lnTo>
                    <a:pt x="41221" y="1825180"/>
                  </a:lnTo>
                  <a:lnTo>
                    <a:pt x="40791" y="1826310"/>
                  </a:lnTo>
                  <a:lnTo>
                    <a:pt x="39930" y="1826988"/>
                  </a:lnTo>
                  <a:lnTo>
                    <a:pt x="39499" y="1827214"/>
                  </a:lnTo>
                  <a:lnTo>
                    <a:pt x="38853" y="1827214"/>
                  </a:lnTo>
                  <a:lnTo>
                    <a:pt x="37992" y="1826988"/>
                  </a:lnTo>
                  <a:lnTo>
                    <a:pt x="37562" y="1826310"/>
                  </a:lnTo>
                  <a:lnTo>
                    <a:pt x="37131" y="1825406"/>
                  </a:lnTo>
                  <a:lnTo>
                    <a:pt x="36055" y="1822920"/>
                  </a:lnTo>
                  <a:lnTo>
                    <a:pt x="34979" y="1819530"/>
                  </a:lnTo>
                  <a:lnTo>
                    <a:pt x="34333" y="1815236"/>
                  </a:lnTo>
                  <a:lnTo>
                    <a:pt x="33472" y="1810716"/>
                  </a:lnTo>
                  <a:lnTo>
                    <a:pt x="32826" y="1805292"/>
                  </a:lnTo>
                  <a:lnTo>
                    <a:pt x="32396" y="1799868"/>
                  </a:lnTo>
                  <a:lnTo>
                    <a:pt x="31965" y="1794218"/>
                  </a:lnTo>
                  <a:lnTo>
                    <a:pt x="31750" y="1788794"/>
                  </a:lnTo>
                  <a:lnTo>
                    <a:pt x="31965" y="1783370"/>
                  </a:lnTo>
                  <a:lnTo>
                    <a:pt x="32396" y="1778172"/>
                  </a:lnTo>
                  <a:lnTo>
                    <a:pt x="32611" y="1773426"/>
                  </a:lnTo>
                  <a:lnTo>
                    <a:pt x="33257" y="1769132"/>
                  </a:lnTo>
                  <a:lnTo>
                    <a:pt x="34333" y="1765742"/>
                  </a:lnTo>
                  <a:lnTo>
                    <a:pt x="34763" y="1764612"/>
                  </a:lnTo>
                  <a:lnTo>
                    <a:pt x="35624" y="1763482"/>
                  </a:lnTo>
                  <a:lnTo>
                    <a:pt x="36270" y="1762804"/>
                  </a:lnTo>
                  <a:lnTo>
                    <a:pt x="37131" y="1762126"/>
                  </a:lnTo>
                  <a:close/>
                  <a:moveTo>
                    <a:pt x="90135" y="1754188"/>
                  </a:moveTo>
                  <a:lnTo>
                    <a:pt x="91511" y="1754649"/>
                  </a:lnTo>
                  <a:lnTo>
                    <a:pt x="92887" y="1755341"/>
                  </a:lnTo>
                  <a:lnTo>
                    <a:pt x="94263" y="1756495"/>
                  </a:lnTo>
                  <a:lnTo>
                    <a:pt x="95180" y="1757879"/>
                  </a:lnTo>
                  <a:lnTo>
                    <a:pt x="96327" y="1759725"/>
                  </a:lnTo>
                  <a:lnTo>
                    <a:pt x="97015" y="1761801"/>
                  </a:lnTo>
                  <a:lnTo>
                    <a:pt x="98620" y="1766646"/>
                  </a:lnTo>
                  <a:lnTo>
                    <a:pt x="99996" y="1772183"/>
                  </a:lnTo>
                  <a:lnTo>
                    <a:pt x="100684" y="1778412"/>
                  </a:lnTo>
                  <a:lnTo>
                    <a:pt x="101372" y="1784180"/>
                  </a:lnTo>
                  <a:lnTo>
                    <a:pt x="101601" y="1789717"/>
                  </a:lnTo>
                  <a:lnTo>
                    <a:pt x="101372" y="1797100"/>
                  </a:lnTo>
                  <a:lnTo>
                    <a:pt x="100454" y="1804021"/>
                  </a:lnTo>
                  <a:lnTo>
                    <a:pt x="99537" y="1810019"/>
                  </a:lnTo>
                  <a:lnTo>
                    <a:pt x="98620" y="1812327"/>
                  </a:lnTo>
                  <a:lnTo>
                    <a:pt x="97932" y="1814403"/>
                  </a:lnTo>
                  <a:lnTo>
                    <a:pt x="97015" y="1816710"/>
                  </a:lnTo>
                  <a:lnTo>
                    <a:pt x="96097" y="1818094"/>
                  </a:lnTo>
                  <a:lnTo>
                    <a:pt x="94951" y="1819248"/>
                  </a:lnTo>
                  <a:lnTo>
                    <a:pt x="93804" y="1820401"/>
                  </a:lnTo>
                  <a:lnTo>
                    <a:pt x="92887" y="1820632"/>
                  </a:lnTo>
                  <a:lnTo>
                    <a:pt x="91740" y="1820863"/>
                  </a:lnTo>
                  <a:lnTo>
                    <a:pt x="90365" y="1820632"/>
                  </a:lnTo>
                  <a:lnTo>
                    <a:pt x="89447" y="1819709"/>
                  </a:lnTo>
                  <a:lnTo>
                    <a:pt x="88301" y="1818786"/>
                  </a:lnTo>
                  <a:lnTo>
                    <a:pt x="87613" y="1817633"/>
                  </a:lnTo>
                  <a:lnTo>
                    <a:pt x="86008" y="1814403"/>
                  </a:lnTo>
                  <a:lnTo>
                    <a:pt x="84632" y="1810712"/>
                  </a:lnTo>
                  <a:lnTo>
                    <a:pt x="83256" y="1806328"/>
                  </a:lnTo>
                  <a:lnTo>
                    <a:pt x="82339" y="1801483"/>
                  </a:lnTo>
                  <a:lnTo>
                    <a:pt x="81421" y="1796177"/>
                  </a:lnTo>
                  <a:lnTo>
                    <a:pt x="81192" y="1790871"/>
                  </a:lnTo>
                  <a:lnTo>
                    <a:pt x="80963" y="1785334"/>
                  </a:lnTo>
                  <a:lnTo>
                    <a:pt x="80963" y="1779566"/>
                  </a:lnTo>
                  <a:lnTo>
                    <a:pt x="81192" y="1774259"/>
                  </a:lnTo>
                  <a:lnTo>
                    <a:pt x="82109" y="1769415"/>
                  </a:lnTo>
                  <a:lnTo>
                    <a:pt x="82797" y="1764800"/>
                  </a:lnTo>
                  <a:lnTo>
                    <a:pt x="84173" y="1761109"/>
                  </a:lnTo>
                  <a:lnTo>
                    <a:pt x="84861" y="1759263"/>
                  </a:lnTo>
                  <a:lnTo>
                    <a:pt x="85778" y="1757879"/>
                  </a:lnTo>
                  <a:lnTo>
                    <a:pt x="86696" y="1756495"/>
                  </a:lnTo>
                  <a:lnTo>
                    <a:pt x="87842" y="1755572"/>
                  </a:lnTo>
                  <a:lnTo>
                    <a:pt x="88989" y="1754649"/>
                  </a:lnTo>
                  <a:lnTo>
                    <a:pt x="90135" y="1754188"/>
                  </a:lnTo>
                  <a:close/>
                  <a:moveTo>
                    <a:pt x="166701" y="1747838"/>
                  </a:moveTo>
                  <a:lnTo>
                    <a:pt x="168486" y="1748063"/>
                  </a:lnTo>
                  <a:lnTo>
                    <a:pt x="170047" y="1748739"/>
                  </a:lnTo>
                  <a:lnTo>
                    <a:pt x="171831" y="1750090"/>
                  </a:lnTo>
                  <a:lnTo>
                    <a:pt x="173169" y="1751441"/>
                  </a:lnTo>
                  <a:lnTo>
                    <a:pt x="174731" y="1753243"/>
                  </a:lnTo>
                  <a:lnTo>
                    <a:pt x="175623" y="1755270"/>
                  </a:lnTo>
                  <a:lnTo>
                    <a:pt x="176738" y="1757522"/>
                  </a:lnTo>
                  <a:lnTo>
                    <a:pt x="177630" y="1760000"/>
                  </a:lnTo>
                  <a:lnTo>
                    <a:pt x="179192" y="1765405"/>
                  </a:lnTo>
                  <a:lnTo>
                    <a:pt x="180307" y="1771260"/>
                  </a:lnTo>
                  <a:lnTo>
                    <a:pt x="180976" y="1777116"/>
                  </a:lnTo>
                  <a:lnTo>
                    <a:pt x="180976" y="1782521"/>
                  </a:lnTo>
                  <a:lnTo>
                    <a:pt x="180976" y="1786575"/>
                  </a:lnTo>
                  <a:lnTo>
                    <a:pt x="180753" y="1790404"/>
                  </a:lnTo>
                  <a:lnTo>
                    <a:pt x="180307" y="1794007"/>
                  </a:lnTo>
                  <a:lnTo>
                    <a:pt x="179415" y="1797386"/>
                  </a:lnTo>
                  <a:lnTo>
                    <a:pt x="178745" y="1800088"/>
                  </a:lnTo>
                  <a:lnTo>
                    <a:pt x="177630" y="1803016"/>
                  </a:lnTo>
                  <a:lnTo>
                    <a:pt x="176738" y="1805494"/>
                  </a:lnTo>
                  <a:lnTo>
                    <a:pt x="175400" y="1807746"/>
                  </a:lnTo>
                  <a:lnTo>
                    <a:pt x="174062" y="1809547"/>
                  </a:lnTo>
                  <a:lnTo>
                    <a:pt x="172723" y="1810899"/>
                  </a:lnTo>
                  <a:lnTo>
                    <a:pt x="171385" y="1811800"/>
                  </a:lnTo>
                  <a:lnTo>
                    <a:pt x="169824" y="1812701"/>
                  </a:lnTo>
                  <a:lnTo>
                    <a:pt x="168263" y="1812926"/>
                  </a:lnTo>
                  <a:lnTo>
                    <a:pt x="166701" y="1812701"/>
                  </a:lnTo>
                  <a:lnTo>
                    <a:pt x="165140" y="1811800"/>
                  </a:lnTo>
                  <a:lnTo>
                    <a:pt x="163356" y="1810899"/>
                  </a:lnTo>
                  <a:lnTo>
                    <a:pt x="162240" y="1809547"/>
                  </a:lnTo>
                  <a:lnTo>
                    <a:pt x="161348" y="1808196"/>
                  </a:lnTo>
                  <a:lnTo>
                    <a:pt x="159118" y="1804818"/>
                  </a:lnTo>
                  <a:lnTo>
                    <a:pt x="157780" y="1800989"/>
                  </a:lnTo>
                  <a:lnTo>
                    <a:pt x="156218" y="1796485"/>
                  </a:lnTo>
                  <a:lnTo>
                    <a:pt x="155103" y="1791755"/>
                  </a:lnTo>
                  <a:lnTo>
                    <a:pt x="154657" y="1786575"/>
                  </a:lnTo>
                  <a:lnTo>
                    <a:pt x="153988" y="1781395"/>
                  </a:lnTo>
                  <a:lnTo>
                    <a:pt x="153988" y="1776215"/>
                  </a:lnTo>
                  <a:lnTo>
                    <a:pt x="154434" y="1771035"/>
                  </a:lnTo>
                  <a:lnTo>
                    <a:pt x="154880" y="1766080"/>
                  </a:lnTo>
                  <a:lnTo>
                    <a:pt x="155772" y="1761801"/>
                  </a:lnTo>
                  <a:lnTo>
                    <a:pt x="157110" y="1757522"/>
                  </a:lnTo>
                  <a:lnTo>
                    <a:pt x="158226" y="1755495"/>
                  </a:lnTo>
                  <a:lnTo>
                    <a:pt x="158895" y="1753919"/>
                  </a:lnTo>
                  <a:lnTo>
                    <a:pt x="160010" y="1752342"/>
                  </a:lnTo>
                  <a:lnTo>
                    <a:pt x="161125" y="1751216"/>
                  </a:lnTo>
                  <a:lnTo>
                    <a:pt x="162240" y="1749865"/>
                  </a:lnTo>
                  <a:lnTo>
                    <a:pt x="163579" y="1748964"/>
                  </a:lnTo>
                  <a:lnTo>
                    <a:pt x="165140" y="1748288"/>
                  </a:lnTo>
                  <a:lnTo>
                    <a:pt x="166701" y="1747838"/>
                  </a:lnTo>
                  <a:close/>
                  <a:moveTo>
                    <a:pt x="264660" y="1739901"/>
                  </a:moveTo>
                  <a:lnTo>
                    <a:pt x="267154" y="1740132"/>
                  </a:lnTo>
                  <a:lnTo>
                    <a:pt x="269195" y="1740827"/>
                  </a:lnTo>
                  <a:lnTo>
                    <a:pt x="271010" y="1741984"/>
                  </a:lnTo>
                  <a:lnTo>
                    <a:pt x="272824" y="1743605"/>
                  </a:lnTo>
                  <a:lnTo>
                    <a:pt x="274411" y="1745457"/>
                  </a:lnTo>
                  <a:lnTo>
                    <a:pt x="275999" y="1747541"/>
                  </a:lnTo>
                  <a:lnTo>
                    <a:pt x="277360" y="1749624"/>
                  </a:lnTo>
                  <a:lnTo>
                    <a:pt x="278267" y="1752402"/>
                  </a:lnTo>
                  <a:lnTo>
                    <a:pt x="279401" y="1754949"/>
                  </a:lnTo>
                  <a:lnTo>
                    <a:pt x="280081" y="1757959"/>
                  </a:lnTo>
                  <a:lnTo>
                    <a:pt x="281442" y="1763746"/>
                  </a:lnTo>
                  <a:lnTo>
                    <a:pt x="282349" y="1769997"/>
                  </a:lnTo>
                  <a:lnTo>
                    <a:pt x="282576" y="1775553"/>
                  </a:lnTo>
                  <a:lnTo>
                    <a:pt x="282349" y="1779721"/>
                  </a:lnTo>
                  <a:lnTo>
                    <a:pt x="281669" y="1784119"/>
                  </a:lnTo>
                  <a:lnTo>
                    <a:pt x="280988" y="1787823"/>
                  </a:lnTo>
                  <a:lnTo>
                    <a:pt x="280081" y="1791296"/>
                  </a:lnTo>
                  <a:lnTo>
                    <a:pt x="278947" y="1794537"/>
                  </a:lnTo>
                  <a:lnTo>
                    <a:pt x="277587" y="1797315"/>
                  </a:lnTo>
                  <a:lnTo>
                    <a:pt x="276226" y="1800093"/>
                  </a:lnTo>
                  <a:lnTo>
                    <a:pt x="274411" y="1802177"/>
                  </a:lnTo>
                  <a:lnTo>
                    <a:pt x="272824" y="1803798"/>
                  </a:lnTo>
                  <a:lnTo>
                    <a:pt x="271010" y="1805187"/>
                  </a:lnTo>
                  <a:lnTo>
                    <a:pt x="268969" y="1806113"/>
                  </a:lnTo>
                  <a:lnTo>
                    <a:pt x="267154" y="1806576"/>
                  </a:lnTo>
                  <a:lnTo>
                    <a:pt x="265113" y="1806576"/>
                  </a:lnTo>
                  <a:lnTo>
                    <a:pt x="262845" y="1805881"/>
                  </a:lnTo>
                  <a:lnTo>
                    <a:pt x="260804" y="1804724"/>
                  </a:lnTo>
                  <a:lnTo>
                    <a:pt x="258763" y="1803103"/>
                  </a:lnTo>
                  <a:lnTo>
                    <a:pt x="257629" y="1801714"/>
                  </a:lnTo>
                  <a:lnTo>
                    <a:pt x="256495" y="1800093"/>
                  </a:lnTo>
                  <a:lnTo>
                    <a:pt x="254227" y="1796389"/>
                  </a:lnTo>
                  <a:lnTo>
                    <a:pt x="252413" y="1792454"/>
                  </a:lnTo>
                  <a:lnTo>
                    <a:pt x="251279" y="1787592"/>
                  </a:lnTo>
                  <a:lnTo>
                    <a:pt x="250145" y="1782730"/>
                  </a:lnTo>
                  <a:lnTo>
                    <a:pt x="249691" y="1777637"/>
                  </a:lnTo>
                  <a:lnTo>
                    <a:pt x="249238" y="1772312"/>
                  </a:lnTo>
                  <a:lnTo>
                    <a:pt x="249238" y="1767219"/>
                  </a:lnTo>
                  <a:lnTo>
                    <a:pt x="249918" y="1762126"/>
                  </a:lnTo>
                  <a:lnTo>
                    <a:pt x="250825" y="1757496"/>
                  </a:lnTo>
                  <a:lnTo>
                    <a:pt x="252186" y="1752865"/>
                  </a:lnTo>
                  <a:lnTo>
                    <a:pt x="253774" y="1748930"/>
                  </a:lnTo>
                  <a:lnTo>
                    <a:pt x="254908" y="1747309"/>
                  </a:lnTo>
                  <a:lnTo>
                    <a:pt x="255815" y="1745457"/>
                  </a:lnTo>
                  <a:lnTo>
                    <a:pt x="257175" y="1744068"/>
                  </a:lnTo>
                  <a:lnTo>
                    <a:pt x="258536" y="1742679"/>
                  </a:lnTo>
                  <a:lnTo>
                    <a:pt x="260124" y="1741753"/>
                  </a:lnTo>
                  <a:lnTo>
                    <a:pt x="261258" y="1740827"/>
                  </a:lnTo>
                  <a:lnTo>
                    <a:pt x="263072" y="1740132"/>
                  </a:lnTo>
                  <a:lnTo>
                    <a:pt x="264660" y="1739901"/>
                  </a:lnTo>
                  <a:close/>
                  <a:moveTo>
                    <a:pt x="379879" y="1733551"/>
                  </a:moveTo>
                  <a:lnTo>
                    <a:pt x="382793" y="1733781"/>
                  </a:lnTo>
                  <a:lnTo>
                    <a:pt x="385034" y="1734704"/>
                  </a:lnTo>
                  <a:lnTo>
                    <a:pt x="387499" y="1735858"/>
                  </a:lnTo>
                  <a:lnTo>
                    <a:pt x="389292" y="1737242"/>
                  </a:lnTo>
                  <a:lnTo>
                    <a:pt x="391309" y="1739088"/>
                  </a:lnTo>
                  <a:lnTo>
                    <a:pt x="392878" y="1741164"/>
                  </a:lnTo>
                  <a:lnTo>
                    <a:pt x="394447" y="1743702"/>
                  </a:lnTo>
                  <a:lnTo>
                    <a:pt x="395792" y="1746240"/>
                  </a:lnTo>
                  <a:lnTo>
                    <a:pt x="396688" y="1749008"/>
                  </a:lnTo>
                  <a:lnTo>
                    <a:pt x="397809" y="1751777"/>
                  </a:lnTo>
                  <a:lnTo>
                    <a:pt x="398481" y="1754776"/>
                  </a:lnTo>
                  <a:lnTo>
                    <a:pt x="399153" y="1757775"/>
                  </a:lnTo>
                  <a:lnTo>
                    <a:pt x="399602" y="1760544"/>
                  </a:lnTo>
                  <a:lnTo>
                    <a:pt x="399826" y="1763543"/>
                  </a:lnTo>
                  <a:lnTo>
                    <a:pt x="400050" y="1769311"/>
                  </a:lnTo>
                  <a:lnTo>
                    <a:pt x="399826" y="1773925"/>
                  </a:lnTo>
                  <a:lnTo>
                    <a:pt x="399153" y="1778078"/>
                  </a:lnTo>
                  <a:lnTo>
                    <a:pt x="398257" y="1782230"/>
                  </a:lnTo>
                  <a:lnTo>
                    <a:pt x="396912" y="1785922"/>
                  </a:lnTo>
                  <a:lnTo>
                    <a:pt x="395343" y="1789382"/>
                  </a:lnTo>
                  <a:lnTo>
                    <a:pt x="393999" y="1792151"/>
                  </a:lnTo>
                  <a:lnTo>
                    <a:pt x="392206" y="1794689"/>
                  </a:lnTo>
                  <a:lnTo>
                    <a:pt x="389965" y="1796765"/>
                  </a:lnTo>
                  <a:lnTo>
                    <a:pt x="387948" y="1798380"/>
                  </a:lnTo>
                  <a:lnTo>
                    <a:pt x="385706" y="1799534"/>
                  </a:lnTo>
                  <a:lnTo>
                    <a:pt x="383241" y="1800226"/>
                  </a:lnTo>
                  <a:lnTo>
                    <a:pt x="380776" y="1800226"/>
                  </a:lnTo>
                  <a:lnTo>
                    <a:pt x="378310" y="1799995"/>
                  </a:lnTo>
                  <a:lnTo>
                    <a:pt x="376069" y="1798841"/>
                  </a:lnTo>
                  <a:lnTo>
                    <a:pt x="373604" y="1797227"/>
                  </a:lnTo>
                  <a:lnTo>
                    <a:pt x="371139" y="1794919"/>
                  </a:lnTo>
                  <a:lnTo>
                    <a:pt x="369794" y="1793304"/>
                  </a:lnTo>
                  <a:lnTo>
                    <a:pt x="368673" y="1791690"/>
                  </a:lnTo>
                  <a:lnTo>
                    <a:pt x="366656" y="1787998"/>
                  </a:lnTo>
                  <a:lnTo>
                    <a:pt x="364639" y="1783845"/>
                  </a:lnTo>
                  <a:lnTo>
                    <a:pt x="363519" y="1779000"/>
                  </a:lnTo>
                  <a:lnTo>
                    <a:pt x="362622" y="1774156"/>
                  </a:lnTo>
                  <a:lnTo>
                    <a:pt x="362174" y="1769311"/>
                  </a:lnTo>
                  <a:lnTo>
                    <a:pt x="361950" y="1764466"/>
                  </a:lnTo>
                  <a:lnTo>
                    <a:pt x="362398" y="1759390"/>
                  </a:lnTo>
                  <a:lnTo>
                    <a:pt x="363295" y="1754545"/>
                  </a:lnTo>
                  <a:lnTo>
                    <a:pt x="364191" y="1749931"/>
                  </a:lnTo>
                  <a:lnTo>
                    <a:pt x="365984" y="1745778"/>
                  </a:lnTo>
                  <a:lnTo>
                    <a:pt x="367777" y="1742087"/>
                  </a:lnTo>
                  <a:lnTo>
                    <a:pt x="369122" y="1740472"/>
                  </a:lnTo>
                  <a:lnTo>
                    <a:pt x="370466" y="1738857"/>
                  </a:lnTo>
                  <a:lnTo>
                    <a:pt x="371811" y="1737473"/>
                  </a:lnTo>
                  <a:lnTo>
                    <a:pt x="373156" y="1736550"/>
                  </a:lnTo>
                  <a:lnTo>
                    <a:pt x="374725" y="1735396"/>
                  </a:lnTo>
                  <a:lnTo>
                    <a:pt x="376293" y="1734704"/>
                  </a:lnTo>
                  <a:lnTo>
                    <a:pt x="378086" y="1733781"/>
                  </a:lnTo>
                  <a:lnTo>
                    <a:pt x="379879" y="1733551"/>
                  </a:lnTo>
                  <a:close/>
                  <a:moveTo>
                    <a:pt x="511184" y="1728788"/>
                  </a:moveTo>
                  <a:lnTo>
                    <a:pt x="514101" y="1729013"/>
                  </a:lnTo>
                  <a:lnTo>
                    <a:pt x="516794" y="1729689"/>
                  </a:lnTo>
                  <a:lnTo>
                    <a:pt x="519263" y="1730815"/>
                  </a:lnTo>
                  <a:lnTo>
                    <a:pt x="521507" y="1732391"/>
                  </a:lnTo>
                  <a:lnTo>
                    <a:pt x="523527" y="1734193"/>
                  </a:lnTo>
                  <a:lnTo>
                    <a:pt x="525322" y="1736220"/>
                  </a:lnTo>
                  <a:lnTo>
                    <a:pt x="527117" y="1738472"/>
                  </a:lnTo>
                  <a:lnTo>
                    <a:pt x="528464" y="1741175"/>
                  </a:lnTo>
                  <a:lnTo>
                    <a:pt x="529810" y="1743652"/>
                  </a:lnTo>
                  <a:lnTo>
                    <a:pt x="530708" y="1746580"/>
                  </a:lnTo>
                  <a:lnTo>
                    <a:pt x="531830" y="1749508"/>
                  </a:lnTo>
                  <a:lnTo>
                    <a:pt x="532279" y="1752210"/>
                  </a:lnTo>
                  <a:lnTo>
                    <a:pt x="532952" y="1755138"/>
                  </a:lnTo>
                  <a:lnTo>
                    <a:pt x="533401" y="1758066"/>
                  </a:lnTo>
                  <a:lnTo>
                    <a:pt x="533401" y="1760769"/>
                  </a:lnTo>
                  <a:lnTo>
                    <a:pt x="533401" y="1763697"/>
                  </a:lnTo>
                  <a:lnTo>
                    <a:pt x="533176" y="1768426"/>
                  </a:lnTo>
                  <a:lnTo>
                    <a:pt x="532054" y="1772705"/>
                  </a:lnTo>
                  <a:lnTo>
                    <a:pt x="531157" y="1776759"/>
                  </a:lnTo>
                  <a:lnTo>
                    <a:pt x="529586" y="1780588"/>
                  </a:lnTo>
                  <a:lnTo>
                    <a:pt x="527791" y="1783741"/>
                  </a:lnTo>
                  <a:lnTo>
                    <a:pt x="525546" y="1786444"/>
                  </a:lnTo>
                  <a:lnTo>
                    <a:pt x="523527" y="1789146"/>
                  </a:lnTo>
                  <a:lnTo>
                    <a:pt x="521058" y="1790948"/>
                  </a:lnTo>
                  <a:lnTo>
                    <a:pt x="518365" y="1792524"/>
                  </a:lnTo>
                  <a:lnTo>
                    <a:pt x="515897" y="1793200"/>
                  </a:lnTo>
                  <a:lnTo>
                    <a:pt x="512979" y="1793876"/>
                  </a:lnTo>
                  <a:lnTo>
                    <a:pt x="510062" y="1793425"/>
                  </a:lnTo>
                  <a:lnTo>
                    <a:pt x="507369" y="1792750"/>
                  </a:lnTo>
                  <a:lnTo>
                    <a:pt x="504452" y="1791398"/>
                  </a:lnTo>
                  <a:lnTo>
                    <a:pt x="501534" y="1789371"/>
                  </a:lnTo>
                  <a:lnTo>
                    <a:pt x="499066" y="1786894"/>
                  </a:lnTo>
                  <a:lnTo>
                    <a:pt x="497719" y="1784867"/>
                  </a:lnTo>
                  <a:lnTo>
                    <a:pt x="496373" y="1783516"/>
                  </a:lnTo>
                  <a:lnTo>
                    <a:pt x="494353" y="1779462"/>
                  </a:lnTo>
                  <a:lnTo>
                    <a:pt x="492782" y="1775183"/>
                  </a:lnTo>
                  <a:lnTo>
                    <a:pt x="491436" y="1770678"/>
                  </a:lnTo>
                  <a:lnTo>
                    <a:pt x="490762" y="1765949"/>
                  </a:lnTo>
                  <a:lnTo>
                    <a:pt x="490538" y="1761444"/>
                  </a:lnTo>
                  <a:lnTo>
                    <a:pt x="490762" y="1756715"/>
                  </a:lnTo>
                  <a:lnTo>
                    <a:pt x="491211" y="1752210"/>
                  </a:lnTo>
                  <a:lnTo>
                    <a:pt x="492333" y="1747931"/>
                  </a:lnTo>
                  <a:lnTo>
                    <a:pt x="493680" y="1743427"/>
                  </a:lnTo>
                  <a:lnTo>
                    <a:pt x="495475" y="1739823"/>
                  </a:lnTo>
                  <a:lnTo>
                    <a:pt x="497719" y="1736445"/>
                  </a:lnTo>
                  <a:lnTo>
                    <a:pt x="499066" y="1734869"/>
                  </a:lnTo>
                  <a:lnTo>
                    <a:pt x="500636" y="1733292"/>
                  </a:lnTo>
                  <a:lnTo>
                    <a:pt x="502207" y="1732391"/>
                  </a:lnTo>
                  <a:lnTo>
                    <a:pt x="503778" y="1731265"/>
                  </a:lnTo>
                  <a:lnTo>
                    <a:pt x="505125" y="1730139"/>
                  </a:lnTo>
                  <a:lnTo>
                    <a:pt x="507144" y="1729463"/>
                  </a:lnTo>
                  <a:lnTo>
                    <a:pt x="509164" y="1729013"/>
                  </a:lnTo>
                  <a:lnTo>
                    <a:pt x="511184" y="1728788"/>
                  </a:lnTo>
                  <a:close/>
                  <a:moveTo>
                    <a:pt x="658133" y="1722438"/>
                  </a:moveTo>
                  <a:lnTo>
                    <a:pt x="661308" y="1722668"/>
                  </a:lnTo>
                  <a:lnTo>
                    <a:pt x="664256" y="1723361"/>
                  </a:lnTo>
                  <a:lnTo>
                    <a:pt x="667204" y="1724514"/>
                  </a:lnTo>
                  <a:lnTo>
                    <a:pt x="669472" y="1726129"/>
                  </a:lnTo>
                  <a:lnTo>
                    <a:pt x="671967" y="1727975"/>
                  </a:lnTo>
                  <a:lnTo>
                    <a:pt x="674008" y="1730051"/>
                  </a:lnTo>
                  <a:lnTo>
                    <a:pt x="675822" y="1732358"/>
                  </a:lnTo>
                  <a:lnTo>
                    <a:pt x="677410" y="1735127"/>
                  </a:lnTo>
                  <a:lnTo>
                    <a:pt x="678771" y="1737665"/>
                  </a:lnTo>
                  <a:lnTo>
                    <a:pt x="679678" y="1740664"/>
                  </a:lnTo>
                  <a:lnTo>
                    <a:pt x="680812" y="1743663"/>
                  </a:lnTo>
                  <a:lnTo>
                    <a:pt x="681492" y="1746432"/>
                  </a:lnTo>
                  <a:lnTo>
                    <a:pt x="682172" y="1749661"/>
                  </a:lnTo>
                  <a:lnTo>
                    <a:pt x="682399" y="1752661"/>
                  </a:lnTo>
                  <a:lnTo>
                    <a:pt x="682626" y="1755660"/>
                  </a:lnTo>
                  <a:lnTo>
                    <a:pt x="682626" y="1758198"/>
                  </a:lnTo>
                  <a:lnTo>
                    <a:pt x="682172" y="1763043"/>
                  </a:lnTo>
                  <a:lnTo>
                    <a:pt x="681038" y="1767426"/>
                  </a:lnTo>
                  <a:lnTo>
                    <a:pt x="679678" y="1771810"/>
                  </a:lnTo>
                  <a:lnTo>
                    <a:pt x="678090" y="1775501"/>
                  </a:lnTo>
                  <a:lnTo>
                    <a:pt x="676049" y="1778731"/>
                  </a:lnTo>
                  <a:lnTo>
                    <a:pt x="674008" y="1781499"/>
                  </a:lnTo>
                  <a:lnTo>
                    <a:pt x="671513" y="1784268"/>
                  </a:lnTo>
                  <a:lnTo>
                    <a:pt x="668565" y="1786114"/>
                  </a:lnTo>
                  <a:lnTo>
                    <a:pt x="665617" y="1787728"/>
                  </a:lnTo>
                  <a:lnTo>
                    <a:pt x="662896" y="1788421"/>
                  </a:lnTo>
                  <a:lnTo>
                    <a:pt x="659721" y="1789113"/>
                  </a:lnTo>
                  <a:lnTo>
                    <a:pt x="656546" y="1788651"/>
                  </a:lnTo>
                  <a:lnTo>
                    <a:pt x="653371" y="1787959"/>
                  </a:lnTo>
                  <a:lnTo>
                    <a:pt x="650196" y="1786575"/>
                  </a:lnTo>
                  <a:lnTo>
                    <a:pt x="647021" y="1784499"/>
                  </a:lnTo>
                  <a:lnTo>
                    <a:pt x="644299" y="1781961"/>
                  </a:lnTo>
                  <a:lnTo>
                    <a:pt x="642938" y="1779884"/>
                  </a:lnTo>
                  <a:lnTo>
                    <a:pt x="641578" y="1778039"/>
                  </a:lnTo>
                  <a:lnTo>
                    <a:pt x="640444" y="1776193"/>
                  </a:lnTo>
                  <a:lnTo>
                    <a:pt x="639310" y="1774117"/>
                  </a:lnTo>
                  <a:lnTo>
                    <a:pt x="637496" y="1769964"/>
                  </a:lnTo>
                  <a:lnTo>
                    <a:pt x="636135" y="1765350"/>
                  </a:lnTo>
                  <a:lnTo>
                    <a:pt x="635454" y="1760505"/>
                  </a:lnTo>
                  <a:lnTo>
                    <a:pt x="635001" y="1755891"/>
                  </a:lnTo>
                  <a:lnTo>
                    <a:pt x="635001" y="1751046"/>
                  </a:lnTo>
                  <a:lnTo>
                    <a:pt x="635908" y="1746201"/>
                  </a:lnTo>
                  <a:lnTo>
                    <a:pt x="637042" y="1741817"/>
                  </a:lnTo>
                  <a:lnTo>
                    <a:pt x="638403" y="1737434"/>
                  </a:lnTo>
                  <a:lnTo>
                    <a:pt x="640671" y="1733512"/>
                  </a:lnTo>
                  <a:lnTo>
                    <a:pt x="641804" y="1731897"/>
                  </a:lnTo>
                  <a:lnTo>
                    <a:pt x="643165" y="1730051"/>
                  </a:lnTo>
                  <a:lnTo>
                    <a:pt x="644753" y="1728436"/>
                  </a:lnTo>
                  <a:lnTo>
                    <a:pt x="646340" y="1727052"/>
                  </a:lnTo>
                  <a:lnTo>
                    <a:pt x="647928" y="1725898"/>
                  </a:lnTo>
                  <a:lnTo>
                    <a:pt x="649742" y="1724745"/>
                  </a:lnTo>
                  <a:lnTo>
                    <a:pt x="651556" y="1723822"/>
                  </a:lnTo>
                  <a:lnTo>
                    <a:pt x="653597" y="1723130"/>
                  </a:lnTo>
                  <a:lnTo>
                    <a:pt x="655638" y="1722668"/>
                  </a:lnTo>
                  <a:lnTo>
                    <a:pt x="658133" y="1722438"/>
                  </a:lnTo>
                  <a:close/>
                  <a:moveTo>
                    <a:pt x="3041643" y="1720850"/>
                  </a:moveTo>
                  <a:lnTo>
                    <a:pt x="3044563" y="1721300"/>
                  </a:lnTo>
                  <a:lnTo>
                    <a:pt x="3047482" y="1722426"/>
                  </a:lnTo>
                  <a:lnTo>
                    <a:pt x="3050177" y="1723778"/>
                  </a:lnTo>
                  <a:lnTo>
                    <a:pt x="3052423" y="1725354"/>
                  </a:lnTo>
                  <a:lnTo>
                    <a:pt x="3054669" y="1727381"/>
                  </a:lnTo>
                  <a:lnTo>
                    <a:pt x="3056465" y="1729408"/>
                  </a:lnTo>
                  <a:lnTo>
                    <a:pt x="3058037" y="1731885"/>
                  </a:lnTo>
                  <a:lnTo>
                    <a:pt x="3059609" y="1734363"/>
                  </a:lnTo>
                  <a:lnTo>
                    <a:pt x="3060732" y="1737291"/>
                  </a:lnTo>
                  <a:lnTo>
                    <a:pt x="3061630" y="1739993"/>
                  </a:lnTo>
                  <a:lnTo>
                    <a:pt x="3062529" y="1742921"/>
                  </a:lnTo>
                  <a:lnTo>
                    <a:pt x="3063203" y="1746074"/>
                  </a:lnTo>
                  <a:lnTo>
                    <a:pt x="3063427" y="1749002"/>
                  </a:lnTo>
                  <a:lnTo>
                    <a:pt x="3063876" y="1751930"/>
                  </a:lnTo>
                  <a:lnTo>
                    <a:pt x="3063876" y="1754632"/>
                  </a:lnTo>
                  <a:lnTo>
                    <a:pt x="3063427" y="1757560"/>
                  </a:lnTo>
                  <a:lnTo>
                    <a:pt x="3062978" y="1762065"/>
                  </a:lnTo>
                  <a:lnTo>
                    <a:pt x="3061630" y="1766569"/>
                  </a:lnTo>
                  <a:lnTo>
                    <a:pt x="3060508" y="1770398"/>
                  </a:lnTo>
                  <a:lnTo>
                    <a:pt x="3058711" y="1773776"/>
                  </a:lnTo>
                  <a:lnTo>
                    <a:pt x="3056465" y="1777154"/>
                  </a:lnTo>
                  <a:lnTo>
                    <a:pt x="3054219" y="1779857"/>
                  </a:lnTo>
                  <a:lnTo>
                    <a:pt x="3051525" y="1782109"/>
                  </a:lnTo>
                  <a:lnTo>
                    <a:pt x="3048830" y="1783686"/>
                  </a:lnTo>
                  <a:lnTo>
                    <a:pt x="3045910" y="1785037"/>
                  </a:lnTo>
                  <a:lnTo>
                    <a:pt x="3042991" y="1785713"/>
                  </a:lnTo>
                  <a:lnTo>
                    <a:pt x="3040071" y="1785938"/>
                  </a:lnTo>
                  <a:lnTo>
                    <a:pt x="3037152" y="1785487"/>
                  </a:lnTo>
                  <a:lnTo>
                    <a:pt x="3034008" y="1784586"/>
                  </a:lnTo>
                  <a:lnTo>
                    <a:pt x="3031313" y="1783235"/>
                  </a:lnTo>
                  <a:lnTo>
                    <a:pt x="3028393" y="1780758"/>
                  </a:lnTo>
                  <a:lnTo>
                    <a:pt x="3025474" y="1778055"/>
                  </a:lnTo>
                  <a:lnTo>
                    <a:pt x="3024126" y="1776028"/>
                  </a:lnTo>
                  <a:lnTo>
                    <a:pt x="3023228" y="1774226"/>
                  </a:lnTo>
                  <a:lnTo>
                    <a:pt x="3021207" y="1770172"/>
                  </a:lnTo>
                  <a:lnTo>
                    <a:pt x="3019635" y="1766119"/>
                  </a:lnTo>
                  <a:lnTo>
                    <a:pt x="3018512" y="1761389"/>
                  </a:lnTo>
                  <a:lnTo>
                    <a:pt x="3017838" y="1756659"/>
                  </a:lnTo>
                  <a:lnTo>
                    <a:pt x="3017838" y="1751930"/>
                  </a:lnTo>
                  <a:lnTo>
                    <a:pt x="3018287" y="1747425"/>
                  </a:lnTo>
                  <a:lnTo>
                    <a:pt x="3018961" y="1742921"/>
                  </a:lnTo>
                  <a:lnTo>
                    <a:pt x="3020309" y="1738417"/>
                  </a:lnTo>
                  <a:lnTo>
                    <a:pt x="3022105" y="1734363"/>
                  </a:lnTo>
                  <a:lnTo>
                    <a:pt x="3024126" y="1730759"/>
                  </a:lnTo>
                  <a:lnTo>
                    <a:pt x="3025474" y="1729183"/>
                  </a:lnTo>
                  <a:lnTo>
                    <a:pt x="3026821" y="1727606"/>
                  </a:lnTo>
                  <a:lnTo>
                    <a:pt x="3028393" y="1726030"/>
                  </a:lnTo>
                  <a:lnTo>
                    <a:pt x="3029965" y="1724678"/>
                  </a:lnTo>
                  <a:lnTo>
                    <a:pt x="3031762" y="1723778"/>
                  </a:lnTo>
                  <a:lnTo>
                    <a:pt x="3033334" y="1722651"/>
                  </a:lnTo>
                  <a:lnTo>
                    <a:pt x="3035355" y="1721976"/>
                  </a:lnTo>
                  <a:lnTo>
                    <a:pt x="3037152" y="1721300"/>
                  </a:lnTo>
                  <a:lnTo>
                    <a:pt x="3039398" y="1721075"/>
                  </a:lnTo>
                  <a:lnTo>
                    <a:pt x="3041643" y="1720850"/>
                  </a:lnTo>
                  <a:close/>
                  <a:moveTo>
                    <a:pt x="816773" y="1717676"/>
                  </a:moveTo>
                  <a:lnTo>
                    <a:pt x="820159" y="1717906"/>
                  </a:lnTo>
                  <a:lnTo>
                    <a:pt x="823546" y="1718599"/>
                  </a:lnTo>
                  <a:lnTo>
                    <a:pt x="826481" y="1719983"/>
                  </a:lnTo>
                  <a:lnTo>
                    <a:pt x="829190" y="1721598"/>
                  </a:lnTo>
                  <a:lnTo>
                    <a:pt x="831674" y="1723443"/>
                  </a:lnTo>
                  <a:lnTo>
                    <a:pt x="833932" y="1725520"/>
                  </a:lnTo>
                  <a:lnTo>
                    <a:pt x="835738" y="1728058"/>
                  </a:lnTo>
                  <a:lnTo>
                    <a:pt x="837544" y="1730595"/>
                  </a:lnTo>
                  <a:lnTo>
                    <a:pt x="838899" y="1733364"/>
                  </a:lnTo>
                  <a:lnTo>
                    <a:pt x="840254" y="1736132"/>
                  </a:lnTo>
                  <a:lnTo>
                    <a:pt x="841157" y="1739132"/>
                  </a:lnTo>
                  <a:lnTo>
                    <a:pt x="842060" y="1742131"/>
                  </a:lnTo>
                  <a:lnTo>
                    <a:pt x="842511" y="1744899"/>
                  </a:lnTo>
                  <a:lnTo>
                    <a:pt x="842737" y="1747899"/>
                  </a:lnTo>
                  <a:lnTo>
                    <a:pt x="842963" y="1750898"/>
                  </a:lnTo>
                  <a:lnTo>
                    <a:pt x="842963" y="1753666"/>
                  </a:lnTo>
                  <a:lnTo>
                    <a:pt x="842511" y="1758742"/>
                  </a:lnTo>
                  <a:lnTo>
                    <a:pt x="841157" y="1763587"/>
                  </a:lnTo>
                  <a:lnTo>
                    <a:pt x="839576" y="1767740"/>
                  </a:lnTo>
                  <a:lnTo>
                    <a:pt x="837770" y="1771662"/>
                  </a:lnTo>
                  <a:lnTo>
                    <a:pt x="835512" y="1775122"/>
                  </a:lnTo>
                  <a:lnTo>
                    <a:pt x="833029" y="1777891"/>
                  </a:lnTo>
                  <a:lnTo>
                    <a:pt x="829868" y="1780429"/>
                  </a:lnTo>
                  <a:lnTo>
                    <a:pt x="826707" y="1782274"/>
                  </a:lnTo>
                  <a:lnTo>
                    <a:pt x="823546" y="1783428"/>
                  </a:lnTo>
                  <a:lnTo>
                    <a:pt x="819934" y="1784120"/>
                  </a:lnTo>
                  <a:lnTo>
                    <a:pt x="816547" y="1784351"/>
                  </a:lnTo>
                  <a:lnTo>
                    <a:pt x="814741" y="1784120"/>
                  </a:lnTo>
                  <a:lnTo>
                    <a:pt x="813160" y="1783889"/>
                  </a:lnTo>
                  <a:lnTo>
                    <a:pt x="811354" y="1783197"/>
                  </a:lnTo>
                  <a:lnTo>
                    <a:pt x="809548" y="1782736"/>
                  </a:lnTo>
                  <a:lnTo>
                    <a:pt x="807967" y="1782044"/>
                  </a:lnTo>
                  <a:lnTo>
                    <a:pt x="806161" y="1780890"/>
                  </a:lnTo>
                  <a:lnTo>
                    <a:pt x="804581" y="1779506"/>
                  </a:lnTo>
                  <a:lnTo>
                    <a:pt x="803000" y="1778122"/>
                  </a:lnTo>
                  <a:lnTo>
                    <a:pt x="801420" y="1776507"/>
                  </a:lnTo>
                  <a:lnTo>
                    <a:pt x="799839" y="1775122"/>
                  </a:lnTo>
                  <a:lnTo>
                    <a:pt x="798710" y="1773277"/>
                  </a:lnTo>
                  <a:lnTo>
                    <a:pt x="797356" y="1771200"/>
                  </a:lnTo>
                  <a:lnTo>
                    <a:pt x="795324" y="1767278"/>
                  </a:lnTo>
                  <a:lnTo>
                    <a:pt x="793743" y="1762895"/>
                  </a:lnTo>
                  <a:lnTo>
                    <a:pt x="792614" y="1758511"/>
                  </a:lnTo>
                  <a:lnTo>
                    <a:pt x="792163" y="1753666"/>
                  </a:lnTo>
                  <a:lnTo>
                    <a:pt x="792163" y="1749283"/>
                  </a:lnTo>
                  <a:lnTo>
                    <a:pt x="792614" y="1744669"/>
                  </a:lnTo>
                  <a:lnTo>
                    <a:pt x="793292" y="1740285"/>
                  </a:lnTo>
                  <a:lnTo>
                    <a:pt x="794646" y="1735902"/>
                  </a:lnTo>
                  <a:lnTo>
                    <a:pt x="796453" y="1731749"/>
                  </a:lnTo>
                  <a:lnTo>
                    <a:pt x="798936" y="1728288"/>
                  </a:lnTo>
                  <a:lnTo>
                    <a:pt x="800065" y="1726443"/>
                  </a:lnTo>
                  <a:lnTo>
                    <a:pt x="801420" y="1724828"/>
                  </a:lnTo>
                  <a:lnTo>
                    <a:pt x="803000" y="1723443"/>
                  </a:lnTo>
                  <a:lnTo>
                    <a:pt x="804806" y="1722059"/>
                  </a:lnTo>
                  <a:lnTo>
                    <a:pt x="806387" y="1721136"/>
                  </a:lnTo>
                  <a:lnTo>
                    <a:pt x="808193" y="1719983"/>
                  </a:lnTo>
                  <a:lnTo>
                    <a:pt x="810225" y="1719291"/>
                  </a:lnTo>
                  <a:lnTo>
                    <a:pt x="812483" y="1718368"/>
                  </a:lnTo>
                  <a:lnTo>
                    <a:pt x="814515" y="1717906"/>
                  </a:lnTo>
                  <a:lnTo>
                    <a:pt x="816773" y="1717676"/>
                  </a:lnTo>
                  <a:close/>
                  <a:moveTo>
                    <a:pt x="2521063" y="1709738"/>
                  </a:moveTo>
                  <a:lnTo>
                    <a:pt x="2525356" y="1710187"/>
                  </a:lnTo>
                  <a:lnTo>
                    <a:pt x="2529197" y="1710860"/>
                  </a:lnTo>
                  <a:lnTo>
                    <a:pt x="2532586" y="1712207"/>
                  </a:lnTo>
                  <a:lnTo>
                    <a:pt x="2535749" y="1714002"/>
                  </a:lnTo>
                  <a:lnTo>
                    <a:pt x="2538460" y="1715798"/>
                  </a:lnTo>
                  <a:lnTo>
                    <a:pt x="2541172" y="1718042"/>
                  </a:lnTo>
                  <a:lnTo>
                    <a:pt x="2543431" y="1720511"/>
                  </a:lnTo>
                  <a:lnTo>
                    <a:pt x="2545238" y="1723204"/>
                  </a:lnTo>
                  <a:lnTo>
                    <a:pt x="2546820" y="1725673"/>
                  </a:lnTo>
                  <a:lnTo>
                    <a:pt x="2548176" y="1728591"/>
                  </a:lnTo>
                  <a:lnTo>
                    <a:pt x="2549531" y="1731284"/>
                  </a:lnTo>
                  <a:lnTo>
                    <a:pt x="2550209" y="1734426"/>
                  </a:lnTo>
                  <a:lnTo>
                    <a:pt x="2550887" y="1737344"/>
                  </a:lnTo>
                  <a:lnTo>
                    <a:pt x="2551113" y="1740262"/>
                  </a:lnTo>
                  <a:lnTo>
                    <a:pt x="2551113" y="1742955"/>
                  </a:lnTo>
                  <a:lnTo>
                    <a:pt x="2551113" y="1745873"/>
                  </a:lnTo>
                  <a:lnTo>
                    <a:pt x="2550435" y="1748342"/>
                  </a:lnTo>
                  <a:lnTo>
                    <a:pt x="2549983" y="1751035"/>
                  </a:lnTo>
                  <a:lnTo>
                    <a:pt x="2549305" y="1753279"/>
                  </a:lnTo>
                  <a:lnTo>
                    <a:pt x="2548402" y="1755748"/>
                  </a:lnTo>
                  <a:lnTo>
                    <a:pt x="2547498" y="1757993"/>
                  </a:lnTo>
                  <a:lnTo>
                    <a:pt x="2546368" y="1760013"/>
                  </a:lnTo>
                  <a:lnTo>
                    <a:pt x="2545012" y="1761808"/>
                  </a:lnTo>
                  <a:lnTo>
                    <a:pt x="2543883" y="1763604"/>
                  </a:lnTo>
                  <a:lnTo>
                    <a:pt x="2542301" y="1765399"/>
                  </a:lnTo>
                  <a:lnTo>
                    <a:pt x="2540720" y="1766970"/>
                  </a:lnTo>
                  <a:lnTo>
                    <a:pt x="2538912" y="1768317"/>
                  </a:lnTo>
                  <a:lnTo>
                    <a:pt x="2537105" y="1769664"/>
                  </a:lnTo>
                  <a:lnTo>
                    <a:pt x="2535297" y="1771010"/>
                  </a:lnTo>
                  <a:lnTo>
                    <a:pt x="2533264" y="1771684"/>
                  </a:lnTo>
                  <a:lnTo>
                    <a:pt x="2531230" y="1772806"/>
                  </a:lnTo>
                  <a:lnTo>
                    <a:pt x="2529197" y="1773479"/>
                  </a:lnTo>
                  <a:lnTo>
                    <a:pt x="2527164" y="1773928"/>
                  </a:lnTo>
                  <a:lnTo>
                    <a:pt x="2525130" y="1774377"/>
                  </a:lnTo>
                  <a:lnTo>
                    <a:pt x="2522871" y="1774601"/>
                  </a:lnTo>
                  <a:lnTo>
                    <a:pt x="2520837" y="1774826"/>
                  </a:lnTo>
                  <a:lnTo>
                    <a:pt x="2518804" y="1774601"/>
                  </a:lnTo>
                  <a:lnTo>
                    <a:pt x="2516770" y="1774377"/>
                  </a:lnTo>
                  <a:lnTo>
                    <a:pt x="2514285" y="1773928"/>
                  </a:lnTo>
                  <a:lnTo>
                    <a:pt x="2512252" y="1773479"/>
                  </a:lnTo>
                  <a:lnTo>
                    <a:pt x="2510218" y="1772806"/>
                  </a:lnTo>
                  <a:lnTo>
                    <a:pt x="2508185" y="1771684"/>
                  </a:lnTo>
                  <a:lnTo>
                    <a:pt x="2506377" y="1770561"/>
                  </a:lnTo>
                  <a:lnTo>
                    <a:pt x="2504118" y="1769439"/>
                  </a:lnTo>
                  <a:lnTo>
                    <a:pt x="2502311" y="1767868"/>
                  </a:lnTo>
                  <a:lnTo>
                    <a:pt x="2500503" y="1766297"/>
                  </a:lnTo>
                  <a:lnTo>
                    <a:pt x="2498696" y="1764501"/>
                  </a:lnTo>
                  <a:lnTo>
                    <a:pt x="2497114" y="1762481"/>
                  </a:lnTo>
                  <a:lnTo>
                    <a:pt x="2495984" y="1760686"/>
                  </a:lnTo>
                  <a:lnTo>
                    <a:pt x="2494855" y="1758442"/>
                  </a:lnTo>
                  <a:lnTo>
                    <a:pt x="2492821" y="1754626"/>
                  </a:lnTo>
                  <a:lnTo>
                    <a:pt x="2491466" y="1750586"/>
                  </a:lnTo>
                  <a:lnTo>
                    <a:pt x="2491014" y="1746097"/>
                  </a:lnTo>
                  <a:lnTo>
                    <a:pt x="2490788" y="1741608"/>
                  </a:lnTo>
                  <a:lnTo>
                    <a:pt x="2491014" y="1737568"/>
                  </a:lnTo>
                  <a:lnTo>
                    <a:pt x="2491691" y="1733080"/>
                  </a:lnTo>
                  <a:lnTo>
                    <a:pt x="2493273" y="1729040"/>
                  </a:lnTo>
                  <a:lnTo>
                    <a:pt x="2495081" y="1725224"/>
                  </a:lnTo>
                  <a:lnTo>
                    <a:pt x="2497566" y="1721858"/>
                  </a:lnTo>
                  <a:lnTo>
                    <a:pt x="2500277" y="1718491"/>
                  </a:lnTo>
                  <a:lnTo>
                    <a:pt x="2501859" y="1716920"/>
                  </a:lnTo>
                  <a:lnTo>
                    <a:pt x="2503440" y="1715573"/>
                  </a:lnTo>
                  <a:lnTo>
                    <a:pt x="2505248" y="1714227"/>
                  </a:lnTo>
                  <a:lnTo>
                    <a:pt x="2507281" y="1713329"/>
                  </a:lnTo>
                  <a:lnTo>
                    <a:pt x="2509540" y="1712207"/>
                  </a:lnTo>
                  <a:lnTo>
                    <a:pt x="2511574" y="1711533"/>
                  </a:lnTo>
                  <a:lnTo>
                    <a:pt x="2513833" y="1710636"/>
                  </a:lnTo>
                  <a:lnTo>
                    <a:pt x="2516093" y="1710187"/>
                  </a:lnTo>
                  <a:lnTo>
                    <a:pt x="2518578" y="1709962"/>
                  </a:lnTo>
                  <a:lnTo>
                    <a:pt x="2521063" y="1709738"/>
                  </a:lnTo>
                  <a:close/>
                  <a:moveTo>
                    <a:pt x="2345418" y="1706563"/>
                  </a:moveTo>
                  <a:lnTo>
                    <a:pt x="2349759" y="1707250"/>
                  </a:lnTo>
                  <a:lnTo>
                    <a:pt x="2353643" y="1707937"/>
                  </a:lnTo>
                  <a:lnTo>
                    <a:pt x="2357298" y="1709312"/>
                  </a:lnTo>
                  <a:lnTo>
                    <a:pt x="2360496" y="1711145"/>
                  </a:lnTo>
                  <a:lnTo>
                    <a:pt x="2363466" y="1712978"/>
                  </a:lnTo>
                  <a:lnTo>
                    <a:pt x="2365980" y="1715040"/>
                  </a:lnTo>
                  <a:lnTo>
                    <a:pt x="2368493" y="1717790"/>
                  </a:lnTo>
                  <a:lnTo>
                    <a:pt x="2370549" y="1720310"/>
                  </a:lnTo>
                  <a:lnTo>
                    <a:pt x="2372148" y="1723060"/>
                  </a:lnTo>
                  <a:lnTo>
                    <a:pt x="2373519" y="1726038"/>
                  </a:lnTo>
                  <a:lnTo>
                    <a:pt x="2374661" y="1728788"/>
                  </a:lnTo>
                  <a:lnTo>
                    <a:pt x="2375575" y="1731995"/>
                  </a:lnTo>
                  <a:lnTo>
                    <a:pt x="2376032" y="1734974"/>
                  </a:lnTo>
                  <a:lnTo>
                    <a:pt x="2376489" y="1737724"/>
                  </a:lnTo>
                  <a:lnTo>
                    <a:pt x="2376489" y="1740702"/>
                  </a:lnTo>
                  <a:lnTo>
                    <a:pt x="2376260" y="1743681"/>
                  </a:lnTo>
                  <a:lnTo>
                    <a:pt x="2376032" y="1746201"/>
                  </a:lnTo>
                  <a:lnTo>
                    <a:pt x="2375575" y="1748951"/>
                  </a:lnTo>
                  <a:lnTo>
                    <a:pt x="2374661" y="1751242"/>
                  </a:lnTo>
                  <a:lnTo>
                    <a:pt x="2373976" y="1753533"/>
                  </a:lnTo>
                  <a:lnTo>
                    <a:pt x="2372833" y="1756053"/>
                  </a:lnTo>
                  <a:lnTo>
                    <a:pt x="2371463" y="1758116"/>
                  </a:lnTo>
                  <a:lnTo>
                    <a:pt x="2370320" y="1759949"/>
                  </a:lnTo>
                  <a:lnTo>
                    <a:pt x="2368950" y="1761782"/>
                  </a:lnTo>
                  <a:lnTo>
                    <a:pt x="2367350" y="1763615"/>
                  </a:lnTo>
                  <a:lnTo>
                    <a:pt x="2365751" y="1765218"/>
                  </a:lnTo>
                  <a:lnTo>
                    <a:pt x="2363923" y="1766593"/>
                  </a:lnTo>
                  <a:lnTo>
                    <a:pt x="2362096" y="1767968"/>
                  </a:lnTo>
                  <a:lnTo>
                    <a:pt x="2360268" y="1769114"/>
                  </a:lnTo>
                  <a:lnTo>
                    <a:pt x="2358212" y="1770259"/>
                  </a:lnTo>
                  <a:lnTo>
                    <a:pt x="2356384" y="1770947"/>
                  </a:lnTo>
                  <a:lnTo>
                    <a:pt x="2354100" y="1771863"/>
                  </a:lnTo>
                  <a:lnTo>
                    <a:pt x="2352043" y="1772321"/>
                  </a:lnTo>
                  <a:lnTo>
                    <a:pt x="2349987" y="1772550"/>
                  </a:lnTo>
                  <a:lnTo>
                    <a:pt x="2347703" y="1773009"/>
                  </a:lnTo>
                  <a:lnTo>
                    <a:pt x="2345418" y="1773238"/>
                  </a:lnTo>
                  <a:lnTo>
                    <a:pt x="2343362" y="1773009"/>
                  </a:lnTo>
                  <a:lnTo>
                    <a:pt x="2341077" y="1773009"/>
                  </a:lnTo>
                  <a:lnTo>
                    <a:pt x="2339021" y="1772321"/>
                  </a:lnTo>
                  <a:lnTo>
                    <a:pt x="2336736" y="1771863"/>
                  </a:lnTo>
                  <a:lnTo>
                    <a:pt x="2334452" y="1770947"/>
                  </a:lnTo>
                  <a:lnTo>
                    <a:pt x="2332396" y="1770030"/>
                  </a:lnTo>
                  <a:lnTo>
                    <a:pt x="2330568" y="1768884"/>
                  </a:lnTo>
                  <a:lnTo>
                    <a:pt x="2328512" y="1767510"/>
                  </a:lnTo>
                  <a:lnTo>
                    <a:pt x="2326684" y="1766364"/>
                  </a:lnTo>
                  <a:lnTo>
                    <a:pt x="2324857" y="1764531"/>
                  </a:lnTo>
                  <a:lnTo>
                    <a:pt x="2322800" y="1762698"/>
                  </a:lnTo>
                  <a:lnTo>
                    <a:pt x="2320973" y="1760865"/>
                  </a:lnTo>
                  <a:lnTo>
                    <a:pt x="2319830" y="1758574"/>
                  </a:lnTo>
                  <a:lnTo>
                    <a:pt x="2318688" y="1756741"/>
                  </a:lnTo>
                  <a:lnTo>
                    <a:pt x="2316632" y="1752846"/>
                  </a:lnTo>
                  <a:lnTo>
                    <a:pt x="2315261" y="1748263"/>
                  </a:lnTo>
                  <a:lnTo>
                    <a:pt x="2314576" y="1744139"/>
                  </a:lnTo>
                  <a:lnTo>
                    <a:pt x="2314576" y="1739557"/>
                  </a:lnTo>
                  <a:lnTo>
                    <a:pt x="2314804" y="1735203"/>
                  </a:lnTo>
                  <a:lnTo>
                    <a:pt x="2315490" y="1730850"/>
                  </a:lnTo>
                  <a:lnTo>
                    <a:pt x="2316860" y="1726726"/>
                  </a:lnTo>
                  <a:lnTo>
                    <a:pt x="2318917" y="1722831"/>
                  </a:lnTo>
                  <a:lnTo>
                    <a:pt x="2321430" y="1719165"/>
                  </a:lnTo>
                  <a:lnTo>
                    <a:pt x="2324171" y="1715957"/>
                  </a:lnTo>
                  <a:lnTo>
                    <a:pt x="2325770" y="1714353"/>
                  </a:lnTo>
                  <a:lnTo>
                    <a:pt x="2327370" y="1712978"/>
                  </a:lnTo>
                  <a:lnTo>
                    <a:pt x="2329426" y="1711603"/>
                  </a:lnTo>
                  <a:lnTo>
                    <a:pt x="2331253" y="1710458"/>
                  </a:lnTo>
                  <a:lnTo>
                    <a:pt x="2333538" y="1709541"/>
                  </a:lnTo>
                  <a:lnTo>
                    <a:pt x="2335594" y="1708625"/>
                  </a:lnTo>
                  <a:lnTo>
                    <a:pt x="2337879" y="1707708"/>
                  </a:lnTo>
                  <a:lnTo>
                    <a:pt x="2340163" y="1707250"/>
                  </a:lnTo>
                  <a:lnTo>
                    <a:pt x="2342905" y="1707021"/>
                  </a:lnTo>
                  <a:lnTo>
                    <a:pt x="2345418" y="1706563"/>
                  </a:lnTo>
                  <a:close/>
                  <a:moveTo>
                    <a:pt x="1587" y="1704976"/>
                  </a:moveTo>
                  <a:lnTo>
                    <a:pt x="2041" y="1705889"/>
                  </a:lnTo>
                  <a:lnTo>
                    <a:pt x="2268" y="1707487"/>
                  </a:lnTo>
                  <a:lnTo>
                    <a:pt x="2721" y="1711369"/>
                  </a:lnTo>
                  <a:lnTo>
                    <a:pt x="2948" y="1723243"/>
                  </a:lnTo>
                  <a:lnTo>
                    <a:pt x="3175" y="1734888"/>
                  </a:lnTo>
                  <a:lnTo>
                    <a:pt x="3175" y="1740597"/>
                  </a:lnTo>
                  <a:lnTo>
                    <a:pt x="3175" y="1747447"/>
                  </a:lnTo>
                  <a:lnTo>
                    <a:pt x="2948" y="1757494"/>
                  </a:lnTo>
                  <a:lnTo>
                    <a:pt x="2495" y="1766856"/>
                  </a:lnTo>
                  <a:lnTo>
                    <a:pt x="2268" y="1770052"/>
                  </a:lnTo>
                  <a:lnTo>
                    <a:pt x="2041" y="1770966"/>
                  </a:lnTo>
                  <a:lnTo>
                    <a:pt x="1587" y="1771651"/>
                  </a:lnTo>
                  <a:lnTo>
                    <a:pt x="1134" y="1770052"/>
                  </a:lnTo>
                  <a:lnTo>
                    <a:pt x="907" y="1767312"/>
                  </a:lnTo>
                  <a:lnTo>
                    <a:pt x="453" y="1759549"/>
                  </a:lnTo>
                  <a:lnTo>
                    <a:pt x="0" y="1749274"/>
                  </a:lnTo>
                  <a:lnTo>
                    <a:pt x="0" y="1737857"/>
                  </a:lnTo>
                  <a:lnTo>
                    <a:pt x="0" y="1726440"/>
                  </a:lnTo>
                  <a:lnTo>
                    <a:pt x="453" y="1716393"/>
                  </a:lnTo>
                  <a:lnTo>
                    <a:pt x="907" y="1708858"/>
                  </a:lnTo>
                  <a:lnTo>
                    <a:pt x="1361" y="1706346"/>
                  </a:lnTo>
                  <a:lnTo>
                    <a:pt x="1587" y="1704976"/>
                  </a:lnTo>
                  <a:close/>
                  <a:moveTo>
                    <a:pt x="1745457" y="1704975"/>
                  </a:moveTo>
                  <a:lnTo>
                    <a:pt x="1749554" y="1705662"/>
                  </a:lnTo>
                  <a:lnTo>
                    <a:pt x="1753652" y="1706349"/>
                  </a:lnTo>
                  <a:lnTo>
                    <a:pt x="1757066" y="1707724"/>
                  </a:lnTo>
                  <a:lnTo>
                    <a:pt x="1760480" y="1709328"/>
                  </a:lnTo>
                  <a:lnTo>
                    <a:pt x="1763212" y="1711161"/>
                  </a:lnTo>
                  <a:lnTo>
                    <a:pt x="1765943" y="1713452"/>
                  </a:lnTo>
                  <a:lnTo>
                    <a:pt x="1768219" y="1715973"/>
                  </a:lnTo>
                  <a:lnTo>
                    <a:pt x="1770040" y="1718493"/>
                  </a:lnTo>
                  <a:lnTo>
                    <a:pt x="1771861" y="1721243"/>
                  </a:lnTo>
                  <a:lnTo>
                    <a:pt x="1773455" y="1723992"/>
                  </a:lnTo>
                  <a:lnTo>
                    <a:pt x="1774593" y="1726971"/>
                  </a:lnTo>
                  <a:lnTo>
                    <a:pt x="1775276" y="1730178"/>
                  </a:lnTo>
                  <a:lnTo>
                    <a:pt x="1776186" y="1732928"/>
                  </a:lnTo>
                  <a:lnTo>
                    <a:pt x="1776414" y="1735906"/>
                  </a:lnTo>
                  <a:lnTo>
                    <a:pt x="1776414" y="1738885"/>
                  </a:lnTo>
                  <a:lnTo>
                    <a:pt x="1776414" y="1741405"/>
                  </a:lnTo>
                  <a:lnTo>
                    <a:pt x="1776186" y="1744384"/>
                  </a:lnTo>
                  <a:lnTo>
                    <a:pt x="1775503" y="1746904"/>
                  </a:lnTo>
                  <a:lnTo>
                    <a:pt x="1774820" y="1749425"/>
                  </a:lnTo>
                  <a:lnTo>
                    <a:pt x="1774138" y="1751716"/>
                  </a:lnTo>
                  <a:lnTo>
                    <a:pt x="1772999" y="1753778"/>
                  </a:lnTo>
                  <a:lnTo>
                    <a:pt x="1771861" y="1756069"/>
                  </a:lnTo>
                  <a:lnTo>
                    <a:pt x="1770723" y="1758131"/>
                  </a:lnTo>
                  <a:lnTo>
                    <a:pt x="1769130" y="1759964"/>
                  </a:lnTo>
                  <a:lnTo>
                    <a:pt x="1767764" y="1761797"/>
                  </a:lnTo>
                  <a:lnTo>
                    <a:pt x="1765943" y="1763401"/>
                  </a:lnTo>
                  <a:lnTo>
                    <a:pt x="1764350" y="1764776"/>
                  </a:lnTo>
                  <a:lnTo>
                    <a:pt x="1762529" y="1766380"/>
                  </a:lnTo>
                  <a:lnTo>
                    <a:pt x="1760708" y="1767296"/>
                  </a:lnTo>
                  <a:lnTo>
                    <a:pt x="1758659" y="1768442"/>
                  </a:lnTo>
                  <a:lnTo>
                    <a:pt x="1756838" y="1769129"/>
                  </a:lnTo>
                  <a:lnTo>
                    <a:pt x="1754562" y="1770046"/>
                  </a:lnTo>
                  <a:lnTo>
                    <a:pt x="1752514" y="1770733"/>
                  </a:lnTo>
                  <a:lnTo>
                    <a:pt x="1750465" y="1770962"/>
                  </a:lnTo>
                  <a:lnTo>
                    <a:pt x="1748189" y="1771192"/>
                  </a:lnTo>
                  <a:lnTo>
                    <a:pt x="1745912" y="1771650"/>
                  </a:lnTo>
                  <a:lnTo>
                    <a:pt x="1743864" y="1771650"/>
                  </a:lnTo>
                  <a:lnTo>
                    <a:pt x="1741588" y="1771192"/>
                  </a:lnTo>
                  <a:lnTo>
                    <a:pt x="1739539" y="1770962"/>
                  </a:lnTo>
                  <a:lnTo>
                    <a:pt x="1737263" y="1770275"/>
                  </a:lnTo>
                  <a:lnTo>
                    <a:pt x="1734987" y="1769817"/>
                  </a:lnTo>
                  <a:lnTo>
                    <a:pt x="1732938" y="1768671"/>
                  </a:lnTo>
                  <a:lnTo>
                    <a:pt x="1731117" y="1767526"/>
                  </a:lnTo>
                  <a:lnTo>
                    <a:pt x="1728841" y="1766380"/>
                  </a:lnTo>
                  <a:lnTo>
                    <a:pt x="1726792" y="1765005"/>
                  </a:lnTo>
                  <a:lnTo>
                    <a:pt x="1724971" y="1763401"/>
                  </a:lnTo>
                  <a:lnTo>
                    <a:pt x="1723150" y="1761568"/>
                  </a:lnTo>
                  <a:lnTo>
                    <a:pt x="1721557" y="1759506"/>
                  </a:lnTo>
                  <a:lnTo>
                    <a:pt x="1720191" y="1757673"/>
                  </a:lnTo>
                  <a:lnTo>
                    <a:pt x="1719053" y="1755840"/>
                  </a:lnTo>
                  <a:lnTo>
                    <a:pt x="1716777" y="1751487"/>
                  </a:lnTo>
                  <a:lnTo>
                    <a:pt x="1715639" y="1747363"/>
                  </a:lnTo>
                  <a:lnTo>
                    <a:pt x="1714728" y="1743009"/>
                  </a:lnTo>
                  <a:lnTo>
                    <a:pt x="1714501" y="1738656"/>
                  </a:lnTo>
                  <a:lnTo>
                    <a:pt x="1714728" y="1734073"/>
                  </a:lnTo>
                  <a:lnTo>
                    <a:pt x="1715639" y="1729949"/>
                  </a:lnTo>
                  <a:lnTo>
                    <a:pt x="1716777" y="1725596"/>
                  </a:lnTo>
                  <a:lnTo>
                    <a:pt x="1718826" y="1721701"/>
                  </a:lnTo>
                  <a:lnTo>
                    <a:pt x="1721102" y="1718035"/>
                  </a:lnTo>
                  <a:lnTo>
                    <a:pt x="1724061" y="1714598"/>
                  </a:lnTo>
                  <a:lnTo>
                    <a:pt x="1725427" y="1712994"/>
                  </a:lnTo>
                  <a:lnTo>
                    <a:pt x="1727475" y="1711619"/>
                  </a:lnTo>
                  <a:lnTo>
                    <a:pt x="1729296" y="1710245"/>
                  </a:lnTo>
                  <a:lnTo>
                    <a:pt x="1731345" y="1709099"/>
                  </a:lnTo>
                  <a:lnTo>
                    <a:pt x="1733393" y="1707953"/>
                  </a:lnTo>
                  <a:lnTo>
                    <a:pt x="1735442" y="1707266"/>
                  </a:lnTo>
                  <a:lnTo>
                    <a:pt x="1737946" y="1706349"/>
                  </a:lnTo>
                  <a:lnTo>
                    <a:pt x="1740222" y="1705891"/>
                  </a:lnTo>
                  <a:lnTo>
                    <a:pt x="1742726" y="1705433"/>
                  </a:lnTo>
                  <a:lnTo>
                    <a:pt x="1745457" y="1704975"/>
                  </a:lnTo>
                  <a:close/>
                  <a:moveTo>
                    <a:pt x="20637" y="1698626"/>
                  </a:moveTo>
                  <a:lnTo>
                    <a:pt x="21091" y="1698856"/>
                  </a:lnTo>
                  <a:lnTo>
                    <a:pt x="21545" y="1699545"/>
                  </a:lnTo>
                  <a:lnTo>
                    <a:pt x="22452" y="1700695"/>
                  </a:lnTo>
                  <a:lnTo>
                    <a:pt x="22678" y="1702304"/>
                  </a:lnTo>
                  <a:lnTo>
                    <a:pt x="23812" y="1706213"/>
                  </a:lnTo>
                  <a:lnTo>
                    <a:pt x="24266" y="1711041"/>
                  </a:lnTo>
                  <a:lnTo>
                    <a:pt x="24720" y="1716559"/>
                  </a:lnTo>
                  <a:lnTo>
                    <a:pt x="24946" y="1722537"/>
                  </a:lnTo>
                  <a:lnTo>
                    <a:pt x="25400" y="1734262"/>
                  </a:lnTo>
                  <a:lnTo>
                    <a:pt x="24946" y="1741390"/>
                  </a:lnTo>
                  <a:lnTo>
                    <a:pt x="24720" y="1747827"/>
                  </a:lnTo>
                  <a:lnTo>
                    <a:pt x="24266" y="1753575"/>
                  </a:lnTo>
                  <a:lnTo>
                    <a:pt x="23359" y="1758173"/>
                  </a:lnTo>
                  <a:lnTo>
                    <a:pt x="22678" y="1761852"/>
                  </a:lnTo>
                  <a:lnTo>
                    <a:pt x="21545" y="1764151"/>
                  </a:lnTo>
                  <a:lnTo>
                    <a:pt x="21091" y="1765071"/>
                  </a:lnTo>
                  <a:lnTo>
                    <a:pt x="20637" y="1765301"/>
                  </a:lnTo>
                  <a:lnTo>
                    <a:pt x="20411" y="1765301"/>
                  </a:lnTo>
                  <a:lnTo>
                    <a:pt x="19730" y="1765071"/>
                  </a:lnTo>
                  <a:lnTo>
                    <a:pt x="19050" y="1763461"/>
                  </a:lnTo>
                  <a:lnTo>
                    <a:pt x="18143" y="1760702"/>
                  </a:lnTo>
                  <a:lnTo>
                    <a:pt x="17462" y="1757254"/>
                  </a:lnTo>
                  <a:lnTo>
                    <a:pt x="17009" y="1753115"/>
                  </a:lnTo>
                  <a:lnTo>
                    <a:pt x="16102" y="1742999"/>
                  </a:lnTo>
                  <a:lnTo>
                    <a:pt x="15875" y="1731733"/>
                  </a:lnTo>
                  <a:lnTo>
                    <a:pt x="15875" y="1720238"/>
                  </a:lnTo>
                  <a:lnTo>
                    <a:pt x="16328" y="1714950"/>
                  </a:lnTo>
                  <a:lnTo>
                    <a:pt x="17009" y="1709892"/>
                  </a:lnTo>
                  <a:lnTo>
                    <a:pt x="17462" y="1705983"/>
                  </a:lnTo>
                  <a:lnTo>
                    <a:pt x="18143" y="1702534"/>
                  </a:lnTo>
                  <a:lnTo>
                    <a:pt x="19277" y="1699775"/>
                  </a:lnTo>
                  <a:lnTo>
                    <a:pt x="19730" y="1699086"/>
                  </a:lnTo>
                  <a:lnTo>
                    <a:pt x="20637" y="1698626"/>
                  </a:lnTo>
                  <a:close/>
                  <a:moveTo>
                    <a:pt x="61804" y="1692276"/>
                  </a:moveTo>
                  <a:lnTo>
                    <a:pt x="63108" y="1692499"/>
                  </a:lnTo>
                  <a:lnTo>
                    <a:pt x="63978" y="1693170"/>
                  </a:lnTo>
                  <a:lnTo>
                    <a:pt x="64848" y="1694512"/>
                  </a:lnTo>
                  <a:lnTo>
                    <a:pt x="65935" y="1695631"/>
                  </a:lnTo>
                  <a:lnTo>
                    <a:pt x="66588" y="1697420"/>
                  </a:lnTo>
                  <a:lnTo>
                    <a:pt x="67240" y="1699657"/>
                  </a:lnTo>
                  <a:lnTo>
                    <a:pt x="68328" y="1704354"/>
                  </a:lnTo>
                  <a:lnTo>
                    <a:pt x="68980" y="1709946"/>
                  </a:lnTo>
                  <a:lnTo>
                    <a:pt x="69632" y="1715537"/>
                  </a:lnTo>
                  <a:lnTo>
                    <a:pt x="69850" y="1721353"/>
                  </a:lnTo>
                  <a:lnTo>
                    <a:pt x="69850" y="1726945"/>
                  </a:lnTo>
                  <a:lnTo>
                    <a:pt x="69632" y="1734326"/>
                  </a:lnTo>
                  <a:lnTo>
                    <a:pt x="68763" y="1741036"/>
                  </a:lnTo>
                  <a:lnTo>
                    <a:pt x="67893" y="1746628"/>
                  </a:lnTo>
                  <a:lnTo>
                    <a:pt x="66370" y="1751325"/>
                  </a:lnTo>
                  <a:lnTo>
                    <a:pt x="65935" y="1753114"/>
                  </a:lnTo>
                  <a:lnTo>
                    <a:pt x="64848" y="1754680"/>
                  </a:lnTo>
                  <a:lnTo>
                    <a:pt x="63978" y="1756022"/>
                  </a:lnTo>
                  <a:lnTo>
                    <a:pt x="63326" y="1756693"/>
                  </a:lnTo>
                  <a:lnTo>
                    <a:pt x="62239" y="1757364"/>
                  </a:lnTo>
                  <a:lnTo>
                    <a:pt x="61586" y="1757364"/>
                  </a:lnTo>
                  <a:lnTo>
                    <a:pt x="60499" y="1756916"/>
                  </a:lnTo>
                  <a:lnTo>
                    <a:pt x="59629" y="1756245"/>
                  </a:lnTo>
                  <a:lnTo>
                    <a:pt x="58977" y="1755127"/>
                  </a:lnTo>
                  <a:lnTo>
                    <a:pt x="58324" y="1754232"/>
                  </a:lnTo>
                  <a:lnTo>
                    <a:pt x="57237" y="1751325"/>
                  </a:lnTo>
                  <a:lnTo>
                    <a:pt x="56367" y="1747522"/>
                  </a:lnTo>
                  <a:lnTo>
                    <a:pt x="55280" y="1743273"/>
                  </a:lnTo>
                  <a:lnTo>
                    <a:pt x="54845" y="1738352"/>
                  </a:lnTo>
                  <a:lnTo>
                    <a:pt x="54410" y="1733207"/>
                  </a:lnTo>
                  <a:lnTo>
                    <a:pt x="54410" y="1727839"/>
                  </a:lnTo>
                  <a:lnTo>
                    <a:pt x="53975" y="1722471"/>
                  </a:lnTo>
                  <a:lnTo>
                    <a:pt x="54410" y="1717103"/>
                  </a:lnTo>
                  <a:lnTo>
                    <a:pt x="54845" y="1711959"/>
                  </a:lnTo>
                  <a:lnTo>
                    <a:pt x="55280" y="1707038"/>
                  </a:lnTo>
                  <a:lnTo>
                    <a:pt x="56367" y="1702565"/>
                  </a:lnTo>
                  <a:lnTo>
                    <a:pt x="57237" y="1698762"/>
                  </a:lnTo>
                  <a:lnTo>
                    <a:pt x="58542" y="1695631"/>
                  </a:lnTo>
                  <a:lnTo>
                    <a:pt x="59412" y="1694512"/>
                  </a:lnTo>
                  <a:lnTo>
                    <a:pt x="60064" y="1693394"/>
                  </a:lnTo>
                  <a:lnTo>
                    <a:pt x="61151" y="1692499"/>
                  </a:lnTo>
                  <a:lnTo>
                    <a:pt x="61804" y="1692276"/>
                  </a:lnTo>
                  <a:close/>
                  <a:moveTo>
                    <a:pt x="127794" y="1684338"/>
                  </a:moveTo>
                  <a:lnTo>
                    <a:pt x="129367" y="1684561"/>
                  </a:lnTo>
                  <a:lnTo>
                    <a:pt x="130939" y="1685456"/>
                  </a:lnTo>
                  <a:lnTo>
                    <a:pt x="132287" y="1686351"/>
                  </a:lnTo>
                  <a:lnTo>
                    <a:pt x="133635" y="1687916"/>
                  </a:lnTo>
                  <a:lnTo>
                    <a:pt x="134534" y="1689706"/>
                  </a:lnTo>
                  <a:lnTo>
                    <a:pt x="135657" y="1691719"/>
                  </a:lnTo>
                  <a:lnTo>
                    <a:pt x="136556" y="1694179"/>
                  </a:lnTo>
                  <a:lnTo>
                    <a:pt x="137454" y="1696416"/>
                  </a:lnTo>
                  <a:lnTo>
                    <a:pt x="138353" y="1701784"/>
                  </a:lnTo>
                  <a:lnTo>
                    <a:pt x="139476" y="1707823"/>
                  </a:lnTo>
                  <a:lnTo>
                    <a:pt x="139701" y="1713415"/>
                  </a:lnTo>
                  <a:lnTo>
                    <a:pt x="139701" y="1719007"/>
                  </a:lnTo>
                  <a:lnTo>
                    <a:pt x="139476" y="1723033"/>
                  </a:lnTo>
                  <a:lnTo>
                    <a:pt x="139252" y="1726835"/>
                  </a:lnTo>
                  <a:lnTo>
                    <a:pt x="138353" y="1730414"/>
                  </a:lnTo>
                  <a:lnTo>
                    <a:pt x="137904" y="1733769"/>
                  </a:lnTo>
                  <a:lnTo>
                    <a:pt x="137230" y="1736900"/>
                  </a:lnTo>
                  <a:lnTo>
                    <a:pt x="136106" y="1739808"/>
                  </a:lnTo>
                  <a:lnTo>
                    <a:pt x="135208" y="1742045"/>
                  </a:lnTo>
                  <a:lnTo>
                    <a:pt x="134085" y="1744281"/>
                  </a:lnTo>
                  <a:lnTo>
                    <a:pt x="132737" y="1746071"/>
                  </a:lnTo>
                  <a:lnTo>
                    <a:pt x="131389" y="1747413"/>
                  </a:lnTo>
                  <a:lnTo>
                    <a:pt x="130266" y="1748531"/>
                  </a:lnTo>
                  <a:lnTo>
                    <a:pt x="128918" y="1749202"/>
                  </a:lnTo>
                  <a:lnTo>
                    <a:pt x="127345" y="1749426"/>
                  </a:lnTo>
                  <a:lnTo>
                    <a:pt x="125997" y="1749202"/>
                  </a:lnTo>
                  <a:lnTo>
                    <a:pt x="124425" y="1748531"/>
                  </a:lnTo>
                  <a:lnTo>
                    <a:pt x="123301" y="1747413"/>
                  </a:lnTo>
                  <a:lnTo>
                    <a:pt x="122178" y="1746071"/>
                  </a:lnTo>
                  <a:lnTo>
                    <a:pt x="121279" y="1744952"/>
                  </a:lnTo>
                  <a:lnTo>
                    <a:pt x="119932" y="1741597"/>
                  </a:lnTo>
                  <a:lnTo>
                    <a:pt x="118584" y="1737571"/>
                  </a:lnTo>
                  <a:lnTo>
                    <a:pt x="117460" y="1733322"/>
                  </a:lnTo>
                  <a:lnTo>
                    <a:pt x="116786" y="1728624"/>
                  </a:lnTo>
                  <a:lnTo>
                    <a:pt x="116113" y="1723480"/>
                  </a:lnTo>
                  <a:lnTo>
                    <a:pt x="115888" y="1718336"/>
                  </a:lnTo>
                  <a:lnTo>
                    <a:pt x="116113" y="1712968"/>
                  </a:lnTo>
                  <a:lnTo>
                    <a:pt x="116562" y="1707823"/>
                  </a:lnTo>
                  <a:lnTo>
                    <a:pt x="117236" y="1702902"/>
                  </a:lnTo>
                  <a:lnTo>
                    <a:pt x="118359" y="1698205"/>
                  </a:lnTo>
                  <a:lnTo>
                    <a:pt x="119482" y="1694179"/>
                  </a:lnTo>
                  <a:lnTo>
                    <a:pt x="121055" y="1690601"/>
                  </a:lnTo>
                  <a:lnTo>
                    <a:pt x="122178" y="1689035"/>
                  </a:lnTo>
                  <a:lnTo>
                    <a:pt x="122852" y="1687693"/>
                  </a:lnTo>
                  <a:lnTo>
                    <a:pt x="123975" y="1686351"/>
                  </a:lnTo>
                  <a:lnTo>
                    <a:pt x="125323" y="1685680"/>
                  </a:lnTo>
                  <a:lnTo>
                    <a:pt x="126671" y="1684785"/>
                  </a:lnTo>
                  <a:lnTo>
                    <a:pt x="127794" y="1684338"/>
                  </a:lnTo>
                  <a:close/>
                  <a:moveTo>
                    <a:pt x="216694" y="1676401"/>
                  </a:moveTo>
                  <a:lnTo>
                    <a:pt x="218720" y="1676631"/>
                  </a:lnTo>
                  <a:lnTo>
                    <a:pt x="220746" y="1677320"/>
                  </a:lnTo>
                  <a:lnTo>
                    <a:pt x="222322" y="1678470"/>
                  </a:lnTo>
                  <a:lnTo>
                    <a:pt x="224123" y="1680079"/>
                  </a:lnTo>
                  <a:lnTo>
                    <a:pt x="225473" y="1681919"/>
                  </a:lnTo>
                  <a:lnTo>
                    <a:pt x="226599" y="1683988"/>
                  </a:lnTo>
                  <a:lnTo>
                    <a:pt x="227724" y="1686057"/>
                  </a:lnTo>
                  <a:lnTo>
                    <a:pt x="228850" y="1688816"/>
                  </a:lnTo>
                  <a:lnTo>
                    <a:pt x="229525" y="1691345"/>
                  </a:lnTo>
                  <a:lnTo>
                    <a:pt x="230425" y="1694334"/>
                  </a:lnTo>
                  <a:lnTo>
                    <a:pt x="231326" y="1700542"/>
                  </a:lnTo>
                  <a:lnTo>
                    <a:pt x="231776" y="1706290"/>
                  </a:lnTo>
                  <a:lnTo>
                    <a:pt x="231776" y="1712037"/>
                  </a:lnTo>
                  <a:lnTo>
                    <a:pt x="231326" y="1716406"/>
                  </a:lnTo>
                  <a:lnTo>
                    <a:pt x="230875" y="1720544"/>
                  </a:lnTo>
                  <a:lnTo>
                    <a:pt x="229975" y="1724223"/>
                  </a:lnTo>
                  <a:lnTo>
                    <a:pt x="229300" y="1727901"/>
                  </a:lnTo>
                  <a:lnTo>
                    <a:pt x="227949" y="1731120"/>
                  </a:lnTo>
                  <a:lnTo>
                    <a:pt x="226599" y="1734109"/>
                  </a:lnTo>
                  <a:lnTo>
                    <a:pt x="225473" y="1736408"/>
                  </a:lnTo>
                  <a:lnTo>
                    <a:pt x="223897" y="1738937"/>
                  </a:lnTo>
                  <a:lnTo>
                    <a:pt x="222322" y="1740547"/>
                  </a:lnTo>
                  <a:lnTo>
                    <a:pt x="220521" y="1741696"/>
                  </a:lnTo>
                  <a:lnTo>
                    <a:pt x="218720" y="1742846"/>
                  </a:lnTo>
                  <a:lnTo>
                    <a:pt x="216919" y="1743076"/>
                  </a:lnTo>
                  <a:lnTo>
                    <a:pt x="215119" y="1743076"/>
                  </a:lnTo>
                  <a:lnTo>
                    <a:pt x="213318" y="1742616"/>
                  </a:lnTo>
                  <a:lnTo>
                    <a:pt x="211292" y="1741236"/>
                  </a:lnTo>
                  <a:lnTo>
                    <a:pt x="209491" y="1739627"/>
                  </a:lnTo>
                  <a:lnTo>
                    <a:pt x="208591" y="1738248"/>
                  </a:lnTo>
                  <a:lnTo>
                    <a:pt x="207240" y="1736638"/>
                  </a:lnTo>
                  <a:lnTo>
                    <a:pt x="205440" y="1732960"/>
                  </a:lnTo>
                  <a:lnTo>
                    <a:pt x="204089" y="1728821"/>
                  </a:lnTo>
                  <a:lnTo>
                    <a:pt x="202738" y="1724223"/>
                  </a:lnTo>
                  <a:lnTo>
                    <a:pt x="202063" y="1719165"/>
                  </a:lnTo>
                  <a:lnTo>
                    <a:pt x="201838" y="1714337"/>
                  </a:lnTo>
                  <a:lnTo>
                    <a:pt x="201613" y="1709049"/>
                  </a:lnTo>
                  <a:lnTo>
                    <a:pt x="201838" y="1703990"/>
                  </a:lnTo>
                  <a:lnTo>
                    <a:pt x="202513" y="1698932"/>
                  </a:lnTo>
                  <a:lnTo>
                    <a:pt x="203639" y="1694104"/>
                  </a:lnTo>
                  <a:lnTo>
                    <a:pt x="204989" y="1689506"/>
                  </a:lnTo>
                  <a:lnTo>
                    <a:pt x="206565" y="1685597"/>
                  </a:lnTo>
                  <a:lnTo>
                    <a:pt x="207465" y="1683758"/>
                  </a:lnTo>
                  <a:lnTo>
                    <a:pt x="208591" y="1682149"/>
                  </a:lnTo>
                  <a:lnTo>
                    <a:pt x="209491" y="1680539"/>
                  </a:lnTo>
                  <a:lnTo>
                    <a:pt x="210842" y="1679390"/>
                  </a:lnTo>
                  <a:lnTo>
                    <a:pt x="212192" y="1678240"/>
                  </a:lnTo>
                  <a:lnTo>
                    <a:pt x="213768" y="1677320"/>
                  </a:lnTo>
                  <a:lnTo>
                    <a:pt x="215119" y="1676631"/>
                  </a:lnTo>
                  <a:lnTo>
                    <a:pt x="216694" y="1676401"/>
                  </a:lnTo>
                  <a:close/>
                  <a:moveTo>
                    <a:pt x="323850" y="1670051"/>
                  </a:moveTo>
                  <a:lnTo>
                    <a:pt x="326282" y="1670280"/>
                  </a:lnTo>
                  <a:lnTo>
                    <a:pt x="328713" y="1671196"/>
                  </a:lnTo>
                  <a:lnTo>
                    <a:pt x="330703" y="1672342"/>
                  </a:lnTo>
                  <a:lnTo>
                    <a:pt x="332471" y="1673717"/>
                  </a:lnTo>
                  <a:lnTo>
                    <a:pt x="334018" y="1675550"/>
                  </a:lnTo>
                  <a:lnTo>
                    <a:pt x="335566" y="1677612"/>
                  </a:lnTo>
                  <a:lnTo>
                    <a:pt x="336892" y="1680132"/>
                  </a:lnTo>
                  <a:lnTo>
                    <a:pt x="337997" y="1682653"/>
                  </a:lnTo>
                  <a:lnTo>
                    <a:pt x="338881" y="1685402"/>
                  </a:lnTo>
                  <a:lnTo>
                    <a:pt x="339766" y="1688152"/>
                  </a:lnTo>
                  <a:lnTo>
                    <a:pt x="340429" y="1691130"/>
                  </a:lnTo>
                  <a:lnTo>
                    <a:pt x="340871" y="1694109"/>
                  </a:lnTo>
                  <a:lnTo>
                    <a:pt x="341313" y="1700066"/>
                  </a:lnTo>
                  <a:lnTo>
                    <a:pt x="341313" y="1705565"/>
                  </a:lnTo>
                  <a:lnTo>
                    <a:pt x="341092" y="1710377"/>
                  </a:lnTo>
                  <a:lnTo>
                    <a:pt x="340429" y="1714730"/>
                  </a:lnTo>
                  <a:lnTo>
                    <a:pt x="339323" y="1718854"/>
                  </a:lnTo>
                  <a:lnTo>
                    <a:pt x="338218" y="1722520"/>
                  </a:lnTo>
                  <a:lnTo>
                    <a:pt x="336892" y="1725728"/>
                  </a:lnTo>
                  <a:lnTo>
                    <a:pt x="335345" y="1728706"/>
                  </a:lnTo>
                  <a:lnTo>
                    <a:pt x="333576" y="1731227"/>
                  </a:lnTo>
                  <a:lnTo>
                    <a:pt x="331366" y="1733289"/>
                  </a:lnTo>
                  <a:lnTo>
                    <a:pt x="329376" y="1734893"/>
                  </a:lnTo>
                  <a:lnTo>
                    <a:pt x="327387" y="1736038"/>
                  </a:lnTo>
                  <a:lnTo>
                    <a:pt x="325177" y="1736726"/>
                  </a:lnTo>
                  <a:lnTo>
                    <a:pt x="322966" y="1736726"/>
                  </a:lnTo>
                  <a:lnTo>
                    <a:pt x="320756" y="1736497"/>
                  </a:lnTo>
                  <a:lnTo>
                    <a:pt x="318545" y="1735580"/>
                  </a:lnTo>
                  <a:lnTo>
                    <a:pt x="316114" y="1733976"/>
                  </a:lnTo>
                  <a:lnTo>
                    <a:pt x="314124" y="1731456"/>
                  </a:lnTo>
                  <a:lnTo>
                    <a:pt x="312798" y="1729852"/>
                  </a:lnTo>
                  <a:lnTo>
                    <a:pt x="311914" y="1728248"/>
                  </a:lnTo>
                  <a:lnTo>
                    <a:pt x="310146" y="1724353"/>
                  </a:lnTo>
                  <a:lnTo>
                    <a:pt x="308598" y="1720229"/>
                  </a:lnTo>
                  <a:lnTo>
                    <a:pt x="307493" y="1715646"/>
                  </a:lnTo>
                  <a:lnTo>
                    <a:pt x="306830" y="1710835"/>
                  </a:lnTo>
                  <a:lnTo>
                    <a:pt x="306388" y="1706023"/>
                  </a:lnTo>
                  <a:lnTo>
                    <a:pt x="306388" y="1700982"/>
                  </a:lnTo>
                  <a:lnTo>
                    <a:pt x="307051" y="1695942"/>
                  </a:lnTo>
                  <a:lnTo>
                    <a:pt x="307714" y="1691130"/>
                  </a:lnTo>
                  <a:lnTo>
                    <a:pt x="309040" y="1686548"/>
                  </a:lnTo>
                  <a:lnTo>
                    <a:pt x="310588" y="1682423"/>
                  </a:lnTo>
                  <a:lnTo>
                    <a:pt x="312577" y="1678757"/>
                  </a:lnTo>
                  <a:lnTo>
                    <a:pt x="313682" y="1676924"/>
                  </a:lnTo>
                  <a:lnTo>
                    <a:pt x="315009" y="1675550"/>
                  </a:lnTo>
                  <a:lnTo>
                    <a:pt x="316114" y="1673946"/>
                  </a:lnTo>
                  <a:lnTo>
                    <a:pt x="317440" y="1673029"/>
                  </a:lnTo>
                  <a:lnTo>
                    <a:pt x="318987" y="1671884"/>
                  </a:lnTo>
                  <a:lnTo>
                    <a:pt x="320535" y="1671196"/>
                  </a:lnTo>
                  <a:lnTo>
                    <a:pt x="322303" y="1670509"/>
                  </a:lnTo>
                  <a:lnTo>
                    <a:pt x="323850" y="1670051"/>
                  </a:lnTo>
                  <a:close/>
                  <a:moveTo>
                    <a:pt x="447789" y="1663701"/>
                  </a:moveTo>
                  <a:lnTo>
                    <a:pt x="450526" y="1664159"/>
                  </a:lnTo>
                  <a:lnTo>
                    <a:pt x="453034" y="1664846"/>
                  </a:lnTo>
                  <a:lnTo>
                    <a:pt x="455543" y="1665992"/>
                  </a:lnTo>
                  <a:lnTo>
                    <a:pt x="457595" y="1667596"/>
                  </a:lnTo>
                  <a:lnTo>
                    <a:pt x="459647" y="1669429"/>
                  </a:lnTo>
                  <a:lnTo>
                    <a:pt x="461244" y="1671491"/>
                  </a:lnTo>
                  <a:lnTo>
                    <a:pt x="462840" y="1673782"/>
                  </a:lnTo>
                  <a:lnTo>
                    <a:pt x="464208" y="1676532"/>
                  </a:lnTo>
                  <a:lnTo>
                    <a:pt x="465348" y="1679052"/>
                  </a:lnTo>
                  <a:lnTo>
                    <a:pt x="466261" y="1682031"/>
                  </a:lnTo>
                  <a:lnTo>
                    <a:pt x="466945" y="1685009"/>
                  </a:lnTo>
                  <a:lnTo>
                    <a:pt x="467857" y="1687759"/>
                  </a:lnTo>
                  <a:lnTo>
                    <a:pt x="468085" y="1690966"/>
                  </a:lnTo>
                  <a:lnTo>
                    <a:pt x="468313" y="1693945"/>
                  </a:lnTo>
                  <a:lnTo>
                    <a:pt x="468313" y="1696695"/>
                  </a:lnTo>
                  <a:lnTo>
                    <a:pt x="468313" y="1699444"/>
                  </a:lnTo>
                  <a:lnTo>
                    <a:pt x="467857" y="1704256"/>
                  </a:lnTo>
                  <a:lnTo>
                    <a:pt x="466945" y="1708380"/>
                  </a:lnTo>
                  <a:lnTo>
                    <a:pt x="466032" y="1712275"/>
                  </a:lnTo>
                  <a:lnTo>
                    <a:pt x="464436" y="1715712"/>
                  </a:lnTo>
                  <a:lnTo>
                    <a:pt x="462840" y="1719149"/>
                  </a:lnTo>
                  <a:lnTo>
                    <a:pt x="461016" y="1722127"/>
                  </a:lnTo>
                  <a:lnTo>
                    <a:pt x="458735" y="1724419"/>
                  </a:lnTo>
                  <a:lnTo>
                    <a:pt x="456455" y="1726710"/>
                  </a:lnTo>
                  <a:lnTo>
                    <a:pt x="454174" y="1728543"/>
                  </a:lnTo>
                  <a:lnTo>
                    <a:pt x="451666" y="1729459"/>
                  </a:lnTo>
                  <a:lnTo>
                    <a:pt x="449158" y="1730376"/>
                  </a:lnTo>
                  <a:lnTo>
                    <a:pt x="446421" y="1730376"/>
                  </a:lnTo>
                  <a:lnTo>
                    <a:pt x="443913" y="1729918"/>
                  </a:lnTo>
                  <a:lnTo>
                    <a:pt x="441176" y="1729001"/>
                  </a:lnTo>
                  <a:lnTo>
                    <a:pt x="438668" y="1727397"/>
                  </a:lnTo>
                  <a:lnTo>
                    <a:pt x="436159" y="1725335"/>
                  </a:lnTo>
                  <a:lnTo>
                    <a:pt x="435019" y="1723731"/>
                  </a:lnTo>
                  <a:lnTo>
                    <a:pt x="433651" y="1721898"/>
                  </a:lnTo>
                  <a:lnTo>
                    <a:pt x="432283" y="1720065"/>
                  </a:lnTo>
                  <a:lnTo>
                    <a:pt x="431371" y="1718232"/>
                  </a:lnTo>
                  <a:lnTo>
                    <a:pt x="429774" y="1713879"/>
                  </a:lnTo>
                  <a:lnTo>
                    <a:pt x="428406" y="1709296"/>
                  </a:lnTo>
                  <a:lnTo>
                    <a:pt x="427494" y="1704485"/>
                  </a:lnTo>
                  <a:lnTo>
                    <a:pt x="427038" y="1699444"/>
                  </a:lnTo>
                  <a:lnTo>
                    <a:pt x="427266" y="1694403"/>
                  </a:lnTo>
                  <a:lnTo>
                    <a:pt x="427950" y="1689363"/>
                  </a:lnTo>
                  <a:lnTo>
                    <a:pt x="428634" y="1684551"/>
                  </a:lnTo>
                  <a:lnTo>
                    <a:pt x="430230" y="1680198"/>
                  </a:lnTo>
                  <a:lnTo>
                    <a:pt x="432055" y="1675844"/>
                  </a:lnTo>
                  <a:lnTo>
                    <a:pt x="433195" y="1674011"/>
                  </a:lnTo>
                  <a:lnTo>
                    <a:pt x="434335" y="1672178"/>
                  </a:lnTo>
                  <a:lnTo>
                    <a:pt x="435703" y="1670574"/>
                  </a:lnTo>
                  <a:lnTo>
                    <a:pt x="437072" y="1668971"/>
                  </a:lnTo>
                  <a:lnTo>
                    <a:pt x="438668" y="1667825"/>
                  </a:lnTo>
                  <a:lnTo>
                    <a:pt x="440264" y="1666450"/>
                  </a:lnTo>
                  <a:lnTo>
                    <a:pt x="441860" y="1665534"/>
                  </a:lnTo>
                  <a:lnTo>
                    <a:pt x="443685" y="1664617"/>
                  </a:lnTo>
                  <a:lnTo>
                    <a:pt x="445737" y="1664159"/>
                  </a:lnTo>
                  <a:lnTo>
                    <a:pt x="447789" y="1663701"/>
                  </a:lnTo>
                  <a:close/>
                  <a:moveTo>
                    <a:pt x="588284" y="1658938"/>
                  </a:moveTo>
                  <a:lnTo>
                    <a:pt x="591491" y="1659166"/>
                  </a:lnTo>
                  <a:lnTo>
                    <a:pt x="594469" y="1660079"/>
                  </a:lnTo>
                  <a:lnTo>
                    <a:pt x="596988" y="1660993"/>
                  </a:lnTo>
                  <a:lnTo>
                    <a:pt x="599508" y="1662591"/>
                  </a:lnTo>
                  <a:lnTo>
                    <a:pt x="601569" y="1664418"/>
                  </a:lnTo>
                  <a:lnTo>
                    <a:pt x="603401" y="1666701"/>
                  </a:lnTo>
                  <a:lnTo>
                    <a:pt x="605234" y="1668985"/>
                  </a:lnTo>
                  <a:lnTo>
                    <a:pt x="606608" y="1671725"/>
                  </a:lnTo>
                  <a:lnTo>
                    <a:pt x="607753" y="1674236"/>
                  </a:lnTo>
                  <a:lnTo>
                    <a:pt x="608898" y="1677205"/>
                  </a:lnTo>
                  <a:lnTo>
                    <a:pt x="609586" y="1679945"/>
                  </a:lnTo>
                  <a:lnTo>
                    <a:pt x="610502" y="1682913"/>
                  </a:lnTo>
                  <a:lnTo>
                    <a:pt x="610960" y="1686110"/>
                  </a:lnTo>
                  <a:lnTo>
                    <a:pt x="611189" y="1689079"/>
                  </a:lnTo>
                  <a:lnTo>
                    <a:pt x="611189" y="1691819"/>
                  </a:lnTo>
                  <a:lnTo>
                    <a:pt x="611189" y="1694787"/>
                  </a:lnTo>
                  <a:lnTo>
                    <a:pt x="610502" y="1699582"/>
                  </a:lnTo>
                  <a:lnTo>
                    <a:pt x="609586" y="1703921"/>
                  </a:lnTo>
                  <a:lnTo>
                    <a:pt x="608440" y="1708259"/>
                  </a:lnTo>
                  <a:lnTo>
                    <a:pt x="606608" y="1711912"/>
                  </a:lnTo>
                  <a:lnTo>
                    <a:pt x="604776" y="1715337"/>
                  </a:lnTo>
                  <a:lnTo>
                    <a:pt x="602256" y="1718078"/>
                  </a:lnTo>
                  <a:lnTo>
                    <a:pt x="599737" y="1720589"/>
                  </a:lnTo>
                  <a:lnTo>
                    <a:pt x="596988" y="1722644"/>
                  </a:lnTo>
                  <a:lnTo>
                    <a:pt x="594469" y="1724014"/>
                  </a:lnTo>
                  <a:lnTo>
                    <a:pt x="591262" y="1724928"/>
                  </a:lnTo>
                  <a:lnTo>
                    <a:pt x="588284" y="1725613"/>
                  </a:lnTo>
                  <a:lnTo>
                    <a:pt x="585078" y="1725156"/>
                  </a:lnTo>
                  <a:lnTo>
                    <a:pt x="582329" y="1724471"/>
                  </a:lnTo>
                  <a:lnTo>
                    <a:pt x="579352" y="1723101"/>
                  </a:lnTo>
                  <a:lnTo>
                    <a:pt x="576374" y="1721046"/>
                  </a:lnTo>
                  <a:lnTo>
                    <a:pt x="573626" y="1718078"/>
                  </a:lnTo>
                  <a:lnTo>
                    <a:pt x="572251" y="1716479"/>
                  </a:lnTo>
                  <a:lnTo>
                    <a:pt x="570877" y="1714652"/>
                  </a:lnTo>
                  <a:lnTo>
                    <a:pt x="568816" y="1710771"/>
                  </a:lnTo>
                  <a:lnTo>
                    <a:pt x="567212" y="1706432"/>
                  </a:lnTo>
                  <a:lnTo>
                    <a:pt x="565838" y="1701865"/>
                  </a:lnTo>
                  <a:lnTo>
                    <a:pt x="565380" y="1697070"/>
                  </a:lnTo>
                  <a:lnTo>
                    <a:pt x="565151" y="1692275"/>
                  </a:lnTo>
                  <a:lnTo>
                    <a:pt x="565380" y="1687708"/>
                  </a:lnTo>
                  <a:lnTo>
                    <a:pt x="566067" y="1682913"/>
                  </a:lnTo>
                  <a:lnTo>
                    <a:pt x="567441" y="1678347"/>
                  </a:lnTo>
                  <a:lnTo>
                    <a:pt x="569045" y="1674236"/>
                  </a:lnTo>
                  <a:lnTo>
                    <a:pt x="571106" y="1670355"/>
                  </a:lnTo>
                  <a:lnTo>
                    <a:pt x="572251" y="1668528"/>
                  </a:lnTo>
                  <a:lnTo>
                    <a:pt x="573855" y="1666930"/>
                  </a:lnTo>
                  <a:lnTo>
                    <a:pt x="575229" y="1665331"/>
                  </a:lnTo>
                  <a:lnTo>
                    <a:pt x="576832" y="1663733"/>
                  </a:lnTo>
                  <a:lnTo>
                    <a:pt x="578206" y="1662591"/>
                  </a:lnTo>
                  <a:lnTo>
                    <a:pt x="580268" y="1661449"/>
                  </a:lnTo>
                  <a:lnTo>
                    <a:pt x="582100" y="1660536"/>
                  </a:lnTo>
                  <a:lnTo>
                    <a:pt x="583933" y="1659851"/>
                  </a:lnTo>
                  <a:lnTo>
                    <a:pt x="585994" y="1659166"/>
                  </a:lnTo>
                  <a:lnTo>
                    <a:pt x="588284" y="1658938"/>
                  </a:lnTo>
                  <a:close/>
                  <a:moveTo>
                    <a:pt x="2970102" y="1651000"/>
                  </a:moveTo>
                  <a:lnTo>
                    <a:pt x="2973425" y="1651913"/>
                  </a:lnTo>
                  <a:lnTo>
                    <a:pt x="2976526" y="1652598"/>
                  </a:lnTo>
                  <a:lnTo>
                    <a:pt x="2979184" y="1653968"/>
                  </a:lnTo>
                  <a:lnTo>
                    <a:pt x="2981842" y="1655795"/>
                  </a:lnTo>
                  <a:lnTo>
                    <a:pt x="2983836" y="1657622"/>
                  </a:lnTo>
                  <a:lnTo>
                    <a:pt x="2985829" y="1659905"/>
                  </a:lnTo>
                  <a:lnTo>
                    <a:pt x="2987601" y="1662417"/>
                  </a:lnTo>
                  <a:lnTo>
                    <a:pt x="2989152" y="1664928"/>
                  </a:lnTo>
                  <a:lnTo>
                    <a:pt x="2990481" y="1667897"/>
                  </a:lnTo>
                  <a:lnTo>
                    <a:pt x="2991810" y="1670865"/>
                  </a:lnTo>
                  <a:lnTo>
                    <a:pt x="2992475" y="1673605"/>
                  </a:lnTo>
                  <a:lnTo>
                    <a:pt x="2993361" y="1676802"/>
                  </a:lnTo>
                  <a:lnTo>
                    <a:pt x="2993804" y="1679770"/>
                  </a:lnTo>
                  <a:lnTo>
                    <a:pt x="2994025" y="1682739"/>
                  </a:lnTo>
                  <a:lnTo>
                    <a:pt x="2994025" y="1685707"/>
                  </a:lnTo>
                  <a:lnTo>
                    <a:pt x="2994025" y="1688447"/>
                  </a:lnTo>
                  <a:lnTo>
                    <a:pt x="2993361" y="1693014"/>
                  </a:lnTo>
                  <a:lnTo>
                    <a:pt x="2992253" y="1697581"/>
                  </a:lnTo>
                  <a:lnTo>
                    <a:pt x="2990924" y="1701691"/>
                  </a:lnTo>
                  <a:lnTo>
                    <a:pt x="2989152" y="1705116"/>
                  </a:lnTo>
                  <a:lnTo>
                    <a:pt x="2987158" y="1708541"/>
                  </a:lnTo>
                  <a:lnTo>
                    <a:pt x="2984943" y="1711281"/>
                  </a:lnTo>
                  <a:lnTo>
                    <a:pt x="2982064" y="1713565"/>
                  </a:lnTo>
                  <a:lnTo>
                    <a:pt x="2979627" y="1715391"/>
                  </a:lnTo>
                  <a:lnTo>
                    <a:pt x="2976526" y="1716761"/>
                  </a:lnTo>
                  <a:lnTo>
                    <a:pt x="2973425" y="1717675"/>
                  </a:lnTo>
                  <a:lnTo>
                    <a:pt x="2970324" y="1717675"/>
                  </a:lnTo>
                  <a:lnTo>
                    <a:pt x="2967222" y="1717218"/>
                  </a:lnTo>
                  <a:lnTo>
                    <a:pt x="2963900" y="1716305"/>
                  </a:lnTo>
                  <a:lnTo>
                    <a:pt x="2960799" y="1714706"/>
                  </a:lnTo>
                  <a:lnTo>
                    <a:pt x="2957919" y="1712651"/>
                  </a:lnTo>
                  <a:lnTo>
                    <a:pt x="2955039" y="1709455"/>
                  </a:lnTo>
                  <a:lnTo>
                    <a:pt x="2953710" y="1707856"/>
                  </a:lnTo>
                  <a:lnTo>
                    <a:pt x="2952381" y="1705801"/>
                  </a:lnTo>
                  <a:lnTo>
                    <a:pt x="2951274" y="1703974"/>
                  </a:lnTo>
                  <a:lnTo>
                    <a:pt x="2950166" y="1701691"/>
                  </a:lnTo>
                  <a:lnTo>
                    <a:pt x="2948394" y="1697353"/>
                  </a:lnTo>
                  <a:lnTo>
                    <a:pt x="2947065" y="1692557"/>
                  </a:lnTo>
                  <a:lnTo>
                    <a:pt x="2946622" y="1687762"/>
                  </a:lnTo>
                  <a:lnTo>
                    <a:pt x="2946400" y="1683196"/>
                  </a:lnTo>
                  <a:lnTo>
                    <a:pt x="2946622" y="1678400"/>
                  </a:lnTo>
                  <a:lnTo>
                    <a:pt x="2947286" y="1673605"/>
                  </a:lnTo>
                  <a:lnTo>
                    <a:pt x="2948615" y="1669267"/>
                  </a:lnTo>
                  <a:lnTo>
                    <a:pt x="2950387" y="1665157"/>
                  </a:lnTo>
                  <a:lnTo>
                    <a:pt x="2952381" y="1661275"/>
                  </a:lnTo>
                  <a:lnTo>
                    <a:pt x="2953710" y="1659677"/>
                  </a:lnTo>
                  <a:lnTo>
                    <a:pt x="2955261" y="1658078"/>
                  </a:lnTo>
                  <a:lnTo>
                    <a:pt x="2956590" y="1656480"/>
                  </a:lnTo>
                  <a:lnTo>
                    <a:pt x="2958362" y="1655338"/>
                  </a:lnTo>
                  <a:lnTo>
                    <a:pt x="2959912" y="1654196"/>
                  </a:lnTo>
                  <a:lnTo>
                    <a:pt x="2961906" y="1653055"/>
                  </a:lnTo>
                  <a:lnTo>
                    <a:pt x="2963678" y="1652370"/>
                  </a:lnTo>
                  <a:lnTo>
                    <a:pt x="2965672" y="1651913"/>
                  </a:lnTo>
                  <a:lnTo>
                    <a:pt x="2968108" y="1651228"/>
                  </a:lnTo>
                  <a:lnTo>
                    <a:pt x="2970102" y="1651000"/>
                  </a:lnTo>
                  <a:close/>
                  <a:moveTo>
                    <a:pt x="906920" y="1649413"/>
                  </a:moveTo>
                  <a:lnTo>
                    <a:pt x="910517" y="1649871"/>
                  </a:lnTo>
                  <a:lnTo>
                    <a:pt x="913890" y="1650787"/>
                  </a:lnTo>
                  <a:lnTo>
                    <a:pt x="917037" y="1651704"/>
                  </a:lnTo>
                  <a:lnTo>
                    <a:pt x="919736" y="1653308"/>
                  </a:lnTo>
                  <a:lnTo>
                    <a:pt x="922209" y="1655141"/>
                  </a:lnTo>
                  <a:lnTo>
                    <a:pt x="924682" y="1657203"/>
                  </a:lnTo>
                  <a:lnTo>
                    <a:pt x="926481" y="1659952"/>
                  </a:lnTo>
                  <a:lnTo>
                    <a:pt x="928280" y="1662244"/>
                  </a:lnTo>
                  <a:lnTo>
                    <a:pt x="929404" y="1665222"/>
                  </a:lnTo>
                  <a:lnTo>
                    <a:pt x="930753" y="1667743"/>
                  </a:lnTo>
                  <a:lnTo>
                    <a:pt x="931877" y="1670950"/>
                  </a:lnTo>
                  <a:lnTo>
                    <a:pt x="932552" y="1673929"/>
                  </a:lnTo>
                  <a:lnTo>
                    <a:pt x="933226" y="1676908"/>
                  </a:lnTo>
                  <a:lnTo>
                    <a:pt x="933451" y="1679886"/>
                  </a:lnTo>
                  <a:lnTo>
                    <a:pt x="933451" y="1682865"/>
                  </a:lnTo>
                  <a:lnTo>
                    <a:pt x="933451" y="1685614"/>
                  </a:lnTo>
                  <a:lnTo>
                    <a:pt x="932552" y="1690426"/>
                  </a:lnTo>
                  <a:lnTo>
                    <a:pt x="931652" y="1695237"/>
                  </a:lnTo>
                  <a:lnTo>
                    <a:pt x="929853" y="1699591"/>
                  </a:lnTo>
                  <a:lnTo>
                    <a:pt x="927605" y="1703486"/>
                  </a:lnTo>
                  <a:lnTo>
                    <a:pt x="925132" y="1706923"/>
                  </a:lnTo>
                  <a:lnTo>
                    <a:pt x="922434" y="1709901"/>
                  </a:lnTo>
                  <a:lnTo>
                    <a:pt x="919511" y="1712193"/>
                  </a:lnTo>
                  <a:lnTo>
                    <a:pt x="916138" y="1714026"/>
                  </a:lnTo>
                  <a:lnTo>
                    <a:pt x="912765" y="1715400"/>
                  </a:lnTo>
                  <a:lnTo>
                    <a:pt x="908943" y="1716088"/>
                  </a:lnTo>
                  <a:lnTo>
                    <a:pt x="905346" y="1716088"/>
                  </a:lnTo>
                  <a:lnTo>
                    <a:pt x="903547" y="1716088"/>
                  </a:lnTo>
                  <a:lnTo>
                    <a:pt x="901973" y="1715630"/>
                  </a:lnTo>
                  <a:lnTo>
                    <a:pt x="900174" y="1715171"/>
                  </a:lnTo>
                  <a:lnTo>
                    <a:pt x="898376" y="1714484"/>
                  </a:lnTo>
                  <a:lnTo>
                    <a:pt x="896577" y="1713797"/>
                  </a:lnTo>
                  <a:lnTo>
                    <a:pt x="895003" y="1712651"/>
                  </a:lnTo>
                  <a:lnTo>
                    <a:pt x="893204" y="1711276"/>
                  </a:lnTo>
                  <a:lnTo>
                    <a:pt x="891630" y="1710131"/>
                  </a:lnTo>
                  <a:lnTo>
                    <a:pt x="890057" y="1708527"/>
                  </a:lnTo>
                  <a:lnTo>
                    <a:pt x="888707" y="1706923"/>
                  </a:lnTo>
                  <a:lnTo>
                    <a:pt x="887358" y="1705090"/>
                  </a:lnTo>
                  <a:lnTo>
                    <a:pt x="886009" y="1703257"/>
                  </a:lnTo>
                  <a:lnTo>
                    <a:pt x="883986" y="1698903"/>
                  </a:lnTo>
                  <a:lnTo>
                    <a:pt x="882412" y="1694779"/>
                  </a:lnTo>
                  <a:lnTo>
                    <a:pt x="881288" y="1690197"/>
                  </a:lnTo>
                  <a:lnTo>
                    <a:pt x="881063" y="1685614"/>
                  </a:lnTo>
                  <a:lnTo>
                    <a:pt x="881063" y="1681032"/>
                  </a:lnTo>
                  <a:lnTo>
                    <a:pt x="881513" y="1676220"/>
                  </a:lnTo>
                  <a:lnTo>
                    <a:pt x="882637" y="1671867"/>
                  </a:lnTo>
                  <a:lnTo>
                    <a:pt x="883986" y="1667514"/>
                  </a:lnTo>
                  <a:lnTo>
                    <a:pt x="886009" y="1663618"/>
                  </a:lnTo>
                  <a:lnTo>
                    <a:pt x="888258" y="1659952"/>
                  </a:lnTo>
                  <a:lnTo>
                    <a:pt x="889832" y="1658349"/>
                  </a:lnTo>
                  <a:lnTo>
                    <a:pt x="891181" y="1656745"/>
                  </a:lnTo>
                  <a:lnTo>
                    <a:pt x="892979" y="1655141"/>
                  </a:lnTo>
                  <a:lnTo>
                    <a:pt x="894553" y="1653766"/>
                  </a:lnTo>
                  <a:lnTo>
                    <a:pt x="896352" y="1652850"/>
                  </a:lnTo>
                  <a:lnTo>
                    <a:pt x="898376" y="1651704"/>
                  </a:lnTo>
                  <a:lnTo>
                    <a:pt x="900174" y="1651017"/>
                  </a:lnTo>
                  <a:lnTo>
                    <a:pt x="902648" y="1650100"/>
                  </a:lnTo>
                  <a:lnTo>
                    <a:pt x="904671" y="1649871"/>
                  </a:lnTo>
                  <a:lnTo>
                    <a:pt x="906920" y="1649413"/>
                  </a:lnTo>
                  <a:close/>
                  <a:moveTo>
                    <a:pt x="1588" y="1649413"/>
                  </a:moveTo>
                  <a:lnTo>
                    <a:pt x="0" y="1703388"/>
                  </a:lnTo>
                  <a:lnTo>
                    <a:pt x="595" y="1678546"/>
                  </a:lnTo>
                  <a:lnTo>
                    <a:pt x="1588" y="1649413"/>
                  </a:lnTo>
                  <a:close/>
                  <a:moveTo>
                    <a:pt x="2621358" y="1644650"/>
                  </a:moveTo>
                  <a:lnTo>
                    <a:pt x="2624027" y="1644650"/>
                  </a:lnTo>
                  <a:lnTo>
                    <a:pt x="2627807" y="1645099"/>
                  </a:lnTo>
                  <a:lnTo>
                    <a:pt x="2631587" y="1645996"/>
                  </a:lnTo>
                  <a:lnTo>
                    <a:pt x="2634700" y="1647119"/>
                  </a:lnTo>
                  <a:lnTo>
                    <a:pt x="2637814" y="1648690"/>
                  </a:lnTo>
                  <a:lnTo>
                    <a:pt x="2640705" y="1650934"/>
                  </a:lnTo>
                  <a:lnTo>
                    <a:pt x="2642928" y="1652954"/>
                  </a:lnTo>
                  <a:lnTo>
                    <a:pt x="2644930" y="1655423"/>
                  </a:lnTo>
                  <a:lnTo>
                    <a:pt x="2647153" y="1658116"/>
                  </a:lnTo>
                  <a:lnTo>
                    <a:pt x="2648488" y="1660585"/>
                  </a:lnTo>
                  <a:lnTo>
                    <a:pt x="2649822" y="1663503"/>
                  </a:lnTo>
                  <a:lnTo>
                    <a:pt x="2650934" y="1666645"/>
                  </a:lnTo>
                  <a:lnTo>
                    <a:pt x="2651601" y="1669338"/>
                  </a:lnTo>
                  <a:lnTo>
                    <a:pt x="2652490" y="1672480"/>
                  </a:lnTo>
                  <a:lnTo>
                    <a:pt x="2652713" y="1675398"/>
                  </a:lnTo>
                  <a:lnTo>
                    <a:pt x="2652713" y="1678316"/>
                  </a:lnTo>
                  <a:lnTo>
                    <a:pt x="2652713" y="1680785"/>
                  </a:lnTo>
                  <a:lnTo>
                    <a:pt x="2652490" y="1683478"/>
                  </a:lnTo>
                  <a:lnTo>
                    <a:pt x="2651823" y="1685947"/>
                  </a:lnTo>
                  <a:lnTo>
                    <a:pt x="2651379" y="1688416"/>
                  </a:lnTo>
                  <a:lnTo>
                    <a:pt x="2650711" y="1690436"/>
                  </a:lnTo>
                  <a:lnTo>
                    <a:pt x="2649600" y="1692456"/>
                  </a:lnTo>
                  <a:lnTo>
                    <a:pt x="2648932" y="1694476"/>
                  </a:lnTo>
                  <a:lnTo>
                    <a:pt x="2646486" y="1698067"/>
                  </a:lnTo>
                  <a:lnTo>
                    <a:pt x="2643818" y="1701433"/>
                  </a:lnTo>
                  <a:lnTo>
                    <a:pt x="2640705" y="1704127"/>
                  </a:lnTo>
                  <a:lnTo>
                    <a:pt x="2637369" y="1706371"/>
                  </a:lnTo>
                  <a:lnTo>
                    <a:pt x="2633811" y="1708167"/>
                  </a:lnTo>
                  <a:lnTo>
                    <a:pt x="2630253" y="1709289"/>
                  </a:lnTo>
                  <a:lnTo>
                    <a:pt x="2626250" y="1709738"/>
                  </a:lnTo>
                  <a:lnTo>
                    <a:pt x="2622248" y="1709738"/>
                  </a:lnTo>
                  <a:lnTo>
                    <a:pt x="2620469" y="1709513"/>
                  </a:lnTo>
                  <a:lnTo>
                    <a:pt x="2618467" y="1709289"/>
                  </a:lnTo>
                  <a:lnTo>
                    <a:pt x="2616243" y="1708391"/>
                  </a:lnTo>
                  <a:lnTo>
                    <a:pt x="2614465" y="1707942"/>
                  </a:lnTo>
                  <a:lnTo>
                    <a:pt x="2612463" y="1706820"/>
                  </a:lnTo>
                  <a:lnTo>
                    <a:pt x="2610684" y="1705922"/>
                  </a:lnTo>
                  <a:lnTo>
                    <a:pt x="2608905" y="1704576"/>
                  </a:lnTo>
                  <a:lnTo>
                    <a:pt x="2607126" y="1703229"/>
                  </a:lnTo>
                  <a:lnTo>
                    <a:pt x="2605570" y="1701658"/>
                  </a:lnTo>
                  <a:lnTo>
                    <a:pt x="2603791" y="1699862"/>
                  </a:lnTo>
                  <a:lnTo>
                    <a:pt x="2602234" y="1698067"/>
                  </a:lnTo>
                  <a:lnTo>
                    <a:pt x="2600900" y="1696047"/>
                  </a:lnTo>
                  <a:lnTo>
                    <a:pt x="2599788" y="1694251"/>
                  </a:lnTo>
                  <a:lnTo>
                    <a:pt x="2598676" y="1692231"/>
                  </a:lnTo>
                  <a:lnTo>
                    <a:pt x="2597119" y="1687742"/>
                  </a:lnTo>
                  <a:lnTo>
                    <a:pt x="2596007" y="1683478"/>
                  </a:lnTo>
                  <a:lnTo>
                    <a:pt x="2595563" y="1678765"/>
                  </a:lnTo>
                  <a:lnTo>
                    <a:pt x="2595563" y="1674276"/>
                  </a:lnTo>
                  <a:lnTo>
                    <a:pt x="2596007" y="1669787"/>
                  </a:lnTo>
                  <a:lnTo>
                    <a:pt x="2597119" y="1665523"/>
                  </a:lnTo>
                  <a:lnTo>
                    <a:pt x="2598898" y="1661483"/>
                  </a:lnTo>
                  <a:lnTo>
                    <a:pt x="2600900" y="1657443"/>
                  </a:lnTo>
                  <a:lnTo>
                    <a:pt x="2602234" y="1655647"/>
                  </a:lnTo>
                  <a:lnTo>
                    <a:pt x="2603568" y="1653852"/>
                  </a:lnTo>
                  <a:lnTo>
                    <a:pt x="2605125" y="1652281"/>
                  </a:lnTo>
                  <a:lnTo>
                    <a:pt x="2606904" y="1651159"/>
                  </a:lnTo>
                  <a:lnTo>
                    <a:pt x="2608460" y="1649587"/>
                  </a:lnTo>
                  <a:lnTo>
                    <a:pt x="2610462" y="1648465"/>
                  </a:lnTo>
                  <a:lnTo>
                    <a:pt x="2612463" y="1647567"/>
                  </a:lnTo>
                  <a:lnTo>
                    <a:pt x="2614465" y="1646445"/>
                  </a:lnTo>
                  <a:lnTo>
                    <a:pt x="2616688" y="1645548"/>
                  </a:lnTo>
                  <a:lnTo>
                    <a:pt x="2619134" y="1645099"/>
                  </a:lnTo>
                  <a:lnTo>
                    <a:pt x="2621358" y="1644650"/>
                  </a:lnTo>
                  <a:close/>
                  <a:moveTo>
                    <a:pt x="2429555" y="1641475"/>
                  </a:moveTo>
                  <a:lnTo>
                    <a:pt x="2433667" y="1642148"/>
                  </a:lnTo>
                  <a:lnTo>
                    <a:pt x="2437780" y="1643046"/>
                  </a:lnTo>
                  <a:lnTo>
                    <a:pt x="2441435" y="1644392"/>
                  </a:lnTo>
                  <a:lnTo>
                    <a:pt x="2444633" y="1645964"/>
                  </a:lnTo>
                  <a:lnTo>
                    <a:pt x="2447375" y="1647759"/>
                  </a:lnTo>
                  <a:lnTo>
                    <a:pt x="2450117" y="1650004"/>
                  </a:lnTo>
                  <a:lnTo>
                    <a:pt x="2452401" y="1652472"/>
                  </a:lnTo>
                  <a:lnTo>
                    <a:pt x="2454457" y="1654941"/>
                  </a:lnTo>
                  <a:lnTo>
                    <a:pt x="2456057" y="1657859"/>
                  </a:lnTo>
                  <a:lnTo>
                    <a:pt x="2457656" y="1660552"/>
                  </a:lnTo>
                  <a:lnTo>
                    <a:pt x="2458798" y="1663470"/>
                  </a:lnTo>
                  <a:lnTo>
                    <a:pt x="2459483" y="1666388"/>
                  </a:lnTo>
                  <a:lnTo>
                    <a:pt x="2460397" y="1669530"/>
                  </a:lnTo>
                  <a:lnTo>
                    <a:pt x="2460626" y="1672223"/>
                  </a:lnTo>
                  <a:lnTo>
                    <a:pt x="2460626" y="1675141"/>
                  </a:lnTo>
                  <a:lnTo>
                    <a:pt x="2460626" y="1678059"/>
                  </a:lnTo>
                  <a:lnTo>
                    <a:pt x="2460397" y="1680528"/>
                  </a:lnTo>
                  <a:lnTo>
                    <a:pt x="2459712" y="1683221"/>
                  </a:lnTo>
                  <a:lnTo>
                    <a:pt x="2459027" y="1685465"/>
                  </a:lnTo>
                  <a:lnTo>
                    <a:pt x="2458341" y="1687710"/>
                  </a:lnTo>
                  <a:lnTo>
                    <a:pt x="2457199" y="1689954"/>
                  </a:lnTo>
                  <a:lnTo>
                    <a:pt x="2456057" y="1691974"/>
                  </a:lnTo>
                  <a:lnTo>
                    <a:pt x="2454914" y="1693770"/>
                  </a:lnTo>
                  <a:lnTo>
                    <a:pt x="2453315" y="1695565"/>
                  </a:lnTo>
                  <a:lnTo>
                    <a:pt x="2451944" y="1697361"/>
                  </a:lnTo>
                  <a:lnTo>
                    <a:pt x="2450117" y="1698932"/>
                  </a:lnTo>
                  <a:lnTo>
                    <a:pt x="2448517" y="1700503"/>
                  </a:lnTo>
                  <a:lnTo>
                    <a:pt x="2446690" y="1701401"/>
                  </a:lnTo>
                  <a:lnTo>
                    <a:pt x="2444862" y="1702747"/>
                  </a:lnTo>
                  <a:lnTo>
                    <a:pt x="2442806" y="1703869"/>
                  </a:lnTo>
                  <a:lnTo>
                    <a:pt x="2438693" y="1705441"/>
                  </a:lnTo>
                  <a:lnTo>
                    <a:pt x="2436637" y="1705889"/>
                  </a:lnTo>
                  <a:lnTo>
                    <a:pt x="2434581" y="1706338"/>
                  </a:lnTo>
                  <a:lnTo>
                    <a:pt x="2432068" y="1706563"/>
                  </a:lnTo>
                  <a:lnTo>
                    <a:pt x="2430012" y="1706563"/>
                  </a:lnTo>
                  <a:lnTo>
                    <a:pt x="2427956" y="1706563"/>
                  </a:lnTo>
                  <a:lnTo>
                    <a:pt x="2425671" y="1706338"/>
                  </a:lnTo>
                  <a:lnTo>
                    <a:pt x="2423387" y="1706114"/>
                  </a:lnTo>
                  <a:lnTo>
                    <a:pt x="2421330" y="1705665"/>
                  </a:lnTo>
                  <a:lnTo>
                    <a:pt x="2419274" y="1704767"/>
                  </a:lnTo>
                  <a:lnTo>
                    <a:pt x="2417218" y="1703869"/>
                  </a:lnTo>
                  <a:lnTo>
                    <a:pt x="2415162" y="1702747"/>
                  </a:lnTo>
                  <a:lnTo>
                    <a:pt x="2412877" y="1701401"/>
                  </a:lnTo>
                  <a:lnTo>
                    <a:pt x="2411050" y="1700278"/>
                  </a:lnTo>
                  <a:lnTo>
                    <a:pt x="2409222" y="1698707"/>
                  </a:lnTo>
                  <a:lnTo>
                    <a:pt x="2407394" y="1696912"/>
                  </a:lnTo>
                  <a:lnTo>
                    <a:pt x="2405795" y="1694667"/>
                  </a:lnTo>
                  <a:lnTo>
                    <a:pt x="2404653" y="1692647"/>
                  </a:lnTo>
                  <a:lnTo>
                    <a:pt x="2403282" y="1690852"/>
                  </a:lnTo>
                  <a:lnTo>
                    <a:pt x="2401226" y="1686812"/>
                  </a:lnTo>
                  <a:lnTo>
                    <a:pt x="2399855" y="1682548"/>
                  </a:lnTo>
                  <a:lnTo>
                    <a:pt x="2398941" y="1678283"/>
                  </a:lnTo>
                  <a:lnTo>
                    <a:pt x="2398713" y="1673794"/>
                  </a:lnTo>
                  <a:lnTo>
                    <a:pt x="2398713" y="1669530"/>
                  </a:lnTo>
                  <a:lnTo>
                    <a:pt x="2399627" y="1665266"/>
                  </a:lnTo>
                  <a:lnTo>
                    <a:pt x="2400769" y="1661226"/>
                  </a:lnTo>
                  <a:lnTo>
                    <a:pt x="2402825" y="1657186"/>
                  </a:lnTo>
                  <a:lnTo>
                    <a:pt x="2405110" y="1653595"/>
                  </a:lnTo>
                  <a:lnTo>
                    <a:pt x="2406709" y="1652023"/>
                  </a:lnTo>
                  <a:lnTo>
                    <a:pt x="2408080" y="1650677"/>
                  </a:lnTo>
                  <a:lnTo>
                    <a:pt x="2409450" y="1649106"/>
                  </a:lnTo>
                  <a:lnTo>
                    <a:pt x="2411507" y="1647759"/>
                  </a:lnTo>
                  <a:lnTo>
                    <a:pt x="2413334" y="1646412"/>
                  </a:lnTo>
                  <a:lnTo>
                    <a:pt x="2415390" y="1645066"/>
                  </a:lnTo>
                  <a:lnTo>
                    <a:pt x="2417447" y="1644392"/>
                  </a:lnTo>
                  <a:lnTo>
                    <a:pt x="2419503" y="1643270"/>
                  </a:lnTo>
                  <a:lnTo>
                    <a:pt x="2422016" y="1642821"/>
                  </a:lnTo>
                  <a:lnTo>
                    <a:pt x="2424300" y="1642373"/>
                  </a:lnTo>
                  <a:lnTo>
                    <a:pt x="2426813" y="1641699"/>
                  </a:lnTo>
                  <a:lnTo>
                    <a:pt x="2429555" y="1641475"/>
                  </a:lnTo>
                  <a:close/>
                  <a:moveTo>
                    <a:pt x="1652477" y="1639888"/>
                  </a:moveTo>
                  <a:lnTo>
                    <a:pt x="1656706" y="1640111"/>
                  </a:lnTo>
                  <a:lnTo>
                    <a:pt x="1660491" y="1641230"/>
                  </a:lnTo>
                  <a:lnTo>
                    <a:pt x="1663830" y="1642124"/>
                  </a:lnTo>
                  <a:lnTo>
                    <a:pt x="1666946" y="1643914"/>
                  </a:lnTo>
                  <a:lnTo>
                    <a:pt x="1669840" y="1645703"/>
                  </a:lnTo>
                  <a:lnTo>
                    <a:pt x="1672288" y="1647940"/>
                  </a:lnTo>
                  <a:lnTo>
                    <a:pt x="1674514" y="1650177"/>
                  </a:lnTo>
                  <a:lnTo>
                    <a:pt x="1676518" y="1652861"/>
                  </a:lnTo>
                  <a:lnTo>
                    <a:pt x="1678076" y="1655545"/>
                  </a:lnTo>
                  <a:lnTo>
                    <a:pt x="1679634" y="1658452"/>
                  </a:lnTo>
                  <a:lnTo>
                    <a:pt x="1680747" y="1661360"/>
                  </a:lnTo>
                  <a:lnTo>
                    <a:pt x="1681638" y="1664044"/>
                  </a:lnTo>
                  <a:lnTo>
                    <a:pt x="1682306" y="1667176"/>
                  </a:lnTo>
                  <a:lnTo>
                    <a:pt x="1682528" y="1670083"/>
                  </a:lnTo>
                  <a:lnTo>
                    <a:pt x="1682751" y="1672767"/>
                  </a:lnTo>
                  <a:lnTo>
                    <a:pt x="1682528" y="1675451"/>
                  </a:lnTo>
                  <a:lnTo>
                    <a:pt x="1682306" y="1678359"/>
                  </a:lnTo>
                  <a:lnTo>
                    <a:pt x="1681638" y="1680819"/>
                  </a:lnTo>
                  <a:lnTo>
                    <a:pt x="1680970" y="1683056"/>
                  </a:lnTo>
                  <a:lnTo>
                    <a:pt x="1680302" y="1685516"/>
                  </a:lnTo>
                  <a:lnTo>
                    <a:pt x="1679189" y="1687753"/>
                  </a:lnTo>
                  <a:lnTo>
                    <a:pt x="1678076" y="1689766"/>
                  </a:lnTo>
                  <a:lnTo>
                    <a:pt x="1676963" y="1692003"/>
                  </a:lnTo>
                  <a:lnTo>
                    <a:pt x="1675628" y="1693792"/>
                  </a:lnTo>
                  <a:lnTo>
                    <a:pt x="1674069" y="1695582"/>
                  </a:lnTo>
                  <a:lnTo>
                    <a:pt x="1672511" y="1697147"/>
                  </a:lnTo>
                  <a:lnTo>
                    <a:pt x="1670730" y="1698266"/>
                  </a:lnTo>
                  <a:lnTo>
                    <a:pt x="1669172" y="1699831"/>
                  </a:lnTo>
                  <a:lnTo>
                    <a:pt x="1667169" y="1700950"/>
                  </a:lnTo>
                  <a:lnTo>
                    <a:pt x="1665388" y="1702068"/>
                  </a:lnTo>
                  <a:lnTo>
                    <a:pt x="1663384" y="1702963"/>
                  </a:lnTo>
                  <a:lnTo>
                    <a:pt x="1661381" y="1703857"/>
                  </a:lnTo>
                  <a:lnTo>
                    <a:pt x="1659378" y="1704305"/>
                  </a:lnTo>
                  <a:lnTo>
                    <a:pt x="1657152" y="1704752"/>
                  </a:lnTo>
                  <a:lnTo>
                    <a:pt x="1655148" y="1704976"/>
                  </a:lnTo>
                  <a:lnTo>
                    <a:pt x="1652922" y="1704976"/>
                  </a:lnTo>
                  <a:lnTo>
                    <a:pt x="1650919" y="1704976"/>
                  </a:lnTo>
                  <a:lnTo>
                    <a:pt x="1648693" y="1704752"/>
                  </a:lnTo>
                  <a:lnTo>
                    <a:pt x="1646689" y="1704528"/>
                  </a:lnTo>
                  <a:lnTo>
                    <a:pt x="1644463" y="1704081"/>
                  </a:lnTo>
                  <a:lnTo>
                    <a:pt x="1642237" y="1703186"/>
                  </a:lnTo>
                  <a:lnTo>
                    <a:pt x="1640234" y="1702515"/>
                  </a:lnTo>
                  <a:lnTo>
                    <a:pt x="1638453" y="1701397"/>
                  </a:lnTo>
                  <a:lnTo>
                    <a:pt x="1636450" y="1700055"/>
                  </a:lnTo>
                  <a:lnTo>
                    <a:pt x="1634669" y="1698713"/>
                  </a:lnTo>
                  <a:lnTo>
                    <a:pt x="1632443" y="1697147"/>
                  </a:lnTo>
                  <a:lnTo>
                    <a:pt x="1630885" y="1695358"/>
                  </a:lnTo>
                  <a:lnTo>
                    <a:pt x="1629104" y="1693121"/>
                  </a:lnTo>
                  <a:lnTo>
                    <a:pt x="1627991" y="1691332"/>
                  </a:lnTo>
                  <a:lnTo>
                    <a:pt x="1626878" y="1689319"/>
                  </a:lnTo>
                  <a:lnTo>
                    <a:pt x="1624874" y="1685516"/>
                  </a:lnTo>
                  <a:lnTo>
                    <a:pt x="1623539" y="1681267"/>
                  </a:lnTo>
                  <a:lnTo>
                    <a:pt x="1622871" y="1677017"/>
                  </a:lnTo>
                  <a:lnTo>
                    <a:pt x="1622426" y="1672544"/>
                  </a:lnTo>
                  <a:lnTo>
                    <a:pt x="1622871" y="1668294"/>
                  </a:lnTo>
                  <a:lnTo>
                    <a:pt x="1623539" y="1664044"/>
                  </a:lnTo>
                  <a:lnTo>
                    <a:pt x="1624874" y="1660018"/>
                  </a:lnTo>
                  <a:lnTo>
                    <a:pt x="1626655" y="1656216"/>
                  </a:lnTo>
                  <a:lnTo>
                    <a:pt x="1628881" y="1652413"/>
                  </a:lnTo>
                  <a:lnTo>
                    <a:pt x="1631775" y="1649058"/>
                  </a:lnTo>
                  <a:lnTo>
                    <a:pt x="1633333" y="1647716"/>
                  </a:lnTo>
                  <a:lnTo>
                    <a:pt x="1634891" y="1646151"/>
                  </a:lnTo>
                  <a:lnTo>
                    <a:pt x="1636672" y="1644808"/>
                  </a:lnTo>
                  <a:lnTo>
                    <a:pt x="1638676" y="1643690"/>
                  </a:lnTo>
                  <a:lnTo>
                    <a:pt x="1640679" y="1642795"/>
                  </a:lnTo>
                  <a:lnTo>
                    <a:pt x="1642682" y="1641677"/>
                  </a:lnTo>
                  <a:lnTo>
                    <a:pt x="1645131" y="1641230"/>
                  </a:lnTo>
                  <a:lnTo>
                    <a:pt x="1647357" y="1640335"/>
                  </a:lnTo>
                  <a:lnTo>
                    <a:pt x="1650028" y="1640111"/>
                  </a:lnTo>
                  <a:lnTo>
                    <a:pt x="1652477" y="1639888"/>
                  </a:lnTo>
                  <a:close/>
                  <a:moveTo>
                    <a:pt x="11727" y="1636713"/>
                  </a:moveTo>
                  <a:lnTo>
                    <a:pt x="12239" y="1637388"/>
                  </a:lnTo>
                  <a:lnTo>
                    <a:pt x="12751" y="1638740"/>
                  </a:lnTo>
                  <a:lnTo>
                    <a:pt x="13264" y="1640541"/>
                  </a:lnTo>
                  <a:lnTo>
                    <a:pt x="13776" y="1643019"/>
                  </a:lnTo>
                  <a:lnTo>
                    <a:pt x="14032" y="1648424"/>
                  </a:lnTo>
                  <a:lnTo>
                    <a:pt x="14288" y="1654280"/>
                  </a:lnTo>
                  <a:lnTo>
                    <a:pt x="14032" y="1665766"/>
                  </a:lnTo>
                  <a:lnTo>
                    <a:pt x="14032" y="1671396"/>
                  </a:lnTo>
                  <a:lnTo>
                    <a:pt x="13520" y="1680405"/>
                  </a:lnTo>
                  <a:lnTo>
                    <a:pt x="12239" y="1689639"/>
                  </a:lnTo>
                  <a:lnTo>
                    <a:pt x="11727" y="1694143"/>
                  </a:lnTo>
                  <a:lnTo>
                    <a:pt x="11215" y="1697747"/>
                  </a:lnTo>
                  <a:lnTo>
                    <a:pt x="10191" y="1700224"/>
                  </a:lnTo>
                  <a:lnTo>
                    <a:pt x="9679" y="1701125"/>
                  </a:lnTo>
                  <a:lnTo>
                    <a:pt x="9423" y="1701801"/>
                  </a:lnTo>
                  <a:lnTo>
                    <a:pt x="8654" y="1701350"/>
                  </a:lnTo>
                  <a:lnTo>
                    <a:pt x="8142" y="1700224"/>
                  </a:lnTo>
                  <a:lnTo>
                    <a:pt x="7374" y="1697972"/>
                  </a:lnTo>
                  <a:lnTo>
                    <a:pt x="6862" y="1694594"/>
                  </a:lnTo>
                  <a:lnTo>
                    <a:pt x="6350" y="1690315"/>
                  </a:lnTo>
                  <a:lnTo>
                    <a:pt x="6350" y="1685585"/>
                  </a:lnTo>
                  <a:lnTo>
                    <a:pt x="6350" y="1679955"/>
                  </a:lnTo>
                  <a:lnTo>
                    <a:pt x="6862" y="1668694"/>
                  </a:lnTo>
                  <a:lnTo>
                    <a:pt x="7886" y="1657433"/>
                  </a:lnTo>
                  <a:lnTo>
                    <a:pt x="8911" y="1647298"/>
                  </a:lnTo>
                  <a:lnTo>
                    <a:pt x="10447" y="1640091"/>
                  </a:lnTo>
                  <a:lnTo>
                    <a:pt x="11215" y="1637839"/>
                  </a:lnTo>
                  <a:lnTo>
                    <a:pt x="11727" y="1636713"/>
                  </a:lnTo>
                  <a:close/>
                  <a:moveTo>
                    <a:pt x="39103" y="1628776"/>
                  </a:moveTo>
                  <a:lnTo>
                    <a:pt x="39771" y="1629007"/>
                  </a:lnTo>
                  <a:lnTo>
                    <a:pt x="40662" y="1629933"/>
                  </a:lnTo>
                  <a:lnTo>
                    <a:pt x="41331" y="1630859"/>
                  </a:lnTo>
                  <a:lnTo>
                    <a:pt x="41776" y="1632480"/>
                  </a:lnTo>
                  <a:lnTo>
                    <a:pt x="42890" y="1636184"/>
                  </a:lnTo>
                  <a:lnTo>
                    <a:pt x="43559" y="1641277"/>
                  </a:lnTo>
                  <a:lnTo>
                    <a:pt x="44227" y="1646602"/>
                  </a:lnTo>
                  <a:lnTo>
                    <a:pt x="44450" y="1652621"/>
                  </a:lnTo>
                  <a:lnTo>
                    <a:pt x="44450" y="1658641"/>
                  </a:lnTo>
                  <a:lnTo>
                    <a:pt x="44227" y="1664197"/>
                  </a:lnTo>
                  <a:lnTo>
                    <a:pt x="43559" y="1671605"/>
                  </a:lnTo>
                  <a:lnTo>
                    <a:pt x="42890" y="1677856"/>
                  </a:lnTo>
                  <a:lnTo>
                    <a:pt x="41776" y="1683412"/>
                  </a:lnTo>
                  <a:lnTo>
                    <a:pt x="40885" y="1688274"/>
                  </a:lnTo>
                  <a:lnTo>
                    <a:pt x="39548" y="1691978"/>
                  </a:lnTo>
                  <a:lnTo>
                    <a:pt x="39103" y="1693367"/>
                  </a:lnTo>
                  <a:lnTo>
                    <a:pt x="38211" y="1694525"/>
                  </a:lnTo>
                  <a:lnTo>
                    <a:pt x="37766" y="1695219"/>
                  </a:lnTo>
                  <a:lnTo>
                    <a:pt x="37097" y="1695451"/>
                  </a:lnTo>
                  <a:lnTo>
                    <a:pt x="36206" y="1695451"/>
                  </a:lnTo>
                  <a:lnTo>
                    <a:pt x="35760" y="1695219"/>
                  </a:lnTo>
                  <a:lnTo>
                    <a:pt x="35092" y="1694525"/>
                  </a:lnTo>
                  <a:lnTo>
                    <a:pt x="34646" y="1693599"/>
                  </a:lnTo>
                  <a:lnTo>
                    <a:pt x="33978" y="1691052"/>
                  </a:lnTo>
                  <a:lnTo>
                    <a:pt x="33087" y="1687579"/>
                  </a:lnTo>
                  <a:lnTo>
                    <a:pt x="32641" y="1683181"/>
                  </a:lnTo>
                  <a:lnTo>
                    <a:pt x="32195" y="1678319"/>
                  </a:lnTo>
                  <a:lnTo>
                    <a:pt x="31750" y="1672994"/>
                  </a:lnTo>
                  <a:lnTo>
                    <a:pt x="31750" y="1667438"/>
                  </a:lnTo>
                  <a:lnTo>
                    <a:pt x="31750" y="1661650"/>
                  </a:lnTo>
                  <a:lnTo>
                    <a:pt x="32195" y="1656094"/>
                  </a:lnTo>
                  <a:lnTo>
                    <a:pt x="32418" y="1650538"/>
                  </a:lnTo>
                  <a:lnTo>
                    <a:pt x="33087" y="1644981"/>
                  </a:lnTo>
                  <a:lnTo>
                    <a:pt x="33978" y="1640351"/>
                  </a:lnTo>
                  <a:lnTo>
                    <a:pt x="34646" y="1635953"/>
                  </a:lnTo>
                  <a:lnTo>
                    <a:pt x="35983" y="1632480"/>
                  </a:lnTo>
                  <a:lnTo>
                    <a:pt x="36652" y="1631322"/>
                  </a:lnTo>
                  <a:lnTo>
                    <a:pt x="37543" y="1630165"/>
                  </a:lnTo>
                  <a:lnTo>
                    <a:pt x="38211" y="1629470"/>
                  </a:lnTo>
                  <a:lnTo>
                    <a:pt x="39103" y="1628776"/>
                  </a:lnTo>
                  <a:close/>
                  <a:moveTo>
                    <a:pt x="92199" y="1622426"/>
                  </a:moveTo>
                  <a:lnTo>
                    <a:pt x="93804" y="1622651"/>
                  </a:lnTo>
                  <a:lnTo>
                    <a:pt x="94951" y="1623327"/>
                  </a:lnTo>
                  <a:lnTo>
                    <a:pt x="96327" y="1624678"/>
                  </a:lnTo>
                  <a:lnTo>
                    <a:pt x="97015" y="1626029"/>
                  </a:lnTo>
                  <a:lnTo>
                    <a:pt x="98161" y="1627831"/>
                  </a:lnTo>
                  <a:lnTo>
                    <a:pt x="98849" y="1629858"/>
                  </a:lnTo>
                  <a:lnTo>
                    <a:pt x="100225" y="1634588"/>
                  </a:lnTo>
                  <a:lnTo>
                    <a:pt x="100913" y="1639993"/>
                  </a:lnTo>
                  <a:lnTo>
                    <a:pt x="101601" y="1645623"/>
                  </a:lnTo>
                  <a:lnTo>
                    <a:pt x="101601" y="1651479"/>
                  </a:lnTo>
                  <a:lnTo>
                    <a:pt x="101372" y="1657109"/>
                  </a:lnTo>
                  <a:lnTo>
                    <a:pt x="100454" y="1664992"/>
                  </a:lnTo>
                  <a:lnTo>
                    <a:pt x="99078" y="1671748"/>
                  </a:lnTo>
                  <a:lnTo>
                    <a:pt x="98391" y="1674676"/>
                  </a:lnTo>
                  <a:lnTo>
                    <a:pt x="97473" y="1677604"/>
                  </a:lnTo>
                  <a:lnTo>
                    <a:pt x="96556" y="1680082"/>
                  </a:lnTo>
                  <a:lnTo>
                    <a:pt x="95409" y="1682334"/>
                  </a:lnTo>
                  <a:lnTo>
                    <a:pt x="94492" y="1684135"/>
                  </a:lnTo>
                  <a:lnTo>
                    <a:pt x="93346" y="1685487"/>
                  </a:lnTo>
                  <a:lnTo>
                    <a:pt x="92199" y="1686388"/>
                  </a:lnTo>
                  <a:lnTo>
                    <a:pt x="91053" y="1687289"/>
                  </a:lnTo>
                  <a:lnTo>
                    <a:pt x="89906" y="1687514"/>
                  </a:lnTo>
                  <a:lnTo>
                    <a:pt x="88530" y="1687289"/>
                  </a:lnTo>
                  <a:lnTo>
                    <a:pt x="87613" y="1686388"/>
                  </a:lnTo>
                  <a:lnTo>
                    <a:pt x="86466" y="1685487"/>
                  </a:lnTo>
                  <a:lnTo>
                    <a:pt x="85778" y="1684135"/>
                  </a:lnTo>
                  <a:lnTo>
                    <a:pt x="84861" y="1682784"/>
                  </a:lnTo>
                  <a:lnTo>
                    <a:pt x="83485" y="1679406"/>
                  </a:lnTo>
                  <a:lnTo>
                    <a:pt x="82568" y="1675577"/>
                  </a:lnTo>
                  <a:lnTo>
                    <a:pt x="81651" y="1671073"/>
                  </a:lnTo>
                  <a:lnTo>
                    <a:pt x="81192" y="1666568"/>
                  </a:lnTo>
                  <a:lnTo>
                    <a:pt x="80963" y="1661388"/>
                  </a:lnTo>
                  <a:lnTo>
                    <a:pt x="80963" y="1656208"/>
                  </a:lnTo>
                  <a:lnTo>
                    <a:pt x="81192" y="1651028"/>
                  </a:lnTo>
                  <a:lnTo>
                    <a:pt x="81651" y="1645623"/>
                  </a:lnTo>
                  <a:lnTo>
                    <a:pt x="82568" y="1640894"/>
                  </a:lnTo>
                  <a:lnTo>
                    <a:pt x="83485" y="1636389"/>
                  </a:lnTo>
                  <a:lnTo>
                    <a:pt x="84861" y="1632335"/>
                  </a:lnTo>
                  <a:lnTo>
                    <a:pt x="86466" y="1628507"/>
                  </a:lnTo>
                  <a:lnTo>
                    <a:pt x="88072" y="1625804"/>
                  </a:lnTo>
                  <a:lnTo>
                    <a:pt x="89218" y="1624453"/>
                  </a:lnTo>
                  <a:lnTo>
                    <a:pt x="90135" y="1623777"/>
                  </a:lnTo>
                  <a:lnTo>
                    <a:pt x="91282" y="1622876"/>
                  </a:lnTo>
                  <a:lnTo>
                    <a:pt x="92199" y="1622426"/>
                  </a:lnTo>
                  <a:close/>
                  <a:moveTo>
                    <a:pt x="168606" y="1614488"/>
                  </a:moveTo>
                  <a:lnTo>
                    <a:pt x="170406" y="1614713"/>
                  </a:lnTo>
                  <a:lnTo>
                    <a:pt x="171980" y="1615389"/>
                  </a:lnTo>
                  <a:lnTo>
                    <a:pt x="173554" y="1616740"/>
                  </a:lnTo>
                  <a:lnTo>
                    <a:pt x="175128" y="1618091"/>
                  </a:lnTo>
                  <a:lnTo>
                    <a:pt x="176028" y="1619893"/>
                  </a:lnTo>
                  <a:lnTo>
                    <a:pt x="177153" y="1621920"/>
                  </a:lnTo>
                  <a:lnTo>
                    <a:pt x="178277" y="1624172"/>
                  </a:lnTo>
                  <a:lnTo>
                    <a:pt x="178952" y="1626650"/>
                  </a:lnTo>
                  <a:lnTo>
                    <a:pt x="179626" y="1629127"/>
                  </a:lnTo>
                  <a:lnTo>
                    <a:pt x="180301" y="1632055"/>
                  </a:lnTo>
                  <a:lnTo>
                    <a:pt x="180751" y="1637685"/>
                  </a:lnTo>
                  <a:lnTo>
                    <a:pt x="180976" y="1643541"/>
                  </a:lnTo>
                  <a:lnTo>
                    <a:pt x="180976" y="1649171"/>
                  </a:lnTo>
                  <a:lnTo>
                    <a:pt x="180526" y="1653225"/>
                  </a:lnTo>
                  <a:lnTo>
                    <a:pt x="180076" y="1657279"/>
                  </a:lnTo>
                  <a:lnTo>
                    <a:pt x="179177" y="1661108"/>
                  </a:lnTo>
                  <a:lnTo>
                    <a:pt x="178277" y="1664486"/>
                  </a:lnTo>
                  <a:lnTo>
                    <a:pt x="177153" y="1667864"/>
                  </a:lnTo>
                  <a:lnTo>
                    <a:pt x="175803" y="1670342"/>
                  </a:lnTo>
                  <a:lnTo>
                    <a:pt x="174454" y="1673044"/>
                  </a:lnTo>
                  <a:lnTo>
                    <a:pt x="172879" y="1675071"/>
                  </a:lnTo>
                  <a:lnTo>
                    <a:pt x="171530" y="1676873"/>
                  </a:lnTo>
                  <a:lnTo>
                    <a:pt x="169956" y="1678224"/>
                  </a:lnTo>
                  <a:lnTo>
                    <a:pt x="168381" y="1678900"/>
                  </a:lnTo>
                  <a:lnTo>
                    <a:pt x="166807" y="1679576"/>
                  </a:lnTo>
                  <a:lnTo>
                    <a:pt x="165008" y="1679576"/>
                  </a:lnTo>
                  <a:lnTo>
                    <a:pt x="163434" y="1678675"/>
                  </a:lnTo>
                  <a:lnTo>
                    <a:pt x="161859" y="1677774"/>
                  </a:lnTo>
                  <a:lnTo>
                    <a:pt x="160285" y="1676197"/>
                  </a:lnTo>
                  <a:lnTo>
                    <a:pt x="159161" y="1674621"/>
                  </a:lnTo>
                  <a:lnTo>
                    <a:pt x="158261" y="1673044"/>
                  </a:lnTo>
                  <a:lnTo>
                    <a:pt x="156912" y="1669666"/>
                  </a:lnTo>
                  <a:lnTo>
                    <a:pt x="155562" y="1665387"/>
                  </a:lnTo>
                  <a:lnTo>
                    <a:pt x="154887" y="1661108"/>
                  </a:lnTo>
                  <a:lnTo>
                    <a:pt x="154438" y="1656378"/>
                  </a:lnTo>
                  <a:lnTo>
                    <a:pt x="153988" y="1651424"/>
                  </a:lnTo>
                  <a:lnTo>
                    <a:pt x="153988" y="1646243"/>
                  </a:lnTo>
                  <a:lnTo>
                    <a:pt x="154663" y="1641289"/>
                  </a:lnTo>
                  <a:lnTo>
                    <a:pt x="155112" y="1636334"/>
                  </a:lnTo>
                  <a:lnTo>
                    <a:pt x="156237" y="1631830"/>
                  </a:lnTo>
                  <a:lnTo>
                    <a:pt x="157811" y="1627325"/>
                  </a:lnTo>
                  <a:lnTo>
                    <a:pt x="159161" y="1623496"/>
                  </a:lnTo>
                  <a:lnTo>
                    <a:pt x="161185" y="1620118"/>
                  </a:lnTo>
                  <a:lnTo>
                    <a:pt x="162084" y="1618767"/>
                  </a:lnTo>
                  <a:lnTo>
                    <a:pt x="163434" y="1617416"/>
                  </a:lnTo>
                  <a:lnTo>
                    <a:pt x="164333" y="1616515"/>
                  </a:lnTo>
                  <a:lnTo>
                    <a:pt x="165683" y="1615389"/>
                  </a:lnTo>
                  <a:lnTo>
                    <a:pt x="167032" y="1614938"/>
                  </a:lnTo>
                  <a:lnTo>
                    <a:pt x="168606" y="1614488"/>
                  </a:lnTo>
                  <a:close/>
                  <a:moveTo>
                    <a:pt x="266701" y="1608138"/>
                  </a:moveTo>
                  <a:lnTo>
                    <a:pt x="269195" y="1608364"/>
                  </a:lnTo>
                  <a:lnTo>
                    <a:pt x="271010" y="1609042"/>
                  </a:lnTo>
                  <a:lnTo>
                    <a:pt x="273051" y="1610172"/>
                  </a:lnTo>
                  <a:lnTo>
                    <a:pt x="274638" y="1611754"/>
                  </a:lnTo>
                  <a:lnTo>
                    <a:pt x="276226" y="1613562"/>
                  </a:lnTo>
                  <a:lnTo>
                    <a:pt x="277587" y="1615370"/>
                  </a:lnTo>
                  <a:lnTo>
                    <a:pt x="278494" y="1617630"/>
                  </a:lnTo>
                  <a:lnTo>
                    <a:pt x="279628" y="1620342"/>
                  </a:lnTo>
                  <a:lnTo>
                    <a:pt x="280308" y="1622828"/>
                  </a:lnTo>
                  <a:lnTo>
                    <a:pt x="281215" y="1625766"/>
                  </a:lnTo>
                  <a:lnTo>
                    <a:pt x="281896" y="1631416"/>
                  </a:lnTo>
                  <a:lnTo>
                    <a:pt x="282576" y="1637292"/>
                  </a:lnTo>
                  <a:lnTo>
                    <a:pt x="282122" y="1642716"/>
                  </a:lnTo>
                  <a:lnTo>
                    <a:pt x="281669" y="1647010"/>
                  </a:lnTo>
                  <a:lnTo>
                    <a:pt x="280988" y="1651078"/>
                  </a:lnTo>
                  <a:lnTo>
                    <a:pt x="280081" y="1654920"/>
                  </a:lnTo>
                  <a:lnTo>
                    <a:pt x="278720" y="1658310"/>
                  </a:lnTo>
                  <a:lnTo>
                    <a:pt x="277587" y="1661474"/>
                  </a:lnTo>
                  <a:lnTo>
                    <a:pt x="276226" y="1664186"/>
                  </a:lnTo>
                  <a:lnTo>
                    <a:pt x="274411" y="1666898"/>
                  </a:lnTo>
                  <a:lnTo>
                    <a:pt x="272824" y="1668932"/>
                  </a:lnTo>
                  <a:lnTo>
                    <a:pt x="271010" y="1670514"/>
                  </a:lnTo>
                  <a:lnTo>
                    <a:pt x="268969" y="1671870"/>
                  </a:lnTo>
                  <a:lnTo>
                    <a:pt x="267154" y="1672774"/>
                  </a:lnTo>
                  <a:lnTo>
                    <a:pt x="264886" y="1673226"/>
                  </a:lnTo>
                  <a:lnTo>
                    <a:pt x="262845" y="1673226"/>
                  </a:lnTo>
                  <a:lnTo>
                    <a:pt x="261031" y="1672322"/>
                  </a:lnTo>
                  <a:lnTo>
                    <a:pt x="258990" y="1671418"/>
                  </a:lnTo>
                  <a:lnTo>
                    <a:pt x="257175" y="1669836"/>
                  </a:lnTo>
                  <a:lnTo>
                    <a:pt x="255815" y="1668254"/>
                  </a:lnTo>
                  <a:lnTo>
                    <a:pt x="254681" y="1666898"/>
                  </a:lnTo>
                  <a:lnTo>
                    <a:pt x="253774" y="1665090"/>
                  </a:lnTo>
                  <a:lnTo>
                    <a:pt x="252867" y="1663282"/>
                  </a:lnTo>
                  <a:lnTo>
                    <a:pt x="251506" y="1658988"/>
                  </a:lnTo>
                  <a:lnTo>
                    <a:pt x="250372" y="1654694"/>
                  </a:lnTo>
                  <a:lnTo>
                    <a:pt x="249465" y="1649948"/>
                  </a:lnTo>
                  <a:lnTo>
                    <a:pt x="249238" y="1644976"/>
                  </a:lnTo>
                  <a:lnTo>
                    <a:pt x="249238" y="1639778"/>
                  </a:lnTo>
                  <a:lnTo>
                    <a:pt x="249918" y="1634806"/>
                  </a:lnTo>
                  <a:lnTo>
                    <a:pt x="250599" y="1629834"/>
                  </a:lnTo>
                  <a:lnTo>
                    <a:pt x="251959" y="1625314"/>
                  </a:lnTo>
                  <a:lnTo>
                    <a:pt x="253547" y="1620794"/>
                  </a:lnTo>
                  <a:lnTo>
                    <a:pt x="255361" y="1616952"/>
                  </a:lnTo>
                  <a:lnTo>
                    <a:pt x="256722" y="1615370"/>
                  </a:lnTo>
                  <a:lnTo>
                    <a:pt x="257629" y="1613562"/>
                  </a:lnTo>
                  <a:lnTo>
                    <a:pt x="258990" y="1612206"/>
                  </a:lnTo>
                  <a:lnTo>
                    <a:pt x="260351" y="1610850"/>
                  </a:lnTo>
                  <a:lnTo>
                    <a:pt x="261938" y="1609946"/>
                  </a:lnTo>
                  <a:lnTo>
                    <a:pt x="263299" y="1609042"/>
                  </a:lnTo>
                  <a:lnTo>
                    <a:pt x="264886" y="1608364"/>
                  </a:lnTo>
                  <a:lnTo>
                    <a:pt x="266701" y="1608138"/>
                  </a:lnTo>
                  <a:close/>
                  <a:moveTo>
                    <a:pt x="381789" y="1601788"/>
                  </a:moveTo>
                  <a:lnTo>
                    <a:pt x="384494" y="1602014"/>
                  </a:lnTo>
                  <a:lnTo>
                    <a:pt x="386749" y="1602692"/>
                  </a:lnTo>
                  <a:lnTo>
                    <a:pt x="389003" y="1604048"/>
                  </a:lnTo>
                  <a:lnTo>
                    <a:pt x="391032" y="1605404"/>
                  </a:lnTo>
                  <a:lnTo>
                    <a:pt x="392610" y="1607212"/>
                  </a:lnTo>
                  <a:lnTo>
                    <a:pt x="394188" y="1609246"/>
                  </a:lnTo>
                  <a:lnTo>
                    <a:pt x="395541" y="1611732"/>
                  </a:lnTo>
                  <a:lnTo>
                    <a:pt x="396668" y="1614218"/>
                  </a:lnTo>
                  <a:lnTo>
                    <a:pt x="397795" y="1616930"/>
                  </a:lnTo>
                  <a:lnTo>
                    <a:pt x="398472" y="1619416"/>
                  </a:lnTo>
                  <a:lnTo>
                    <a:pt x="398923" y="1622354"/>
                  </a:lnTo>
                  <a:lnTo>
                    <a:pt x="399599" y="1625518"/>
                  </a:lnTo>
                  <a:lnTo>
                    <a:pt x="399824" y="1628230"/>
                  </a:lnTo>
                  <a:lnTo>
                    <a:pt x="400050" y="1631168"/>
                  </a:lnTo>
                  <a:lnTo>
                    <a:pt x="399824" y="1636592"/>
                  </a:lnTo>
                  <a:lnTo>
                    <a:pt x="399374" y="1641112"/>
                  </a:lnTo>
                  <a:lnTo>
                    <a:pt x="398472" y="1645180"/>
                  </a:lnTo>
                  <a:lnTo>
                    <a:pt x="397119" y="1649022"/>
                  </a:lnTo>
                  <a:lnTo>
                    <a:pt x="395992" y="1652864"/>
                  </a:lnTo>
                  <a:lnTo>
                    <a:pt x="394188" y="1655802"/>
                  </a:lnTo>
                  <a:lnTo>
                    <a:pt x="392385" y="1658740"/>
                  </a:lnTo>
                  <a:lnTo>
                    <a:pt x="390356" y="1661452"/>
                  </a:lnTo>
                  <a:lnTo>
                    <a:pt x="388101" y="1663486"/>
                  </a:lnTo>
                  <a:lnTo>
                    <a:pt x="386072" y="1665068"/>
                  </a:lnTo>
                  <a:lnTo>
                    <a:pt x="383818" y="1665972"/>
                  </a:lnTo>
                  <a:lnTo>
                    <a:pt x="381113" y="1666876"/>
                  </a:lnTo>
                  <a:lnTo>
                    <a:pt x="378858" y="1666876"/>
                  </a:lnTo>
                  <a:lnTo>
                    <a:pt x="376378" y="1666650"/>
                  </a:lnTo>
                  <a:lnTo>
                    <a:pt x="374124" y="1665520"/>
                  </a:lnTo>
                  <a:lnTo>
                    <a:pt x="371869" y="1663938"/>
                  </a:lnTo>
                  <a:lnTo>
                    <a:pt x="369390" y="1661904"/>
                  </a:lnTo>
                  <a:lnTo>
                    <a:pt x="368037" y="1660322"/>
                  </a:lnTo>
                  <a:lnTo>
                    <a:pt x="367135" y="1658740"/>
                  </a:lnTo>
                  <a:lnTo>
                    <a:pt x="365332" y="1654898"/>
                  </a:lnTo>
                  <a:lnTo>
                    <a:pt x="363753" y="1650604"/>
                  </a:lnTo>
                  <a:lnTo>
                    <a:pt x="362626" y="1646310"/>
                  </a:lnTo>
                  <a:lnTo>
                    <a:pt x="362175" y="1641564"/>
                  </a:lnTo>
                  <a:lnTo>
                    <a:pt x="361950" y="1636592"/>
                  </a:lnTo>
                  <a:lnTo>
                    <a:pt x="362175" y="1631846"/>
                  </a:lnTo>
                  <a:lnTo>
                    <a:pt x="362626" y="1627100"/>
                  </a:lnTo>
                  <a:lnTo>
                    <a:pt x="363753" y="1622354"/>
                  </a:lnTo>
                  <a:lnTo>
                    <a:pt x="365332" y="1617834"/>
                  </a:lnTo>
                  <a:lnTo>
                    <a:pt x="367135" y="1613766"/>
                  </a:lnTo>
                  <a:lnTo>
                    <a:pt x="369164" y="1610150"/>
                  </a:lnTo>
                  <a:lnTo>
                    <a:pt x="370517" y="1608568"/>
                  </a:lnTo>
                  <a:lnTo>
                    <a:pt x="371869" y="1606986"/>
                  </a:lnTo>
                  <a:lnTo>
                    <a:pt x="373222" y="1605630"/>
                  </a:lnTo>
                  <a:lnTo>
                    <a:pt x="374800" y="1604726"/>
                  </a:lnTo>
                  <a:lnTo>
                    <a:pt x="376378" y="1603596"/>
                  </a:lnTo>
                  <a:lnTo>
                    <a:pt x="377956" y="1602692"/>
                  </a:lnTo>
                  <a:lnTo>
                    <a:pt x="379760" y="1602240"/>
                  </a:lnTo>
                  <a:lnTo>
                    <a:pt x="381789" y="1601788"/>
                  </a:lnTo>
                  <a:close/>
                  <a:moveTo>
                    <a:pt x="512646" y="1595438"/>
                  </a:moveTo>
                  <a:lnTo>
                    <a:pt x="515804" y="1595665"/>
                  </a:lnTo>
                  <a:lnTo>
                    <a:pt x="518286" y="1596345"/>
                  </a:lnTo>
                  <a:lnTo>
                    <a:pt x="520542" y="1597479"/>
                  </a:lnTo>
                  <a:lnTo>
                    <a:pt x="523024" y="1599066"/>
                  </a:lnTo>
                  <a:lnTo>
                    <a:pt x="525054" y="1600881"/>
                  </a:lnTo>
                  <a:lnTo>
                    <a:pt x="526633" y="1602922"/>
                  </a:lnTo>
                  <a:lnTo>
                    <a:pt x="528212" y="1605190"/>
                  </a:lnTo>
                  <a:lnTo>
                    <a:pt x="529566" y="1607684"/>
                  </a:lnTo>
                  <a:lnTo>
                    <a:pt x="530694" y="1610406"/>
                  </a:lnTo>
                  <a:lnTo>
                    <a:pt x="531596" y="1613127"/>
                  </a:lnTo>
                  <a:lnTo>
                    <a:pt x="532273" y="1616075"/>
                  </a:lnTo>
                  <a:lnTo>
                    <a:pt x="532950" y="1619024"/>
                  </a:lnTo>
                  <a:lnTo>
                    <a:pt x="533401" y="1621972"/>
                  </a:lnTo>
                  <a:lnTo>
                    <a:pt x="533401" y="1624920"/>
                  </a:lnTo>
                  <a:lnTo>
                    <a:pt x="533401" y="1627642"/>
                  </a:lnTo>
                  <a:lnTo>
                    <a:pt x="533401" y="1630363"/>
                  </a:lnTo>
                  <a:lnTo>
                    <a:pt x="532498" y="1635126"/>
                  </a:lnTo>
                  <a:lnTo>
                    <a:pt x="531596" y="1639435"/>
                  </a:lnTo>
                  <a:lnTo>
                    <a:pt x="530243" y="1643743"/>
                  </a:lnTo>
                  <a:lnTo>
                    <a:pt x="528438" y="1647372"/>
                  </a:lnTo>
                  <a:lnTo>
                    <a:pt x="526633" y="1650774"/>
                  </a:lnTo>
                  <a:lnTo>
                    <a:pt x="524377" y="1653495"/>
                  </a:lnTo>
                  <a:lnTo>
                    <a:pt x="521896" y="1655990"/>
                  </a:lnTo>
                  <a:lnTo>
                    <a:pt x="519414" y="1658031"/>
                  </a:lnTo>
                  <a:lnTo>
                    <a:pt x="516707" y="1659392"/>
                  </a:lnTo>
                  <a:lnTo>
                    <a:pt x="513774" y="1660299"/>
                  </a:lnTo>
                  <a:lnTo>
                    <a:pt x="511067" y="1660526"/>
                  </a:lnTo>
                  <a:lnTo>
                    <a:pt x="508134" y="1660526"/>
                  </a:lnTo>
                  <a:lnTo>
                    <a:pt x="505653" y="1659845"/>
                  </a:lnTo>
                  <a:lnTo>
                    <a:pt x="502720" y="1658485"/>
                  </a:lnTo>
                  <a:lnTo>
                    <a:pt x="500013" y="1656444"/>
                  </a:lnTo>
                  <a:lnTo>
                    <a:pt x="497531" y="1653495"/>
                  </a:lnTo>
                  <a:lnTo>
                    <a:pt x="496178" y="1651908"/>
                  </a:lnTo>
                  <a:lnTo>
                    <a:pt x="495275" y="1650094"/>
                  </a:lnTo>
                  <a:lnTo>
                    <a:pt x="493245" y="1646238"/>
                  </a:lnTo>
                  <a:lnTo>
                    <a:pt x="491891" y="1642156"/>
                  </a:lnTo>
                  <a:lnTo>
                    <a:pt x="490989" y="1637620"/>
                  </a:lnTo>
                  <a:lnTo>
                    <a:pt x="490538" y="1632858"/>
                  </a:lnTo>
                  <a:lnTo>
                    <a:pt x="490538" y="1628322"/>
                  </a:lnTo>
                  <a:lnTo>
                    <a:pt x="490763" y="1623559"/>
                  </a:lnTo>
                  <a:lnTo>
                    <a:pt x="491440" y="1618797"/>
                  </a:lnTo>
                  <a:lnTo>
                    <a:pt x="492794" y="1614488"/>
                  </a:lnTo>
                  <a:lnTo>
                    <a:pt x="494373" y="1610179"/>
                  </a:lnTo>
                  <a:lnTo>
                    <a:pt x="496403" y="1606550"/>
                  </a:lnTo>
                  <a:lnTo>
                    <a:pt x="499110" y="1603149"/>
                  </a:lnTo>
                  <a:lnTo>
                    <a:pt x="500464" y="1601561"/>
                  </a:lnTo>
                  <a:lnTo>
                    <a:pt x="501818" y="1599973"/>
                  </a:lnTo>
                  <a:lnTo>
                    <a:pt x="503397" y="1599066"/>
                  </a:lnTo>
                  <a:lnTo>
                    <a:pt x="504976" y="1597932"/>
                  </a:lnTo>
                  <a:lnTo>
                    <a:pt x="506781" y="1596798"/>
                  </a:lnTo>
                  <a:lnTo>
                    <a:pt x="508585" y="1596118"/>
                  </a:lnTo>
                  <a:lnTo>
                    <a:pt x="510841" y="1595665"/>
                  </a:lnTo>
                  <a:lnTo>
                    <a:pt x="512646" y="1595438"/>
                  </a:lnTo>
                  <a:close/>
                  <a:moveTo>
                    <a:pt x="659721" y="1590676"/>
                  </a:moveTo>
                  <a:lnTo>
                    <a:pt x="662669" y="1591128"/>
                  </a:lnTo>
                  <a:lnTo>
                    <a:pt x="665844" y="1591806"/>
                  </a:lnTo>
                  <a:lnTo>
                    <a:pt x="668565" y="1593162"/>
                  </a:lnTo>
                  <a:lnTo>
                    <a:pt x="670833" y="1594518"/>
                  </a:lnTo>
                  <a:lnTo>
                    <a:pt x="673101" y="1596326"/>
                  </a:lnTo>
                  <a:lnTo>
                    <a:pt x="675142" y="1598360"/>
                  </a:lnTo>
                  <a:lnTo>
                    <a:pt x="676956" y="1600620"/>
                  </a:lnTo>
                  <a:lnTo>
                    <a:pt x="678090" y="1603332"/>
                  </a:lnTo>
                  <a:lnTo>
                    <a:pt x="679451" y="1605818"/>
                  </a:lnTo>
                  <a:lnTo>
                    <a:pt x="680585" y="1608756"/>
                  </a:lnTo>
                  <a:lnTo>
                    <a:pt x="681265" y="1611694"/>
                  </a:lnTo>
                  <a:lnTo>
                    <a:pt x="681719" y="1614406"/>
                  </a:lnTo>
                  <a:lnTo>
                    <a:pt x="682399" y="1617344"/>
                  </a:lnTo>
                  <a:lnTo>
                    <a:pt x="682626" y="1620282"/>
                  </a:lnTo>
                  <a:lnTo>
                    <a:pt x="682626" y="1622994"/>
                  </a:lnTo>
                  <a:lnTo>
                    <a:pt x="682399" y="1625932"/>
                  </a:lnTo>
                  <a:lnTo>
                    <a:pt x="681719" y="1630678"/>
                  </a:lnTo>
                  <a:lnTo>
                    <a:pt x="680585" y="1634972"/>
                  </a:lnTo>
                  <a:lnTo>
                    <a:pt x="679224" y="1639040"/>
                  </a:lnTo>
                  <a:lnTo>
                    <a:pt x="677410" y="1642656"/>
                  </a:lnTo>
                  <a:lnTo>
                    <a:pt x="675142" y="1646046"/>
                  </a:lnTo>
                  <a:lnTo>
                    <a:pt x="672647" y="1648758"/>
                  </a:lnTo>
                  <a:lnTo>
                    <a:pt x="670153" y="1651244"/>
                  </a:lnTo>
                  <a:lnTo>
                    <a:pt x="667204" y="1653278"/>
                  </a:lnTo>
                  <a:lnTo>
                    <a:pt x="664256" y="1654634"/>
                  </a:lnTo>
                  <a:lnTo>
                    <a:pt x="661081" y="1655538"/>
                  </a:lnTo>
                  <a:lnTo>
                    <a:pt x="658133" y="1655764"/>
                  </a:lnTo>
                  <a:lnTo>
                    <a:pt x="654958" y="1655764"/>
                  </a:lnTo>
                  <a:lnTo>
                    <a:pt x="652010" y="1655086"/>
                  </a:lnTo>
                  <a:lnTo>
                    <a:pt x="648835" y="1653504"/>
                  </a:lnTo>
                  <a:lnTo>
                    <a:pt x="646113" y="1651696"/>
                  </a:lnTo>
                  <a:lnTo>
                    <a:pt x="643165" y="1648758"/>
                  </a:lnTo>
                  <a:lnTo>
                    <a:pt x="641804" y="1647176"/>
                  </a:lnTo>
                  <a:lnTo>
                    <a:pt x="640671" y="1645368"/>
                  </a:lnTo>
                  <a:lnTo>
                    <a:pt x="639537" y="1643334"/>
                  </a:lnTo>
                  <a:lnTo>
                    <a:pt x="638403" y="1641526"/>
                  </a:lnTo>
                  <a:lnTo>
                    <a:pt x="636815" y="1637458"/>
                  </a:lnTo>
                  <a:lnTo>
                    <a:pt x="635908" y="1632712"/>
                  </a:lnTo>
                  <a:lnTo>
                    <a:pt x="635001" y="1628192"/>
                  </a:lnTo>
                  <a:lnTo>
                    <a:pt x="635001" y="1623672"/>
                  </a:lnTo>
                  <a:lnTo>
                    <a:pt x="635681" y="1618926"/>
                  </a:lnTo>
                  <a:lnTo>
                    <a:pt x="636362" y="1614180"/>
                  </a:lnTo>
                  <a:lnTo>
                    <a:pt x="637722" y="1609886"/>
                  </a:lnTo>
                  <a:lnTo>
                    <a:pt x="639537" y="1605592"/>
                  </a:lnTo>
                  <a:lnTo>
                    <a:pt x="641804" y="1601750"/>
                  </a:lnTo>
                  <a:lnTo>
                    <a:pt x="643165" y="1600168"/>
                  </a:lnTo>
                  <a:lnTo>
                    <a:pt x="644526" y="1598360"/>
                  </a:lnTo>
                  <a:lnTo>
                    <a:pt x="646113" y="1596778"/>
                  </a:lnTo>
                  <a:lnTo>
                    <a:pt x="647701" y="1595422"/>
                  </a:lnTo>
                  <a:lnTo>
                    <a:pt x="649515" y="1594066"/>
                  </a:lnTo>
                  <a:lnTo>
                    <a:pt x="651329" y="1593162"/>
                  </a:lnTo>
                  <a:lnTo>
                    <a:pt x="653144" y="1592258"/>
                  </a:lnTo>
                  <a:lnTo>
                    <a:pt x="655185" y="1591580"/>
                  </a:lnTo>
                  <a:lnTo>
                    <a:pt x="657226" y="1591128"/>
                  </a:lnTo>
                  <a:lnTo>
                    <a:pt x="659721" y="1590676"/>
                  </a:lnTo>
                  <a:close/>
                  <a:moveTo>
                    <a:pt x="3038050" y="1587500"/>
                  </a:moveTo>
                  <a:lnTo>
                    <a:pt x="3040296" y="1587500"/>
                  </a:lnTo>
                  <a:lnTo>
                    <a:pt x="3043215" y="1587952"/>
                  </a:lnTo>
                  <a:lnTo>
                    <a:pt x="3046135" y="1589082"/>
                  </a:lnTo>
                  <a:lnTo>
                    <a:pt x="3049054" y="1590438"/>
                  </a:lnTo>
                  <a:lnTo>
                    <a:pt x="3051300" y="1592020"/>
                  </a:lnTo>
                  <a:lnTo>
                    <a:pt x="3053546" y="1594054"/>
                  </a:lnTo>
                  <a:lnTo>
                    <a:pt x="3055342" y="1596088"/>
                  </a:lnTo>
                  <a:lnTo>
                    <a:pt x="3057364" y="1598348"/>
                  </a:lnTo>
                  <a:lnTo>
                    <a:pt x="3058711" y="1601060"/>
                  </a:lnTo>
                  <a:lnTo>
                    <a:pt x="3060058" y="1603998"/>
                  </a:lnTo>
                  <a:lnTo>
                    <a:pt x="3061406" y="1606710"/>
                  </a:lnTo>
                  <a:lnTo>
                    <a:pt x="3062080" y="1609648"/>
                  </a:lnTo>
                  <a:lnTo>
                    <a:pt x="3062978" y="1612586"/>
                  </a:lnTo>
                  <a:lnTo>
                    <a:pt x="3063427" y="1615750"/>
                  </a:lnTo>
                  <a:lnTo>
                    <a:pt x="3063876" y="1618462"/>
                  </a:lnTo>
                  <a:lnTo>
                    <a:pt x="3063876" y="1621400"/>
                  </a:lnTo>
                  <a:lnTo>
                    <a:pt x="3063876" y="1623886"/>
                  </a:lnTo>
                  <a:lnTo>
                    <a:pt x="3063427" y="1628632"/>
                  </a:lnTo>
                  <a:lnTo>
                    <a:pt x="3062753" y="1633152"/>
                  </a:lnTo>
                  <a:lnTo>
                    <a:pt x="3061406" y="1636994"/>
                  </a:lnTo>
                  <a:lnTo>
                    <a:pt x="3059834" y="1640610"/>
                  </a:lnTo>
                  <a:lnTo>
                    <a:pt x="3057813" y="1643774"/>
                  </a:lnTo>
                  <a:lnTo>
                    <a:pt x="3055792" y="1646712"/>
                  </a:lnTo>
                  <a:lnTo>
                    <a:pt x="3053097" y="1648746"/>
                  </a:lnTo>
                  <a:lnTo>
                    <a:pt x="3050626" y="1650554"/>
                  </a:lnTo>
                  <a:lnTo>
                    <a:pt x="3047707" y="1651910"/>
                  </a:lnTo>
                  <a:lnTo>
                    <a:pt x="3044787" y="1652588"/>
                  </a:lnTo>
                  <a:lnTo>
                    <a:pt x="3042092" y="1652588"/>
                  </a:lnTo>
                  <a:lnTo>
                    <a:pt x="3038948" y="1652362"/>
                  </a:lnTo>
                  <a:lnTo>
                    <a:pt x="3035804" y="1651232"/>
                  </a:lnTo>
                  <a:lnTo>
                    <a:pt x="3032660" y="1649650"/>
                  </a:lnTo>
                  <a:lnTo>
                    <a:pt x="3029741" y="1647616"/>
                  </a:lnTo>
                  <a:lnTo>
                    <a:pt x="3027046" y="1644678"/>
                  </a:lnTo>
                  <a:lnTo>
                    <a:pt x="3025698" y="1642870"/>
                  </a:lnTo>
                  <a:lnTo>
                    <a:pt x="3024351" y="1640836"/>
                  </a:lnTo>
                  <a:lnTo>
                    <a:pt x="3022105" y="1636994"/>
                  </a:lnTo>
                  <a:lnTo>
                    <a:pt x="3020309" y="1632474"/>
                  </a:lnTo>
                  <a:lnTo>
                    <a:pt x="3019186" y="1628180"/>
                  </a:lnTo>
                  <a:lnTo>
                    <a:pt x="3018512" y="1623434"/>
                  </a:lnTo>
                  <a:lnTo>
                    <a:pt x="3017838" y="1618688"/>
                  </a:lnTo>
                  <a:lnTo>
                    <a:pt x="3018287" y="1614168"/>
                  </a:lnTo>
                  <a:lnTo>
                    <a:pt x="3018961" y="1609648"/>
                  </a:lnTo>
                  <a:lnTo>
                    <a:pt x="3020084" y="1605128"/>
                  </a:lnTo>
                  <a:lnTo>
                    <a:pt x="3021656" y="1601060"/>
                  </a:lnTo>
                  <a:lnTo>
                    <a:pt x="3023677" y="1597444"/>
                  </a:lnTo>
                  <a:lnTo>
                    <a:pt x="3024576" y="1595862"/>
                  </a:lnTo>
                  <a:lnTo>
                    <a:pt x="3025923" y="1594280"/>
                  </a:lnTo>
                  <a:lnTo>
                    <a:pt x="3027270" y="1592698"/>
                  </a:lnTo>
                  <a:lnTo>
                    <a:pt x="3028842" y="1591342"/>
                  </a:lnTo>
                  <a:lnTo>
                    <a:pt x="3030414" y="1590438"/>
                  </a:lnTo>
                  <a:lnTo>
                    <a:pt x="3032211" y="1589308"/>
                  </a:lnTo>
                  <a:lnTo>
                    <a:pt x="3034008" y="1588630"/>
                  </a:lnTo>
                  <a:lnTo>
                    <a:pt x="3036029" y="1587952"/>
                  </a:lnTo>
                  <a:lnTo>
                    <a:pt x="3038050" y="1587500"/>
                  </a:lnTo>
                  <a:close/>
                  <a:moveTo>
                    <a:pt x="818127" y="1585913"/>
                  </a:moveTo>
                  <a:lnTo>
                    <a:pt x="821514" y="1586138"/>
                  </a:lnTo>
                  <a:lnTo>
                    <a:pt x="824901" y="1586814"/>
                  </a:lnTo>
                  <a:lnTo>
                    <a:pt x="827610" y="1588165"/>
                  </a:lnTo>
                  <a:lnTo>
                    <a:pt x="830319" y="1589741"/>
                  </a:lnTo>
                  <a:lnTo>
                    <a:pt x="832577" y="1591543"/>
                  </a:lnTo>
                  <a:lnTo>
                    <a:pt x="834609" y="1593570"/>
                  </a:lnTo>
                  <a:lnTo>
                    <a:pt x="836641" y="1596048"/>
                  </a:lnTo>
                  <a:lnTo>
                    <a:pt x="838447" y="1598300"/>
                  </a:lnTo>
                  <a:lnTo>
                    <a:pt x="839576" y="1601228"/>
                  </a:lnTo>
                  <a:lnTo>
                    <a:pt x="840705" y="1603705"/>
                  </a:lnTo>
                  <a:lnTo>
                    <a:pt x="841834" y="1606633"/>
                  </a:lnTo>
                  <a:lnTo>
                    <a:pt x="842286" y="1609786"/>
                  </a:lnTo>
                  <a:lnTo>
                    <a:pt x="842737" y="1612488"/>
                  </a:lnTo>
                  <a:lnTo>
                    <a:pt x="842963" y="1615416"/>
                  </a:lnTo>
                  <a:lnTo>
                    <a:pt x="842963" y="1618344"/>
                  </a:lnTo>
                  <a:lnTo>
                    <a:pt x="842737" y="1620822"/>
                  </a:lnTo>
                  <a:lnTo>
                    <a:pt x="842060" y="1625776"/>
                  </a:lnTo>
                  <a:lnTo>
                    <a:pt x="840931" y="1630506"/>
                  </a:lnTo>
                  <a:lnTo>
                    <a:pt x="839125" y="1634560"/>
                  </a:lnTo>
                  <a:lnTo>
                    <a:pt x="837093" y="1638614"/>
                  </a:lnTo>
                  <a:lnTo>
                    <a:pt x="834383" y="1641542"/>
                  </a:lnTo>
                  <a:lnTo>
                    <a:pt x="831900" y="1644469"/>
                  </a:lnTo>
                  <a:lnTo>
                    <a:pt x="828739" y="1646722"/>
                  </a:lnTo>
                  <a:lnTo>
                    <a:pt x="825578" y="1648523"/>
                  </a:lnTo>
                  <a:lnTo>
                    <a:pt x="822191" y="1649875"/>
                  </a:lnTo>
                  <a:lnTo>
                    <a:pt x="818805" y="1650776"/>
                  </a:lnTo>
                  <a:lnTo>
                    <a:pt x="815192" y="1651001"/>
                  </a:lnTo>
                  <a:lnTo>
                    <a:pt x="813612" y="1650776"/>
                  </a:lnTo>
                  <a:lnTo>
                    <a:pt x="811806" y="1650550"/>
                  </a:lnTo>
                  <a:lnTo>
                    <a:pt x="809999" y="1649875"/>
                  </a:lnTo>
                  <a:lnTo>
                    <a:pt x="808419" y="1649199"/>
                  </a:lnTo>
                  <a:lnTo>
                    <a:pt x="806613" y="1648298"/>
                  </a:lnTo>
                  <a:lnTo>
                    <a:pt x="805032" y="1647397"/>
                  </a:lnTo>
                  <a:lnTo>
                    <a:pt x="803452" y="1646271"/>
                  </a:lnTo>
                  <a:lnTo>
                    <a:pt x="801871" y="1644920"/>
                  </a:lnTo>
                  <a:lnTo>
                    <a:pt x="800291" y="1643343"/>
                  </a:lnTo>
                  <a:lnTo>
                    <a:pt x="799162" y="1641542"/>
                  </a:lnTo>
                  <a:lnTo>
                    <a:pt x="797807" y="1639965"/>
                  </a:lnTo>
                  <a:lnTo>
                    <a:pt x="796453" y="1637938"/>
                  </a:lnTo>
                  <a:lnTo>
                    <a:pt x="794646" y="1634109"/>
                  </a:lnTo>
                  <a:lnTo>
                    <a:pt x="793292" y="1630055"/>
                  </a:lnTo>
                  <a:lnTo>
                    <a:pt x="792614" y="1625551"/>
                  </a:lnTo>
                  <a:lnTo>
                    <a:pt x="792163" y="1621047"/>
                  </a:lnTo>
                  <a:lnTo>
                    <a:pt x="792389" y="1616542"/>
                  </a:lnTo>
                  <a:lnTo>
                    <a:pt x="792840" y="1612038"/>
                  </a:lnTo>
                  <a:lnTo>
                    <a:pt x="793969" y="1607534"/>
                  </a:lnTo>
                  <a:lnTo>
                    <a:pt x="795550" y="1603480"/>
                  </a:lnTo>
                  <a:lnTo>
                    <a:pt x="797582" y="1599651"/>
                  </a:lnTo>
                  <a:lnTo>
                    <a:pt x="799839" y="1596273"/>
                  </a:lnTo>
                  <a:lnTo>
                    <a:pt x="802774" y="1592895"/>
                  </a:lnTo>
                  <a:lnTo>
                    <a:pt x="804355" y="1591543"/>
                  </a:lnTo>
                  <a:lnTo>
                    <a:pt x="805935" y="1590192"/>
                  </a:lnTo>
                  <a:lnTo>
                    <a:pt x="807742" y="1589291"/>
                  </a:lnTo>
                  <a:lnTo>
                    <a:pt x="809548" y="1588165"/>
                  </a:lnTo>
                  <a:lnTo>
                    <a:pt x="811580" y="1587489"/>
                  </a:lnTo>
                  <a:lnTo>
                    <a:pt x="813612" y="1586588"/>
                  </a:lnTo>
                  <a:lnTo>
                    <a:pt x="815644" y="1586138"/>
                  </a:lnTo>
                  <a:lnTo>
                    <a:pt x="818127" y="1585913"/>
                  </a:lnTo>
                  <a:close/>
                  <a:moveTo>
                    <a:pt x="2520390" y="1576388"/>
                  </a:moveTo>
                  <a:lnTo>
                    <a:pt x="2524426" y="1576849"/>
                  </a:lnTo>
                  <a:lnTo>
                    <a:pt x="2528239" y="1577541"/>
                  </a:lnTo>
                  <a:lnTo>
                    <a:pt x="2531602" y="1578926"/>
                  </a:lnTo>
                  <a:lnTo>
                    <a:pt x="2534742" y="1580771"/>
                  </a:lnTo>
                  <a:lnTo>
                    <a:pt x="2537657" y="1582617"/>
                  </a:lnTo>
                  <a:lnTo>
                    <a:pt x="2540124" y="1584693"/>
                  </a:lnTo>
                  <a:lnTo>
                    <a:pt x="2542591" y="1587462"/>
                  </a:lnTo>
                  <a:lnTo>
                    <a:pt x="2544609" y="1590000"/>
                  </a:lnTo>
                  <a:lnTo>
                    <a:pt x="2546179" y="1592768"/>
                  </a:lnTo>
                  <a:lnTo>
                    <a:pt x="2547749" y="1595767"/>
                  </a:lnTo>
                  <a:lnTo>
                    <a:pt x="2549094" y="1598536"/>
                  </a:lnTo>
                  <a:lnTo>
                    <a:pt x="2549767" y="1601535"/>
                  </a:lnTo>
                  <a:lnTo>
                    <a:pt x="2550216" y="1604765"/>
                  </a:lnTo>
                  <a:lnTo>
                    <a:pt x="2550888" y="1607534"/>
                  </a:lnTo>
                  <a:lnTo>
                    <a:pt x="2551113" y="1610533"/>
                  </a:lnTo>
                  <a:lnTo>
                    <a:pt x="2550888" y="1613301"/>
                  </a:lnTo>
                  <a:lnTo>
                    <a:pt x="2550440" y="1615839"/>
                  </a:lnTo>
                  <a:lnTo>
                    <a:pt x="2549991" y="1618377"/>
                  </a:lnTo>
                  <a:lnTo>
                    <a:pt x="2549543" y="1620684"/>
                  </a:lnTo>
                  <a:lnTo>
                    <a:pt x="2548646" y="1622991"/>
                  </a:lnTo>
                  <a:lnTo>
                    <a:pt x="2547973" y="1625298"/>
                  </a:lnTo>
                  <a:lnTo>
                    <a:pt x="2546852" y="1627375"/>
                  </a:lnTo>
                  <a:lnTo>
                    <a:pt x="2545955" y="1629220"/>
                  </a:lnTo>
                  <a:lnTo>
                    <a:pt x="2544609" y="1631066"/>
                  </a:lnTo>
                  <a:lnTo>
                    <a:pt x="2541694" y="1634296"/>
                  </a:lnTo>
                  <a:lnTo>
                    <a:pt x="2538554" y="1637064"/>
                  </a:lnTo>
                  <a:lnTo>
                    <a:pt x="2534966" y="1639602"/>
                  </a:lnTo>
                  <a:lnTo>
                    <a:pt x="2531378" y="1641217"/>
                  </a:lnTo>
                  <a:lnTo>
                    <a:pt x="2527566" y="1642140"/>
                  </a:lnTo>
                  <a:lnTo>
                    <a:pt x="2523529" y="1643063"/>
                  </a:lnTo>
                  <a:lnTo>
                    <a:pt x="2519268" y="1642832"/>
                  </a:lnTo>
                  <a:lnTo>
                    <a:pt x="2517250" y="1642832"/>
                  </a:lnTo>
                  <a:lnTo>
                    <a:pt x="2515456" y="1642140"/>
                  </a:lnTo>
                  <a:lnTo>
                    <a:pt x="2513438" y="1641678"/>
                  </a:lnTo>
                  <a:lnTo>
                    <a:pt x="2511195" y="1640756"/>
                  </a:lnTo>
                  <a:lnTo>
                    <a:pt x="2509177" y="1640064"/>
                  </a:lnTo>
                  <a:lnTo>
                    <a:pt x="2507158" y="1638679"/>
                  </a:lnTo>
                  <a:lnTo>
                    <a:pt x="2505364" y="1637756"/>
                  </a:lnTo>
                  <a:lnTo>
                    <a:pt x="2503570" y="1636141"/>
                  </a:lnTo>
                  <a:lnTo>
                    <a:pt x="2501776" y="1634527"/>
                  </a:lnTo>
                  <a:lnTo>
                    <a:pt x="2499982" y="1632681"/>
                  </a:lnTo>
                  <a:lnTo>
                    <a:pt x="2498412" y="1630835"/>
                  </a:lnTo>
                  <a:lnTo>
                    <a:pt x="2496843" y="1628989"/>
                  </a:lnTo>
                  <a:lnTo>
                    <a:pt x="2495497" y="1626682"/>
                  </a:lnTo>
                  <a:lnTo>
                    <a:pt x="2494600" y="1624606"/>
                  </a:lnTo>
                  <a:lnTo>
                    <a:pt x="2493479" y="1622530"/>
                  </a:lnTo>
                  <a:lnTo>
                    <a:pt x="2492806" y="1620453"/>
                  </a:lnTo>
                  <a:lnTo>
                    <a:pt x="2491685" y="1615839"/>
                  </a:lnTo>
                  <a:lnTo>
                    <a:pt x="2490788" y="1611456"/>
                  </a:lnTo>
                  <a:lnTo>
                    <a:pt x="2490788" y="1606611"/>
                  </a:lnTo>
                  <a:lnTo>
                    <a:pt x="2491685" y="1601996"/>
                  </a:lnTo>
                  <a:lnTo>
                    <a:pt x="2492806" y="1597844"/>
                  </a:lnTo>
                  <a:lnTo>
                    <a:pt x="2494152" y="1593460"/>
                  </a:lnTo>
                  <a:lnTo>
                    <a:pt x="2495273" y="1591384"/>
                  </a:lnTo>
                  <a:lnTo>
                    <a:pt x="2496618" y="1589538"/>
                  </a:lnTo>
                  <a:lnTo>
                    <a:pt x="2497964" y="1587693"/>
                  </a:lnTo>
                  <a:lnTo>
                    <a:pt x="2499085" y="1586078"/>
                  </a:lnTo>
                  <a:lnTo>
                    <a:pt x="2500655" y="1584232"/>
                  </a:lnTo>
                  <a:lnTo>
                    <a:pt x="2502449" y="1582848"/>
                  </a:lnTo>
                  <a:lnTo>
                    <a:pt x="2504019" y="1581694"/>
                  </a:lnTo>
                  <a:lnTo>
                    <a:pt x="2506037" y="1580310"/>
                  </a:lnTo>
                  <a:lnTo>
                    <a:pt x="2508280" y="1579156"/>
                  </a:lnTo>
                  <a:lnTo>
                    <a:pt x="2510298" y="1578233"/>
                  </a:lnTo>
                  <a:lnTo>
                    <a:pt x="2512541" y="1577541"/>
                  </a:lnTo>
                  <a:lnTo>
                    <a:pt x="2515232" y="1576849"/>
                  </a:lnTo>
                  <a:lnTo>
                    <a:pt x="2517474" y="1576618"/>
                  </a:lnTo>
                  <a:lnTo>
                    <a:pt x="2520390" y="1576388"/>
                  </a:lnTo>
                  <a:close/>
                  <a:moveTo>
                    <a:pt x="2345192" y="1574800"/>
                  </a:moveTo>
                  <a:lnTo>
                    <a:pt x="2349274" y="1575475"/>
                  </a:lnTo>
                  <a:lnTo>
                    <a:pt x="2353356" y="1576376"/>
                  </a:lnTo>
                  <a:lnTo>
                    <a:pt x="2356985" y="1577728"/>
                  </a:lnTo>
                  <a:lnTo>
                    <a:pt x="2360160" y="1579304"/>
                  </a:lnTo>
                  <a:lnTo>
                    <a:pt x="2362881" y="1581106"/>
                  </a:lnTo>
                  <a:lnTo>
                    <a:pt x="2365603" y="1583133"/>
                  </a:lnTo>
                  <a:lnTo>
                    <a:pt x="2367871" y="1585835"/>
                  </a:lnTo>
                  <a:lnTo>
                    <a:pt x="2369912" y="1588088"/>
                  </a:lnTo>
                  <a:lnTo>
                    <a:pt x="2371726" y="1591015"/>
                  </a:lnTo>
                  <a:lnTo>
                    <a:pt x="2373087" y="1593718"/>
                  </a:lnTo>
                  <a:lnTo>
                    <a:pt x="2374448" y="1596646"/>
                  </a:lnTo>
                  <a:lnTo>
                    <a:pt x="2375128" y="1599574"/>
                  </a:lnTo>
                  <a:lnTo>
                    <a:pt x="2376035" y="1602727"/>
                  </a:lnTo>
                  <a:lnTo>
                    <a:pt x="2376262" y="1605429"/>
                  </a:lnTo>
                  <a:lnTo>
                    <a:pt x="2376489" y="1608357"/>
                  </a:lnTo>
                  <a:lnTo>
                    <a:pt x="2376489" y="1610835"/>
                  </a:lnTo>
                  <a:lnTo>
                    <a:pt x="2376035" y="1613537"/>
                  </a:lnTo>
                  <a:lnTo>
                    <a:pt x="2375582" y="1616240"/>
                  </a:lnTo>
                  <a:lnTo>
                    <a:pt x="2374901" y="1618717"/>
                  </a:lnTo>
                  <a:lnTo>
                    <a:pt x="2374221" y="1620969"/>
                  </a:lnTo>
                  <a:lnTo>
                    <a:pt x="2373087" y="1623222"/>
                  </a:lnTo>
                  <a:lnTo>
                    <a:pt x="2372180" y="1625249"/>
                  </a:lnTo>
                  <a:lnTo>
                    <a:pt x="2370819" y="1627276"/>
                  </a:lnTo>
                  <a:lnTo>
                    <a:pt x="2369458" y="1629077"/>
                  </a:lnTo>
                  <a:lnTo>
                    <a:pt x="2367871" y="1630654"/>
                  </a:lnTo>
                  <a:lnTo>
                    <a:pt x="2366283" y="1632230"/>
                  </a:lnTo>
                  <a:lnTo>
                    <a:pt x="2364469" y="1633807"/>
                  </a:lnTo>
                  <a:lnTo>
                    <a:pt x="2362881" y="1635158"/>
                  </a:lnTo>
                  <a:lnTo>
                    <a:pt x="2360840" y="1636059"/>
                  </a:lnTo>
                  <a:lnTo>
                    <a:pt x="2359026" y="1637185"/>
                  </a:lnTo>
                  <a:lnTo>
                    <a:pt x="2356985" y="1638086"/>
                  </a:lnTo>
                  <a:lnTo>
                    <a:pt x="2354944" y="1638762"/>
                  </a:lnTo>
                  <a:lnTo>
                    <a:pt x="2352676" y="1639212"/>
                  </a:lnTo>
                  <a:lnTo>
                    <a:pt x="2350635" y="1639663"/>
                  </a:lnTo>
                  <a:lnTo>
                    <a:pt x="2348594" y="1639888"/>
                  </a:lnTo>
                  <a:lnTo>
                    <a:pt x="2346553" y="1639888"/>
                  </a:lnTo>
                  <a:lnTo>
                    <a:pt x="2344058" y="1639888"/>
                  </a:lnTo>
                  <a:lnTo>
                    <a:pt x="2342017" y="1639663"/>
                  </a:lnTo>
                  <a:lnTo>
                    <a:pt x="2339976" y="1639437"/>
                  </a:lnTo>
                  <a:lnTo>
                    <a:pt x="2337708" y="1638987"/>
                  </a:lnTo>
                  <a:lnTo>
                    <a:pt x="2335440" y="1638086"/>
                  </a:lnTo>
                  <a:lnTo>
                    <a:pt x="2333399" y="1637185"/>
                  </a:lnTo>
                  <a:lnTo>
                    <a:pt x="2331358" y="1636059"/>
                  </a:lnTo>
                  <a:lnTo>
                    <a:pt x="2329317" y="1634708"/>
                  </a:lnTo>
                  <a:lnTo>
                    <a:pt x="2327503" y="1633356"/>
                  </a:lnTo>
                  <a:lnTo>
                    <a:pt x="2325688" y="1631780"/>
                  </a:lnTo>
                  <a:lnTo>
                    <a:pt x="2323874" y="1629978"/>
                  </a:lnTo>
                  <a:lnTo>
                    <a:pt x="2322060" y="1627726"/>
                  </a:lnTo>
                  <a:lnTo>
                    <a:pt x="2320699" y="1625924"/>
                  </a:lnTo>
                  <a:lnTo>
                    <a:pt x="2319338" y="1623897"/>
                  </a:lnTo>
                  <a:lnTo>
                    <a:pt x="2317297" y="1620069"/>
                  </a:lnTo>
                  <a:lnTo>
                    <a:pt x="2315936" y="1615564"/>
                  </a:lnTo>
                  <a:lnTo>
                    <a:pt x="2314803" y="1611510"/>
                  </a:lnTo>
                  <a:lnTo>
                    <a:pt x="2314576" y="1607006"/>
                  </a:lnTo>
                  <a:lnTo>
                    <a:pt x="2314803" y="1602727"/>
                  </a:lnTo>
                  <a:lnTo>
                    <a:pt x="2315483" y="1598448"/>
                  </a:lnTo>
                  <a:lnTo>
                    <a:pt x="2316617" y="1594394"/>
                  </a:lnTo>
                  <a:lnTo>
                    <a:pt x="2318658" y="1590790"/>
                  </a:lnTo>
                  <a:lnTo>
                    <a:pt x="2320926" y="1587187"/>
                  </a:lnTo>
                  <a:lnTo>
                    <a:pt x="2322287" y="1585160"/>
                  </a:lnTo>
                  <a:lnTo>
                    <a:pt x="2323874" y="1583808"/>
                  </a:lnTo>
                  <a:lnTo>
                    <a:pt x="2325462" y="1582457"/>
                  </a:lnTo>
                  <a:lnTo>
                    <a:pt x="2327276" y="1581106"/>
                  </a:lnTo>
                  <a:lnTo>
                    <a:pt x="2329090" y="1579755"/>
                  </a:lnTo>
                  <a:lnTo>
                    <a:pt x="2330904" y="1578628"/>
                  </a:lnTo>
                  <a:lnTo>
                    <a:pt x="2332946" y="1577728"/>
                  </a:lnTo>
                  <a:lnTo>
                    <a:pt x="2335213" y="1576601"/>
                  </a:lnTo>
                  <a:lnTo>
                    <a:pt x="2337255" y="1576151"/>
                  </a:lnTo>
                  <a:lnTo>
                    <a:pt x="2339976" y="1575701"/>
                  </a:lnTo>
                  <a:lnTo>
                    <a:pt x="2342697" y="1575250"/>
                  </a:lnTo>
                  <a:lnTo>
                    <a:pt x="2345192" y="1574800"/>
                  </a:lnTo>
                  <a:close/>
                  <a:moveTo>
                    <a:pt x="1745457" y="1573213"/>
                  </a:moveTo>
                  <a:lnTo>
                    <a:pt x="1749525" y="1573662"/>
                  </a:lnTo>
                  <a:lnTo>
                    <a:pt x="1753592" y="1574559"/>
                  </a:lnTo>
                  <a:lnTo>
                    <a:pt x="1757207" y="1575682"/>
                  </a:lnTo>
                  <a:lnTo>
                    <a:pt x="1760145" y="1577253"/>
                  </a:lnTo>
                  <a:lnTo>
                    <a:pt x="1763082" y="1579273"/>
                  </a:lnTo>
                  <a:lnTo>
                    <a:pt x="1765794" y="1581293"/>
                  </a:lnTo>
                  <a:lnTo>
                    <a:pt x="1768053" y="1583761"/>
                  </a:lnTo>
                  <a:lnTo>
                    <a:pt x="1770087" y="1586230"/>
                  </a:lnTo>
                  <a:lnTo>
                    <a:pt x="1771669" y="1588924"/>
                  </a:lnTo>
                  <a:lnTo>
                    <a:pt x="1773250" y="1591617"/>
                  </a:lnTo>
                  <a:lnTo>
                    <a:pt x="1774380" y="1594535"/>
                  </a:lnTo>
                  <a:lnTo>
                    <a:pt x="1775058" y="1597452"/>
                  </a:lnTo>
                  <a:lnTo>
                    <a:pt x="1775962" y="1600146"/>
                  </a:lnTo>
                  <a:lnTo>
                    <a:pt x="1776188" y="1603288"/>
                  </a:lnTo>
                  <a:lnTo>
                    <a:pt x="1776414" y="1605981"/>
                  </a:lnTo>
                  <a:lnTo>
                    <a:pt x="1776188" y="1608674"/>
                  </a:lnTo>
                  <a:lnTo>
                    <a:pt x="1775962" y="1611368"/>
                  </a:lnTo>
                  <a:lnTo>
                    <a:pt x="1775284" y="1613837"/>
                  </a:lnTo>
                  <a:lnTo>
                    <a:pt x="1774606" y="1616305"/>
                  </a:lnTo>
                  <a:lnTo>
                    <a:pt x="1773702" y="1618550"/>
                  </a:lnTo>
                  <a:lnTo>
                    <a:pt x="1772798" y="1620794"/>
                  </a:lnTo>
                  <a:lnTo>
                    <a:pt x="1771669" y="1623039"/>
                  </a:lnTo>
                  <a:lnTo>
                    <a:pt x="1770313" y="1625059"/>
                  </a:lnTo>
                  <a:lnTo>
                    <a:pt x="1768731" y="1626854"/>
                  </a:lnTo>
                  <a:lnTo>
                    <a:pt x="1767601" y="1628425"/>
                  </a:lnTo>
                  <a:lnTo>
                    <a:pt x="1765794" y="1629996"/>
                  </a:lnTo>
                  <a:lnTo>
                    <a:pt x="1764212" y="1631568"/>
                  </a:lnTo>
                  <a:lnTo>
                    <a:pt x="1762404" y="1632690"/>
                  </a:lnTo>
                  <a:lnTo>
                    <a:pt x="1760597" y="1634036"/>
                  </a:lnTo>
                  <a:lnTo>
                    <a:pt x="1758337" y="1635159"/>
                  </a:lnTo>
                  <a:lnTo>
                    <a:pt x="1756529" y="1635832"/>
                  </a:lnTo>
                  <a:lnTo>
                    <a:pt x="1754496" y="1636730"/>
                  </a:lnTo>
                  <a:lnTo>
                    <a:pt x="1752462" y="1637179"/>
                  </a:lnTo>
                  <a:lnTo>
                    <a:pt x="1750202" y="1637627"/>
                  </a:lnTo>
                  <a:lnTo>
                    <a:pt x="1747943" y="1637852"/>
                  </a:lnTo>
                  <a:lnTo>
                    <a:pt x="1745909" y="1638301"/>
                  </a:lnTo>
                  <a:lnTo>
                    <a:pt x="1743650" y="1637852"/>
                  </a:lnTo>
                  <a:lnTo>
                    <a:pt x="1741616" y="1637852"/>
                  </a:lnTo>
                  <a:lnTo>
                    <a:pt x="1739356" y="1637403"/>
                  </a:lnTo>
                  <a:lnTo>
                    <a:pt x="1737097" y="1636954"/>
                  </a:lnTo>
                  <a:lnTo>
                    <a:pt x="1735063" y="1636056"/>
                  </a:lnTo>
                  <a:lnTo>
                    <a:pt x="1733029" y="1635383"/>
                  </a:lnTo>
                  <a:lnTo>
                    <a:pt x="1730770" y="1634261"/>
                  </a:lnTo>
                  <a:lnTo>
                    <a:pt x="1728962" y="1633139"/>
                  </a:lnTo>
                  <a:lnTo>
                    <a:pt x="1726929" y="1631568"/>
                  </a:lnTo>
                  <a:lnTo>
                    <a:pt x="1725121" y="1629996"/>
                  </a:lnTo>
                  <a:lnTo>
                    <a:pt x="1723313" y="1628201"/>
                  </a:lnTo>
                  <a:lnTo>
                    <a:pt x="1721731" y="1625956"/>
                  </a:lnTo>
                  <a:lnTo>
                    <a:pt x="1720150" y="1624161"/>
                  </a:lnTo>
                  <a:lnTo>
                    <a:pt x="1719246" y="1622365"/>
                  </a:lnTo>
                  <a:lnTo>
                    <a:pt x="1716986" y="1618325"/>
                  </a:lnTo>
                  <a:lnTo>
                    <a:pt x="1715857" y="1614061"/>
                  </a:lnTo>
                  <a:lnTo>
                    <a:pt x="1714727" y="1609797"/>
                  </a:lnTo>
                  <a:lnTo>
                    <a:pt x="1714501" y="1605532"/>
                  </a:lnTo>
                  <a:lnTo>
                    <a:pt x="1714727" y="1601268"/>
                  </a:lnTo>
                  <a:lnTo>
                    <a:pt x="1715405" y="1597004"/>
                  </a:lnTo>
                  <a:lnTo>
                    <a:pt x="1716760" y="1592964"/>
                  </a:lnTo>
                  <a:lnTo>
                    <a:pt x="1718794" y="1589148"/>
                  </a:lnTo>
                  <a:lnTo>
                    <a:pt x="1721280" y="1585557"/>
                  </a:lnTo>
                  <a:lnTo>
                    <a:pt x="1723991" y="1582415"/>
                  </a:lnTo>
                  <a:lnTo>
                    <a:pt x="1725573" y="1580844"/>
                  </a:lnTo>
                  <a:lnTo>
                    <a:pt x="1727380" y="1579497"/>
                  </a:lnTo>
                  <a:lnTo>
                    <a:pt x="1729188" y="1578150"/>
                  </a:lnTo>
                  <a:lnTo>
                    <a:pt x="1731222" y="1577028"/>
                  </a:lnTo>
                  <a:lnTo>
                    <a:pt x="1733255" y="1576130"/>
                  </a:lnTo>
                  <a:lnTo>
                    <a:pt x="1735515" y="1575233"/>
                  </a:lnTo>
                  <a:lnTo>
                    <a:pt x="1737775" y="1574335"/>
                  </a:lnTo>
                  <a:lnTo>
                    <a:pt x="1740260" y="1573886"/>
                  </a:lnTo>
                  <a:lnTo>
                    <a:pt x="1742746" y="1573662"/>
                  </a:lnTo>
                  <a:lnTo>
                    <a:pt x="1745457" y="1573213"/>
                  </a:lnTo>
                  <a:close/>
                  <a:moveTo>
                    <a:pt x="9145" y="1571626"/>
                  </a:moveTo>
                  <a:lnTo>
                    <a:pt x="9145" y="1572308"/>
                  </a:lnTo>
                  <a:lnTo>
                    <a:pt x="9526" y="1573674"/>
                  </a:lnTo>
                  <a:lnTo>
                    <a:pt x="9526" y="1577998"/>
                  </a:lnTo>
                  <a:lnTo>
                    <a:pt x="9145" y="1589149"/>
                  </a:lnTo>
                  <a:lnTo>
                    <a:pt x="8573" y="1600756"/>
                  </a:lnTo>
                  <a:lnTo>
                    <a:pt x="8383" y="1606218"/>
                  </a:lnTo>
                  <a:lnTo>
                    <a:pt x="7621" y="1615094"/>
                  </a:lnTo>
                  <a:lnTo>
                    <a:pt x="7049" y="1624652"/>
                  </a:lnTo>
                  <a:lnTo>
                    <a:pt x="6097" y="1632390"/>
                  </a:lnTo>
                  <a:lnTo>
                    <a:pt x="5715" y="1635348"/>
                  </a:lnTo>
                  <a:lnTo>
                    <a:pt x="5334" y="1636714"/>
                  </a:lnTo>
                  <a:lnTo>
                    <a:pt x="5144" y="1635348"/>
                  </a:lnTo>
                  <a:lnTo>
                    <a:pt x="4763" y="1633072"/>
                  </a:lnTo>
                  <a:lnTo>
                    <a:pt x="4763" y="1625335"/>
                  </a:lnTo>
                  <a:lnTo>
                    <a:pt x="5334" y="1615094"/>
                  </a:lnTo>
                  <a:lnTo>
                    <a:pt x="5906" y="1603715"/>
                  </a:lnTo>
                  <a:lnTo>
                    <a:pt x="6859" y="1592336"/>
                  </a:lnTo>
                  <a:lnTo>
                    <a:pt x="7621" y="1582322"/>
                  </a:lnTo>
                  <a:lnTo>
                    <a:pt x="8573" y="1575039"/>
                  </a:lnTo>
                  <a:lnTo>
                    <a:pt x="8764" y="1572764"/>
                  </a:lnTo>
                  <a:lnTo>
                    <a:pt x="9145" y="1571626"/>
                  </a:lnTo>
                  <a:close/>
                  <a:moveTo>
                    <a:pt x="27565" y="1565276"/>
                  </a:moveTo>
                  <a:lnTo>
                    <a:pt x="27998" y="1565503"/>
                  </a:lnTo>
                  <a:lnTo>
                    <a:pt x="28864" y="1566414"/>
                  </a:lnTo>
                  <a:lnTo>
                    <a:pt x="29080" y="1567324"/>
                  </a:lnTo>
                  <a:lnTo>
                    <a:pt x="29513" y="1568689"/>
                  </a:lnTo>
                  <a:lnTo>
                    <a:pt x="29946" y="1572558"/>
                  </a:lnTo>
                  <a:lnTo>
                    <a:pt x="30163" y="1577338"/>
                  </a:lnTo>
                  <a:lnTo>
                    <a:pt x="30163" y="1582799"/>
                  </a:lnTo>
                  <a:lnTo>
                    <a:pt x="30163" y="1588717"/>
                  </a:lnTo>
                  <a:lnTo>
                    <a:pt x="29730" y="1599868"/>
                  </a:lnTo>
                  <a:lnTo>
                    <a:pt x="29080" y="1606695"/>
                  </a:lnTo>
                  <a:lnTo>
                    <a:pt x="28215" y="1613068"/>
                  </a:lnTo>
                  <a:lnTo>
                    <a:pt x="27349" y="1618757"/>
                  </a:lnTo>
                  <a:lnTo>
                    <a:pt x="26266" y="1623309"/>
                  </a:lnTo>
                  <a:lnTo>
                    <a:pt x="25184" y="1626950"/>
                  </a:lnTo>
                  <a:lnTo>
                    <a:pt x="24318" y="1629226"/>
                  </a:lnTo>
                  <a:lnTo>
                    <a:pt x="23669" y="1629909"/>
                  </a:lnTo>
                  <a:lnTo>
                    <a:pt x="23236" y="1630364"/>
                  </a:lnTo>
                  <a:lnTo>
                    <a:pt x="22803" y="1630364"/>
                  </a:lnTo>
                  <a:lnTo>
                    <a:pt x="22370" y="1629909"/>
                  </a:lnTo>
                  <a:lnTo>
                    <a:pt x="21720" y="1628543"/>
                  </a:lnTo>
                  <a:lnTo>
                    <a:pt x="21287" y="1625812"/>
                  </a:lnTo>
                  <a:lnTo>
                    <a:pt x="20854" y="1622398"/>
                  </a:lnTo>
                  <a:lnTo>
                    <a:pt x="20638" y="1618302"/>
                  </a:lnTo>
                  <a:lnTo>
                    <a:pt x="20638" y="1608288"/>
                  </a:lnTo>
                  <a:lnTo>
                    <a:pt x="21071" y="1597365"/>
                  </a:lnTo>
                  <a:lnTo>
                    <a:pt x="21937" y="1586213"/>
                  </a:lnTo>
                  <a:lnTo>
                    <a:pt x="22586" y="1580979"/>
                  </a:lnTo>
                  <a:lnTo>
                    <a:pt x="23236" y="1576427"/>
                  </a:lnTo>
                  <a:lnTo>
                    <a:pt x="24318" y="1572331"/>
                  </a:lnTo>
                  <a:lnTo>
                    <a:pt x="25184" y="1568917"/>
                  </a:lnTo>
                  <a:lnTo>
                    <a:pt x="26266" y="1566641"/>
                  </a:lnTo>
                  <a:lnTo>
                    <a:pt x="26916" y="1565958"/>
                  </a:lnTo>
                  <a:lnTo>
                    <a:pt x="27565" y="1565276"/>
                  </a:lnTo>
                  <a:close/>
                  <a:moveTo>
                    <a:pt x="69537" y="1558926"/>
                  </a:moveTo>
                  <a:lnTo>
                    <a:pt x="70686" y="1559371"/>
                  </a:lnTo>
                  <a:lnTo>
                    <a:pt x="71605" y="1559817"/>
                  </a:lnTo>
                  <a:lnTo>
                    <a:pt x="72524" y="1561154"/>
                  </a:lnTo>
                  <a:lnTo>
                    <a:pt x="73214" y="1562491"/>
                  </a:lnTo>
                  <a:lnTo>
                    <a:pt x="74133" y="1564273"/>
                  </a:lnTo>
                  <a:lnTo>
                    <a:pt x="74592" y="1566278"/>
                  </a:lnTo>
                  <a:lnTo>
                    <a:pt x="75282" y="1570957"/>
                  </a:lnTo>
                  <a:lnTo>
                    <a:pt x="75971" y="1576082"/>
                  </a:lnTo>
                  <a:lnTo>
                    <a:pt x="76201" y="1581652"/>
                  </a:lnTo>
                  <a:lnTo>
                    <a:pt x="75971" y="1587445"/>
                  </a:lnTo>
                  <a:lnTo>
                    <a:pt x="75741" y="1592792"/>
                  </a:lnTo>
                  <a:lnTo>
                    <a:pt x="74592" y="1599922"/>
                  </a:lnTo>
                  <a:lnTo>
                    <a:pt x="73214" y="1606384"/>
                  </a:lnTo>
                  <a:lnTo>
                    <a:pt x="71835" y="1611954"/>
                  </a:lnTo>
                  <a:lnTo>
                    <a:pt x="69997" y="1616633"/>
                  </a:lnTo>
                  <a:lnTo>
                    <a:pt x="69308" y="1618415"/>
                  </a:lnTo>
                  <a:lnTo>
                    <a:pt x="68159" y="1619975"/>
                  </a:lnTo>
                  <a:lnTo>
                    <a:pt x="67469" y="1621312"/>
                  </a:lnTo>
                  <a:lnTo>
                    <a:pt x="66320" y="1621980"/>
                  </a:lnTo>
                  <a:lnTo>
                    <a:pt x="65401" y="1622426"/>
                  </a:lnTo>
                  <a:lnTo>
                    <a:pt x="64482" y="1622426"/>
                  </a:lnTo>
                  <a:lnTo>
                    <a:pt x="63563" y="1622203"/>
                  </a:lnTo>
                  <a:lnTo>
                    <a:pt x="62644" y="1621535"/>
                  </a:lnTo>
                  <a:lnTo>
                    <a:pt x="62185" y="1620643"/>
                  </a:lnTo>
                  <a:lnTo>
                    <a:pt x="61265" y="1619529"/>
                  </a:lnTo>
                  <a:lnTo>
                    <a:pt x="60346" y="1616633"/>
                  </a:lnTo>
                  <a:lnTo>
                    <a:pt x="59427" y="1613068"/>
                  </a:lnTo>
                  <a:lnTo>
                    <a:pt x="58968" y="1608612"/>
                  </a:lnTo>
                  <a:lnTo>
                    <a:pt x="58738" y="1604156"/>
                  </a:lnTo>
                  <a:lnTo>
                    <a:pt x="58738" y="1599254"/>
                  </a:lnTo>
                  <a:lnTo>
                    <a:pt x="58738" y="1593684"/>
                  </a:lnTo>
                  <a:lnTo>
                    <a:pt x="58968" y="1588559"/>
                  </a:lnTo>
                  <a:lnTo>
                    <a:pt x="59657" y="1583212"/>
                  </a:lnTo>
                  <a:lnTo>
                    <a:pt x="60576" y="1578087"/>
                  </a:lnTo>
                  <a:lnTo>
                    <a:pt x="61265" y="1573408"/>
                  </a:lnTo>
                  <a:lnTo>
                    <a:pt x="62644" y="1569175"/>
                  </a:lnTo>
                  <a:lnTo>
                    <a:pt x="64023" y="1565387"/>
                  </a:lnTo>
                  <a:lnTo>
                    <a:pt x="65631" y="1562491"/>
                  </a:lnTo>
                  <a:lnTo>
                    <a:pt x="66550" y="1561154"/>
                  </a:lnTo>
                  <a:lnTo>
                    <a:pt x="67469" y="1560263"/>
                  </a:lnTo>
                  <a:lnTo>
                    <a:pt x="68388" y="1559371"/>
                  </a:lnTo>
                  <a:lnTo>
                    <a:pt x="69537" y="1558926"/>
                  </a:lnTo>
                  <a:close/>
                  <a:moveTo>
                    <a:pt x="134542" y="1550988"/>
                  </a:moveTo>
                  <a:lnTo>
                    <a:pt x="136306" y="1551216"/>
                  </a:lnTo>
                  <a:lnTo>
                    <a:pt x="137629" y="1551901"/>
                  </a:lnTo>
                  <a:lnTo>
                    <a:pt x="138731" y="1553043"/>
                  </a:lnTo>
                  <a:lnTo>
                    <a:pt x="140054" y="1554642"/>
                  </a:lnTo>
                  <a:lnTo>
                    <a:pt x="141157" y="1556469"/>
                  </a:lnTo>
                  <a:lnTo>
                    <a:pt x="141818" y="1558296"/>
                  </a:lnTo>
                  <a:lnTo>
                    <a:pt x="142700" y="1560580"/>
                  </a:lnTo>
                  <a:lnTo>
                    <a:pt x="143141" y="1563092"/>
                  </a:lnTo>
                  <a:lnTo>
                    <a:pt x="144023" y="1568573"/>
                  </a:lnTo>
                  <a:lnTo>
                    <a:pt x="144464" y="1574282"/>
                  </a:lnTo>
                  <a:lnTo>
                    <a:pt x="144464" y="1579992"/>
                  </a:lnTo>
                  <a:lnTo>
                    <a:pt x="144243" y="1585701"/>
                  </a:lnTo>
                  <a:lnTo>
                    <a:pt x="143582" y="1589584"/>
                  </a:lnTo>
                  <a:lnTo>
                    <a:pt x="142920" y="1593466"/>
                  </a:lnTo>
                  <a:lnTo>
                    <a:pt x="142038" y="1597120"/>
                  </a:lnTo>
                  <a:lnTo>
                    <a:pt x="141377" y="1600318"/>
                  </a:lnTo>
                  <a:lnTo>
                    <a:pt x="140275" y="1603515"/>
                  </a:lnTo>
                  <a:lnTo>
                    <a:pt x="139172" y="1606484"/>
                  </a:lnTo>
                  <a:lnTo>
                    <a:pt x="138070" y="1608768"/>
                  </a:lnTo>
                  <a:lnTo>
                    <a:pt x="136747" y="1610823"/>
                  </a:lnTo>
                  <a:lnTo>
                    <a:pt x="135644" y="1612650"/>
                  </a:lnTo>
                  <a:lnTo>
                    <a:pt x="134101" y="1614249"/>
                  </a:lnTo>
                  <a:lnTo>
                    <a:pt x="132778" y="1615391"/>
                  </a:lnTo>
                  <a:lnTo>
                    <a:pt x="131455" y="1615847"/>
                  </a:lnTo>
                  <a:lnTo>
                    <a:pt x="129911" y="1616076"/>
                  </a:lnTo>
                  <a:lnTo>
                    <a:pt x="128589" y="1615847"/>
                  </a:lnTo>
                  <a:lnTo>
                    <a:pt x="127486" y="1615391"/>
                  </a:lnTo>
                  <a:lnTo>
                    <a:pt x="126163" y="1614020"/>
                  </a:lnTo>
                  <a:lnTo>
                    <a:pt x="125061" y="1612650"/>
                  </a:lnTo>
                  <a:lnTo>
                    <a:pt x="124399" y="1611280"/>
                  </a:lnTo>
                  <a:lnTo>
                    <a:pt x="123076" y="1608311"/>
                  </a:lnTo>
                  <a:lnTo>
                    <a:pt x="121974" y="1604200"/>
                  </a:lnTo>
                  <a:lnTo>
                    <a:pt x="121312" y="1599861"/>
                  </a:lnTo>
                  <a:lnTo>
                    <a:pt x="120871" y="1595065"/>
                  </a:lnTo>
                  <a:lnTo>
                    <a:pt x="120651" y="1589812"/>
                  </a:lnTo>
                  <a:lnTo>
                    <a:pt x="120871" y="1584788"/>
                  </a:lnTo>
                  <a:lnTo>
                    <a:pt x="121312" y="1579535"/>
                  </a:lnTo>
                  <a:lnTo>
                    <a:pt x="121753" y="1574282"/>
                  </a:lnTo>
                  <a:lnTo>
                    <a:pt x="122856" y="1569258"/>
                  </a:lnTo>
                  <a:lnTo>
                    <a:pt x="124179" y="1564919"/>
                  </a:lnTo>
                  <a:lnTo>
                    <a:pt x="125943" y="1560580"/>
                  </a:lnTo>
                  <a:lnTo>
                    <a:pt x="127707" y="1556926"/>
                  </a:lnTo>
                  <a:lnTo>
                    <a:pt x="128589" y="1555555"/>
                  </a:lnTo>
                  <a:lnTo>
                    <a:pt x="129691" y="1554413"/>
                  </a:lnTo>
                  <a:lnTo>
                    <a:pt x="130793" y="1553043"/>
                  </a:lnTo>
                  <a:lnTo>
                    <a:pt x="131896" y="1552130"/>
                  </a:lnTo>
                  <a:lnTo>
                    <a:pt x="133219" y="1551445"/>
                  </a:lnTo>
                  <a:lnTo>
                    <a:pt x="134542" y="1550988"/>
                  </a:lnTo>
                  <a:close/>
                  <a:moveTo>
                    <a:pt x="222662" y="1543051"/>
                  </a:moveTo>
                  <a:lnTo>
                    <a:pt x="224779" y="1543506"/>
                  </a:lnTo>
                  <a:lnTo>
                    <a:pt x="226660" y="1544189"/>
                  </a:lnTo>
                  <a:lnTo>
                    <a:pt x="228306" y="1545327"/>
                  </a:lnTo>
                  <a:lnTo>
                    <a:pt x="229953" y="1546920"/>
                  </a:lnTo>
                  <a:lnTo>
                    <a:pt x="231364" y="1548513"/>
                  </a:lnTo>
                  <a:lnTo>
                    <a:pt x="232540" y="1550561"/>
                  </a:lnTo>
                  <a:lnTo>
                    <a:pt x="233480" y="1552837"/>
                  </a:lnTo>
                  <a:lnTo>
                    <a:pt x="234421" y="1555113"/>
                  </a:lnTo>
                  <a:lnTo>
                    <a:pt x="235127" y="1557843"/>
                  </a:lnTo>
                  <a:lnTo>
                    <a:pt x="235597" y="1560802"/>
                  </a:lnTo>
                  <a:lnTo>
                    <a:pt x="236303" y="1566492"/>
                  </a:lnTo>
                  <a:lnTo>
                    <a:pt x="236538" y="1572181"/>
                  </a:lnTo>
                  <a:lnTo>
                    <a:pt x="236068" y="1577871"/>
                  </a:lnTo>
                  <a:lnTo>
                    <a:pt x="235362" y="1581967"/>
                  </a:lnTo>
                  <a:lnTo>
                    <a:pt x="234656" y="1585836"/>
                  </a:lnTo>
                  <a:lnTo>
                    <a:pt x="233480" y="1589705"/>
                  </a:lnTo>
                  <a:lnTo>
                    <a:pt x="232540" y="1593118"/>
                  </a:lnTo>
                  <a:lnTo>
                    <a:pt x="230893" y="1596305"/>
                  </a:lnTo>
                  <a:lnTo>
                    <a:pt x="229482" y="1599263"/>
                  </a:lnTo>
                  <a:lnTo>
                    <a:pt x="227836" y="1601539"/>
                  </a:lnTo>
                  <a:lnTo>
                    <a:pt x="225955" y="1603815"/>
                  </a:lnTo>
                  <a:lnTo>
                    <a:pt x="224308" y="1605635"/>
                  </a:lnTo>
                  <a:lnTo>
                    <a:pt x="222427" y="1606773"/>
                  </a:lnTo>
                  <a:lnTo>
                    <a:pt x="220545" y="1607684"/>
                  </a:lnTo>
                  <a:lnTo>
                    <a:pt x="218664" y="1608139"/>
                  </a:lnTo>
                  <a:lnTo>
                    <a:pt x="216782" y="1607911"/>
                  </a:lnTo>
                  <a:lnTo>
                    <a:pt x="214901" y="1607456"/>
                  </a:lnTo>
                  <a:lnTo>
                    <a:pt x="213019" y="1606318"/>
                  </a:lnTo>
                  <a:lnTo>
                    <a:pt x="211138" y="1604725"/>
                  </a:lnTo>
                  <a:lnTo>
                    <a:pt x="209962" y="1603132"/>
                  </a:lnTo>
                  <a:lnTo>
                    <a:pt x="209256" y="1601539"/>
                  </a:lnTo>
                  <a:lnTo>
                    <a:pt x="207610" y="1598125"/>
                  </a:lnTo>
                  <a:lnTo>
                    <a:pt x="206199" y="1594256"/>
                  </a:lnTo>
                  <a:lnTo>
                    <a:pt x="205258" y="1589705"/>
                  </a:lnTo>
                  <a:lnTo>
                    <a:pt x="204788" y="1584926"/>
                  </a:lnTo>
                  <a:lnTo>
                    <a:pt x="204788" y="1580146"/>
                  </a:lnTo>
                  <a:lnTo>
                    <a:pt x="205023" y="1574912"/>
                  </a:lnTo>
                  <a:lnTo>
                    <a:pt x="205729" y="1569905"/>
                  </a:lnTo>
                  <a:lnTo>
                    <a:pt x="206434" y="1564898"/>
                  </a:lnTo>
                  <a:lnTo>
                    <a:pt x="207845" y="1560347"/>
                  </a:lnTo>
                  <a:lnTo>
                    <a:pt x="209492" y="1556023"/>
                  </a:lnTo>
                  <a:lnTo>
                    <a:pt x="211608" y="1552154"/>
                  </a:lnTo>
                  <a:lnTo>
                    <a:pt x="213725" y="1548740"/>
                  </a:lnTo>
                  <a:lnTo>
                    <a:pt x="215136" y="1547375"/>
                  </a:lnTo>
                  <a:lnTo>
                    <a:pt x="216547" y="1546009"/>
                  </a:lnTo>
                  <a:lnTo>
                    <a:pt x="217723" y="1545099"/>
                  </a:lnTo>
                  <a:lnTo>
                    <a:pt x="219369" y="1544189"/>
                  </a:lnTo>
                  <a:lnTo>
                    <a:pt x="221016" y="1543506"/>
                  </a:lnTo>
                  <a:lnTo>
                    <a:pt x="222662" y="1543051"/>
                  </a:lnTo>
                  <a:close/>
                  <a:moveTo>
                    <a:pt x="329542" y="1536701"/>
                  </a:moveTo>
                  <a:lnTo>
                    <a:pt x="332297" y="1537158"/>
                  </a:lnTo>
                  <a:lnTo>
                    <a:pt x="334364" y="1537614"/>
                  </a:lnTo>
                  <a:lnTo>
                    <a:pt x="336431" y="1538985"/>
                  </a:lnTo>
                  <a:lnTo>
                    <a:pt x="338038" y="1540355"/>
                  </a:lnTo>
                  <a:lnTo>
                    <a:pt x="339876" y="1542182"/>
                  </a:lnTo>
                  <a:lnTo>
                    <a:pt x="341253" y="1544237"/>
                  </a:lnTo>
                  <a:lnTo>
                    <a:pt x="342172" y="1546521"/>
                  </a:lnTo>
                  <a:lnTo>
                    <a:pt x="343320" y="1549033"/>
                  </a:lnTo>
                  <a:lnTo>
                    <a:pt x="344009" y="1551545"/>
                  </a:lnTo>
                  <a:lnTo>
                    <a:pt x="344928" y="1554514"/>
                  </a:lnTo>
                  <a:lnTo>
                    <a:pt x="345387" y="1557483"/>
                  </a:lnTo>
                  <a:lnTo>
                    <a:pt x="345617" y="1560224"/>
                  </a:lnTo>
                  <a:lnTo>
                    <a:pt x="346076" y="1566162"/>
                  </a:lnTo>
                  <a:lnTo>
                    <a:pt x="345617" y="1571643"/>
                  </a:lnTo>
                  <a:lnTo>
                    <a:pt x="344928" y="1575982"/>
                  </a:lnTo>
                  <a:lnTo>
                    <a:pt x="344009" y="1580321"/>
                  </a:lnTo>
                  <a:lnTo>
                    <a:pt x="342861" y="1583975"/>
                  </a:lnTo>
                  <a:lnTo>
                    <a:pt x="341253" y="1587629"/>
                  </a:lnTo>
                  <a:lnTo>
                    <a:pt x="339646" y="1590827"/>
                  </a:lnTo>
                  <a:lnTo>
                    <a:pt x="337809" y="1593567"/>
                  </a:lnTo>
                  <a:lnTo>
                    <a:pt x="335972" y="1596079"/>
                  </a:lnTo>
                  <a:lnTo>
                    <a:pt x="333905" y="1598135"/>
                  </a:lnTo>
                  <a:lnTo>
                    <a:pt x="331379" y="1599733"/>
                  </a:lnTo>
                  <a:lnTo>
                    <a:pt x="329312" y="1601104"/>
                  </a:lnTo>
                  <a:lnTo>
                    <a:pt x="327016" y="1601560"/>
                  </a:lnTo>
                  <a:lnTo>
                    <a:pt x="324490" y="1601789"/>
                  </a:lnTo>
                  <a:lnTo>
                    <a:pt x="322423" y="1601560"/>
                  </a:lnTo>
                  <a:lnTo>
                    <a:pt x="320126" y="1600418"/>
                  </a:lnTo>
                  <a:lnTo>
                    <a:pt x="317830" y="1598820"/>
                  </a:lnTo>
                  <a:lnTo>
                    <a:pt x="315763" y="1596764"/>
                  </a:lnTo>
                  <a:lnTo>
                    <a:pt x="314845" y="1595166"/>
                  </a:lnTo>
                  <a:lnTo>
                    <a:pt x="313696" y="1593567"/>
                  </a:lnTo>
                  <a:lnTo>
                    <a:pt x="312089" y="1589913"/>
                  </a:lnTo>
                  <a:lnTo>
                    <a:pt x="310711" y="1585802"/>
                  </a:lnTo>
                  <a:lnTo>
                    <a:pt x="310022" y="1581235"/>
                  </a:lnTo>
                  <a:lnTo>
                    <a:pt x="309563" y="1576667"/>
                  </a:lnTo>
                  <a:lnTo>
                    <a:pt x="309563" y="1571871"/>
                  </a:lnTo>
                  <a:lnTo>
                    <a:pt x="309793" y="1566847"/>
                  </a:lnTo>
                  <a:lnTo>
                    <a:pt x="310481" y="1562051"/>
                  </a:lnTo>
                  <a:lnTo>
                    <a:pt x="311859" y="1557483"/>
                  </a:lnTo>
                  <a:lnTo>
                    <a:pt x="313237" y="1552916"/>
                  </a:lnTo>
                  <a:lnTo>
                    <a:pt x="315074" y="1548805"/>
                  </a:lnTo>
                  <a:lnTo>
                    <a:pt x="317371" y="1544922"/>
                  </a:lnTo>
                  <a:lnTo>
                    <a:pt x="318749" y="1543324"/>
                  </a:lnTo>
                  <a:lnTo>
                    <a:pt x="320126" y="1541953"/>
                  </a:lnTo>
                  <a:lnTo>
                    <a:pt x="321275" y="1540583"/>
                  </a:lnTo>
                  <a:lnTo>
                    <a:pt x="322882" y="1539441"/>
                  </a:lnTo>
                  <a:lnTo>
                    <a:pt x="324490" y="1538528"/>
                  </a:lnTo>
                  <a:lnTo>
                    <a:pt x="326097" y="1537614"/>
                  </a:lnTo>
                  <a:lnTo>
                    <a:pt x="327705" y="1537158"/>
                  </a:lnTo>
                  <a:lnTo>
                    <a:pt x="329542" y="1536701"/>
                  </a:lnTo>
                  <a:close/>
                  <a:moveTo>
                    <a:pt x="452789" y="1530351"/>
                  </a:moveTo>
                  <a:lnTo>
                    <a:pt x="455525" y="1530578"/>
                  </a:lnTo>
                  <a:lnTo>
                    <a:pt x="458034" y="1531489"/>
                  </a:lnTo>
                  <a:lnTo>
                    <a:pt x="460542" y="1532627"/>
                  </a:lnTo>
                  <a:lnTo>
                    <a:pt x="462366" y="1533992"/>
                  </a:lnTo>
                  <a:lnTo>
                    <a:pt x="464191" y="1535813"/>
                  </a:lnTo>
                  <a:lnTo>
                    <a:pt x="466015" y="1537861"/>
                  </a:lnTo>
                  <a:lnTo>
                    <a:pt x="467155" y="1540364"/>
                  </a:lnTo>
                  <a:lnTo>
                    <a:pt x="468295" y="1542640"/>
                  </a:lnTo>
                  <a:lnTo>
                    <a:pt x="469436" y="1545371"/>
                  </a:lnTo>
                  <a:lnTo>
                    <a:pt x="470120" y="1548102"/>
                  </a:lnTo>
                  <a:lnTo>
                    <a:pt x="471032" y="1551061"/>
                  </a:lnTo>
                  <a:lnTo>
                    <a:pt x="471260" y="1554019"/>
                  </a:lnTo>
                  <a:lnTo>
                    <a:pt x="471488" y="1556750"/>
                  </a:lnTo>
                  <a:lnTo>
                    <a:pt x="471488" y="1559709"/>
                  </a:lnTo>
                  <a:lnTo>
                    <a:pt x="471488" y="1562440"/>
                  </a:lnTo>
                  <a:lnTo>
                    <a:pt x="471260" y="1565171"/>
                  </a:lnTo>
                  <a:lnTo>
                    <a:pt x="470348" y="1569950"/>
                  </a:lnTo>
                  <a:lnTo>
                    <a:pt x="469436" y="1574501"/>
                  </a:lnTo>
                  <a:lnTo>
                    <a:pt x="468067" y="1578370"/>
                  </a:lnTo>
                  <a:lnTo>
                    <a:pt x="466243" y="1582012"/>
                  </a:lnTo>
                  <a:lnTo>
                    <a:pt x="464419" y="1585425"/>
                  </a:lnTo>
                  <a:lnTo>
                    <a:pt x="461910" y="1588384"/>
                  </a:lnTo>
                  <a:lnTo>
                    <a:pt x="459630" y="1590660"/>
                  </a:lnTo>
                  <a:lnTo>
                    <a:pt x="457349" y="1592480"/>
                  </a:lnTo>
                  <a:lnTo>
                    <a:pt x="454613" y="1594073"/>
                  </a:lnTo>
                  <a:lnTo>
                    <a:pt x="452105" y="1595211"/>
                  </a:lnTo>
                  <a:lnTo>
                    <a:pt x="449140" y="1595439"/>
                  </a:lnTo>
                  <a:lnTo>
                    <a:pt x="446632" y="1595439"/>
                  </a:lnTo>
                  <a:lnTo>
                    <a:pt x="443895" y="1594528"/>
                  </a:lnTo>
                  <a:lnTo>
                    <a:pt x="441159" y="1592935"/>
                  </a:lnTo>
                  <a:lnTo>
                    <a:pt x="438878" y="1591115"/>
                  </a:lnTo>
                  <a:lnTo>
                    <a:pt x="436598" y="1588611"/>
                  </a:lnTo>
                  <a:lnTo>
                    <a:pt x="435230" y="1586791"/>
                  </a:lnTo>
                  <a:lnTo>
                    <a:pt x="434546" y="1584970"/>
                  </a:lnTo>
                  <a:lnTo>
                    <a:pt x="432493" y="1581101"/>
                  </a:lnTo>
                  <a:lnTo>
                    <a:pt x="431353" y="1577005"/>
                  </a:lnTo>
                  <a:lnTo>
                    <a:pt x="430441" y="1572453"/>
                  </a:lnTo>
                  <a:lnTo>
                    <a:pt x="430213" y="1567902"/>
                  </a:lnTo>
                  <a:lnTo>
                    <a:pt x="430213" y="1563122"/>
                  </a:lnTo>
                  <a:lnTo>
                    <a:pt x="430669" y="1558343"/>
                  </a:lnTo>
                  <a:lnTo>
                    <a:pt x="431809" y="1554019"/>
                  </a:lnTo>
                  <a:lnTo>
                    <a:pt x="433177" y="1549468"/>
                  </a:lnTo>
                  <a:lnTo>
                    <a:pt x="434774" y="1545371"/>
                  </a:lnTo>
                  <a:lnTo>
                    <a:pt x="436826" y="1541730"/>
                  </a:lnTo>
                  <a:lnTo>
                    <a:pt x="439334" y="1538316"/>
                  </a:lnTo>
                  <a:lnTo>
                    <a:pt x="440703" y="1536723"/>
                  </a:lnTo>
                  <a:lnTo>
                    <a:pt x="442071" y="1535358"/>
                  </a:lnTo>
                  <a:lnTo>
                    <a:pt x="443667" y="1533992"/>
                  </a:lnTo>
                  <a:lnTo>
                    <a:pt x="445491" y="1533082"/>
                  </a:lnTo>
                  <a:lnTo>
                    <a:pt x="447088" y="1531944"/>
                  </a:lnTo>
                  <a:lnTo>
                    <a:pt x="448912" y="1531261"/>
                  </a:lnTo>
                  <a:lnTo>
                    <a:pt x="450736" y="1530578"/>
                  </a:lnTo>
                  <a:lnTo>
                    <a:pt x="452789" y="1530351"/>
                  </a:lnTo>
                  <a:close/>
                  <a:moveTo>
                    <a:pt x="592834" y="1525588"/>
                  </a:moveTo>
                  <a:lnTo>
                    <a:pt x="596040" y="1525816"/>
                  </a:lnTo>
                  <a:lnTo>
                    <a:pt x="598789" y="1526501"/>
                  </a:lnTo>
                  <a:lnTo>
                    <a:pt x="601537" y="1527872"/>
                  </a:lnTo>
                  <a:lnTo>
                    <a:pt x="603828" y="1529242"/>
                  </a:lnTo>
                  <a:lnTo>
                    <a:pt x="605660" y="1531069"/>
                  </a:lnTo>
                  <a:lnTo>
                    <a:pt x="607493" y="1533124"/>
                  </a:lnTo>
                  <a:lnTo>
                    <a:pt x="609096" y="1535636"/>
                  </a:lnTo>
                  <a:lnTo>
                    <a:pt x="610699" y="1537920"/>
                  </a:lnTo>
                  <a:lnTo>
                    <a:pt x="611844" y="1540661"/>
                  </a:lnTo>
                  <a:lnTo>
                    <a:pt x="612532" y="1543401"/>
                  </a:lnTo>
                  <a:lnTo>
                    <a:pt x="613448" y="1546370"/>
                  </a:lnTo>
                  <a:lnTo>
                    <a:pt x="613906" y="1549339"/>
                  </a:lnTo>
                  <a:lnTo>
                    <a:pt x="614135" y="1552080"/>
                  </a:lnTo>
                  <a:lnTo>
                    <a:pt x="614364" y="1555049"/>
                  </a:lnTo>
                  <a:lnTo>
                    <a:pt x="614135" y="1558018"/>
                  </a:lnTo>
                  <a:lnTo>
                    <a:pt x="614135" y="1560530"/>
                  </a:lnTo>
                  <a:lnTo>
                    <a:pt x="613448" y="1565326"/>
                  </a:lnTo>
                  <a:lnTo>
                    <a:pt x="612073" y="1569665"/>
                  </a:lnTo>
                  <a:lnTo>
                    <a:pt x="610470" y="1573776"/>
                  </a:lnTo>
                  <a:lnTo>
                    <a:pt x="608638" y="1577430"/>
                  </a:lnTo>
                  <a:lnTo>
                    <a:pt x="606576" y="1580855"/>
                  </a:lnTo>
                  <a:lnTo>
                    <a:pt x="604057" y="1583596"/>
                  </a:lnTo>
                  <a:lnTo>
                    <a:pt x="601537" y="1586108"/>
                  </a:lnTo>
                  <a:lnTo>
                    <a:pt x="598560" y="1587935"/>
                  </a:lnTo>
                  <a:lnTo>
                    <a:pt x="595582" y="1589534"/>
                  </a:lnTo>
                  <a:lnTo>
                    <a:pt x="592834" y="1590447"/>
                  </a:lnTo>
                  <a:lnTo>
                    <a:pt x="589856" y="1590676"/>
                  </a:lnTo>
                  <a:lnTo>
                    <a:pt x="586649" y="1590447"/>
                  </a:lnTo>
                  <a:lnTo>
                    <a:pt x="583901" y="1589762"/>
                  </a:lnTo>
                  <a:lnTo>
                    <a:pt x="580923" y="1588392"/>
                  </a:lnTo>
                  <a:lnTo>
                    <a:pt x="577946" y="1586337"/>
                  </a:lnTo>
                  <a:lnTo>
                    <a:pt x="575426" y="1583596"/>
                  </a:lnTo>
                  <a:lnTo>
                    <a:pt x="574052" y="1581997"/>
                  </a:lnTo>
                  <a:lnTo>
                    <a:pt x="572907" y="1580170"/>
                  </a:lnTo>
                  <a:lnTo>
                    <a:pt x="571074" y="1576288"/>
                  </a:lnTo>
                  <a:lnTo>
                    <a:pt x="569471" y="1572177"/>
                  </a:lnTo>
                  <a:lnTo>
                    <a:pt x="568784" y="1567609"/>
                  </a:lnTo>
                  <a:lnTo>
                    <a:pt x="568326" y="1563270"/>
                  </a:lnTo>
                  <a:lnTo>
                    <a:pt x="568326" y="1558474"/>
                  </a:lnTo>
                  <a:lnTo>
                    <a:pt x="568784" y="1553678"/>
                  </a:lnTo>
                  <a:lnTo>
                    <a:pt x="569929" y="1548882"/>
                  </a:lnTo>
                  <a:lnTo>
                    <a:pt x="571074" y="1544772"/>
                  </a:lnTo>
                  <a:lnTo>
                    <a:pt x="572907" y="1540661"/>
                  </a:lnTo>
                  <a:lnTo>
                    <a:pt x="575426" y="1536550"/>
                  </a:lnTo>
                  <a:lnTo>
                    <a:pt x="577946" y="1533124"/>
                  </a:lnTo>
                  <a:lnTo>
                    <a:pt x="579549" y="1531982"/>
                  </a:lnTo>
                  <a:lnTo>
                    <a:pt x="581152" y="1530384"/>
                  </a:lnTo>
                  <a:lnTo>
                    <a:pt x="582985" y="1529242"/>
                  </a:lnTo>
                  <a:lnTo>
                    <a:pt x="584588" y="1528100"/>
                  </a:lnTo>
                  <a:lnTo>
                    <a:pt x="586649" y="1527186"/>
                  </a:lnTo>
                  <a:lnTo>
                    <a:pt x="588482" y="1526273"/>
                  </a:lnTo>
                  <a:lnTo>
                    <a:pt x="590772" y="1525816"/>
                  </a:lnTo>
                  <a:lnTo>
                    <a:pt x="592834" y="1525588"/>
                  </a:lnTo>
                  <a:close/>
                  <a:moveTo>
                    <a:pt x="745099" y="1520826"/>
                  </a:moveTo>
                  <a:lnTo>
                    <a:pt x="748485" y="1521281"/>
                  </a:lnTo>
                  <a:lnTo>
                    <a:pt x="751646" y="1522191"/>
                  </a:lnTo>
                  <a:lnTo>
                    <a:pt x="754355" y="1523102"/>
                  </a:lnTo>
                  <a:lnTo>
                    <a:pt x="756838" y="1524695"/>
                  </a:lnTo>
                  <a:lnTo>
                    <a:pt x="759321" y="1526515"/>
                  </a:lnTo>
                  <a:lnTo>
                    <a:pt x="761127" y="1528791"/>
                  </a:lnTo>
                  <a:lnTo>
                    <a:pt x="762933" y="1530839"/>
                  </a:lnTo>
                  <a:lnTo>
                    <a:pt x="764287" y="1533343"/>
                  </a:lnTo>
                  <a:lnTo>
                    <a:pt x="765416" y="1536074"/>
                  </a:lnTo>
                  <a:lnTo>
                    <a:pt x="766545" y="1538805"/>
                  </a:lnTo>
                  <a:lnTo>
                    <a:pt x="767222" y="1541763"/>
                  </a:lnTo>
                  <a:lnTo>
                    <a:pt x="767899" y="1544722"/>
                  </a:lnTo>
                  <a:lnTo>
                    <a:pt x="768351" y="1547453"/>
                  </a:lnTo>
                  <a:lnTo>
                    <a:pt x="768351" y="1550411"/>
                  </a:lnTo>
                  <a:lnTo>
                    <a:pt x="768351" y="1553142"/>
                  </a:lnTo>
                  <a:lnTo>
                    <a:pt x="768125" y="1555873"/>
                  </a:lnTo>
                  <a:lnTo>
                    <a:pt x="767222" y="1560880"/>
                  </a:lnTo>
                  <a:lnTo>
                    <a:pt x="766093" y="1565432"/>
                  </a:lnTo>
                  <a:lnTo>
                    <a:pt x="764287" y="1569528"/>
                  </a:lnTo>
                  <a:lnTo>
                    <a:pt x="762030" y="1573397"/>
                  </a:lnTo>
                  <a:lnTo>
                    <a:pt x="759772" y="1576583"/>
                  </a:lnTo>
                  <a:lnTo>
                    <a:pt x="756838" y="1579542"/>
                  </a:lnTo>
                  <a:lnTo>
                    <a:pt x="754129" y="1581817"/>
                  </a:lnTo>
                  <a:lnTo>
                    <a:pt x="750968" y="1583638"/>
                  </a:lnTo>
                  <a:lnTo>
                    <a:pt x="747582" y="1585003"/>
                  </a:lnTo>
                  <a:lnTo>
                    <a:pt x="744422" y="1585914"/>
                  </a:lnTo>
                  <a:lnTo>
                    <a:pt x="741035" y="1585914"/>
                  </a:lnTo>
                  <a:lnTo>
                    <a:pt x="739229" y="1585914"/>
                  </a:lnTo>
                  <a:lnTo>
                    <a:pt x="737649" y="1585231"/>
                  </a:lnTo>
                  <a:lnTo>
                    <a:pt x="735843" y="1584776"/>
                  </a:lnTo>
                  <a:lnTo>
                    <a:pt x="734263" y="1584321"/>
                  </a:lnTo>
                  <a:lnTo>
                    <a:pt x="732683" y="1583410"/>
                  </a:lnTo>
                  <a:lnTo>
                    <a:pt x="731103" y="1582500"/>
                  </a:lnTo>
                  <a:lnTo>
                    <a:pt x="729522" y="1581362"/>
                  </a:lnTo>
                  <a:lnTo>
                    <a:pt x="728394" y="1579997"/>
                  </a:lnTo>
                  <a:lnTo>
                    <a:pt x="726813" y="1578404"/>
                  </a:lnTo>
                  <a:lnTo>
                    <a:pt x="725459" y="1576583"/>
                  </a:lnTo>
                  <a:lnTo>
                    <a:pt x="724330" y="1574990"/>
                  </a:lnTo>
                  <a:lnTo>
                    <a:pt x="723427" y="1573169"/>
                  </a:lnTo>
                  <a:lnTo>
                    <a:pt x="721621" y="1569300"/>
                  </a:lnTo>
                  <a:lnTo>
                    <a:pt x="720267" y="1565204"/>
                  </a:lnTo>
                  <a:lnTo>
                    <a:pt x="719364" y="1560652"/>
                  </a:lnTo>
                  <a:lnTo>
                    <a:pt x="719138" y="1556101"/>
                  </a:lnTo>
                  <a:lnTo>
                    <a:pt x="719364" y="1551777"/>
                  </a:lnTo>
                  <a:lnTo>
                    <a:pt x="720267" y="1547225"/>
                  </a:lnTo>
                  <a:lnTo>
                    <a:pt x="721395" y="1542901"/>
                  </a:lnTo>
                  <a:lnTo>
                    <a:pt x="722750" y="1538577"/>
                  </a:lnTo>
                  <a:lnTo>
                    <a:pt x="725007" y="1534708"/>
                  </a:lnTo>
                  <a:lnTo>
                    <a:pt x="727265" y="1531294"/>
                  </a:lnTo>
                  <a:lnTo>
                    <a:pt x="730200" y="1527881"/>
                  </a:lnTo>
                  <a:lnTo>
                    <a:pt x="731780" y="1526515"/>
                  </a:lnTo>
                  <a:lnTo>
                    <a:pt x="733134" y="1525377"/>
                  </a:lnTo>
                  <a:lnTo>
                    <a:pt x="735166" y="1524239"/>
                  </a:lnTo>
                  <a:lnTo>
                    <a:pt x="736972" y="1523102"/>
                  </a:lnTo>
                  <a:lnTo>
                    <a:pt x="739004" y="1522419"/>
                  </a:lnTo>
                  <a:lnTo>
                    <a:pt x="740810" y="1521508"/>
                  </a:lnTo>
                  <a:lnTo>
                    <a:pt x="743067" y="1521281"/>
                  </a:lnTo>
                  <a:lnTo>
                    <a:pt x="745099" y="1520826"/>
                  </a:lnTo>
                  <a:close/>
                  <a:moveTo>
                    <a:pt x="12701" y="1520826"/>
                  </a:moveTo>
                  <a:lnTo>
                    <a:pt x="10081" y="1545396"/>
                  </a:lnTo>
                  <a:lnTo>
                    <a:pt x="7938" y="1565276"/>
                  </a:lnTo>
                  <a:lnTo>
                    <a:pt x="12701" y="1520826"/>
                  </a:lnTo>
                  <a:close/>
                  <a:moveTo>
                    <a:pt x="2965480" y="1519238"/>
                  </a:moveTo>
                  <a:lnTo>
                    <a:pt x="2968818" y="1519693"/>
                  </a:lnTo>
                  <a:lnTo>
                    <a:pt x="2971934" y="1520831"/>
                  </a:lnTo>
                  <a:lnTo>
                    <a:pt x="2974827" y="1522196"/>
                  </a:lnTo>
                  <a:lnTo>
                    <a:pt x="2977275" y="1523562"/>
                  </a:lnTo>
                  <a:lnTo>
                    <a:pt x="2979723" y="1525610"/>
                  </a:lnTo>
                  <a:lnTo>
                    <a:pt x="2981726" y="1527886"/>
                  </a:lnTo>
                  <a:lnTo>
                    <a:pt x="2983506" y="1530162"/>
                  </a:lnTo>
                  <a:lnTo>
                    <a:pt x="2985287" y="1532893"/>
                  </a:lnTo>
                  <a:lnTo>
                    <a:pt x="2986844" y="1535396"/>
                  </a:lnTo>
                  <a:lnTo>
                    <a:pt x="2987735" y="1538355"/>
                  </a:lnTo>
                  <a:lnTo>
                    <a:pt x="2988847" y="1541313"/>
                  </a:lnTo>
                  <a:lnTo>
                    <a:pt x="2989960" y="1544044"/>
                  </a:lnTo>
                  <a:lnTo>
                    <a:pt x="2990405" y="1547230"/>
                  </a:lnTo>
                  <a:lnTo>
                    <a:pt x="2990628" y="1550189"/>
                  </a:lnTo>
                  <a:lnTo>
                    <a:pt x="2990850" y="1552692"/>
                  </a:lnTo>
                  <a:lnTo>
                    <a:pt x="2990850" y="1555651"/>
                  </a:lnTo>
                  <a:lnTo>
                    <a:pt x="2990628" y="1560430"/>
                  </a:lnTo>
                  <a:lnTo>
                    <a:pt x="2989960" y="1564526"/>
                  </a:lnTo>
                  <a:lnTo>
                    <a:pt x="2988625" y="1568395"/>
                  </a:lnTo>
                  <a:lnTo>
                    <a:pt x="2987067" y="1572264"/>
                  </a:lnTo>
                  <a:lnTo>
                    <a:pt x="2985064" y="1575223"/>
                  </a:lnTo>
                  <a:lnTo>
                    <a:pt x="2982616" y="1577954"/>
                  </a:lnTo>
                  <a:lnTo>
                    <a:pt x="2980391" y="1580229"/>
                  </a:lnTo>
                  <a:lnTo>
                    <a:pt x="2977497" y="1582050"/>
                  </a:lnTo>
                  <a:lnTo>
                    <a:pt x="2974827" y="1583188"/>
                  </a:lnTo>
                  <a:lnTo>
                    <a:pt x="2971711" y="1583871"/>
                  </a:lnTo>
                  <a:lnTo>
                    <a:pt x="2968596" y="1584326"/>
                  </a:lnTo>
                  <a:lnTo>
                    <a:pt x="2965480" y="1583643"/>
                  </a:lnTo>
                  <a:lnTo>
                    <a:pt x="2962142" y="1582960"/>
                  </a:lnTo>
                  <a:lnTo>
                    <a:pt x="2959026" y="1581367"/>
                  </a:lnTo>
                  <a:lnTo>
                    <a:pt x="2956133" y="1579091"/>
                  </a:lnTo>
                  <a:lnTo>
                    <a:pt x="2953017" y="1576133"/>
                  </a:lnTo>
                  <a:lnTo>
                    <a:pt x="2951459" y="1574540"/>
                  </a:lnTo>
                  <a:lnTo>
                    <a:pt x="2950124" y="1572492"/>
                  </a:lnTo>
                  <a:lnTo>
                    <a:pt x="2947899" y="1568395"/>
                  </a:lnTo>
                  <a:lnTo>
                    <a:pt x="2945673" y="1564299"/>
                  </a:lnTo>
                  <a:lnTo>
                    <a:pt x="2944561" y="1559519"/>
                  </a:lnTo>
                  <a:lnTo>
                    <a:pt x="2943448" y="1555195"/>
                  </a:lnTo>
                  <a:lnTo>
                    <a:pt x="2943225" y="1550416"/>
                  </a:lnTo>
                  <a:lnTo>
                    <a:pt x="2943225" y="1545637"/>
                  </a:lnTo>
                  <a:lnTo>
                    <a:pt x="2943670" y="1541313"/>
                  </a:lnTo>
                  <a:lnTo>
                    <a:pt x="2944783" y="1536761"/>
                  </a:lnTo>
                  <a:lnTo>
                    <a:pt x="2946341" y="1532893"/>
                  </a:lnTo>
                  <a:lnTo>
                    <a:pt x="2947231" y="1531072"/>
                  </a:lnTo>
                  <a:lnTo>
                    <a:pt x="2948344" y="1529251"/>
                  </a:lnTo>
                  <a:lnTo>
                    <a:pt x="2949679" y="1527658"/>
                  </a:lnTo>
                  <a:lnTo>
                    <a:pt x="2951014" y="1526065"/>
                  </a:lnTo>
                  <a:lnTo>
                    <a:pt x="2952350" y="1524472"/>
                  </a:lnTo>
                  <a:lnTo>
                    <a:pt x="2953907" y="1523107"/>
                  </a:lnTo>
                  <a:lnTo>
                    <a:pt x="2955465" y="1522196"/>
                  </a:lnTo>
                  <a:lnTo>
                    <a:pt x="2957246" y="1521058"/>
                  </a:lnTo>
                  <a:lnTo>
                    <a:pt x="2959026" y="1520376"/>
                  </a:lnTo>
                  <a:lnTo>
                    <a:pt x="2961252" y="1519693"/>
                  </a:lnTo>
                  <a:lnTo>
                    <a:pt x="2963254" y="1519465"/>
                  </a:lnTo>
                  <a:lnTo>
                    <a:pt x="2965480" y="1519238"/>
                  </a:lnTo>
                  <a:close/>
                  <a:moveTo>
                    <a:pt x="909857" y="1516063"/>
                  </a:moveTo>
                  <a:lnTo>
                    <a:pt x="913454" y="1516291"/>
                  </a:lnTo>
                  <a:lnTo>
                    <a:pt x="916827" y="1516976"/>
                  </a:lnTo>
                  <a:lnTo>
                    <a:pt x="919750" y="1518347"/>
                  </a:lnTo>
                  <a:lnTo>
                    <a:pt x="922673" y="1519945"/>
                  </a:lnTo>
                  <a:lnTo>
                    <a:pt x="924921" y="1521544"/>
                  </a:lnTo>
                  <a:lnTo>
                    <a:pt x="926945" y="1523599"/>
                  </a:lnTo>
                  <a:lnTo>
                    <a:pt x="928743" y="1525883"/>
                  </a:lnTo>
                  <a:lnTo>
                    <a:pt x="930542" y="1528624"/>
                  </a:lnTo>
                  <a:lnTo>
                    <a:pt x="931891" y="1531136"/>
                  </a:lnTo>
                  <a:lnTo>
                    <a:pt x="933015" y="1534105"/>
                  </a:lnTo>
                  <a:lnTo>
                    <a:pt x="933915" y="1537074"/>
                  </a:lnTo>
                  <a:lnTo>
                    <a:pt x="934589" y="1539814"/>
                  </a:lnTo>
                  <a:lnTo>
                    <a:pt x="935039" y="1542783"/>
                  </a:lnTo>
                  <a:lnTo>
                    <a:pt x="935039" y="1545752"/>
                  </a:lnTo>
                  <a:lnTo>
                    <a:pt x="935039" y="1548264"/>
                  </a:lnTo>
                  <a:lnTo>
                    <a:pt x="935039" y="1551233"/>
                  </a:lnTo>
                  <a:lnTo>
                    <a:pt x="933915" y="1556257"/>
                  </a:lnTo>
                  <a:lnTo>
                    <a:pt x="932790" y="1560597"/>
                  </a:lnTo>
                  <a:lnTo>
                    <a:pt x="930992" y="1564936"/>
                  </a:lnTo>
                  <a:lnTo>
                    <a:pt x="928518" y="1568818"/>
                  </a:lnTo>
                  <a:lnTo>
                    <a:pt x="926045" y="1572016"/>
                  </a:lnTo>
                  <a:lnTo>
                    <a:pt x="923122" y="1574985"/>
                  </a:lnTo>
                  <a:lnTo>
                    <a:pt x="919975" y="1577268"/>
                  </a:lnTo>
                  <a:lnTo>
                    <a:pt x="916602" y="1579095"/>
                  </a:lnTo>
                  <a:lnTo>
                    <a:pt x="913229" y="1580466"/>
                  </a:lnTo>
                  <a:lnTo>
                    <a:pt x="909632" y="1580922"/>
                  </a:lnTo>
                  <a:lnTo>
                    <a:pt x="906034" y="1581151"/>
                  </a:lnTo>
                  <a:lnTo>
                    <a:pt x="904236" y="1580922"/>
                  </a:lnTo>
                  <a:lnTo>
                    <a:pt x="902662" y="1580694"/>
                  </a:lnTo>
                  <a:lnTo>
                    <a:pt x="900863" y="1580237"/>
                  </a:lnTo>
                  <a:lnTo>
                    <a:pt x="899064" y="1579552"/>
                  </a:lnTo>
                  <a:lnTo>
                    <a:pt x="897266" y="1578639"/>
                  </a:lnTo>
                  <a:lnTo>
                    <a:pt x="895692" y="1577725"/>
                  </a:lnTo>
                  <a:lnTo>
                    <a:pt x="894118" y="1576355"/>
                  </a:lnTo>
                  <a:lnTo>
                    <a:pt x="892544" y="1575213"/>
                  </a:lnTo>
                  <a:lnTo>
                    <a:pt x="890970" y="1573614"/>
                  </a:lnTo>
                  <a:lnTo>
                    <a:pt x="889396" y="1572016"/>
                  </a:lnTo>
                  <a:lnTo>
                    <a:pt x="888272" y="1570189"/>
                  </a:lnTo>
                  <a:lnTo>
                    <a:pt x="887148" y="1568362"/>
                  </a:lnTo>
                  <a:lnTo>
                    <a:pt x="885349" y="1564251"/>
                  </a:lnTo>
                  <a:lnTo>
                    <a:pt x="884000" y="1560140"/>
                  </a:lnTo>
                  <a:lnTo>
                    <a:pt x="882876" y="1555572"/>
                  </a:lnTo>
                  <a:lnTo>
                    <a:pt x="882651" y="1551233"/>
                  </a:lnTo>
                  <a:lnTo>
                    <a:pt x="882876" y="1546666"/>
                  </a:lnTo>
                  <a:lnTo>
                    <a:pt x="883775" y="1542326"/>
                  </a:lnTo>
                  <a:lnTo>
                    <a:pt x="884899" y="1537759"/>
                  </a:lnTo>
                  <a:lnTo>
                    <a:pt x="886248" y="1533648"/>
                  </a:lnTo>
                  <a:lnTo>
                    <a:pt x="888497" y="1529537"/>
                  </a:lnTo>
                  <a:lnTo>
                    <a:pt x="890970" y="1526111"/>
                  </a:lnTo>
                  <a:lnTo>
                    <a:pt x="894118" y="1523142"/>
                  </a:lnTo>
                  <a:lnTo>
                    <a:pt x="895692" y="1521772"/>
                  </a:lnTo>
                  <a:lnTo>
                    <a:pt x="897490" y="1520402"/>
                  </a:lnTo>
                  <a:lnTo>
                    <a:pt x="899289" y="1519032"/>
                  </a:lnTo>
                  <a:lnTo>
                    <a:pt x="901088" y="1518347"/>
                  </a:lnTo>
                  <a:lnTo>
                    <a:pt x="903111" y="1517205"/>
                  </a:lnTo>
                  <a:lnTo>
                    <a:pt x="905585" y="1516748"/>
                  </a:lnTo>
                  <a:lnTo>
                    <a:pt x="907608" y="1516291"/>
                  </a:lnTo>
                  <a:lnTo>
                    <a:pt x="909857" y="1516063"/>
                  </a:lnTo>
                  <a:close/>
                  <a:moveTo>
                    <a:pt x="2427053" y="1508125"/>
                  </a:moveTo>
                  <a:lnTo>
                    <a:pt x="2431394" y="1508583"/>
                  </a:lnTo>
                  <a:lnTo>
                    <a:pt x="2435278" y="1509500"/>
                  </a:lnTo>
                  <a:lnTo>
                    <a:pt x="2438933" y="1510875"/>
                  </a:lnTo>
                  <a:lnTo>
                    <a:pt x="2442132" y="1512250"/>
                  </a:lnTo>
                  <a:lnTo>
                    <a:pt x="2445330" y="1514542"/>
                  </a:lnTo>
                  <a:lnTo>
                    <a:pt x="2447843" y="1516605"/>
                  </a:lnTo>
                  <a:lnTo>
                    <a:pt x="2450356" y="1518896"/>
                  </a:lnTo>
                  <a:lnTo>
                    <a:pt x="2452184" y="1521647"/>
                  </a:lnTo>
                  <a:lnTo>
                    <a:pt x="2454012" y="1524168"/>
                  </a:lnTo>
                  <a:lnTo>
                    <a:pt x="2455611" y="1527147"/>
                  </a:lnTo>
                  <a:lnTo>
                    <a:pt x="2456982" y="1530126"/>
                  </a:lnTo>
                  <a:lnTo>
                    <a:pt x="2457667" y="1532877"/>
                  </a:lnTo>
                  <a:lnTo>
                    <a:pt x="2458581" y="1535856"/>
                  </a:lnTo>
                  <a:lnTo>
                    <a:pt x="2458809" y="1538835"/>
                  </a:lnTo>
                  <a:lnTo>
                    <a:pt x="2459038" y="1541585"/>
                  </a:lnTo>
                  <a:lnTo>
                    <a:pt x="2459038" y="1544336"/>
                  </a:lnTo>
                  <a:lnTo>
                    <a:pt x="2458809" y="1546857"/>
                  </a:lnTo>
                  <a:lnTo>
                    <a:pt x="2458124" y="1549607"/>
                  </a:lnTo>
                  <a:lnTo>
                    <a:pt x="2457667" y="1551899"/>
                  </a:lnTo>
                  <a:lnTo>
                    <a:pt x="2456982" y="1554420"/>
                  </a:lnTo>
                  <a:lnTo>
                    <a:pt x="2455839" y="1556482"/>
                  </a:lnTo>
                  <a:lnTo>
                    <a:pt x="2454697" y="1558545"/>
                  </a:lnTo>
                  <a:lnTo>
                    <a:pt x="2453555" y="1560378"/>
                  </a:lnTo>
                  <a:lnTo>
                    <a:pt x="2452184" y="1562212"/>
                  </a:lnTo>
                  <a:lnTo>
                    <a:pt x="2450585" y="1563816"/>
                  </a:lnTo>
                  <a:lnTo>
                    <a:pt x="2448985" y="1565421"/>
                  </a:lnTo>
                  <a:lnTo>
                    <a:pt x="2447386" y="1567025"/>
                  </a:lnTo>
                  <a:lnTo>
                    <a:pt x="2445559" y="1568400"/>
                  </a:lnTo>
                  <a:lnTo>
                    <a:pt x="2443731" y="1569317"/>
                  </a:lnTo>
                  <a:lnTo>
                    <a:pt x="2441903" y="1570463"/>
                  </a:lnTo>
                  <a:lnTo>
                    <a:pt x="2437791" y="1572067"/>
                  </a:lnTo>
                  <a:lnTo>
                    <a:pt x="2433450" y="1572754"/>
                  </a:lnTo>
                  <a:lnTo>
                    <a:pt x="2431394" y="1572984"/>
                  </a:lnTo>
                  <a:lnTo>
                    <a:pt x="2429338" y="1573213"/>
                  </a:lnTo>
                  <a:lnTo>
                    <a:pt x="2426825" y="1573213"/>
                  </a:lnTo>
                  <a:lnTo>
                    <a:pt x="2424769" y="1572984"/>
                  </a:lnTo>
                  <a:lnTo>
                    <a:pt x="2422712" y="1572525"/>
                  </a:lnTo>
                  <a:lnTo>
                    <a:pt x="2420656" y="1572067"/>
                  </a:lnTo>
                  <a:lnTo>
                    <a:pt x="2418143" y="1571379"/>
                  </a:lnTo>
                  <a:lnTo>
                    <a:pt x="2416087" y="1570463"/>
                  </a:lnTo>
                  <a:lnTo>
                    <a:pt x="2414259" y="1569317"/>
                  </a:lnTo>
                  <a:lnTo>
                    <a:pt x="2412203" y="1567942"/>
                  </a:lnTo>
                  <a:lnTo>
                    <a:pt x="2410147" y="1566796"/>
                  </a:lnTo>
                  <a:lnTo>
                    <a:pt x="2408319" y="1565191"/>
                  </a:lnTo>
                  <a:lnTo>
                    <a:pt x="2406263" y="1563358"/>
                  </a:lnTo>
                  <a:lnTo>
                    <a:pt x="2404892" y="1561066"/>
                  </a:lnTo>
                  <a:lnTo>
                    <a:pt x="2402151" y="1557399"/>
                  </a:lnTo>
                  <a:lnTo>
                    <a:pt x="2400095" y="1553274"/>
                  </a:lnTo>
                  <a:lnTo>
                    <a:pt x="2398496" y="1549149"/>
                  </a:lnTo>
                  <a:lnTo>
                    <a:pt x="2397353" y="1544794"/>
                  </a:lnTo>
                  <a:lnTo>
                    <a:pt x="2397125" y="1540440"/>
                  </a:lnTo>
                  <a:lnTo>
                    <a:pt x="2397125" y="1536085"/>
                  </a:lnTo>
                  <a:lnTo>
                    <a:pt x="2398039" y="1531960"/>
                  </a:lnTo>
                  <a:lnTo>
                    <a:pt x="2399181" y="1527605"/>
                  </a:lnTo>
                  <a:lnTo>
                    <a:pt x="2400780" y="1523709"/>
                  </a:lnTo>
                  <a:lnTo>
                    <a:pt x="2403293" y="1520271"/>
                  </a:lnTo>
                  <a:lnTo>
                    <a:pt x="2404436" y="1518438"/>
                  </a:lnTo>
                  <a:lnTo>
                    <a:pt x="2405806" y="1517063"/>
                  </a:lnTo>
                  <a:lnTo>
                    <a:pt x="2407406" y="1515459"/>
                  </a:lnTo>
                  <a:lnTo>
                    <a:pt x="2409233" y="1514084"/>
                  </a:lnTo>
                  <a:lnTo>
                    <a:pt x="2411061" y="1512938"/>
                  </a:lnTo>
                  <a:lnTo>
                    <a:pt x="2412889" y="1511792"/>
                  </a:lnTo>
                  <a:lnTo>
                    <a:pt x="2414945" y="1510875"/>
                  </a:lnTo>
                  <a:lnTo>
                    <a:pt x="2417229" y="1509958"/>
                  </a:lnTo>
                  <a:lnTo>
                    <a:pt x="2419514" y="1509271"/>
                  </a:lnTo>
                  <a:lnTo>
                    <a:pt x="2421799" y="1508583"/>
                  </a:lnTo>
                  <a:lnTo>
                    <a:pt x="2424540" y="1508354"/>
                  </a:lnTo>
                  <a:lnTo>
                    <a:pt x="2427053" y="1508125"/>
                  </a:lnTo>
                  <a:close/>
                  <a:moveTo>
                    <a:pt x="2250965" y="1506538"/>
                  </a:moveTo>
                  <a:lnTo>
                    <a:pt x="2255259" y="1506995"/>
                  </a:lnTo>
                  <a:lnTo>
                    <a:pt x="2259100" y="1507908"/>
                  </a:lnTo>
                  <a:lnTo>
                    <a:pt x="2262715" y="1509278"/>
                  </a:lnTo>
                  <a:lnTo>
                    <a:pt x="2266105" y="1510877"/>
                  </a:lnTo>
                  <a:lnTo>
                    <a:pt x="2269042" y="1512704"/>
                  </a:lnTo>
                  <a:lnTo>
                    <a:pt x="2271528" y="1514759"/>
                  </a:lnTo>
                  <a:lnTo>
                    <a:pt x="2274013" y="1517043"/>
                  </a:lnTo>
                  <a:lnTo>
                    <a:pt x="2276047" y="1519784"/>
                  </a:lnTo>
                  <a:lnTo>
                    <a:pt x="2277855" y="1522296"/>
                  </a:lnTo>
                  <a:lnTo>
                    <a:pt x="2279436" y="1525265"/>
                  </a:lnTo>
                  <a:lnTo>
                    <a:pt x="2280340" y="1528234"/>
                  </a:lnTo>
                  <a:lnTo>
                    <a:pt x="2281470" y="1530974"/>
                  </a:lnTo>
                  <a:lnTo>
                    <a:pt x="2281922" y="1534172"/>
                  </a:lnTo>
                  <a:lnTo>
                    <a:pt x="2282600" y="1537141"/>
                  </a:lnTo>
                  <a:lnTo>
                    <a:pt x="2282826" y="1539653"/>
                  </a:lnTo>
                  <a:lnTo>
                    <a:pt x="2282600" y="1542622"/>
                  </a:lnTo>
                  <a:lnTo>
                    <a:pt x="2282148" y="1545134"/>
                  </a:lnTo>
                  <a:lnTo>
                    <a:pt x="2281696" y="1547646"/>
                  </a:lnTo>
                  <a:lnTo>
                    <a:pt x="2281244" y="1549930"/>
                  </a:lnTo>
                  <a:lnTo>
                    <a:pt x="2280340" y="1552214"/>
                  </a:lnTo>
                  <a:lnTo>
                    <a:pt x="2279436" y="1554497"/>
                  </a:lnTo>
                  <a:lnTo>
                    <a:pt x="2278307" y="1556553"/>
                  </a:lnTo>
                  <a:lnTo>
                    <a:pt x="2276951" y="1558380"/>
                  </a:lnTo>
                  <a:lnTo>
                    <a:pt x="2275821" y="1560207"/>
                  </a:lnTo>
                  <a:lnTo>
                    <a:pt x="2274239" y="1562034"/>
                  </a:lnTo>
                  <a:lnTo>
                    <a:pt x="2272658" y="1563632"/>
                  </a:lnTo>
                  <a:lnTo>
                    <a:pt x="2270850" y="1565003"/>
                  </a:lnTo>
                  <a:lnTo>
                    <a:pt x="2269042" y="1566373"/>
                  </a:lnTo>
                  <a:lnTo>
                    <a:pt x="2267235" y="1567287"/>
                  </a:lnTo>
                  <a:lnTo>
                    <a:pt x="2265427" y="1568428"/>
                  </a:lnTo>
                  <a:lnTo>
                    <a:pt x="2261134" y="1570027"/>
                  </a:lnTo>
                  <a:lnTo>
                    <a:pt x="2257066" y="1570941"/>
                  </a:lnTo>
                  <a:lnTo>
                    <a:pt x="2254581" y="1571169"/>
                  </a:lnTo>
                  <a:lnTo>
                    <a:pt x="2252547" y="1571626"/>
                  </a:lnTo>
                  <a:lnTo>
                    <a:pt x="2250513" y="1571169"/>
                  </a:lnTo>
                  <a:lnTo>
                    <a:pt x="2248254" y="1571169"/>
                  </a:lnTo>
                  <a:lnTo>
                    <a:pt x="2245994" y="1570712"/>
                  </a:lnTo>
                  <a:lnTo>
                    <a:pt x="2243735" y="1570255"/>
                  </a:lnTo>
                  <a:lnTo>
                    <a:pt x="2241701" y="1569342"/>
                  </a:lnTo>
                  <a:lnTo>
                    <a:pt x="2239667" y="1568657"/>
                  </a:lnTo>
                  <a:lnTo>
                    <a:pt x="2237408" y="1567515"/>
                  </a:lnTo>
                  <a:lnTo>
                    <a:pt x="2235600" y="1566373"/>
                  </a:lnTo>
                  <a:lnTo>
                    <a:pt x="2233567" y="1565003"/>
                  </a:lnTo>
                  <a:lnTo>
                    <a:pt x="2231759" y="1563404"/>
                  </a:lnTo>
                  <a:lnTo>
                    <a:pt x="2229951" y="1561577"/>
                  </a:lnTo>
                  <a:lnTo>
                    <a:pt x="2228143" y="1559522"/>
                  </a:lnTo>
                  <a:lnTo>
                    <a:pt x="2226788" y="1557695"/>
                  </a:lnTo>
                  <a:lnTo>
                    <a:pt x="2225432" y="1555639"/>
                  </a:lnTo>
                  <a:lnTo>
                    <a:pt x="2223398" y="1551528"/>
                  </a:lnTo>
                  <a:lnTo>
                    <a:pt x="2222043" y="1547418"/>
                  </a:lnTo>
                  <a:lnTo>
                    <a:pt x="2221139" y="1543078"/>
                  </a:lnTo>
                  <a:lnTo>
                    <a:pt x="2220913" y="1538739"/>
                  </a:lnTo>
                  <a:lnTo>
                    <a:pt x="2220913" y="1534400"/>
                  </a:lnTo>
                  <a:lnTo>
                    <a:pt x="2221591" y="1530289"/>
                  </a:lnTo>
                  <a:lnTo>
                    <a:pt x="2222946" y="1525950"/>
                  </a:lnTo>
                  <a:lnTo>
                    <a:pt x="2224754" y="1522296"/>
                  </a:lnTo>
                  <a:lnTo>
                    <a:pt x="2226788" y="1518642"/>
                  </a:lnTo>
                  <a:lnTo>
                    <a:pt x="2228369" y="1517043"/>
                  </a:lnTo>
                  <a:lnTo>
                    <a:pt x="2229725" y="1515445"/>
                  </a:lnTo>
                  <a:lnTo>
                    <a:pt x="2231307" y="1513846"/>
                  </a:lnTo>
                  <a:lnTo>
                    <a:pt x="2233115" y="1512704"/>
                  </a:lnTo>
                  <a:lnTo>
                    <a:pt x="2234922" y="1511334"/>
                  </a:lnTo>
                  <a:lnTo>
                    <a:pt x="2236730" y="1510192"/>
                  </a:lnTo>
                  <a:lnTo>
                    <a:pt x="2238764" y="1509278"/>
                  </a:lnTo>
                  <a:lnTo>
                    <a:pt x="2241249" y="1508365"/>
                  </a:lnTo>
                  <a:lnTo>
                    <a:pt x="2243509" y="1507680"/>
                  </a:lnTo>
                  <a:lnTo>
                    <a:pt x="2245768" y="1506995"/>
                  </a:lnTo>
                  <a:lnTo>
                    <a:pt x="2248480" y="1506766"/>
                  </a:lnTo>
                  <a:lnTo>
                    <a:pt x="2250965" y="1506538"/>
                  </a:lnTo>
                  <a:close/>
                  <a:moveTo>
                    <a:pt x="1650251" y="1506538"/>
                  </a:moveTo>
                  <a:lnTo>
                    <a:pt x="1652700" y="1506538"/>
                  </a:lnTo>
                  <a:lnTo>
                    <a:pt x="1656929" y="1506766"/>
                  </a:lnTo>
                  <a:lnTo>
                    <a:pt x="1660713" y="1507451"/>
                  </a:lnTo>
                  <a:lnTo>
                    <a:pt x="1664275" y="1508822"/>
                  </a:lnTo>
                  <a:lnTo>
                    <a:pt x="1667391" y="1510420"/>
                  </a:lnTo>
                  <a:lnTo>
                    <a:pt x="1670285" y="1512247"/>
                  </a:lnTo>
                  <a:lnTo>
                    <a:pt x="1672734" y="1514303"/>
                  </a:lnTo>
                  <a:lnTo>
                    <a:pt x="1674737" y="1516815"/>
                  </a:lnTo>
                  <a:lnTo>
                    <a:pt x="1676963" y="1519327"/>
                  </a:lnTo>
                  <a:lnTo>
                    <a:pt x="1678299" y="1522068"/>
                  </a:lnTo>
                  <a:lnTo>
                    <a:pt x="1679857" y="1524808"/>
                  </a:lnTo>
                  <a:lnTo>
                    <a:pt x="1680970" y="1527777"/>
                  </a:lnTo>
                  <a:lnTo>
                    <a:pt x="1681638" y="1530746"/>
                  </a:lnTo>
                  <a:lnTo>
                    <a:pt x="1682528" y="1533486"/>
                  </a:lnTo>
                  <a:lnTo>
                    <a:pt x="1682751" y="1536455"/>
                  </a:lnTo>
                  <a:lnTo>
                    <a:pt x="1682751" y="1539424"/>
                  </a:lnTo>
                  <a:lnTo>
                    <a:pt x="1682751" y="1541936"/>
                  </a:lnTo>
                  <a:lnTo>
                    <a:pt x="1682306" y="1544677"/>
                  </a:lnTo>
                  <a:lnTo>
                    <a:pt x="1681638" y="1547189"/>
                  </a:lnTo>
                  <a:lnTo>
                    <a:pt x="1681193" y="1549701"/>
                  </a:lnTo>
                  <a:lnTo>
                    <a:pt x="1680302" y="1551985"/>
                  </a:lnTo>
                  <a:lnTo>
                    <a:pt x="1679189" y="1554269"/>
                  </a:lnTo>
                  <a:lnTo>
                    <a:pt x="1678076" y="1556553"/>
                  </a:lnTo>
                  <a:lnTo>
                    <a:pt x="1676963" y="1558380"/>
                  </a:lnTo>
                  <a:lnTo>
                    <a:pt x="1675628" y="1560207"/>
                  </a:lnTo>
                  <a:lnTo>
                    <a:pt x="1674069" y="1562034"/>
                  </a:lnTo>
                  <a:lnTo>
                    <a:pt x="1672511" y="1563632"/>
                  </a:lnTo>
                  <a:lnTo>
                    <a:pt x="1670730" y="1565231"/>
                  </a:lnTo>
                  <a:lnTo>
                    <a:pt x="1669172" y="1566373"/>
                  </a:lnTo>
                  <a:lnTo>
                    <a:pt x="1667169" y="1567515"/>
                  </a:lnTo>
                  <a:lnTo>
                    <a:pt x="1665388" y="1568657"/>
                  </a:lnTo>
                  <a:lnTo>
                    <a:pt x="1661158" y="1570027"/>
                  </a:lnTo>
                  <a:lnTo>
                    <a:pt x="1659155" y="1570941"/>
                  </a:lnTo>
                  <a:lnTo>
                    <a:pt x="1657152" y="1571169"/>
                  </a:lnTo>
                  <a:lnTo>
                    <a:pt x="1655148" y="1571397"/>
                  </a:lnTo>
                  <a:lnTo>
                    <a:pt x="1652922" y="1571626"/>
                  </a:lnTo>
                  <a:lnTo>
                    <a:pt x="1650919" y="1571626"/>
                  </a:lnTo>
                  <a:lnTo>
                    <a:pt x="1648693" y="1571397"/>
                  </a:lnTo>
                  <a:lnTo>
                    <a:pt x="1646689" y="1571169"/>
                  </a:lnTo>
                  <a:lnTo>
                    <a:pt x="1644463" y="1570712"/>
                  </a:lnTo>
                  <a:lnTo>
                    <a:pt x="1642460" y="1569799"/>
                  </a:lnTo>
                  <a:lnTo>
                    <a:pt x="1640456" y="1568885"/>
                  </a:lnTo>
                  <a:lnTo>
                    <a:pt x="1638453" y="1567743"/>
                  </a:lnTo>
                  <a:lnTo>
                    <a:pt x="1636450" y="1566830"/>
                  </a:lnTo>
                  <a:lnTo>
                    <a:pt x="1634669" y="1565231"/>
                  </a:lnTo>
                  <a:lnTo>
                    <a:pt x="1632888" y="1563632"/>
                  </a:lnTo>
                  <a:lnTo>
                    <a:pt x="1630885" y="1561805"/>
                  </a:lnTo>
                  <a:lnTo>
                    <a:pt x="1629549" y="1559522"/>
                  </a:lnTo>
                  <a:lnTo>
                    <a:pt x="1628213" y="1557695"/>
                  </a:lnTo>
                  <a:lnTo>
                    <a:pt x="1626878" y="1555868"/>
                  </a:lnTo>
                  <a:lnTo>
                    <a:pt x="1624874" y="1551757"/>
                  </a:lnTo>
                  <a:lnTo>
                    <a:pt x="1623539" y="1547418"/>
                  </a:lnTo>
                  <a:lnTo>
                    <a:pt x="1622871" y="1543307"/>
                  </a:lnTo>
                  <a:lnTo>
                    <a:pt x="1622426" y="1538739"/>
                  </a:lnTo>
                  <a:lnTo>
                    <a:pt x="1622871" y="1534628"/>
                  </a:lnTo>
                  <a:lnTo>
                    <a:pt x="1623539" y="1530518"/>
                  </a:lnTo>
                  <a:lnTo>
                    <a:pt x="1624874" y="1526178"/>
                  </a:lnTo>
                  <a:lnTo>
                    <a:pt x="1626655" y="1522524"/>
                  </a:lnTo>
                  <a:lnTo>
                    <a:pt x="1628881" y="1518870"/>
                  </a:lnTo>
                  <a:lnTo>
                    <a:pt x="1631775" y="1515445"/>
                  </a:lnTo>
                  <a:lnTo>
                    <a:pt x="1633333" y="1514074"/>
                  </a:lnTo>
                  <a:lnTo>
                    <a:pt x="1635114" y="1512476"/>
                  </a:lnTo>
                  <a:lnTo>
                    <a:pt x="1636895" y="1511562"/>
                  </a:lnTo>
                  <a:lnTo>
                    <a:pt x="1638898" y="1510192"/>
                  </a:lnTo>
                  <a:lnTo>
                    <a:pt x="1640902" y="1509050"/>
                  </a:lnTo>
                  <a:lnTo>
                    <a:pt x="1643128" y="1508365"/>
                  </a:lnTo>
                  <a:lnTo>
                    <a:pt x="1645354" y="1507451"/>
                  </a:lnTo>
                  <a:lnTo>
                    <a:pt x="1647580" y="1506995"/>
                  </a:lnTo>
                  <a:lnTo>
                    <a:pt x="1650251" y="1506538"/>
                  </a:lnTo>
                  <a:close/>
                  <a:moveTo>
                    <a:pt x="23038" y="1503363"/>
                  </a:moveTo>
                  <a:lnTo>
                    <a:pt x="23232" y="1504053"/>
                  </a:lnTo>
                  <a:lnTo>
                    <a:pt x="23619" y="1505203"/>
                  </a:lnTo>
                  <a:lnTo>
                    <a:pt x="23813" y="1509573"/>
                  </a:lnTo>
                  <a:lnTo>
                    <a:pt x="23813" y="1514862"/>
                  </a:lnTo>
                  <a:lnTo>
                    <a:pt x="23619" y="1520842"/>
                  </a:lnTo>
                  <a:lnTo>
                    <a:pt x="22651" y="1532342"/>
                  </a:lnTo>
                  <a:lnTo>
                    <a:pt x="22264" y="1537862"/>
                  </a:lnTo>
                  <a:lnTo>
                    <a:pt x="21490" y="1546831"/>
                  </a:lnTo>
                  <a:lnTo>
                    <a:pt x="20134" y="1556491"/>
                  </a:lnTo>
                  <a:lnTo>
                    <a:pt x="19360" y="1560631"/>
                  </a:lnTo>
                  <a:lnTo>
                    <a:pt x="18585" y="1564311"/>
                  </a:lnTo>
                  <a:lnTo>
                    <a:pt x="17811" y="1567071"/>
                  </a:lnTo>
                  <a:lnTo>
                    <a:pt x="17424" y="1567761"/>
                  </a:lnTo>
                  <a:lnTo>
                    <a:pt x="17037" y="1568451"/>
                  </a:lnTo>
                  <a:lnTo>
                    <a:pt x="16649" y="1567991"/>
                  </a:lnTo>
                  <a:lnTo>
                    <a:pt x="16262" y="1567071"/>
                  </a:lnTo>
                  <a:lnTo>
                    <a:pt x="15875" y="1564541"/>
                  </a:lnTo>
                  <a:lnTo>
                    <a:pt x="15875" y="1561091"/>
                  </a:lnTo>
                  <a:lnTo>
                    <a:pt x="15875" y="1556951"/>
                  </a:lnTo>
                  <a:lnTo>
                    <a:pt x="16068" y="1552121"/>
                  </a:lnTo>
                  <a:lnTo>
                    <a:pt x="16262" y="1546831"/>
                  </a:lnTo>
                  <a:lnTo>
                    <a:pt x="17424" y="1535562"/>
                  </a:lnTo>
                  <a:lnTo>
                    <a:pt x="18779" y="1524062"/>
                  </a:lnTo>
                  <a:lnTo>
                    <a:pt x="20328" y="1513942"/>
                  </a:lnTo>
                  <a:lnTo>
                    <a:pt x="21683" y="1506583"/>
                  </a:lnTo>
                  <a:lnTo>
                    <a:pt x="22264" y="1504513"/>
                  </a:lnTo>
                  <a:lnTo>
                    <a:pt x="23038" y="1503363"/>
                  </a:lnTo>
                  <a:close/>
                  <a:moveTo>
                    <a:pt x="50120" y="1497013"/>
                  </a:moveTo>
                  <a:lnTo>
                    <a:pt x="51028" y="1497471"/>
                  </a:lnTo>
                  <a:lnTo>
                    <a:pt x="51708" y="1498159"/>
                  </a:lnTo>
                  <a:lnTo>
                    <a:pt x="52388" y="1499305"/>
                  </a:lnTo>
                  <a:lnTo>
                    <a:pt x="52842" y="1500909"/>
                  </a:lnTo>
                  <a:lnTo>
                    <a:pt x="53522" y="1504576"/>
                  </a:lnTo>
                  <a:lnTo>
                    <a:pt x="53976" y="1509159"/>
                  </a:lnTo>
                  <a:lnTo>
                    <a:pt x="53976" y="1514889"/>
                  </a:lnTo>
                  <a:lnTo>
                    <a:pt x="53976" y="1520389"/>
                  </a:lnTo>
                  <a:lnTo>
                    <a:pt x="53295" y="1526119"/>
                  </a:lnTo>
                  <a:lnTo>
                    <a:pt x="52842" y="1531619"/>
                  </a:lnTo>
                  <a:lnTo>
                    <a:pt x="51708" y="1538495"/>
                  </a:lnTo>
                  <a:lnTo>
                    <a:pt x="50801" y="1544912"/>
                  </a:lnTo>
                  <a:lnTo>
                    <a:pt x="49213" y="1550412"/>
                  </a:lnTo>
                  <a:lnTo>
                    <a:pt x="47852" y="1554996"/>
                  </a:lnTo>
                  <a:lnTo>
                    <a:pt x="46265" y="1558663"/>
                  </a:lnTo>
                  <a:lnTo>
                    <a:pt x="45585" y="1560038"/>
                  </a:lnTo>
                  <a:lnTo>
                    <a:pt x="44904" y="1560955"/>
                  </a:lnTo>
                  <a:lnTo>
                    <a:pt x="44224" y="1561872"/>
                  </a:lnTo>
                  <a:lnTo>
                    <a:pt x="43317" y="1562101"/>
                  </a:lnTo>
                  <a:lnTo>
                    <a:pt x="42863" y="1562101"/>
                  </a:lnTo>
                  <a:lnTo>
                    <a:pt x="42183" y="1561413"/>
                  </a:lnTo>
                  <a:lnTo>
                    <a:pt x="41956" y="1560955"/>
                  </a:lnTo>
                  <a:lnTo>
                    <a:pt x="41275" y="1560267"/>
                  </a:lnTo>
                  <a:lnTo>
                    <a:pt x="40595" y="1557517"/>
                  </a:lnTo>
                  <a:lnTo>
                    <a:pt x="40368" y="1554309"/>
                  </a:lnTo>
                  <a:lnTo>
                    <a:pt x="39915" y="1550183"/>
                  </a:lnTo>
                  <a:lnTo>
                    <a:pt x="39688" y="1545370"/>
                  </a:lnTo>
                  <a:lnTo>
                    <a:pt x="39915" y="1540099"/>
                  </a:lnTo>
                  <a:lnTo>
                    <a:pt x="40368" y="1534828"/>
                  </a:lnTo>
                  <a:lnTo>
                    <a:pt x="40595" y="1529098"/>
                  </a:lnTo>
                  <a:lnTo>
                    <a:pt x="41275" y="1523598"/>
                  </a:lnTo>
                  <a:lnTo>
                    <a:pt x="42183" y="1518327"/>
                  </a:lnTo>
                  <a:lnTo>
                    <a:pt x="42863" y="1513056"/>
                  </a:lnTo>
                  <a:lnTo>
                    <a:pt x="44224" y="1508243"/>
                  </a:lnTo>
                  <a:lnTo>
                    <a:pt x="45585" y="1504347"/>
                  </a:lnTo>
                  <a:lnTo>
                    <a:pt x="46718" y="1500909"/>
                  </a:lnTo>
                  <a:lnTo>
                    <a:pt x="47626" y="1499534"/>
                  </a:lnTo>
                  <a:lnTo>
                    <a:pt x="48306" y="1498388"/>
                  </a:lnTo>
                  <a:lnTo>
                    <a:pt x="49213" y="1497700"/>
                  </a:lnTo>
                  <a:lnTo>
                    <a:pt x="50120" y="1497013"/>
                  </a:lnTo>
                  <a:close/>
                  <a:moveTo>
                    <a:pt x="102585" y="1490663"/>
                  </a:moveTo>
                  <a:lnTo>
                    <a:pt x="103931" y="1490886"/>
                  </a:lnTo>
                  <a:lnTo>
                    <a:pt x="104828" y="1491781"/>
                  </a:lnTo>
                  <a:lnTo>
                    <a:pt x="105950" y="1492675"/>
                  </a:lnTo>
                  <a:lnTo>
                    <a:pt x="106847" y="1494240"/>
                  </a:lnTo>
                  <a:lnTo>
                    <a:pt x="107744" y="1495805"/>
                  </a:lnTo>
                  <a:lnTo>
                    <a:pt x="108193" y="1497818"/>
                  </a:lnTo>
                  <a:lnTo>
                    <a:pt x="109090" y="1502513"/>
                  </a:lnTo>
                  <a:lnTo>
                    <a:pt x="109539" y="1507656"/>
                  </a:lnTo>
                  <a:lnTo>
                    <a:pt x="109539" y="1513469"/>
                  </a:lnTo>
                  <a:lnTo>
                    <a:pt x="109315" y="1519059"/>
                  </a:lnTo>
                  <a:lnTo>
                    <a:pt x="108866" y="1524425"/>
                  </a:lnTo>
                  <a:lnTo>
                    <a:pt x="107520" y="1532027"/>
                  </a:lnTo>
                  <a:lnTo>
                    <a:pt x="105950" y="1538511"/>
                  </a:lnTo>
                  <a:lnTo>
                    <a:pt x="104828" y="1541642"/>
                  </a:lnTo>
                  <a:lnTo>
                    <a:pt x="103931" y="1544548"/>
                  </a:lnTo>
                  <a:lnTo>
                    <a:pt x="102809" y="1546784"/>
                  </a:lnTo>
                  <a:lnTo>
                    <a:pt x="101463" y="1549020"/>
                  </a:lnTo>
                  <a:lnTo>
                    <a:pt x="100566" y="1550809"/>
                  </a:lnTo>
                  <a:lnTo>
                    <a:pt x="99220" y="1551927"/>
                  </a:lnTo>
                  <a:lnTo>
                    <a:pt x="97874" y="1553045"/>
                  </a:lnTo>
                  <a:lnTo>
                    <a:pt x="96977" y="1553716"/>
                  </a:lnTo>
                  <a:lnTo>
                    <a:pt x="95631" y="1554163"/>
                  </a:lnTo>
                  <a:lnTo>
                    <a:pt x="94509" y="1553716"/>
                  </a:lnTo>
                  <a:lnTo>
                    <a:pt x="93612" y="1553045"/>
                  </a:lnTo>
                  <a:lnTo>
                    <a:pt x="92490" y="1551927"/>
                  </a:lnTo>
                  <a:lnTo>
                    <a:pt x="91817" y="1550809"/>
                  </a:lnTo>
                  <a:lnTo>
                    <a:pt x="91144" y="1549467"/>
                  </a:lnTo>
                  <a:lnTo>
                    <a:pt x="90247" y="1546337"/>
                  </a:lnTo>
                  <a:lnTo>
                    <a:pt x="89350" y="1542536"/>
                  </a:lnTo>
                  <a:lnTo>
                    <a:pt x="88901" y="1538064"/>
                  </a:lnTo>
                  <a:lnTo>
                    <a:pt x="88901" y="1533369"/>
                  </a:lnTo>
                  <a:lnTo>
                    <a:pt x="88901" y="1528673"/>
                  </a:lnTo>
                  <a:lnTo>
                    <a:pt x="89350" y="1523754"/>
                  </a:lnTo>
                  <a:lnTo>
                    <a:pt x="89798" y="1518612"/>
                  </a:lnTo>
                  <a:lnTo>
                    <a:pt x="90695" y="1513469"/>
                  </a:lnTo>
                  <a:lnTo>
                    <a:pt x="91817" y="1508774"/>
                  </a:lnTo>
                  <a:lnTo>
                    <a:pt x="92939" y="1504078"/>
                  </a:lnTo>
                  <a:lnTo>
                    <a:pt x="94509" y="1500277"/>
                  </a:lnTo>
                  <a:lnTo>
                    <a:pt x="96304" y="1496700"/>
                  </a:lnTo>
                  <a:lnTo>
                    <a:pt x="98098" y="1493793"/>
                  </a:lnTo>
                  <a:lnTo>
                    <a:pt x="99220" y="1492675"/>
                  </a:lnTo>
                  <a:lnTo>
                    <a:pt x="100342" y="1491781"/>
                  </a:lnTo>
                  <a:lnTo>
                    <a:pt x="101239" y="1491334"/>
                  </a:lnTo>
                  <a:lnTo>
                    <a:pt x="102585" y="1490663"/>
                  </a:lnTo>
                  <a:close/>
                  <a:moveTo>
                    <a:pt x="179350" y="1482726"/>
                  </a:moveTo>
                  <a:lnTo>
                    <a:pt x="181208" y="1482950"/>
                  </a:lnTo>
                  <a:lnTo>
                    <a:pt x="183067" y="1483848"/>
                  </a:lnTo>
                  <a:lnTo>
                    <a:pt x="184461" y="1484745"/>
                  </a:lnTo>
                  <a:lnTo>
                    <a:pt x="185855" y="1486316"/>
                  </a:lnTo>
                  <a:lnTo>
                    <a:pt x="186784" y="1487887"/>
                  </a:lnTo>
                  <a:lnTo>
                    <a:pt x="187945" y="1489906"/>
                  </a:lnTo>
                  <a:lnTo>
                    <a:pt x="188642" y="1492374"/>
                  </a:lnTo>
                  <a:lnTo>
                    <a:pt x="189339" y="1494618"/>
                  </a:lnTo>
                  <a:lnTo>
                    <a:pt x="189804" y="1497086"/>
                  </a:lnTo>
                  <a:lnTo>
                    <a:pt x="190036" y="1500003"/>
                  </a:lnTo>
                  <a:lnTo>
                    <a:pt x="190501" y="1505388"/>
                  </a:lnTo>
                  <a:lnTo>
                    <a:pt x="190269" y="1511222"/>
                  </a:lnTo>
                  <a:lnTo>
                    <a:pt x="189804" y="1516607"/>
                  </a:lnTo>
                  <a:lnTo>
                    <a:pt x="188875" y="1520646"/>
                  </a:lnTo>
                  <a:lnTo>
                    <a:pt x="188178" y="1524685"/>
                  </a:lnTo>
                  <a:lnTo>
                    <a:pt x="187016" y="1528275"/>
                  </a:lnTo>
                  <a:lnTo>
                    <a:pt x="186087" y="1531865"/>
                  </a:lnTo>
                  <a:lnTo>
                    <a:pt x="184461" y="1535007"/>
                  </a:lnTo>
                  <a:lnTo>
                    <a:pt x="183067" y="1537475"/>
                  </a:lnTo>
                  <a:lnTo>
                    <a:pt x="181441" y="1540167"/>
                  </a:lnTo>
                  <a:lnTo>
                    <a:pt x="179814" y="1542187"/>
                  </a:lnTo>
                  <a:lnTo>
                    <a:pt x="178188" y="1543758"/>
                  </a:lnTo>
                  <a:lnTo>
                    <a:pt x="176562" y="1545104"/>
                  </a:lnTo>
                  <a:lnTo>
                    <a:pt x="174703" y="1545777"/>
                  </a:lnTo>
                  <a:lnTo>
                    <a:pt x="173077" y="1546226"/>
                  </a:lnTo>
                  <a:lnTo>
                    <a:pt x="171683" y="1546226"/>
                  </a:lnTo>
                  <a:lnTo>
                    <a:pt x="169825" y="1545553"/>
                  </a:lnTo>
                  <a:lnTo>
                    <a:pt x="168431" y="1544431"/>
                  </a:lnTo>
                  <a:lnTo>
                    <a:pt x="166805" y="1542860"/>
                  </a:lnTo>
                  <a:lnTo>
                    <a:pt x="165875" y="1541738"/>
                  </a:lnTo>
                  <a:lnTo>
                    <a:pt x="165178" y="1540167"/>
                  </a:lnTo>
                  <a:lnTo>
                    <a:pt x="163784" y="1536802"/>
                  </a:lnTo>
                  <a:lnTo>
                    <a:pt x="162855" y="1532538"/>
                  </a:lnTo>
                  <a:lnTo>
                    <a:pt x="162158" y="1528500"/>
                  </a:lnTo>
                  <a:lnTo>
                    <a:pt x="161926" y="1523788"/>
                  </a:lnTo>
                  <a:lnTo>
                    <a:pt x="162158" y="1518851"/>
                  </a:lnTo>
                  <a:lnTo>
                    <a:pt x="162391" y="1513915"/>
                  </a:lnTo>
                  <a:lnTo>
                    <a:pt x="163320" y="1508978"/>
                  </a:lnTo>
                  <a:lnTo>
                    <a:pt x="164249" y="1504266"/>
                  </a:lnTo>
                  <a:lnTo>
                    <a:pt x="165643" y="1499554"/>
                  </a:lnTo>
                  <a:lnTo>
                    <a:pt x="167269" y="1495291"/>
                  </a:lnTo>
                  <a:lnTo>
                    <a:pt x="169128" y="1491477"/>
                  </a:lnTo>
                  <a:lnTo>
                    <a:pt x="171219" y="1488335"/>
                  </a:lnTo>
                  <a:lnTo>
                    <a:pt x="172612" y="1486765"/>
                  </a:lnTo>
                  <a:lnTo>
                    <a:pt x="174006" y="1485643"/>
                  </a:lnTo>
                  <a:lnTo>
                    <a:pt x="175168" y="1484521"/>
                  </a:lnTo>
                  <a:lnTo>
                    <a:pt x="176330" y="1483848"/>
                  </a:lnTo>
                  <a:lnTo>
                    <a:pt x="177956" y="1483175"/>
                  </a:lnTo>
                  <a:lnTo>
                    <a:pt x="179350" y="1482726"/>
                  </a:lnTo>
                  <a:close/>
                  <a:moveTo>
                    <a:pt x="275878" y="1476376"/>
                  </a:moveTo>
                  <a:lnTo>
                    <a:pt x="277835" y="1476601"/>
                  </a:lnTo>
                  <a:lnTo>
                    <a:pt x="280010" y="1477502"/>
                  </a:lnTo>
                  <a:lnTo>
                    <a:pt x="281750" y="1478402"/>
                  </a:lnTo>
                  <a:lnTo>
                    <a:pt x="283272" y="1479753"/>
                  </a:lnTo>
                  <a:lnTo>
                    <a:pt x="284359" y="1481555"/>
                  </a:lnTo>
                  <a:lnTo>
                    <a:pt x="285664" y="1483581"/>
                  </a:lnTo>
                  <a:lnTo>
                    <a:pt x="286751" y="1486058"/>
                  </a:lnTo>
                  <a:lnTo>
                    <a:pt x="287404" y="1488310"/>
                  </a:lnTo>
                  <a:lnTo>
                    <a:pt x="287839" y="1491012"/>
                  </a:lnTo>
                  <a:lnTo>
                    <a:pt x="288491" y="1493489"/>
                  </a:lnTo>
                  <a:lnTo>
                    <a:pt x="288926" y="1499119"/>
                  </a:lnTo>
                  <a:lnTo>
                    <a:pt x="288926" y="1504973"/>
                  </a:lnTo>
                  <a:lnTo>
                    <a:pt x="288491" y="1510378"/>
                  </a:lnTo>
                  <a:lnTo>
                    <a:pt x="287621" y="1514656"/>
                  </a:lnTo>
                  <a:lnTo>
                    <a:pt x="286751" y="1518709"/>
                  </a:lnTo>
                  <a:lnTo>
                    <a:pt x="285664" y="1522537"/>
                  </a:lnTo>
                  <a:lnTo>
                    <a:pt x="284142" y="1526140"/>
                  </a:lnTo>
                  <a:lnTo>
                    <a:pt x="282619" y="1529292"/>
                  </a:lnTo>
                  <a:lnTo>
                    <a:pt x="280880" y="1531995"/>
                  </a:lnTo>
                  <a:lnTo>
                    <a:pt x="279140" y="1534471"/>
                  </a:lnTo>
                  <a:lnTo>
                    <a:pt x="277183" y="1536498"/>
                  </a:lnTo>
                  <a:lnTo>
                    <a:pt x="275226" y="1538074"/>
                  </a:lnTo>
                  <a:lnTo>
                    <a:pt x="273268" y="1539200"/>
                  </a:lnTo>
                  <a:lnTo>
                    <a:pt x="271094" y="1539651"/>
                  </a:lnTo>
                  <a:lnTo>
                    <a:pt x="269136" y="1539876"/>
                  </a:lnTo>
                  <a:lnTo>
                    <a:pt x="267397" y="1539651"/>
                  </a:lnTo>
                  <a:lnTo>
                    <a:pt x="265440" y="1538525"/>
                  </a:lnTo>
                  <a:lnTo>
                    <a:pt x="263700" y="1537174"/>
                  </a:lnTo>
                  <a:lnTo>
                    <a:pt x="261960" y="1534922"/>
                  </a:lnTo>
                  <a:lnTo>
                    <a:pt x="260873" y="1533796"/>
                  </a:lnTo>
                  <a:lnTo>
                    <a:pt x="260220" y="1531995"/>
                  </a:lnTo>
                  <a:lnTo>
                    <a:pt x="258916" y="1528167"/>
                  </a:lnTo>
                  <a:lnTo>
                    <a:pt x="257828" y="1524339"/>
                  </a:lnTo>
                  <a:lnTo>
                    <a:pt x="257393" y="1520060"/>
                  </a:lnTo>
                  <a:lnTo>
                    <a:pt x="257176" y="1515331"/>
                  </a:lnTo>
                  <a:lnTo>
                    <a:pt x="257176" y="1510603"/>
                  </a:lnTo>
                  <a:lnTo>
                    <a:pt x="257611" y="1505649"/>
                  </a:lnTo>
                  <a:lnTo>
                    <a:pt x="258698" y="1500920"/>
                  </a:lnTo>
                  <a:lnTo>
                    <a:pt x="259568" y="1496642"/>
                  </a:lnTo>
                  <a:lnTo>
                    <a:pt x="261090" y="1492138"/>
                  </a:lnTo>
                  <a:lnTo>
                    <a:pt x="262830" y="1488085"/>
                  </a:lnTo>
                  <a:lnTo>
                    <a:pt x="265005" y="1484707"/>
                  </a:lnTo>
                  <a:lnTo>
                    <a:pt x="267397" y="1481555"/>
                  </a:lnTo>
                  <a:lnTo>
                    <a:pt x="268702" y="1480204"/>
                  </a:lnTo>
                  <a:lnTo>
                    <a:pt x="270006" y="1479078"/>
                  </a:lnTo>
                  <a:lnTo>
                    <a:pt x="271311" y="1477952"/>
                  </a:lnTo>
                  <a:lnTo>
                    <a:pt x="272833" y="1477051"/>
                  </a:lnTo>
                  <a:lnTo>
                    <a:pt x="274356" y="1476601"/>
                  </a:lnTo>
                  <a:lnTo>
                    <a:pt x="275878" y="1476376"/>
                  </a:lnTo>
                  <a:close/>
                  <a:moveTo>
                    <a:pt x="390169" y="1470026"/>
                  </a:moveTo>
                  <a:lnTo>
                    <a:pt x="392649" y="1470697"/>
                  </a:lnTo>
                  <a:lnTo>
                    <a:pt x="395129" y="1471144"/>
                  </a:lnTo>
                  <a:lnTo>
                    <a:pt x="397158" y="1472485"/>
                  </a:lnTo>
                  <a:lnTo>
                    <a:pt x="398961" y="1473603"/>
                  </a:lnTo>
                  <a:lnTo>
                    <a:pt x="400539" y="1475392"/>
                  </a:lnTo>
                  <a:lnTo>
                    <a:pt x="402117" y="1477628"/>
                  </a:lnTo>
                  <a:lnTo>
                    <a:pt x="403019" y="1479640"/>
                  </a:lnTo>
                  <a:lnTo>
                    <a:pt x="404146" y="1482100"/>
                  </a:lnTo>
                  <a:lnTo>
                    <a:pt x="404823" y="1484783"/>
                  </a:lnTo>
                  <a:lnTo>
                    <a:pt x="405725" y="1487242"/>
                  </a:lnTo>
                  <a:lnTo>
                    <a:pt x="405950" y="1490149"/>
                  </a:lnTo>
                  <a:lnTo>
                    <a:pt x="406401" y="1493056"/>
                  </a:lnTo>
                  <a:lnTo>
                    <a:pt x="406401" y="1498645"/>
                  </a:lnTo>
                  <a:lnTo>
                    <a:pt x="405950" y="1504012"/>
                  </a:lnTo>
                  <a:lnTo>
                    <a:pt x="405274" y="1508483"/>
                  </a:lnTo>
                  <a:lnTo>
                    <a:pt x="404146" y="1512285"/>
                  </a:lnTo>
                  <a:lnTo>
                    <a:pt x="402794" y="1516086"/>
                  </a:lnTo>
                  <a:lnTo>
                    <a:pt x="401216" y="1519439"/>
                  </a:lnTo>
                  <a:lnTo>
                    <a:pt x="399412" y="1522570"/>
                  </a:lnTo>
                  <a:lnTo>
                    <a:pt x="397383" y="1525476"/>
                  </a:lnTo>
                  <a:lnTo>
                    <a:pt x="395354" y="1527712"/>
                  </a:lnTo>
                  <a:lnTo>
                    <a:pt x="392874" y="1529725"/>
                  </a:lnTo>
                  <a:lnTo>
                    <a:pt x="390620" y="1531290"/>
                  </a:lnTo>
                  <a:lnTo>
                    <a:pt x="388365" y="1532631"/>
                  </a:lnTo>
                  <a:lnTo>
                    <a:pt x="385885" y="1533079"/>
                  </a:lnTo>
                  <a:lnTo>
                    <a:pt x="383406" y="1533526"/>
                  </a:lnTo>
                  <a:lnTo>
                    <a:pt x="380926" y="1532855"/>
                  </a:lnTo>
                  <a:lnTo>
                    <a:pt x="378671" y="1532184"/>
                  </a:lnTo>
                  <a:lnTo>
                    <a:pt x="376642" y="1530619"/>
                  </a:lnTo>
                  <a:lnTo>
                    <a:pt x="374613" y="1528607"/>
                  </a:lnTo>
                  <a:lnTo>
                    <a:pt x="373261" y="1527042"/>
                  </a:lnTo>
                  <a:lnTo>
                    <a:pt x="372133" y="1525476"/>
                  </a:lnTo>
                  <a:lnTo>
                    <a:pt x="371457" y="1523688"/>
                  </a:lnTo>
                  <a:lnTo>
                    <a:pt x="370555" y="1521899"/>
                  </a:lnTo>
                  <a:lnTo>
                    <a:pt x="369428" y="1517651"/>
                  </a:lnTo>
                  <a:lnTo>
                    <a:pt x="368526" y="1513403"/>
                  </a:lnTo>
                  <a:lnTo>
                    <a:pt x="368301" y="1508707"/>
                  </a:lnTo>
                  <a:lnTo>
                    <a:pt x="368301" y="1504012"/>
                  </a:lnTo>
                  <a:lnTo>
                    <a:pt x="368752" y="1499540"/>
                  </a:lnTo>
                  <a:lnTo>
                    <a:pt x="369654" y="1494844"/>
                  </a:lnTo>
                  <a:lnTo>
                    <a:pt x="371006" y="1490149"/>
                  </a:lnTo>
                  <a:lnTo>
                    <a:pt x="372810" y="1485901"/>
                  </a:lnTo>
                  <a:lnTo>
                    <a:pt x="374839" y="1481876"/>
                  </a:lnTo>
                  <a:lnTo>
                    <a:pt x="377093" y="1478299"/>
                  </a:lnTo>
                  <a:lnTo>
                    <a:pt x="378446" y="1476733"/>
                  </a:lnTo>
                  <a:lnTo>
                    <a:pt x="379799" y="1475168"/>
                  </a:lnTo>
                  <a:lnTo>
                    <a:pt x="381377" y="1474050"/>
                  </a:lnTo>
                  <a:lnTo>
                    <a:pt x="382955" y="1472932"/>
                  </a:lnTo>
                  <a:lnTo>
                    <a:pt x="384758" y="1471814"/>
                  </a:lnTo>
                  <a:lnTo>
                    <a:pt x="386111" y="1471144"/>
                  </a:lnTo>
                  <a:lnTo>
                    <a:pt x="388365" y="1470697"/>
                  </a:lnTo>
                  <a:lnTo>
                    <a:pt x="390169" y="1470026"/>
                  </a:lnTo>
                  <a:close/>
                  <a:moveTo>
                    <a:pt x="521556" y="1463676"/>
                  </a:moveTo>
                  <a:lnTo>
                    <a:pt x="524349" y="1463900"/>
                  </a:lnTo>
                  <a:lnTo>
                    <a:pt x="527375" y="1464798"/>
                  </a:lnTo>
                  <a:lnTo>
                    <a:pt x="529702" y="1465920"/>
                  </a:lnTo>
                  <a:lnTo>
                    <a:pt x="531796" y="1467266"/>
                  </a:lnTo>
                  <a:lnTo>
                    <a:pt x="533891" y="1469061"/>
                  </a:lnTo>
                  <a:lnTo>
                    <a:pt x="535287" y="1471080"/>
                  </a:lnTo>
                  <a:lnTo>
                    <a:pt x="536916" y="1473324"/>
                  </a:lnTo>
                  <a:lnTo>
                    <a:pt x="538080" y="1475792"/>
                  </a:lnTo>
                  <a:lnTo>
                    <a:pt x="539243" y="1478485"/>
                  </a:lnTo>
                  <a:lnTo>
                    <a:pt x="539942" y="1480953"/>
                  </a:lnTo>
                  <a:lnTo>
                    <a:pt x="540407" y="1483870"/>
                  </a:lnTo>
                  <a:lnTo>
                    <a:pt x="541105" y="1486563"/>
                  </a:lnTo>
                  <a:lnTo>
                    <a:pt x="541338" y="1489480"/>
                  </a:lnTo>
                  <a:lnTo>
                    <a:pt x="541338" y="1492397"/>
                  </a:lnTo>
                  <a:lnTo>
                    <a:pt x="541105" y="1495089"/>
                  </a:lnTo>
                  <a:lnTo>
                    <a:pt x="540640" y="1497782"/>
                  </a:lnTo>
                  <a:lnTo>
                    <a:pt x="539942" y="1502494"/>
                  </a:lnTo>
                  <a:lnTo>
                    <a:pt x="538545" y="1506757"/>
                  </a:lnTo>
                  <a:lnTo>
                    <a:pt x="536916" y="1510796"/>
                  </a:lnTo>
                  <a:lnTo>
                    <a:pt x="535054" y="1514386"/>
                  </a:lnTo>
                  <a:lnTo>
                    <a:pt x="532727" y="1517303"/>
                  </a:lnTo>
                  <a:lnTo>
                    <a:pt x="530400" y="1520220"/>
                  </a:lnTo>
                  <a:lnTo>
                    <a:pt x="527840" y="1522464"/>
                  </a:lnTo>
                  <a:lnTo>
                    <a:pt x="525280" y="1524483"/>
                  </a:lnTo>
                  <a:lnTo>
                    <a:pt x="522255" y="1525829"/>
                  </a:lnTo>
                  <a:lnTo>
                    <a:pt x="519229" y="1526951"/>
                  </a:lnTo>
                  <a:lnTo>
                    <a:pt x="516669" y="1527176"/>
                  </a:lnTo>
                  <a:lnTo>
                    <a:pt x="513644" y="1526951"/>
                  </a:lnTo>
                  <a:lnTo>
                    <a:pt x="510619" y="1526278"/>
                  </a:lnTo>
                  <a:lnTo>
                    <a:pt x="508059" y="1524932"/>
                  </a:lnTo>
                  <a:lnTo>
                    <a:pt x="505266" y="1523137"/>
                  </a:lnTo>
                  <a:lnTo>
                    <a:pt x="502939" y="1520220"/>
                  </a:lnTo>
                  <a:lnTo>
                    <a:pt x="501775" y="1518649"/>
                  </a:lnTo>
                  <a:lnTo>
                    <a:pt x="500844" y="1516854"/>
                  </a:lnTo>
                  <a:lnTo>
                    <a:pt x="498982" y="1513264"/>
                  </a:lnTo>
                  <a:lnTo>
                    <a:pt x="497819" y="1509225"/>
                  </a:lnTo>
                  <a:lnTo>
                    <a:pt x="497121" y="1504738"/>
                  </a:lnTo>
                  <a:lnTo>
                    <a:pt x="496888" y="1500250"/>
                  </a:lnTo>
                  <a:lnTo>
                    <a:pt x="497121" y="1495762"/>
                  </a:lnTo>
                  <a:lnTo>
                    <a:pt x="497586" y="1491050"/>
                  </a:lnTo>
                  <a:lnTo>
                    <a:pt x="498750" y="1486563"/>
                  </a:lnTo>
                  <a:lnTo>
                    <a:pt x="500379" y="1482299"/>
                  </a:lnTo>
                  <a:lnTo>
                    <a:pt x="502240" y="1478485"/>
                  </a:lnTo>
                  <a:lnTo>
                    <a:pt x="504335" y="1474446"/>
                  </a:lnTo>
                  <a:lnTo>
                    <a:pt x="506895" y="1471080"/>
                  </a:lnTo>
                  <a:lnTo>
                    <a:pt x="508524" y="1469958"/>
                  </a:lnTo>
                  <a:lnTo>
                    <a:pt x="510153" y="1468388"/>
                  </a:lnTo>
                  <a:lnTo>
                    <a:pt x="511782" y="1467266"/>
                  </a:lnTo>
                  <a:lnTo>
                    <a:pt x="513644" y="1466144"/>
                  </a:lnTo>
                  <a:lnTo>
                    <a:pt x="515506" y="1465246"/>
                  </a:lnTo>
                  <a:lnTo>
                    <a:pt x="517367" y="1464798"/>
                  </a:lnTo>
                  <a:lnTo>
                    <a:pt x="519229" y="1463900"/>
                  </a:lnTo>
                  <a:lnTo>
                    <a:pt x="521556" y="1463676"/>
                  </a:lnTo>
                  <a:close/>
                  <a:moveTo>
                    <a:pt x="823913" y="1454151"/>
                  </a:moveTo>
                  <a:lnTo>
                    <a:pt x="827769" y="1454376"/>
                  </a:lnTo>
                  <a:lnTo>
                    <a:pt x="830717" y="1455277"/>
                  </a:lnTo>
                  <a:lnTo>
                    <a:pt x="833665" y="1456403"/>
                  </a:lnTo>
                  <a:lnTo>
                    <a:pt x="835933" y="1457754"/>
                  </a:lnTo>
                  <a:lnTo>
                    <a:pt x="838428" y="1459555"/>
                  </a:lnTo>
                  <a:lnTo>
                    <a:pt x="840469" y="1461807"/>
                  </a:lnTo>
                  <a:lnTo>
                    <a:pt x="842283" y="1464059"/>
                  </a:lnTo>
                  <a:lnTo>
                    <a:pt x="843644" y="1466310"/>
                  </a:lnTo>
                  <a:lnTo>
                    <a:pt x="845004" y="1469012"/>
                  </a:lnTo>
                  <a:lnTo>
                    <a:pt x="845912" y="1471940"/>
                  </a:lnTo>
                  <a:lnTo>
                    <a:pt x="846819" y="1474417"/>
                  </a:lnTo>
                  <a:lnTo>
                    <a:pt x="847272" y="1477344"/>
                  </a:lnTo>
                  <a:lnTo>
                    <a:pt x="847726" y="1480046"/>
                  </a:lnTo>
                  <a:lnTo>
                    <a:pt x="847726" y="1482973"/>
                  </a:lnTo>
                  <a:lnTo>
                    <a:pt x="847726" y="1485901"/>
                  </a:lnTo>
                  <a:lnTo>
                    <a:pt x="847499" y="1488378"/>
                  </a:lnTo>
                  <a:lnTo>
                    <a:pt x="846365" y="1493332"/>
                  </a:lnTo>
                  <a:lnTo>
                    <a:pt x="845231" y="1497835"/>
                  </a:lnTo>
                  <a:lnTo>
                    <a:pt x="842963" y="1501888"/>
                  </a:lnTo>
                  <a:lnTo>
                    <a:pt x="840922" y="1505491"/>
                  </a:lnTo>
                  <a:lnTo>
                    <a:pt x="838428" y="1508869"/>
                  </a:lnTo>
                  <a:lnTo>
                    <a:pt x="835479" y="1511796"/>
                  </a:lnTo>
                  <a:lnTo>
                    <a:pt x="832304" y="1513823"/>
                  </a:lnTo>
                  <a:lnTo>
                    <a:pt x="828903" y="1515624"/>
                  </a:lnTo>
                  <a:lnTo>
                    <a:pt x="825501" y="1516975"/>
                  </a:lnTo>
                  <a:lnTo>
                    <a:pt x="822099" y="1517651"/>
                  </a:lnTo>
                  <a:lnTo>
                    <a:pt x="818697" y="1517651"/>
                  </a:lnTo>
                  <a:lnTo>
                    <a:pt x="816883" y="1517651"/>
                  </a:lnTo>
                  <a:lnTo>
                    <a:pt x="815296" y="1517200"/>
                  </a:lnTo>
                  <a:lnTo>
                    <a:pt x="813481" y="1516975"/>
                  </a:lnTo>
                  <a:lnTo>
                    <a:pt x="811894" y="1516300"/>
                  </a:lnTo>
                  <a:lnTo>
                    <a:pt x="810079" y="1515399"/>
                  </a:lnTo>
                  <a:lnTo>
                    <a:pt x="808492" y="1514273"/>
                  </a:lnTo>
                  <a:lnTo>
                    <a:pt x="807131" y="1513372"/>
                  </a:lnTo>
                  <a:lnTo>
                    <a:pt x="805771" y="1512021"/>
                  </a:lnTo>
                  <a:lnTo>
                    <a:pt x="804183" y="1510445"/>
                  </a:lnTo>
                  <a:lnTo>
                    <a:pt x="802822" y="1508869"/>
                  </a:lnTo>
                  <a:lnTo>
                    <a:pt x="801462" y="1507067"/>
                  </a:lnTo>
                  <a:lnTo>
                    <a:pt x="800554" y="1505266"/>
                  </a:lnTo>
                  <a:lnTo>
                    <a:pt x="798967" y="1501438"/>
                  </a:lnTo>
                  <a:lnTo>
                    <a:pt x="797606" y="1497160"/>
                  </a:lnTo>
                  <a:lnTo>
                    <a:pt x="796926" y="1493106"/>
                  </a:lnTo>
                  <a:lnTo>
                    <a:pt x="796926" y="1488603"/>
                  </a:lnTo>
                  <a:lnTo>
                    <a:pt x="797153" y="1484325"/>
                  </a:lnTo>
                  <a:lnTo>
                    <a:pt x="797833" y="1479821"/>
                  </a:lnTo>
                  <a:lnTo>
                    <a:pt x="798967" y="1475768"/>
                  </a:lnTo>
                  <a:lnTo>
                    <a:pt x="800781" y="1471489"/>
                  </a:lnTo>
                  <a:lnTo>
                    <a:pt x="802822" y="1467661"/>
                  </a:lnTo>
                  <a:lnTo>
                    <a:pt x="805544" y="1464284"/>
                  </a:lnTo>
                  <a:lnTo>
                    <a:pt x="808265" y="1461131"/>
                  </a:lnTo>
                  <a:lnTo>
                    <a:pt x="809853" y="1459555"/>
                  </a:lnTo>
                  <a:lnTo>
                    <a:pt x="811667" y="1458429"/>
                  </a:lnTo>
                  <a:lnTo>
                    <a:pt x="813481" y="1457303"/>
                  </a:lnTo>
                  <a:lnTo>
                    <a:pt x="815296" y="1456403"/>
                  </a:lnTo>
                  <a:lnTo>
                    <a:pt x="817563" y="1455502"/>
                  </a:lnTo>
                  <a:lnTo>
                    <a:pt x="819604" y="1455051"/>
                  </a:lnTo>
                  <a:lnTo>
                    <a:pt x="821872" y="1454376"/>
                  </a:lnTo>
                  <a:lnTo>
                    <a:pt x="823913" y="1454151"/>
                  </a:lnTo>
                  <a:close/>
                  <a:moveTo>
                    <a:pt x="2872844" y="1452563"/>
                  </a:moveTo>
                  <a:lnTo>
                    <a:pt x="2875152" y="1452563"/>
                  </a:lnTo>
                  <a:lnTo>
                    <a:pt x="2878844" y="1453013"/>
                  </a:lnTo>
                  <a:lnTo>
                    <a:pt x="2882306" y="1453914"/>
                  </a:lnTo>
                  <a:lnTo>
                    <a:pt x="2885306" y="1455265"/>
                  </a:lnTo>
                  <a:lnTo>
                    <a:pt x="2888076" y="1456841"/>
                  </a:lnTo>
                  <a:lnTo>
                    <a:pt x="2890614" y="1458868"/>
                  </a:lnTo>
                  <a:lnTo>
                    <a:pt x="2892922" y="1460894"/>
                  </a:lnTo>
                  <a:lnTo>
                    <a:pt x="2894999" y="1463146"/>
                  </a:lnTo>
                  <a:lnTo>
                    <a:pt x="2896846" y="1465848"/>
                  </a:lnTo>
                  <a:lnTo>
                    <a:pt x="2898461" y="1468325"/>
                  </a:lnTo>
                  <a:lnTo>
                    <a:pt x="2899846" y="1471252"/>
                  </a:lnTo>
                  <a:lnTo>
                    <a:pt x="2901230" y="1474180"/>
                  </a:lnTo>
                  <a:lnTo>
                    <a:pt x="2901923" y="1476882"/>
                  </a:lnTo>
                  <a:lnTo>
                    <a:pt x="2902846" y="1479809"/>
                  </a:lnTo>
                  <a:lnTo>
                    <a:pt x="2903307" y="1482737"/>
                  </a:lnTo>
                  <a:lnTo>
                    <a:pt x="2903538" y="1485439"/>
                  </a:lnTo>
                  <a:lnTo>
                    <a:pt x="2903538" y="1488141"/>
                  </a:lnTo>
                  <a:lnTo>
                    <a:pt x="2903307" y="1492869"/>
                  </a:lnTo>
                  <a:lnTo>
                    <a:pt x="2902154" y="1496923"/>
                  </a:lnTo>
                  <a:lnTo>
                    <a:pt x="2901230" y="1500751"/>
                  </a:lnTo>
                  <a:lnTo>
                    <a:pt x="2899384" y="1504354"/>
                  </a:lnTo>
                  <a:lnTo>
                    <a:pt x="2897076" y="1507281"/>
                  </a:lnTo>
                  <a:lnTo>
                    <a:pt x="2894768" y="1510208"/>
                  </a:lnTo>
                  <a:lnTo>
                    <a:pt x="2892230" y="1512235"/>
                  </a:lnTo>
                  <a:lnTo>
                    <a:pt x="2889230" y="1514036"/>
                  </a:lnTo>
                  <a:lnTo>
                    <a:pt x="2885999" y="1515387"/>
                  </a:lnTo>
                  <a:lnTo>
                    <a:pt x="2882768" y="1516063"/>
                  </a:lnTo>
                  <a:lnTo>
                    <a:pt x="2879306" y="1516063"/>
                  </a:lnTo>
                  <a:lnTo>
                    <a:pt x="2875844" y="1515838"/>
                  </a:lnTo>
                  <a:lnTo>
                    <a:pt x="2872382" y="1514712"/>
                  </a:lnTo>
                  <a:lnTo>
                    <a:pt x="2868921" y="1513361"/>
                  </a:lnTo>
                  <a:lnTo>
                    <a:pt x="2865459" y="1511109"/>
                  </a:lnTo>
                  <a:lnTo>
                    <a:pt x="2862459" y="1508407"/>
                  </a:lnTo>
                  <a:lnTo>
                    <a:pt x="2860843" y="1506830"/>
                  </a:lnTo>
                  <a:lnTo>
                    <a:pt x="2859227" y="1504804"/>
                  </a:lnTo>
                  <a:lnTo>
                    <a:pt x="2857612" y="1503002"/>
                  </a:lnTo>
                  <a:lnTo>
                    <a:pt x="2856458" y="1500751"/>
                  </a:lnTo>
                  <a:lnTo>
                    <a:pt x="2854381" y="1496698"/>
                  </a:lnTo>
                  <a:lnTo>
                    <a:pt x="2852765" y="1492194"/>
                  </a:lnTo>
                  <a:lnTo>
                    <a:pt x="2851842" y="1487690"/>
                  </a:lnTo>
                  <a:lnTo>
                    <a:pt x="2851150" y="1483187"/>
                  </a:lnTo>
                  <a:lnTo>
                    <a:pt x="2851150" y="1478458"/>
                  </a:lnTo>
                  <a:lnTo>
                    <a:pt x="2851842" y="1474180"/>
                  </a:lnTo>
                  <a:lnTo>
                    <a:pt x="2852765" y="1469901"/>
                  </a:lnTo>
                  <a:lnTo>
                    <a:pt x="2854381" y="1465848"/>
                  </a:lnTo>
                  <a:lnTo>
                    <a:pt x="2855535" y="1464047"/>
                  </a:lnTo>
                  <a:lnTo>
                    <a:pt x="2856458" y="1462245"/>
                  </a:lnTo>
                  <a:lnTo>
                    <a:pt x="2857842" y="1460669"/>
                  </a:lnTo>
                  <a:lnTo>
                    <a:pt x="2859227" y="1459093"/>
                  </a:lnTo>
                  <a:lnTo>
                    <a:pt x="2860843" y="1457742"/>
                  </a:lnTo>
                  <a:lnTo>
                    <a:pt x="2862459" y="1456391"/>
                  </a:lnTo>
                  <a:lnTo>
                    <a:pt x="2864305" y="1455490"/>
                  </a:lnTo>
                  <a:lnTo>
                    <a:pt x="2866382" y="1454364"/>
                  </a:lnTo>
                  <a:lnTo>
                    <a:pt x="2868228" y="1453689"/>
                  </a:lnTo>
                  <a:lnTo>
                    <a:pt x="2870536" y="1453013"/>
                  </a:lnTo>
                  <a:lnTo>
                    <a:pt x="2872844" y="1452563"/>
                  </a:lnTo>
                  <a:close/>
                  <a:moveTo>
                    <a:pt x="993656" y="1449388"/>
                  </a:moveTo>
                  <a:lnTo>
                    <a:pt x="997270" y="1449619"/>
                  </a:lnTo>
                  <a:lnTo>
                    <a:pt x="1000657" y="1450542"/>
                  </a:lnTo>
                  <a:lnTo>
                    <a:pt x="1003819" y="1451465"/>
                  </a:lnTo>
                  <a:lnTo>
                    <a:pt x="1006303" y="1453081"/>
                  </a:lnTo>
                  <a:lnTo>
                    <a:pt x="1009013" y="1454927"/>
                  </a:lnTo>
                  <a:lnTo>
                    <a:pt x="1011046" y="1457004"/>
                  </a:lnTo>
                  <a:lnTo>
                    <a:pt x="1012852" y="1459543"/>
                  </a:lnTo>
                  <a:lnTo>
                    <a:pt x="1014659" y="1461851"/>
                  </a:lnTo>
                  <a:lnTo>
                    <a:pt x="1016014" y="1464621"/>
                  </a:lnTo>
                  <a:lnTo>
                    <a:pt x="1016918" y="1467391"/>
                  </a:lnTo>
                  <a:lnTo>
                    <a:pt x="1017821" y="1470391"/>
                  </a:lnTo>
                  <a:lnTo>
                    <a:pt x="1018498" y="1473392"/>
                  </a:lnTo>
                  <a:lnTo>
                    <a:pt x="1018724" y="1476162"/>
                  </a:lnTo>
                  <a:lnTo>
                    <a:pt x="1019176" y="1479162"/>
                  </a:lnTo>
                  <a:lnTo>
                    <a:pt x="1019176" y="1481932"/>
                  </a:lnTo>
                  <a:lnTo>
                    <a:pt x="1018724" y="1484471"/>
                  </a:lnTo>
                  <a:lnTo>
                    <a:pt x="1017821" y="1489548"/>
                  </a:lnTo>
                  <a:lnTo>
                    <a:pt x="1016466" y="1494395"/>
                  </a:lnTo>
                  <a:lnTo>
                    <a:pt x="1014433" y="1498319"/>
                  </a:lnTo>
                  <a:lnTo>
                    <a:pt x="1012175" y="1502243"/>
                  </a:lnTo>
                  <a:lnTo>
                    <a:pt x="1009465" y="1505474"/>
                  </a:lnTo>
                  <a:lnTo>
                    <a:pt x="1006303" y="1508475"/>
                  </a:lnTo>
                  <a:lnTo>
                    <a:pt x="1003141" y="1510783"/>
                  </a:lnTo>
                  <a:lnTo>
                    <a:pt x="999754" y="1512398"/>
                  </a:lnTo>
                  <a:lnTo>
                    <a:pt x="996141" y="1513783"/>
                  </a:lnTo>
                  <a:lnTo>
                    <a:pt x="992527" y="1514476"/>
                  </a:lnTo>
                  <a:lnTo>
                    <a:pt x="988914" y="1514476"/>
                  </a:lnTo>
                  <a:lnTo>
                    <a:pt x="987107" y="1514476"/>
                  </a:lnTo>
                  <a:lnTo>
                    <a:pt x="985300" y="1514014"/>
                  </a:lnTo>
                  <a:lnTo>
                    <a:pt x="983494" y="1513553"/>
                  </a:lnTo>
                  <a:lnTo>
                    <a:pt x="981687" y="1512860"/>
                  </a:lnTo>
                  <a:lnTo>
                    <a:pt x="979880" y="1512168"/>
                  </a:lnTo>
                  <a:lnTo>
                    <a:pt x="978299" y="1511014"/>
                  </a:lnTo>
                  <a:lnTo>
                    <a:pt x="976493" y="1510090"/>
                  </a:lnTo>
                  <a:lnTo>
                    <a:pt x="974912" y="1508475"/>
                  </a:lnTo>
                  <a:lnTo>
                    <a:pt x="973331" y="1507090"/>
                  </a:lnTo>
                  <a:lnTo>
                    <a:pt x="971976" y="1505243"/>
                  </a:lnTo>
                  <a:lnTo>
                    <a:pt x="970621" y="1503628"/>
                  </a:lnTo>
                  <a:lnTo>
                    <a:pt x="969492" y="1501781"/>
                  </a:lnTo>
                  <a:lnTo>
                    <a:pt x="968363" y="1499704"/>
                  </a:lnTo>
                  <a:lnTo>
                    <a:pt x="967685" y="1497858"/>
                  </a:lnTo>
                  <a:lnTo>
                    <a:pt x="966330" y="1493472"/>
                  </a:lnTo>
                  <a:lnTo>
                    <a:pt x="965427" y="1489087"/>
                  </a:lnTo>
                  <a:lnTo>
                    <a:pt x="965201" y="1484471"/>
                  </a:lnTo>
                  <a:lnTo>
                    <a:pt x="965427" y="1479854"/>
                  </a:lnTo>
                  <a:lnTo>
                    <a:pt x="966330" y="1475469"/>
                  </a:lnTo>
                  <a:lnTo>
                    <a:pt x="967233" y="1471084"/>
                  </a:lnTo>
                  <a:lnTo>
                    <a:pt x="969266" y="1466929"/>
                  </a:lnTo>
                  <a:lnTo>
                    <a:pt x="971524" y="1463236"/>
                  </a:lnTo>
                  <a:lnTo>
                    <a:pt x="974009" y="1459543"/>
                  </a:lnTo>
                  <a:lnTo>
                    <a:pt x="975364" y="1457928"/>
                  </a:lnTo>
                  <a:lnTo>
                    <a:pt x="977170" y="1456312"/>
                  </a:lnTo>
                  <a:lnTo>
                    <a:pt x="978751" y="1454927"/>
                  </a:lnTo>
                  <a:lnTo>
                    <a:pt x="980558" y="1453542"/>
                  </a:lnTo>
                  <a:lnTo>
                    <a:pt x="982590" y="1452619"/>
                  </a:lnTo>
                  <a:lnTo>
                    <a:pt x="984397" y="1451465"/>
                  </a:lnTo>
                  <a:lnTo>
                    <a:pt x="986655" y="1450773"/>
                  </a:lnTo>
                  <a:lnTo>
                    <a:pt x="988914" y="1450080"/>
                  </a:lnTo>
                  <a:lnTo>
                    <a:pt x="991172" y="1449619"/>
                  </a:lnTo>
                  <a:lnTo>
                    <a:pt x="993656" y="1449388"/>
                  </a:lnTo>
                  <a:close/>
                  <a:moveTo>
                    <a:pt x="2514600" y="1444625"/>
                  </a:moveTo>
                  <a:lnTo>
                    <a:pt x="2518682" y="1445077"/>
                  </a:lnTo>
                  <a:lnTo>
                    <a:pt x="2522764" y="1445981"/>
                  </a:lnTo>
                  <a:lnTo>
                    <a:pt x="2526393" y="1447336"/>
                  </a:lnTo>
                  <a:lnTo>
                    <a:pt x="2529341" y="1448918"/>
                  </a:lnTo>
                  <a:lnTo>
                    <a:pt x="2532289" y="1450726"/>
                  </a:lnTo>
                  <a:lnTo>
                    <a:pt x="2535010" y="1452986"/>
                  </a:lnTo>
                  <a:lnTo>
                    <a:pt x="2537278" y="1455246"/>
                  </a:lnTo>
                  <a:lnTo>
                    <a:pt x="2539319" y="1457732"/>
                  </a:lnTo>
                  <a:lnTo>
                    <a:pt x="2541134" y="1460443"/>
                  </a:lnTo>
                  <a:lnTo>
                    <a:pt x="2542721" y="1463155"/>
                  </a:lnTo>
                  <a:lnTo>
                    <a:pt x="2544082" y="1466093"/>
                  </a:lnTo>
                  <a:lnTo>
                    <a:pt x="2545216" y="1468804"/>
                  </a:lnTo>
                  <a:lnTo>
                    <a:pt x="2545669" y="1471968"/>
                  </a:lnTo>
                  <a:lnTo>
                    <a:pt x="2546123" y="1474680"/>
                  </a:lnTo>
                  <a:lnTo>
                    <a:pt x="2546350" y="1477392"/>
                  </a:lnTo>
                  <a:lnTo>
                    <a:pt x="2546350" y="1480103"/>
                  </a:lnTo>
                  <a:lnTo>
                    <a:pt x="2546123" y="1482589"/>
                  </a:lnTo>
                  <a:lnTo>
                    <a:pt x="2545896" y="1485075"/>
                  </a:lnTo>
                  <a:lnTo>
                    <a:pt x="2545443" y="1487109"/>
                  </a:lnTo>
                  <a:lnTo>
                    <a:pt x="2544535" y="1489143"/>
                  </a:lnTo>
                  <a:lnTo>
                    <a:pt x="2543855" y="1491176"/>
                  </a:lnTo>
                  <a:lnTo>
                    <a:pt x="2542721" y="1493436"/>
                  </a:lnTo>
                  <a:lnTo>
                    <a:pt x="2541814" y="1495244"/>
                  </a:lnTo>
                  <a:lnTo>
                    <a:pt x="2540680" y="1496600"/>
                  </a:lnTo>
                  <a:lnTo>
                    <a:pt x="2537732" y="1499764"/>
                  </a:lnTo>
                  <a:lnTo>
                    <a:pt x="2534784" y="1502701"/>
                  </a:lnTo>
                  <a:lnTo>
                    <a:pt x="2531382" y="1504735"/>
                  </a:lnTo>
                  <a:lnTo>
                    <a:pt x="2527527" y="1506317"/>
                  </a:lnTo>
                  <a:lnTo>
                    <a:pt x="2523671" y="1507673"/>
                  </a:lnTo>
                  <a:lnTo>
                    <a:pt x="2519589" y="1508125"/>
                  </a:lnTo>
                  <a:lnTo>
                    <a:pt x="2515280" y="1508125"/>
                  </a:lnTo>
                  <a:lnTo>
                    <a:pt x="2511198" y="1507673"/>
                  </a:lnTo>
                  <a:lnTo>
                    <a:pt x="2509157" y="1507221"/>
                  </a:lnTo>
                  <a:lnTo>
                    <a:pt x="2507343" y="1506317"/>
                  </a:lnTo>
                  <a:lnTo>
                    <a:pt x="2505075" y="1505639"/>
                  </a:lnTo>
                  <a:lnTo>
                    <a:pt x="2503034" y="1504509"/>
                  </a:lnTo>
                  <a:lnTo>
                    <a:pt x="2501219" y="1503153"/>
                  </a:lnTo>
                  <a:lnTo>
                    <a:pt x="2499405" y="1502023"/>
                  </a:lnTo>
                  <a:lnTo>
                    <a:pt x="2497591" y="1500441"/>
                  </a:lnTo>
                  <a:lnTo>
                    <a:pt x="2495777" y="1498860"/>
                  </a:lnTo>
                  <a:lnTo>
                    <a:pt x="2493962" y="1497052"/>
                  </a:lnTo>
                  <a:lnTo>
                    <a:pt x="2492602" y="1495244"/>
                  </a:lnTo>
                  <a:lnTo>
                    <a:pt x="2491241" y="1492984"/>
                  </a:lnTo>
                  <a:lnTo>
                    <a:pt x="2490107" y="1491176"/>
                  </a:lnTo>
                  <a:lnTo>
                    <a:pt x="2488973" y="1489143"/>
                  </a:lnTo>
                  <a:lnTo>
                    <a:pt x="2488293" y="1486883"/>
                  </a:lnTo>
                  <a:lnTo>
                    <a:pt x="2486932" y="1482589"/>
                  </a:lnTo>
                  <a:lnTo>
                    <a:pt x="2486025" y="1478296"/>
                  </a:lnTo>
                  <a:lnTo>
                    <a:pt x="2486025" y="1473776"/>
                  </a:lnTo>
                  <a:lnTo>
                    <a:pt x="2486252" y="1469482"/>
                  </a:lnTo>
                  <a:lnTo>
                    <a:pt x="2487385" y="1465189"/>
                  </a:lnTo>
                  <a:lnTo>
                    <a:pt x="2488973" y="1461121"/>
                  </a:lnTo>
                  <a:lnTo>
                    <a:pt x="2490107" y="1459313"/>
                  </a:lnTo>
                  <a:lnTo>
                    <a:pt x="2491014" y="1457506"/>
                  </a:lnTo>
                  <a:lnTo>
                    <a:pt x="2492375" y="1455698"/>
                  </a:lnTo>
                  <a:lnTo>
                    <a:pt x="2493735" y="1454116"/>
                  </a:lnTo>
                  <a:lnTo>
                    <a:pt x="2495323" y="1452534"/>
                  </a:lnTo>
                  <a:lnTo>
                    <a:pt x="2496910" y="1450952"/>
                  </a:lnTo>
                  <a:lnTo>
                    <a:pt x="2498725" y="1449596"/>
                  </a:lnTo>
                  <a:lnTo>
                    <a:pt x="2500539" y="1448466"/>
                  </a:lnTo>
                  <a:lnTo>
                    <a:pt x="2502580" y="1447562"/>
                  </a:lnTo>
                  <a:lnTo>
                    <a:pt x="2504621" y="1446433"/>
                  </a:lnTo>
                  <a:lnTo>
                    <a:pt x="2506889" y="1445755"/>
                  </a:lnTo>
                  <a:lnTo>
                    <a:pt x="2509384" y="1445077"/>
                  </a:lnTo>
                  <a:lnTo>
                    <a:pt x="2511878" y="1444851"/>
                  </a:lnTo>
                  <a:lnTo>
                    <a:pt x="2514600" y="1444625"/>
                  </a:lnTo>
                  <a:close/>
                  <a:moveTo>
                    <a:pt x="2341211" y="1443038"/>
                  </a:moveTo>
                  <a:lnTo>
                    <a:pt x="2345338" y="1443488"/>
                  </a:lnTo>
                  <a:lnTo>
                    <a:pt x="2349466" y="1444389"/>
                  </a:lnTo>
                  <a:lnTo>
                    <a:pt x="2353135" y="1445515"/>
                  </a:lnTo>
                  <a:lnTo>
                    <a:pt x="2356345" y="1447091"/>
                  </a:lnTo>
                  <a:lnTo>
                    <a:pt x="2359326" y="1449343"/>
                  </a:lnTo>
                  <a:lnTo>
                    <a:pt x="2362078" y="1451369"/>
                  </a:lnTo>
                  <a:lnTo>
                    <a:pt x="2364371" y="1453621"/>
                  </a:lnTo>
                  <a:lnTo>
                    <a:pt x="2366435" y="1456098"/>
                  </a:lnTo>
                  <a:lnTo>
                    <a:pt x="2368498" y="1458800"/>
                  </a:lnTo>
                  <a:lnTo>
                    <a:pt x="2369645" y="1461502"/>
                  </a:lnTo>
                  <a:lnTo>
                    <a:pt x="2371021" y="1464204"/>
                  </a:lnTo>
                  <a:lnTo>
                    <a:pt x="2372167" y="1467132"/>
                  </a:lnTo>
                  <a:lnTo>
                    <a:pt x="2372855" y="1470059"/>
                  </a:lnTo>
                  <a:lnTo>
                    <a:pt x="2373084" y="1472761"/>
                  </a:lnTo>
                  <a:lnTo>
                    <a:pt x="2373314" y="1475688"/>
                  </a:lnTo>
                  <a:lnTo>
                    <a:pt x="2373314" y="1478391"/>
                  </a:lnTo>
                  <a:lnTo>
                    <a:pt x="2373084" y="1480868"/>
                  </a:lnTo>
                  <a:lnTo>
                    <a:pt x="2372626" y="1483119"/>
                  </a:lnTo>
                  <a:lnTo>
                    <a:pt x="2372167" y="1485596"/>
                  </a:lnTo>
                  <a:lnTo>
                    <a:pt x="2371250" y="1487848"/>
                  </a:lnTo>
                  <a:lnTo>
                    <a:pt x="2370333" y="1489875"/>
                  </a:lnTo>
                  <a:lnTo>
                    <a:pt x="2369186" y="1492126"/>
                  </a:lnTo>
                  <a:lnTo>
                    <a:pt x="2367810" y="1493928"/>
                  </a:lnTo>
                  <a:lnTo>
                    <a:pt x="2366435" y="1495729"/>
                  </a:lnTo>
                  <a:lnTo>
                    <a:pt x="2365288" y="1497305"/>
                  </a:lnTo>
                  <a:lnTo>
                    <a:pt x="2363683" y="1498882"/>
                  </a:lnTo>
                  <a:lnTo>
                    <a:pt x="2361848" y="1500233"/>
                  </a:lnTo>
                  <a:lnTo>
                    <a:pt x="2360243" y="1501359"/>
                  </a:lnTo>
                  <a:lnTo>
                    <a:pt x="2358409" y="1502710"/>
                  </a:lnTo>
                  <a:lnTo>
                    <a:pt x="2356345" y="1503385"/>
                  </a:lnTo>
                  <a:lnTo>
                    <a:pt x="2352217" y="1504962"/>
                  </a:lnTo>
                  <a:lnTo>
                    <a:pt x="2348090" y="1506087"/>
                  </a:lnTo>
                  <a:lnTo>
                    <a:pt x="2343504" y="1506538"/>
                  </a:lnTo>
                  <a:lnTo>
                    <a:pt x="2341440" y="1506313"/>
                  </a:lnTo>
                  <a:lnTo>
                    <a:pt x="2339147" y="1506313"/>
                  </a:lnTo>
                  <a:lnTo>
                    <a:pt x="2336854" y="1505862"/>
                  </a:lnTo>
                  <a:lnTo>
                    <a:pt x="2334790" y="1505187"/>
                  </a:lnTo>
                  <a:lnTo>
                    <a:pt x="2332726" y="1504511"/>
                  </a:lnTo>
                  <a:lnTo>
                    <a:pt x="2330433" y="1503610"/>
                  </a:lnTo>
                  <a:lnTo>
                    <a:pt x="2328599" y="1502710"/>
                  </a:lnTo>
                  <a:lnTo>
                    <a:pt x="2326306" y="1501359"/>
                  </a:lnTo>
                  <a:lnTo>
                    <a:pt x="2324242" y="1500008"/>
                  </a:lnTo>
                  <a:lnTo>
                    <a:pt x="2322408" y="1498431"/>
                  </a:lnTo>
                  <a:lnTo>
                    <a:pt x="2320573" y="1496630"/>
                  </a:lnTo>
                  <a:lnTo>
                    <a:pt x="2318968" y="1494829"/>
                  </a:lnTo>
                  <a:lnTo>
                    <a:pt x="2317363" y="1493027"/>
                  </a:lnTo>
                  <a:lnTo>
                    <a:pt x="2316446" y="1491001"/>
                  </a:lnTo>
                  <a:lnTo>
                    <a:pt x="2314152" y="1487173"/>
                  </a:lnTo>
                  <a:lnTo>
                    <a:pt x="2312777" y="1483119"/>
                  </a:lnTo>
                  <a:lnTo>
                    <a:pt x="2311630" y="1478841"/>
                  </a:lnTo>
                  <a:lnTo>
                    <a:pt x="2311401" y="1474563"/>
                  </a:lnTo>
                  <a:lnTo>
                    <a:pt x="2311630" y="1470509"/>
                  </a:lnTo>
                  <a:lnTo>
                    <a:pt x="2312089" y="1466456"/>
                  </a:lnTo>
                  <a:lnTo>
                    <a:pt x="2313465" y="1462178"/>
                  </a:lnTo>
                  <a:lnTo>
                    <a:pt x="2315070" y="1458575"/>
                  </a:lnTo>
                  <a:lnTo>
                    <a:pt x="2317363" y="1454972"/>
                  </a:lnTo>
                  <a:lnTo>
                    <a:pt x="2320114" y="1451820"/>
                  </a:lnTo>
                  <a:lnTo>
                    <a:pt x="2321720" y="1450243"/>
                  </a:lnTo>
                  <a:lnTo>
                    <a:pt x="2323554" y="1448892"/>
                  </a:lnTo>
                  <a:lnTo>
                    <a:pt x="2325159" y="1447766"/>
                  </a:lnTo>
                  <a:lnTo>
                    <a:pt x="2327223" y="1446641"/>
                  </a:lnTo>
                  <a:lnTo>
                    <a:pt x="2329057" y="1445515"/>
                  </a:lnTo>
                  <a:lnTo>
                    <a:pt x="2331350" y="1444839"/>
                  </a:lnTo>
                  <a:lnTo>
                    <a:pt x="2333644" y="1444389"/>
                  </a:lnTo>
                  <a:lnTo>
                    <a:pt x="2335937" y="1443488"/>
                  </a:lnTo>
                  <a:lnTo>
                    <a:pt x="2338459" y="1443263"/>
                  </a:lnTo>
                  <a:lnTo>
                    <a:pt x="2341211" y="1443038"/>
                  </a:lnTo>
                  <a:close/>
                  <a:moveTo>
                    <a:pt x="1549627" y="1443038"/>
                  </a:moveTo>
                  <a:lnTo>
                    <a:pt x="1553936" y="1443263"/>
                  </a:lnTo>
                  <a:lnTo>
                    <a:pt x="1557565" y="1443938"/>
                  </a:lnTo>
                  <a:lnTo>
                    <a:pt x="1560966" y="1445290"/>
                  </a:lnTo>
                  <a:lnTo>
                    <a:pt x="1564141" y="1446866"/>
                  </a:lnTo>
                  <a:lnTo>
                    <a:pt x="1566863" y="1448667"/>
                  </a:lnTo>
                  <a:lnTo>
                    <a:pt x="1569584" y="1450694"/>
                  </a:lnTo>
                  <a:lnTo>
                    <a:pt x="1571625" y="1453171"/>
                  </a:lnTo>
                  <a:lnTo>
                    <a:pt x="1573666" y="1455423"/>
                  </a:lnTo>
                  <a:lnTo>
                    <a:pt x="1575254" y="1457899"/>
                  </a:lnTo>
                  <a:lnTo>
                    <a:pt x="1576615" y="1460827"/>
                  </a:lnTo>
                  <a:lnTo>
                    <a:pt x="1577748" y="1463754"/>
                  </a:lnTo>
                  <a:lnTo>
                    <a:pt x="1578429" y="1466456"/>
                  </a:lnTo>
                  <a:lnTo>
                    <a:pt x="1578882" y="1469383"/>
                  </a:lnTo>
                  <a:lnTo>
                    <a:pt x="1579563" y="1472311"/>
                  </a:lnTo>
                  <a:lnTo>
                    <a:pt x="1579563" y="1474788"/>
                  </a:lnTo>
                  <a:lnTo>
                    <a:pt x="1579109" y="1477715"/>
                  </a:lnTo>
                  <a:lnTo>
                    <a:pt x="1578882" y="1480192"/>
                  </a:lnTo>
                  <a:lnTo>
                    <a:pt x="1578429" y="1482669"/>
                  </a:lnTo>
                  <a:lnTo>
                    <a:pt x="1577748" y="1485146"/>
                  </a:lnTo>
                  <a:lnTo>
                    <a:pt x="1576841" y="1487398"/>
                  </a:lnTo>
                  <a:lnTo>
                    <a:pt x="1575707" y="1489649"/>
                  </a:lnTo>
                  <a:lnTo>
                    <a:pt x="1574573" y="1491676"/>
                  </a:lnTo>
                  <a:lnTo>
                    <a:pt x="1573440" y="1493477"/>
                  </a:lnTo>
                  <a:lnTo>
                    <a:pt x="1571852" y="1495279"/>
                  </a:lnTo>
                  <a:lnTo>
                    <a:pt x="1570265" y="1497080"/>
                  </a:lnTo>
                  <a:lnTo>
                    <a:pt x="1568677" y="1498657"/>
                  </a:lnTo>
                  <a:lnTo>
                    <a:pt x="1567090" y="1500008"/>
                  </a:lnTo>
                  <a:lnTo>
                    <a:pt x="1565275" y="1501359"/>
                  </a:lnTo>
                  <a:lnTo>
                    <a:pt x="1561647" y="1503610"/>
                  </a:lnTo>
                  <a:lnTo>
                    <a:pt x="1557565" y="1505187"/>
                  </a:lnTo>
                  <a:lnTo>
                    <a:pt x="1553256" y="1506313"/>
                  </a:lnTo>
                  <a:lnTo>
                    <a:pt x="1551215" y="1506538"/>
                  </a:lnTo>
                  <a:lnTo>
                    <a:pt x="1549173" y="1506538"/>
                  </a:lnTo>
                  <a:lnTo>
                    <a:pt x="1547132" y="1506538"/>
                  </a:lnTo>
                  <a:lnTo>
                    <a:pt x="1545091" y="1506538"/>
                  </a:lnTo>
                  <a:lnTo>
                    <a:pt x="1542823" y="1505862"/>
                  </a:lnTo>
                  <a:lnTo>
                    <a:pt x="1540782" y="1505412"/>
                  </a:lnTo>
                  <a:lnTo>
                    <a:pt x="1538741" y="1504962"/>
                  </a:lnTo>
                  <a:lnTo>
                    <a:pt x="1536700" y="1503836"/>
                  </a:lnTo>
                  <a:lnTo>
                    <a:pt x="1534659" y="1502935"/>
                  </a:lnTo>
                  <a:lnTo>
                    <a:pt x="1532618" y="1501584"/>
                  </a:lnTo>
                  <a:lnTo>
                    <a:pt x="1530577" y="1500233"/>
                  </a:lnTo>
                  <a:lnTo>
                    <a:pt x="1528990" y="1498657"/>
                  </a:lnTo>
                  <a:lnTo>
                    <a:pt x="1527175" y="1496855"/>
                  </a:lnTo>
                  <a:lnTo>
                    <a:pt x="1525588" y="1495054"/>
                  </a:lnTo>
                  <a:lnTo>
                    <a:pt x="1524454" y="1493252"/>
                  </a:lnTo>
                  <a:lnTo>
                    <a:pt x="1523093" y="1491451"/>
                  </a:lnTo>
                  <a:lnTo>
                    <a:pt x="1521279" y="1487623"/>
                  </a:lnTo>
                  <a:lnTo>
                    <a:pt x="1520145" y="1483344"/>
                  </a:lnTo>
                  <a:lnTo>
                    <a:pt x="1519465" y="1479291"/>
                  </a:lnTo>
                  <a:lnTo>
                    <a:pt x="1519238" y="1474788"/>
                  </a:lnTo>
                  <a:lnTo>
                    <a:pt x="1519465" y="1470735"/>
                  </a:lnTo>
                  <a:lnTo>
                    <a:pt x="1520372" y="1466456"/>
                  </a:lnTo>
                  <a:lnTo>
                    <a:pt x="1521732" y="1462403"/>
                  </a:lnTo>
                  <a:lnTo>
                    <a:pt x="1523547" y="1458800"/>
                  </a:lnTo>
                  <a:lnTo>
                    <a:pt x="1526041" y="1455197"/>
                  </a:lnTo>
                  <a:lnTo>
                    <a:pt x="1528763" y="1452045"/>
                  </a:lnTo>
                  <a:lnTo>
                    <a:pt x="1532165" y="1449118"/>
                  </a:lnTo>
                  <a:lnTo>
                    <a:pt x="1533979" y="1447992"/>
                  </a:lnTo>
                  <a:lnTo>
                    <a:pt x="1535793" y="1446641"/>
                  </a:lnTo>
                  <a:lnTo>
                    <a:pt x="1537834" y="1445740"/>
                  </a:lnTo>
                  <a:lnTo>
                    <a:pt x="1540102" y="1444839"/>
                  </a:lnTo>
                  <a:lnTo>
                    <a:pt x="1542370" y="1443938"/>
                  </a:lnTo>
                  <a:lnTo>
                    <a:pt x="1544638" y="1443488"/>
                  </a:lnTo>
                  <a:lnTo>
                    <a:pt x="1547132" y="1443263"/>
                  </a:lnTo>
                  <a:lnTo>
                    <a:pt x="1549627" y="1443038"/>
                  </a:lnTo>
                  <a:close/>
                  <a:moveTo>
                    <a:pt x="25173" y="1443038"/>
                  </a:moveTo>
                  <a:lnTo>
                    <a:pt x="25400" y="1443945"/>
                  </a:lnTo>
                  <a:lnTo>
                    <a:pt x="25400" y="1445079"/>
                  </a:lnTo>
                  <a:lnTo>
                    <a:pt x="25173" y="1449161"/>
                  </a:lnTo>
                  <a:lnTo>
                    <a:pt x="24039" y="1460273"/>
                  </a:lnTo>
                  <a:lnTo>
                    <a:pt x="21771" y="1477056"/>
                  </a:lnTo>
                  <a:lnTo>
                    <a:pt x="20411" y="1485447"/>
                  </a:lnTo>
                  <a:lnTo>
                    <a:pt x="18823" y="1494745"/>
                  </a:lnTo>
                  <a:lnTo>
                    <a:pt x="17236" y="1502682"/>
                  </a:lnTo>
                  <a:lnTo>
                    <a:pt x="16782" y="1505177"/>
                  </a:lnTo>
                  <a:lnTo>
                    <a:pt x="15875" y="1506538"/>
                  </a:lnTo>
                  <a:lnTo>
                    <a:pt x="15875" y="1505177"/>
                  </a:lnTo>
                  <a:lnTo>
                    <a:pt x="15875" y="1502909"/>
                  </a:lnTo>
                  <a:lnTo>
                    <a:pt x="16555" y="1495652"/>
                  </a:lnTo>
                  <a:lnTo>
                    <a:pt x="17689" y="1485673"/>
                  </a:lnTo>
                  <a:lnTo>
                    <a:pt x="19277" y="1474334"/>
                  </a:lnTo>
                  <a:lnTo>
                    <a:pt x="21091" y="1463222"/>
                  </a:lnTo>
                  <a:lnTo>
                    <a:pt x="22678" y="1453470"/>
                  </a:lnTo>
                  <a:lnTo>
                    <a:pt x="24266" y="1446440"/>
                  </a:lnTo>
                  <a:lnTo>
                    <a:pt x="24946" y="1444172"/>
                  </a:lnTo>
                  <a:lnTo>
                    <a:pt x="25173" y="1443038"/>
                  </a:lnTo>
                  <a:close/>
                  <a:moveTo>
                    <a:pt x="1745571" y="1441450"/>
                  </a:moveTo>
                  <a:lnTo>
                    <a:pt x="1749653" y="1441675"/>
                  </a:lnTo>
                  <a:lnTo>
                    <a:pt x="1753735" y="1442576"/>
                  </a:lnTo>
                  <a:lnTo>
                    <a:pt x="1757364" y="1443702"/>
                  </a:lnTo>
                  <a:lnTo>
                    <a:pt x="1760539" y="1445278"/>
                  </a:lnTo>
                  <a:lnTo>
                    <a:pt x="1763260" y="1447079"/>
                  </a:lnTo>
                  <a:lnTo>
                    <a:pt x="1765982" y="1449331"/>
                  </a:lnTo>
                  <a:lnTo>
                    <a:pt x="1768249" y="1451583"/>
                  </a:lnTo>
                  <a:lnTo>
                    <a:pt x="1770064" y="1454060"/>
                  </a:lnTo>
                  <a:lnTo>
                    <a:pt x="1771878" y="1456762"/>
                  </a:lnTo>
                  <a:lnTo>
                    <a:pt x="1773239" y="1459239"/>
                  </a:lnTo>
                  <a:lnTo>
                    <a:pt x="1774373" y="1462166"/>
                  </a:lnTo>
                  <a:lnTo>
                    <a:pt x="1775280" y="1465093"/>
                  </a:lnTo>
                  <a:lnTo>
                    <a:pt x="1775960" y="1467795"/>
                  </a:lnTo>
                  <a:lnTo>
                    <a:pt x="1776187" y="1470723"/>
                  </a:lnTo>
                  <a:lnTo>
                    <a:pt x="1776414" y="1473650"/>
                  </a:lnTo>
                  <a:lnTo>
                    <a:pt x="1776187" y="1476127"/>
                  </a:lnTo>
                  <a:lnTo>
                    <a:pt x="1775960" y="1478829"/>
                  </a:lnTo>
                  <a:lnTo>
                    <a:pt x="1775280" y="1481306"/>
                  </a:lnTo>
                  <a:lnTo>
                    <a:pt x="1774599" y="1483783"/>
                  </a:lnTo>
                  <a:lnTo>
                    <a:pt x="1773692" y="1486035"/>
                  </a:lnTo>
                  <a:lnTo>
                    <a:pt x="1772785" y="1488061"/>
                  </a:lnTo>
                  <a:lnTo>
                    <a:pt x="1771651" y="1490313"/>
                  </a:lnTo>
                  <a:lnTo>
                    <a:pt x="1770290" y="1492340"/>
                  </a:lnTo>
                  <a:lnTo>
                    <a:pt x="1768703" y="1494141"/>
                  </a:lnTo>
                  <a:lnTo>
                    <a:pt x="1767569" y="1495717"/>
                  </a:lnTo>
                  <a:lnTo>
                    <a:pt x="1765755" y="1497294"/>
                  </a:lnTo>
                  <a:lnTo>
                    <a:pt x="1764167" y="1498870"/>
                  </a:lnTo>
                  <a:lnTo>
                    <a:pt x="1762353" y="1499996"/>
                  </a:lnTo>
                  <a:lnTo>
                    <a:pt x="1760539" y="1501122"/>
                  </a:lnTo>
                  <a:lnTo>
                    <a:pt x="1758271" y="1502248"/>
                  </a:lnTo>
                  <a:lnTo>
                    <a:pt x="1754415" y="1503599"/>
                  </a:lnTo>
                  <a:lnTo>
                    <a:pt x="1750333" y="1504725"/>
                  </a:lnTo>
                  <a:lnTo>
                    <a:pt x="1748292" y="1504950"/>
                  </a:lnTo>
                  <a:lnTo>
                    <a:pt x="1745797" y="1504950"/>
                  </a:lnTo>
                  <a:lnTo>
                    <a:pt x="1743756" y="1504950"/>
                  </a:lnTo>
                  <a:lnTo>
                    <a:pt x="1741488" y="1504950"/>
                  </a:lnTo>
                  <a:lnTo>
                    <a:pt x="1739221" y="1504499"/>
                  </a:lnTo>
                  <a:lnTo>
                    <a:pt x="1737180" y="1504049"/>
                  </a:lnTo>
                  <a:lnTo>
                    <a:pt x="1735138" y="1503148"/>
                  </a:lnTo>
                  <a:lnTo>
                    <a:pt x="1733097" y="1502473"/>
                  </a:lnTo>
                  <a:lnTo>
                    <a:pt x="1731056" y="1501347"/>
                  </a:lnTo>
                  <a:lnTo>
                    <a:pt x="1728788" y="1499996"/>
                  </a:lnTo>
                  <a:lnTo>
                    <a:pt x="1726974" y="1498870"/>
                  </a:lnTo>
                  <a:lnTo>
                    <a:pt x="1725160" y="1497294"/>
                  </a:lnTo>
                  <a:lnTo>
                    <a:pt x="1723345" y="1495492"/>
                  </a:lnTo>
                  <a:lnTo>
                    <a:pt x="1721758" y="1493241"/>
                  </a:lnTo>
                  <a:lnTo>
                    <a:pt x="1720170" y="1491439"/>
                  </a:lnTo>
                  <a:lnTo>
                    <a:pt x="1719263" y="1489638"/>
                  </a:lnTo>
                  <a:lnTo>
                    <a:pt x="1716995" y="1485810"/>
                  </a:lnTo>
                  <a:lnTo>
                    <a:pt x="1715861" y="1481756"/>
                  </a:lnTo>
                  <a:lnTo>
                    <a:pt x="1714954" y="1477253"/>
                  </a:lnTo>
                  <a:lnTo>
                    <a:pt x="1714501" y="1473200"/>
                  </a:lnTo>
                  <a:lnTo>
                    <a:pt x="1714728" y="1468921"/>
                  </a:lnTo>
                  <a:lnTo>
                    <a:pt x="1715861" y="1464868"/>
                  </a:lnTo>
                  <a:lnTo>
                    <a:pt x="1716995" y="1460590"/>
                  </a:lnTo>
                  <a:lnTo>
                    <a:pt x="1719037" y="1456987"/>
                  </a:lnTo>
                  <a:lnTo>
                    <a:pt x="1721304" y="1453384"/>
                  </a:lnTo>
                  <a:lnTo>
                    <a:pt x="1724253" y="1450232"/>
                  </a:lnTo>
                  <a:lnTo>
                    <a:pt x="1725613" y="1448655"/>
                  </a:lnTo>
                  <a:lnTo>
                    <a:pt x="1727654" y="1447530"/>
                  </a:lnTo>
                  <a:lnTo>
                    <a:pt x="1729469" y="1446178"/>
                  </a:lnTo>
                  <a:lnTo>
                    <a:pt x="1731283" y="1445053"/>
                  </a:lnTo>
                  <a:lnTo>
                    <a:pt x="1733551" y="1444152"/>
                  </a:lnTo>
                  <a:lnTo>
                    <a:pt x="1735592" y="1443251"/>
                  </a:lnTo>
                  <a:lnTo>
                    <a:pt x="1738087" y="1442576"/>
                  </a:lnTo>
                  <a:lnTo>
                    <a:pt x="1740355" y="1441900"/>
                  </a:lnTo>
                  <a:lnTo>
                    <a:pt x="1742849" y="1441675"/>
                  </a:lnTo>
                  <a:lnTo>
                    <a:pt x="1745571" y="1441450"/>
                  </a:lnTo>
                  <a:close/>
                  <a:moveTo>
                    <a:pt x="42410" y="1436688"/>
                  </a:moveTo>
                  <a:lnTo>
                    <a:pt x="42863" y="1436915"/>
                  </a:lnTo>
                  <a:lnTo>
                    <a:pt x="43544" y="1437822"/>
                  </a:lnTo>
                  <a:lnTo>
                    <a:pt x="43997" y="1438956"/>
                  </a:lnTo>
                  <a:lnTo>
                    <a:pt x="44224" y="1440316"/>
                  </a:lnTo>
                  <a:lnTo>
                    <a:pt x="44451" y="1444172"/>
                  </a:lnTo>
                  <a:lnTo>
                    <a:pt x="44451" y="1448707"/>
                  </a:lnTo>
                  <a:lnTo>
                    <a:pt x="43997" y="1453923"/>
                  </a:lnTo>
                  <a:lnTo>
                    <a:pt x="43544" y="1459366"/>
                  </a:lnTo>
                  <a:lnTo>
                    <a:pt x="42183" y="1470479"/>
                  </a:lnTo>
                  <a:lnTo>
                    <a:pt x="41049" y="1477282"/>
                  </a:lnTo>
                  <a:lnTo>
                    <a:pt x="39688" y="1483179"/>
                  </a:lnTo>
                  <a:lnTo>
                    <a:pt x="38554" y="1488622"/>
                  </a:lnTo>
                  <a:lnTo>
                    <a:pt x="37194" y="1493157"/>
                  </a:lnTo>
                  <a:lnTo>
                    <a:pt x="35833" y="1496786"/>
                  </a:lnTo>
                  <a:lnTo>
                    <a:pt x="34472" y="1499281"/>
                  </a:lnTo>
                  <a:lnTo>
                    <a:pt x="34019" y="1499734"/>
                  </a:lnTo>
                  <a:lnTo>
                    <a:pt x="33565" y="1500188"/>
                  </a:lnTo>
                  <a:lnTo>
                    <a:pt x="33112" y="1500188"/>
                  </a:lnTo>
                  <a:lnTo>
                    <a:pt x="32431" y="1499734"/>
                  </a:lnTo>
                  <a:lnTo>
                    <a:pt x="31978" y="1498373"/>
                  </a:lnTo>
                  <a:lnTo>
                    <a:pt x="31751" y="1496106"/>
                  </a:lnTo>
                  <a:lnTo>
                    <a:pt x="31751" y="1492704"/>
                  </a:lnTo>
                  <a:lnTo>
                    <a:pt x="31751" y="1488395"/>
                  </a:lnTo>
                  <a:lnTo>
                    <a:pt x="32204" y="1478870"/>
                  </a:lnTo>
                  <a:lnTo>
                    <a:pt x="33565" y="1467984"/>
                  </a:lnTo>
                  <a:lnTo>
                    <a:pt x="35379" y="1457325"/>
                  </a:lnTo>
                  <a:lnTo>
                    <a:pt x="36060" y="1452336"/>
                  </a:lnTo>
                  <a:lnTo>
                    <a:pt x="37421" y="1447800"/>
                  </a:lnTo>
                  <a:lnTo>
                    <a:pt x="38554" y="1443718"/>
                  </a:lnTo>
                  <a:lnTo>
                    <a:pt x="39688" y="1440316"/>
                  </a:lnTo>
                  <a:lnTo>
                    <a:pt x="41049" y="1438048"/>
                  </a:lnTo>
                  <a:lnTo>
                    <a:pt x="41956" y="1437368"/>
                  </a:lnTo>
                  <a:lnTo>
                    <a:pt x="42410" y="1436688"/>
                  </a:lnTo>
                  <a:close/>
                  <a:moveTo>
                    <a:pt x="84272" y="1428751"/>
                  </a:moveTo>
                  <a:lnTo>
                    <a:pt x="85324" y="1428978"/>
                  </a:lnTo>
                  <a:lnTo>
                    <a:pt x="85955" y="1429885"/>
                  </a:lnTo>
                  <a:lnTo>
                    <a:pt x="86797" y="1430792"/>
                  </a:lnTo>
                  <a:lnTo>
                    <a:pt x="87428" y="1432153"/>
                  </a:lnTo>
                  <a:lnTo>
                    <a:pt x="87849" y="1433967"/>
                  </a:lnTo>
                  <a:lnTo>
                    <a:pt x="88270" y="1436008"/>
                  </a:lnTo>
                  <a:lnTo>
                    <a:pt x="88690" y="1440544"/>
                  </a:lnTo>
                  <a:lnTo>
                    <a:pt x="88901" y="1445986"/>
                  </a:lnTo>
                  <a:lnTo>
                    <a:pt x="88690" y="1451429"/>
                  </a:lnTo>
                  <a:lnTo>
                    <a:pt x="88270" y="1457326"/>
                  </a:lnTo>
                  <a:lnTo>
                    <a:pt x="87428" y="1462542"/>
                  </a:lnTo>
                  <a:lnTo>
                    <a:pt x="85955" y="1469572"/>
                  </a:lnTo>
                  <a:lnTo>
                    <a:pt x="84483" y="1475922"/>
                  </a:lnTo>
                  <a:lnTo>
                    <a:pt x="82799" y="1481592"/>
                  </a:lnTo>
                  <a:lnTo>
                    <a:pt x="80906" y="1486128"/>
                  </a:lnTo>
                  <a:lnTo>
                    <a:pt x="79854" y="1487942"/>
                  </a:lnTo>
                  <a:lnTo>
                    <a:pt x="79223" y="1489529"/>
                  </a:lnTo>
                  <a:lnTo>
                    <a:pt x="78171" y="1490663"/>
                  </a:lnTo>
                  <a:lnTo>
                    <a:pt x="77329" y="1491344"/>
                  </a:lnTo>
                  <a:lnTo>
                    <a:pt x="76277" y="1492024"/>
                  </a:lnTo>
                  <a:lnTo>
                    <a:pt x="75646" y="1492251"/>
                  </a:lnTo>
                  <a:lnTo>
                    <a:pt x="74804" y="1491797"/>
                  </a:lnTo>
                  <a:lnTo>
                    <a:pt x="73963" y="1491117"/>
                  </a:lnTo>
                  <a:lnTo>
                    <a:pt x="73331" y="1490210"/>
                  </a:lnTo>
                  <a:lnTo>
                    <a:pt x="72911" y="1489076"/>
                  </a:lnTo>
                  <a:lnTo>
                    <a:pt x="72279" y="1486128"/>
                  </a:lnTo>
                  <a:lnTo>
                    <a:pt x="71648" y="1482499"/>
                  </a:lnTo>
                  <a:lnTo>
                    <a:pt x="71438" y="1478417"/>
                  </a:lnTo>
                  <a:lnTo>
                    <a:pt x="71438" y="1473654"/>
                  </a:lnTo>
                  <a:lnTo>
                    <a:pt x="71648" y="1468665"/>
                  </a:lnTo>
                  <a:lnTo>
                    <a:pt x="72279" y="1463449"/>
                  </a:lnTo>
                  <a:lnTo>
                    <a:pt x="72911" y="1458233"/>
                  </a:lnTo>
                  <a:lnTo>
                    <a:pt x="73542" y="1453017"/>
                  </a:lnTo>
                  <a:lnTo>
                    <a:pt x="74804" y="1447801"/>
                  </a:lnTo>
                  <a:lnTo>
                    <a:pt x="76067" y="1443038"/>
                  </a:lnTo>
                  <a:lnTo>
                    <a:pt x="77329" y="1438956"/>
                  </a:lnTo>
                  <a:lnTo>
                    <a:pt x="78802" y="1435328"/>
                  </a:lnTo>
                  <a:lnTo>
                    <a:pt x="80485" y="1432153"/>
                  </a:lnTo>
                  <a:lnTo>
                    <a:pt x="81327" y="1431019"/>
                  </a:lnTo>
                  <a:lnTo>
                    <a:pt x="82379" y="1430111"/>
                  </a:lnTo>
                  <a:lnTo>
                    <a:pt x="83431" y="1429204"/>
                  </a:lnTo>
                  <a:lnTo>
                    <a:pt x="84272" y="1428751"/>
                  </a:lnTo>
                  <a:close/>
                  <a:moveTo>
                    <a:pt x="148772" y="1422401"/>
                  </a:moveTo>
                  <a:lnTo>
                    <a:pt x="150359" y="1422628"/>
                  </a:lnTo>
                  <a:lnTo>
                    <a:pt x="151493" y="1423308"/>
                  </a:lnTo>
                  <a:lnTo>
                    <a:pt x="152854" y="1424442"/>
                  </a:lnTo>
                  <a:lnTo>
                    <a:pt x="153988" y="1425803"/>
                  </a:lnTo>
                  <a:lnTo>
                    <a:pt x="154668" y="1427617"/>
                  </a:lnTo>
                  <a:lnTo>
                    <a:pt x="155575" y="1429658"/>
                  </a:lnTo>
                  <a:lnTo>
                    <a:pt x="156029" y="1431699"/>
                  </a:lnTo>
                  <a:lnTo>
                    <a:pt x="156483" y="1434194"/>
                  </a:lnTo>
                  <a:lnTo>
                    <a:pt x="157163" y="1439636"/>
                  </a:lnTo>
                  <a:lnTo>
                    <a:pt x="157163" y="1445079"/>
                  </a:lnTo>
                  <a:lnTo>
                    <a:pt x="156483" y="1450749"/>
                  </a:lnTo>
                  <a:lnTo>
                    <a:pt x="156029" y="1455965"/>
                  </a:lnTo>
                  <a:lnTo>
                    <a:pt x="155122" y="1460047"/>
                  </a:lnTo>
                  <a:lnTo>
                    <a:pt x="154215" y="1463676"/>
                  </a:lnTo>
                  <a:lnTo>
                    <a:pt x="153081" y="1467304"/>
                  </a:lnTo>
                  <a:lnTo>
                    <a:pt x="152174" y="1470479"/>
                  </a:lnTo>
                  <a:lnTo>
                    <a:pt x="151040" y="1473654"/>
                  </a:lnTo>
                  <a:lnTo>
                    <a:pt x="149679" y="1476149"/>
                  </a:lnTo>
                  <a:lnTo>
                    <a:pt x="148091" y="1478417"/>
                  </a:lnTo>
                  <a:lnTo>
                    <a:pt x="146958" y="1480685"/>
                  </a:lnTo>
                  <a:lnTo>
                    <a:pt x="145597" y="1482499"/>
                  </a:lnTo>
                  <a:lnTo>
                    <a:pt x="144009" y="1484086"/>
                  </a:lnTo>
                  <a:lnTo>
                    <a:pt x="142649" y="1484994"/>
                  </a:lnTo>
                  <a:lnTo>
                    <a:pt x="141061" y="1485674"/>
                  </a:lnTo>
                  <a:lnTo>
                    <a:pt x="139927" y="1485901"/>
                  </a:lnTo>
                  <a:lnTo>
                    <a:pt x="138340" y="1485674"/>
                  </a:lnTo>
                  <a:lnTo>
                    <a:pt x="136979" y="1484767"/>
                  </a:lnTo>
                  <a:lnTo>
                    <a:pt x="135845" y="1483633"/>
                  </a:lnTo>
                  <a:lnTo>
                    <a:pt x="135165" y="1482499"/>
                  </a:lnTo>
                  <a:lnTo>
                    <a:pt x="134258" y="1481138"/>
                  </a:lnTo>
                  <a:lnTo>
                    <a:pt x="133124" y="1477963"/>
                  </a:lnTo>
                  <a:lnTo>
                    <a:pt x="132216" y="1474108"/>
                  </a:lnTo>
                  <a:lnTo>
                    <a:pt x="131763" y="1469799"/>
                  </a:lnTo>
                  <a:lnTo>
                    <a:pt x="131763" y="1465263"/>
                  </a:lnTo>
                  <a:lnTo>
                    <a:pt x="131990" y="1460274"/>
                  </a:lnTo>
                  <a:lnTo>
                    <a:pt x="132443" y="1455285"/>
                  </a:lnTo>
                  <a:lnTo>
                    <a:pt x="133350" y="1450069"/>
                  </a:lnTo>
                  <a:lnTo>
                    <a:pt x="134258" y="1445079"/>
                  </a:lnTo>
                  <a:lnTo>
                    <a:pt x="135618" y="1440317"/>
                  </a:lnTo>
                  <a:lnTo>
                    <a:pt x="137206" y="1436008"/>
                  </a:lnTo>
                  <a:lnTo>
                    <a:pt x="139020" y="1431699"/>
                  </a:lnTo>
                  <a:lnTo>
                    <a:pt x="141061" y="1428297"/>
                  </a:lnTo>
                  <a:lnTo>
                    <a:pt x="142195" y="1426710"/>
                  </a:lnTo>
                  <a:lnTo>
                    <a:pt x="143556" y="1425576"/>
                  </a:lnTo>
                  <a:lnTo>
                    <a:pt x="144463" y="1424442"/>
                  </a:lnTo>
                  <a:lnTo>
                    <a:pt x="145824" y="1423308"/>
                  </a:lnTo>
                  <a:lnTo>
                    <a:pt x="147184" y="1422854"/>
                  </a:lnTo>
                  <a:lnTo>
                    <a:pt x="148772" y="1422401"/>
                  </a:lnTo>
                  <a:close/>
                  <a:moveTo>
                    <a:pt x="236422" y="1414463"/>
                  </a:moveTo>
                  <a:lnTo>
                    <a:pt x="238624" y="1414691"/>
                  </a:lnTo>
                  <a:lnTo>
                    <a:pt x="240385" y="1415376"/>
                  </a:lnTo>
                  <a:lnTo>
                    <a:pt x="241927" y="1416519"/>
                  </a:lnTo>
                  <a:lnTo>
                    <a:pt x="243027" y="1417889"/>
                  </a:lnTo>
                  <a:lnTo>
                    <a:pt x="244128" y="1419716"/>
                  </a:lnTo>
                  <a:lnTo>
                    <a:pt x="245009" y="1421772"/>
                  </a:lnTo>
                  <a:lnTo>
                    <a:pt x="245890" y="1423828"/>
                  </a:lnTo>
                  <a:lnTo>
                    <a:pt x="246550" y="1426340"/>
                  </a:lnTo>
                  <a:lnTo>
                    <a:pt x="247211" y="1428853"/>
                  </a:lnTo>
                  <a:lnTo>
                    <a:pt x="247431" y="1431822"/>
                  </a:lnTo>
                  <a:lnTo>
                    <a:pt x="247651" y="1437304"/>
                  </a:lnTo>
                  <a:lnTo>
                    <a:pt x="247431" y="1443015"/>
                  </a:lnTo>
                  <a:lnTo>
                    <a:pt x="246990" y="1448269"/>
                  </a:lnTo>
                  <a:lnTo>
                    <a:pt x="246110" y="1452608"/>
                  </a:lnTo>
                  <a:lnTo>
                    <a:pt x="245009" y="1456492"/>
                  </a:lnTo>
                  <a:lnTo>
                    <a:pt x="243908" y="1460146"/>
                  </a:lnTo>
                  <a:lnTo>
                    <a:pt x="242587" y="1463572"/>
                  </a:lnTo>
                  <a:lnTo>
                    <a:pt x="241046" y="1466770"/>
                  </a:lnTo>
                  <a:lnTo>
                    <a:pt x="239505" y="1469283"/>
                  </a:lnTo>
                  <a:lnTo>
                    <a:pt x="237743" y="1472024"/>
                  </a:lnTo>
                  <a:lnTo>
                    <a:pt x="235982" y="1473851"/>
                  </a:lnTo>
                  <a:lnTo>
                    <a:pt x="234221" y="1475679"/>
                  </a:lnTo>
                  <a:lnTo>
                    <a:pt x="232459" y="1477049"/>
                  </a:lnTo>
                  <a:lnTo>
                    <a:pt x="230698" y="1477734"/>
                  </a:lnTo>
                  <a:lnTo>
                    <a:pt x="228937" y="1477963"/>
                  </a:lnTo>
                  <a:lnTo>
                    <a:pt x="227175" y="1477963"/>
                  </a:lnTo>
                  <a:lnTo>
                    <a:pt x="225414" y="1477506"/>
                  </a:lnTo>
                  <a:lnTo>
                    <a:pt x="223873" y="1476364"/>
                  </a:lnTo>
                  <a:lnTo>
                    <a:pt x="222332" y="1474993"/>
                  </a:lnTo>
                  <a:lnTo>
                    <a:pt x="221231" y="1473623"/>
                  </a:lnTo>
                  <a:lnTo>
                    <a:pt x="220570" y="1472024"/>
                  </a:lnTo>
                  <a:lnTo>
                    <a:pt x="219249" y="1468598"/>
                  </a:lnTo>
                  <a:lnTo>
                    <a:pt x="218148" y="1464715"/>
                  </a:lnTo>
                  <a:lnTo>
                    <a:pt x="217708" y="1460146"/>
                  </a:lnTo>
                  <a:lnTo>
                    <a:pt x="217488" y="1455349"/>
                  </a:lnTo>
                  <a:lnTo>
                    <a:pt x="217708" y="1450781"/>
                  </a:lnTo>
                  <a:lnTo>
                    <a:pt x="218148" y="1445756"/>
                  </a:lnTo>
                  <a:lnTo>
                    <a:pt x="219249" y="1440731"/>
                  </a:lnTo>
                  <a:lnTo>
                    <a:pt x="220350" y="1435934"/>
                  </a:lnTo>
                  <a:lnTo>
                    <a:pt x="221891" y="1431137"/>
                  </a:lnTo>
                  <a:lnTo>
                    <a:pt x="223653" y="1427026"/>
                  </a:lnTo>
                  <a:lnTo>
                    <a:pt x="225634" y="1423371"/>
                  </a:lnTo>
                  <a:lnTo>
                    <a:pt x="228056" y="1419945"/>
                  </a:lnTo>
                  <a:lnTo>
                    <a:pt x="229377" y="1418574"/>
                  </a:lnTo>
                  <a:lnTo>
                    <a:pt x="230698" y="1417204"/>
                  </a:lnTo>
                  <a:lnTo>
                    <a:pt x="232019" y="1416290"/>
                  </a:lnTo>
                  <a:lnTo>
                    <a:pt x="233560" y="1415376"/>
                  </a:lnTo>
                  <a:lnTo>
                    <a:pt x="234881" y="1414920"/>
                  </a:lnTo>
                  <a:lnTo>
                    <a:pt x="236422" y="1414463"/>
                  </a:lnTo>
                  <a:close/>
                  <a:moveTo>
                    <a:pt x="342812" y="1408113"/>
                  </a:moveTo>
                  <a:lnTo>
                    <a:pt x="345094" y="1408340"/>
                  </a:lnTo>
                  <a:lnTo>
                    <a:pt x="347148" y="1409251"/>
                  </a:lnTo>
                  <a:lnTo>
                    <a:pt x="349202" y="1410161"/>
                  </a:lnTo>
                  <a:lnTo>
                    <a:pt x="351027" y="1411527"/>
                  </a:lnTo>
                  <a:lnTo>
                    <a:pt x="352397" y="1413348"/>
                  </a:lnTo>
                  <a:lnTo>
                    <a:pt x="353538" y="1415396"/>
                  </a:lnTo>
                  <a:lnTo>
                    <a:pt x="354679" y="1417444"/>
                  </a:lnTo>
                  <a:lnTo>
                    <a:pt x="355591" y="1419948"/>
                  </a:lnTo>
                  <a:lnTo>
                    <a:pt x="356276" y="1422451"/>
                  </a:lnTo>
                  <a:lnTo>
                    <a:pt x="356732" y="1425410"/>
                  </a:lnTo>
                  <a:lnTo>
                    <a:pt x="356961" y="1427914"/>
                  </a:lnTo>
                  <a:lnTo>
                    <a:pt x="357189" y="1430873"/>
                  </a:lnTo>
                  <a:lnTo>
                    <a:pt x="357189" y="1436563"/>
                  </a:lnTo>
                  <a:lnTo>
                    <a:pt x="356504" y="1441797"/>
                  </a:lnTo>
                  <a:lnTo>
                    <a:pt x="355591" y="1446349"/>
                  </a:lnTo>
                  <a:lnTo>
                    <a:pt x="354450" y="1450218"/>
                  </a:lnTo>
                  <a:lnTo>
                    <a:pt x="353081" y="1454315"/>
                  </a:lnTo>
                  <a:lnTo>
                    <a:pt x="351256" y="1457729"/>
                  </a:lnTo>
                  <a:lnTo>
                    <a:pt x="349430" y="1460688"/>
                  </a:lnTo>
                  <a:lnTo>
                    <a:pt x="347604" y="1463647"/>
                  </a:lnTo>
                  <a:lnTo>
                    <a:pt x="345322" y="1465923"/>
                  </a:lnTo>
                  <a:lnTo>
                    <a:pt x="343268" y="1467744"/>
                  </a:lnTo>
                  <a:lnTo>
                    <a:pt x="340986" y="1469337"/>
                  </a:lnTo>
                  <a:lnTo>
                    <a:pt x="338476" y="1470702"/>
                  </a:lnTo>
                  <a:lnTo>
                    <a:pt x="336194" y="1471158"/>
                  </a:lnTo>
                  <a:lnTo>
                    <a:pt x="334140" y="1471613"/>
                  </a:lnTo>
                  <a:lnTo>
                    <a:pt x="331858" y="1470930"/>
                  </a:lnTo>
                  <a:lnTo>
                    <a:pt x="329576" y="1470247"/>
                  </a:lnTo>
                  <a:lnTo>
                    <a:pt x="327522" y="1468654"/>
                  </a:lnTo>
                  <a:lnTo>
                    <a:pt x="325696" y="1466606"/>
                  </a:lnTo>
                  <a:lnTo>
                    <a:pt x="324555" y="1465240"/>
                  </a:lnTo>
                  <a:lnTo>
                    <a:pt x="323871" y="1463419"/>
                  </a:lnTo>
                  <a:lnTo>
                    <a:pt x="322273" y="1460005"/>
                  </a:lnTo>
                  <a:lnTo>
                    <a:pt x="321589" y="1455908"/>
                  </a:lnTo>
                  <a:lnTo>
                    <a:pt x="320676" y="1451584"/>
                  </a:lnTo>
                  <a:lnTo>
                    <a:pt x="320676" y="1446805"/>
                  </a:lnTo>
                  <a:lnTo>
                    <a:pt x="320904" y="1442253"/>
                  </a:lnTo>
                  <a:lnTo>
                    <a:pt x="321589" y="1437473"/>
                  </a:lnTo>
                  <a:lnTo>
                    <a:pt x="322502" y="1432693"/>
                  </a:lnTo>
                  <a:lnTo>
                    <a:pt x="323871" y="1427914"/>
                  </a:lnTo>
                  <a:lnTo>
                    <a:pt x="325696" y="1423817"/>
                  </a:lnTo>
                  <a:lnTo>
                    <a:pt x="327750" y="1419948"/>
                  </a:lnTo>
                  <a:lnTo>
                    <a:pt x="330261" y="1416306"/>
                  </a:lnTo>
                  <a:lnTo>
                    <a:pt x="332771" y="1413120"/>
                  </a:lnTo>
                  <a:lnTo>
                    <a:pt x="334368" y="1411754"/>
                  </a:lnTo>
                  <a:lnTo>
                    <a:pt x="335966" y="1410616"/>
                  </a:lnTo>
                  <a:lnTo>
                    <a:pt x="337563" y="1409706"/>
                  </a:lnTo>
                  <a:lnTo>
                    <a:pt x="339161" y="1408796"/>
                  </a:lnTo>
                  <a:lnTo>
                    <a:pt x="340986" y="1408340"/>
                  </a:lnTo>
                  <a:lnTo>
                    <a:pt x="342812" y="1408113"/>
                  </a:lnTo>
                  <a:close/>
                  <a:moveTo>
                    <a:pt x="465498" y="1401763"/>
                  </a:moveTo>
                  <a:lnTo>
                    <a:pt x="468234" y="1402218"/>
                  </a:lnTo>
                  <a:lnTo>
                    <a:pt x="470743" y="1402901"/>
                  </a:lnTo>
                  <a:lnTo>
                    <a:pt x="472795" y="1404039"/>
                  </a:lnTo>
                  <a:lnTo>
                    <a:pt x="475076" y="1405177"/>
                  </a:lnTo>
                  <a:lnTo>
                    <a:pt x="476444" y="1406998"/>
                  </a:lnTo>
                  <a:lnTo>
                    <a:pt x="478040" y="1409274"/>
                  </a:lnTo>
                  <a:lnTo>
                    <a:pt x="479408" y="1411322"/>
                  </a:lnTo>
                  <a:lnTo>
                    <a:pt x="480549" y="1413825"/>
                  </a:lnTo>
                  <a:lnTo>
                    <a:pt x="481233" y="1416329"/>
                  </a:lnTo>
                  <a:lnTo>
                    <a:pt x="481917" y="1419060"/>
                  </a:lnTo>
                  <a:lnTo>
                    <a:pt x="482373" y="1421791"/>
                  </a:lnTo>
                  <a:lnTo>
                    <a:pt x="482601" y="1424750"/>
                  </a:lnTo>
                  <a:lnTo>
                    <a:pt x="482601" y="1427481"/>
                  </a:lnTo>
                  <a:lnTo>
                    <a:pt x="482601" y="1430440"/>
                  </a:lnTo>
                  <a:lnTo>
                    <a:pt x="482373" y="1432944"/>
                  </a:lnTo>
                  <a:lnTo>
                    <a:pt x="482145" y="1435675"/>
                  </a:lnTo>
                  <a:lnTo>
                    <a:pt x="481005" y="1440455"/>
                  </a:lnTo>
                  <a:lnTo>
                    <a:pt x="479636" y="1444779"/>
                  </a:lnTo>
                  <a:lnTo>
                    <a:pt x="478040" y="1448876"/>
                  </a:lnTo>
                  <a:lnTo>
                    <a:pt x="476216" y="1452290"/>
                  </a:lnTo>
                  <a:lnTo>
                    <a:pt x="473935" y="1455704"/>
                  </a:lnTo>
                  <a:lnTo>
                    <a:pt x="471883" y="1458207"/>
                  </a:lnTo>
                  <a:lnTo>
                    <a:pt x="469147" y="1460938"/>
                  </a:lnTo>
                  <a:lnTo>
                    <a:pt x="466638" y="1462759"/>
                  </a:lnTo>
                  <a:lnTo>
                    <a:pt x="463902" y="1463897"/>
                  </a:lnTo>
                  <a:lnTo>
                    <a:pt x="461393" y="1465035"/>
                  </a:lnTo>
                  <a:lnTo>
                    <a:pt x="458657" y="1465263"/>
                  </a:lnTo>
                  <a:lnTo>
                    <a:pt x="456148" y="1465263"/>
                  </a:lnTo>
                  <a:lnTo>
                    <a:pt x="453412" y="1464580"/>
                  </a:lnTo>
                  <a:lnTo>
                    <a:pt x="450903" y="1463214"/>
                  </a:lnTo>
                  <a:lnTo>
                    <a:pt x="448395" y="1461166"/>
                  </a:lnTo>
                  <a:lnTo>
                    <a:pt x="446343" y="1458435"/>
                  </a:lnTo>
                  <a:lnTo>
                    <a:pt x="445203" y="1456842"/>
                  </a:lnTo>
                  <a:lnTo>
                    <a:pt x="444518" y="1455021"/>
                  </a:lnTo>
                  <a:lnTo>
                    <a:pt x="442922" y="1451379"/>
                  </a:lnTo>
                  <a:lnTo>
                    <a:pt x="441782" y="1447282"/>
                  </a:lnTo>
                  <a:lnTo>
                    <a:pt x="441326" y="1442958"/>
                  </a:lnTo>
                  <a:lnTo>
                    <a:pt x="441326" y="1438634"/>
                  </a:lnTo>
                  <a:lnTo>
                    <a:pt x="441554" y="1433854"/>
                  </a:lnTo>
                  <a:lnTo>
                    <a:pt x="442466" y="1429302"/>
                  </a:lnTo>
                  <a:lnTo>
                    <a:pt x="443378" y="1424978"/>
                  </a:lnTo>
                  <a:lnTo>
                    <a:pt x="444974" y="1420426"/>
                  </a:lnTo>
                  <a:lnTo>
                    <a:pt x="446799" y="1416557"/>
                  </a:lnTo>
                  <a:lnTo>
                    <a:pt x="449307" y="1412687"/>
                  </a:lnTo>
                  <a:lnTo>
                    <a:pt x="451816" y="1409501"/>
                  </a:lnTo>
                  <a:lnTo>
                    <a:pt x="454780" y="1406542"/>
                  </a:lnTo>
                  <a:lnTo>
                    <a:pt x="456376" y="1405177"/>
                  </a:lnTo>
                  <a:lnTo>
                    <a:pt x="458201" y="1404266"/>
                  </a:lnTo>
                  <a:lnTo>
                    <a:pt x="459797" y="1403356"/>
                  </a:lnTo>
                  <a:lnTo>
                    <a:pt x="461621" y="1402673"/>
                  </a:lnTo>
                  <a:lnTo>
                    <a:pt x="463446" y="1402218"/>
                  </a:lnTo>
                  <a:lnTo>
                    <a:pt x="465498" y="1401763"/>
                  </a:lnTo>
                  <a:close/>
                  <a:moveTo>
                    <a:pt x="31750" y="1400176"/>
                  </a:moveTo>
                  <a:lnTo>
                    <a:pt x="28194" y="1417129"/>
                  </a:lnTo>
                  <a:lnTo>
                    <a:pt x="25400" y="1430339"/>
                  </a:lnTo>
                  <a:lnTo>
                    <a:pt x="31750" y="1400176"/>
                  </a:lnTo>
                  <a:close/>
                  <a:moveTo>
                    <a:pt x="603061" y="1397001"/>
                  </a:moveTo>
                  <a:lnTo>
                    <a:pt x="606157" y="1397228"/>
                  </a:lnTo>
                  <a:lnTo>
                    <a:pt x="608590" y="1398139"/>
                  </a:lnTo>
                  <a:lnTo>
                    <a:pt x="611244" y="1399049"/>
                  </a:lnTo>
                  <a:lnTo>
                    <a:pt x="613234" y="1400642"/>
                  </a:lnTo>
                  <a:lnTo>
                    <a:pt x="615003" y="1402236"/>
                  </a:lnTo>
                  <a:lnTo>
                    <a:pt x="616772" y="1404284"/>
                  </a:lnTo>
                  <a:lnTo>
                    <a:pt x="618320" y="1406787"/>
                  </a:lnTo>
                  <a:lnTo>
                    <a:pt x="619426" y="1409063"/>
                  </a:lnTo>
                  <a:lnTo>
                    <a:pt x="620311" y="1411795"/>
                  </a:lnTo>
                  <a:lnTo>
                    <a:pt x="621195" y="1414298"/>
                  </a:lnTo>
                  <a:lnTo>
                    <a:pt x="621637" y="1417257"/>
                  </a:lnTo>
                  <a:lnTo>
                    <a:pt x="621859" y="1420216"/>
                  </a:lnTo>
                  <a:lnTo>
                    <a:pt x="622301" y="1422719"/>
                  </a:lnTo>
                  <a:lnTo>
                    <a:pt x="622301" y="1425678"/>
                  </a:lnTo>
                  <a:lnTo>
                    <a:pt x="621859" y="1428409"/>
                  </a:lnTo>
                  <a:lnTo>
                    <a:pt x="621637" y="1431141"/>
                  </a:lnTo>
                  <a:lnTo>
                    <a:pt x="620753" y="1435693"/>
                  </a:lnTo>
                  <a:lnTo>
                    <a:pt x="619426" y="1440017"/>
                  </a:lnTo>
                  <a:lnTo>
                    <a:pt x="617657" y="1443886"/>
                  </a:lnTo>
                  <a:lnTo>
                    <a:pt x="615888" y="1447755"/>
                  </a:lnTo>
                  <a:lnTo>
                    <a:pt x="613455" y="1450714"/>
                  </a:lnTo>
                  <a:lnTo>
                    <a:pt x="611023" y="1453673"/>
                  </a:lnTo>
                  <a:lnTo>
                    <a:pt x="608369" y="1455949"/>
                  </a:lnTo>
                  <a:lnTo>
                    <a:pt x="605715" y="1457770"/>
                  </a:lnTo>
                  <a:lnTo>
                    <a:pt x="602840" y="1459135"/>
                  </a:lnTo>
                  <a:lnTo>
                    <a:pt x="599965" y="1460273"/>
                  </a:lnTo>
                  <a:lnTo>
                    <a:pt x="597090" y="1460501"/>
                  </a:lnTo>
                  <a:lnTo>
                    <a:pt x="594216" y="1460501"/>
                  </a:lnTo>
                  <a:lnTo>
                    <a:pt x="591341" y="1459590"/>
                  </a:lnTo>
                  <a:lnTo>
                    <a:pt x="588687" y="1458452"/>
                  </a:lnTo>
                  <a:lnTo>
                    <a:pt x="586033" y="1456404"/>
                  </a:lnTo>
                  <a:lnTo>
                    <a:pt x="583822" y="1453673"/>
                  </a:lnTo>
                  <a:lnTo>
                    <a:pt x="582495" y="1452080"/>
                  </a:lnTo>
                  <a:lnTo>
                    <a:pt x="581389" y="1450259"/>
                  </a:lnTo>
                  <a:lnTo>
                    <a:pt x="580726" y="1448438"/>
                  </a:lnTo>
                  <a:lnTo>
                    <a:pt x="579841" y="1446617"/>
                  </a:lnTo>
                  <a:lnTo>
                    <a:pt x="578735" y="1442293"/>
                  </a:lnTo>
                  <a:lnTo>
                    <a:pt x="577851" y="1437968"/>
                  </a:lnTo>
                  <a:lnTo>
                    <a:pt x="577851" y="1433417"/>
                  </a:lnTo>
                  <a:lnTo>
                    <a:pt x="578072" y="1429092"/>
                  </a:lnTo>
                  <a:lnTo>
                    <a:pt x="578957" y="1424313"/>
                  </a:lnTo>
                  <a:lnTo>
                    <a:pt x="579841" y="1419761"/>
                  </a:lnTo>
                  <a:lnTo>
                    <a:pt x="581389" y="1415664"/>
                  </a:lnTo>
                  <a:lnTo>
                    <a:pt x="583379" y="1411567"/>
                  </a:lnTo>
                  <a:lnTo>
                    <a:pt x="585812" y="1407698"/>
                  </a:lnTo>
                  <a:lnTo>
                    <a:pt x="588687" y="1404739"/>
                  </a:lnTo>
                  <a:lnTo>
                    <a:pt x="590014" y="1403146"/>
                  </a:lnTo>
                  <a:lnTo>
                    <a:pt x="591562" y="1401780"/>
                  </a:lnTo>
                  <a:lnTo>
                    <a:pt x="593331" y="1400415"/>
                  </a:lnTo>
                  <a:lnTo>
                    <a:pt x="595100" y="1399504"/>
                  </a:lnTo>
                  <a:lnTo>
                    <a:pt x="597090" y="1398594"/>
                  </a:lnTo>
                  <a:lnTo>
                    <a:pt x="599081" y="1397911"/>
                  </a:lnTo>
                  <a:lnTo>
                    <a:pt x="601071" y="1397228"/>
                  </a:lnTo>
                  <a:lnTo>
                    <a:pt x="603061" y="1397001"/>
                  </a:lnTo>
                  <a:close/>
                  <a:moveTo>
                    <a:pt x="754290" y="1392238"/>
                  </a:moveTo>
                  <a:lnTo>
                    <a:pt x="757692" y="1392918"/>
                  </a:lnTo>
                  <a:lnTo>
                    <a:pt x="760640" y="1393372"/>
                  </a:lnTo>
                  <a:lnTo>
                    <a:pt x="763362" y="1394732"/>
                  </a:lnTo>
                  <a:lnTo>
                    <a:pt x="765857" y="1395866"/>
                  </a:lnTo>
                  <a:lnTo>
                    <a:pt x="767898" y="1397907"/>
                  </a:lnTo>
                  <a:lnTo>
                    <a:pt x="769939" y="1399948"/>
                  </a:lnTo>
                  <a:lnTo>
                    <a:pt x="771526" y="1401990"/>
                  </a:lnTo>
                  <a:lnTo>
                    <a:pt x="772887" y="1404484"/>
                  </a:lnTo>
                  <a:lnTo>
                    <a:pt x="773794" y="1407206"/>
                  </a:lnTo>
                  <a:lnTo>
                    <a:pt x="774928" y="1409927"/>
                  </a:lnTo>
                  <a:lnTo>
                    <a:pt x="775382" y="1412648"/>
                  </a:lnTo>
                  <a:lnTo>
                    <a:pt x="775835" y="1415370"/>
                  </a:lnTo>
                  <a:lnTo>
                    <a:pt x="776289" y="1418091"/>
                  </a:lnTo>
                  <a:lnTo>
                    <a:pt x="776289" y="1421040"/>
                  </a:lnTo>
                  <a:lnTo>
                    <a:pt x="776289" y="1423761"/>
                  </a:lnTo>
                  <a:lnTo>
                    <a:pt x="775609" y="1426256"/>
                  </a:lnTo>
                  <a:lnTo>
                    <a:pt x="774701" y="1431245"/>
                  </a:lnTo>
                  <a:lnTo>
                    <a:pt x="773341" y="1435781"/>
                  </a:lnTo>
                  <a:lnTo>
                    <a:pt x="771300" y="1439863"/>
                  </a:lnTo>
                  <a:lnTo>
                    <a:pt x="769258" y="1443491"/>
                  </a:lnTo>
                  <a:lnTo>
                    <a:pt x="766537" y="1446666"/>
                  </a:lnTo>
                  <a:lnTo>
                    <a:pt x="763589" y="1449615"/>
                  </a:lnTo>
                  <a:lnTo>
                    <a:pt x="760640" y="1451882"/>
                  </a:lnTo>
                  <a:lnTo>
                    <a:pt x="757465" y="1453697"/>
                  </a:lnTo>
                  <a:lnTo>
                    <a:pt x="754064" y="1454831"/>
                  </a:lnTo>
                  <a:lnTo>
                    <a:pt x="750889" y="1455511"/>
                  </a:lnTo>
                  <a:lnTo>
                    <a:pt x="747487" y="1455738"/>
                  </a:lnTo>
                  <a:lnTo>
                    <a:pt x="744085" y="1455284"/>
                  </a:lnTo>
                  <a:lnTo>
                    <a:pt x="742497" y="1454831"/>
                  </a:lnTo>
                  <a:lnTo>
                    <a:pt x="740910" y="1454150"/>
                  </a:lnTo>
                  <a:lnTo>
                    <a:pt x="739322" y="1453243"/>
                  </a:lnTo>
                  <a:lnTo>
                    <a:pt x="737735" y="1452336"/>
                  </a:lnTo>
                  <a:lnTo>
                    <a:pt x="736601" y="1450975"/>
                  </a:lnTo>
                  <a:lnTo>
                    <a:pt x="735013" y="1450068"/>
                  </a:lnTo>
                  <a:lnTo>
                    <a:pt x="733653" y="1448481"/>
                  </a:lnTo>
                  <a:lnTo>
                    <a:pt x="732292" y="1446893"/>
                  </a:lnTo>
                  <a:lnTo>
                    <a:pt x="731385" y="1445079"/>
                  </a:lnTo>
                  <a:lnTo>
                    <a:pt x="730251" y="1443265"/>
                  </a:lnTo>
                  <a:lnTo>
                    <a:pt x="728663" y="1439409"/>
                  </a:lnTo>
                  <a:lnTo>
                    <a:pt x="727529" y="1435327"/>
                  </a:lnTo>
                  <a:lnTo>
                    <a:pt x="727076" y="1431018"/>
                  </a:lnTo>
                  <a:lnTo>
                    <a:pt x="727076" y="1426709"/>
                  </a:lnTo>
                  <a:lnTo>
                    <a:pt x="727529" y="1422400"/>
                  </a:lnTo>
                  <a:lnTo>
                    <a:pt x="728437" y="1417865"/>
                  </a:lnTo>
                  <a:lnTo>
                    <a:pt x="729797" y="1413782"/>
                  </a:lnTo>
                  <a:lnTo>
                    <a:pt x="731612" y="1409927"/>
                  </a:lnTo>
                  <a:lnTo>
                    <a:pt x="733653" y="1405845"/>
                  </a:lnTo>
                  <a:lnTo>
                    <a:pt x="736147" y="1402443"/>
                  </a:lnTo>
                  <a:lnTo>
                    <a:pt x="739096" y="1399268"/>
                  </a:lnTo>
                  <a:lnTo>
                    <a:pt x="740683" y="1398134"/>
                  </a:lnTo>
                  <a:lnTo>
                    <a:pt x="742271" y="1396773"/>
                  </a:lnTo>
                  <a:lnTo>
                    <a:pt x="744085" y="1395640"/>
                  </a:lnTo>
                  <a:lnTo>
                    <a:pt x="745899" y="1394732"/>
                  </a:lnTo>
                  <a:lnTo>
                    <a:pt x="747940" y="1393825"/>
                  </a:lnTo>
                  <a:lnTo>
                    <a:pt x="749981" y="1393145"/>
                  </a:lnTo>
                  <a:lnTo>
                    <a:pt x="752249" y="1392465"/>
                  </a:lnTo>
                  <a:lnTo>
                    <a:pt x="754290" y="1392238"/>
                  </a:lnTo>
                  <a:close/>
                  <a:moveTo>
                    <a:pt x="918315" y="1387475"/>
                  </a:moveTo>
                  <a:lnTo>
                    <a:pt x="922037" y="1387702"/>
                  </a:lnTo>
                  <a:lnTo>
                    <a:pt x="925294" y="1388613"/>
                  </a:lnTo>
                  <a:lnTo>
                    <a:pt x="928319" y="1389751"/>
                  </a:lnTo>
                  <a:lnTo>
                    <a:pt x="930878" y="1391116"/>
                  </a:lnTo>
                  <a:lnTo>
                    <a:pt x="933205" y="1392937"/>
                  </a:lnTo>
                  <a:lnTo>
                    <a:pt x="935531" y="1394986"/>
                  </a:lnTo>
                  <a:lnTo>
                    <a:pt x="937392" y="1397261"/>
                  </a:lnTo>
                  <a:lnTo>
                    <a:pt x="939021" y="1399765"/>
                  </a:lnTo>
                  <a:lnTo>
                    <a:pt x="940184" y="1402496"/>
                  </a:lnTo>
                  <a:lnTo>
                    <a:pt x="941347" y="1405000"/>
                  </a:lnTo>
                  <a:lnTo>
                    <a:pt x="942045" y="1407959"/>
                  </a:lnTo>
                  <a:lnTo>
                    <a:pt x="942743" y="1410462"/>
                  </a:lnTo>
                  <a:lnTo>
                    <a:pt x="942976" y="1413421"/>
                  </a:lnTo>
                  <a:lnTo>
                    <a:pt x="942976" y="1416380"/>
                  </a:lnTo>
                  <a:lnTo>
                    <a:pt x="942976" y="1419111"/>
                  </a:lnTo>
                  <a:lnTo>
                    <a:pt x="942743" y="1421842"/>
                  </a:lnTo>
                  <a:lnTo>
                    <a:pt x="941580" y="1426622"/>
                  </a:lnTo>
                  <a:lnTo>
                    <a:pt x="939951" y="1430946"/>
                  </a:lnTo>
                  <a:lnTo>
                    <a:pt x="937858" y="1435270"/>
                  </a:lnTo>
                  <a:lnTo>
                    <a:pt x="935531" y="1438912"/>
                  </a:lnTo>
                  <a:lnTo>
                    <a:pt x="932739" y="1441871"/>
                  </a:lnTo>
                  <a:lnTo>
                    <a:pt x="929482" y="1444830"/>
                  </a:lnTo>
                  <a:lnTo>
                    <a:pt x="926225" y="1447333"/>
                  </a:lnTo>
                  <a:lnTo>
                    <a:pt x="922968" y="1449154"/>
                  </a:lnTo>
                  <a:lnTo>
                    <a:pt x="919478" y="1450064"/>
                  </a:lnTo>
                  <a:lnTo>
                    <a:pt x="915523" y="1450975"/>
                  </a:lnTo>
                  <a:lnTo>
                    <a:pt x="911801" y="1450975"/>
                  </a:lnTo>
                  <a:lnTo>
                    <a:pt x="908311" y="1450292"/>
                  </a:lnTo>
                  <a:lnTo>
                    <a:pt x="906450" y="1450064"/>
                  </a:lnTo>
                  <a:lnTo>
                    <a:pt x="904588" y="1449382"/>
                  </a:lnTo>
                  <a:lnTo>
                    <a:pt x="902960" y="1448471"/>
                  </a:lnTo>
                  <a:lnTo>
                    <a:pt x="901331" y="1447561"/>
                  </a:lnTo>
                  <a:lnTo>
                    <a:pt x="899703" y="1446423"/>
                  </a:lnTo>
                  <a:lnTo>
                    <a:pt x="898307" y="1445057"/>
                  </a:lnTo>
                  <a:lnTo>
                    <a:pt x="896678" y="1443464"/>
                  </a:lnTo>
                  <a:lnTo>
                    <a:pt x="895282" y="1441871"/>
                  </a:lnTo>
                  <a:lnTo>
                    <a:pt x="893887" y="1440050"/>
                  </a:lnTo>
                  <a:lnTo>
                    <a:pt x="892956" y="1438229"/>
                  </a:lnTo>
                  <a:lnTo>
                    <a:pt x="891327" y="1434588"/>
                  </a:lnTo>
                  <a:lnTo>
                    <a:pt x="889931" y="1430491"/>
                  </a:lnTo>
                  <a:lnTo>
                    <a:pt x="889001" y="1426167"/>
                  </a:lnTo>
                  <a:lnTo>
                    <a:pt x="889001" y="1421842"/>
                  </a:lnTo>
                  <a:lnTo>
                    <a:pt x="889466" y="1417290"/>
                  </a:lnTo>
                  <a:lnTo>
                    <a:pt x="890164" y="1413193"/>
                  </a:lnTo>
                  <a:lnTo>
                    <a:pt x="891793" y="1408641"/>
                  </a:lnTo>
                  <a:lnTo>
                    <a:pt x="893421" y="1404772"/>
                  </a:lnTo>
                  <a:lnTo>
                    <a:pt x="895748" y="1400903"/>
                  </a:lnTo>
                  <a:lnTo>
                    <a:pt x="898540" y="1397489"/>
                  </a:lnTo>
                  <a:lnTo>
                    <a:pt x="901797" y="1394303"/>
                  </a:lnTo>
                  <a:lnTo>
                    <a:pt x="903193" y="1392937"/>
                  </a:lnTo>
                  <a:lnTo>
                    <a:pt x="905286" y="1391572"/>
                  </a:lnTo>
                  <a:lnTo>
                    <a:pt x="907148" y="1390661"/>
                  </a:lnTo>
                  <a:lnTo>
                    <a:pt x="909241" y="1389751"/>
                  </a:lnTo>
                  <a:lnTo>
                    <a:pt x="911335" y="1388840"/>
                  </a:lnTo>
                  <a:lnTo>
                    <a:pt x="913429" y="1388158"/>
                  </a:lnTo>
                  <a:lnTo>
                    <a:pt x="915988" y="1387702"/>
                  </a:lnTo>
                  <a:lnTo>
                    <a:pt x="918315" y="1387475"/>
                  </a:lnTo>
                  <a:close/>
                  <a:moveTo>
                    <a:pt x="1091534" y="1384300"/>
                  </a:moveTo>
                  <a:lnTo>
                    <a:pt x="1095650" y="1384753"/>
                  </a:lnTo>
                  <a:lnTo>
                    <a:pt x="1099080" y="1385660"/>
                  </a:lnTo>
                  <a:lnTo>
                    <a:pt x="1102281" y="1386568"/>
                  </a:lnTo>
                  <a:lnTo>
                    <a:pt x="1104796" y="1388155"/>
                  </a:lnTo>
                  <a:lnTo>
                    <a:pt x="1107540" y="1389969"/>
                  </a:lnTo>
                  <a:lnTo>
                    <a:pt x="1109598" y="1392010"/>
                  </a:lnTo>
                  <a:lnTo>
                    <a:pt x="1111656" y="1394278"/>
                  </a:lnTo>
                  <a:lnTo>
                    <a:pt x="1113256" y="1396773"/>
                  </a:lnTo>
                  <a:lnTo>
                    <a:pt x="1114628" y="1399041"/>
                  </a:lnTo>
                  <a:lnTo>
                    <a:pt x="1115543" y="1401989"/>
                  </a:lnTo>
                  <a:lnTo>
                    <a:pt x="1116686" y="1404937"/>
                  </a:lnTo>
                  <a:lnTo>
                    <a:pt x="1117144" y="1407432"/>
                  </a:lnTo>
                  <a:lnTo>
                    <a:pt x="1117601" y="1410380"/>
                  </a:lnTo>
                  <a:lnTo>
                    <a:pt x="1117601" y="1413328"/>
                  </a:lnTo>
                  <a:lnTo>
                    <a:pt x="1117601" y="1415823"/>
                  </a:lnTo>
                  <a:lnTo>
                    <a:pt x="1117372" y="1418544"/>
                  </a:lnTo>
                  <a:lnTo>
                    <a:pt x="1116915" y="1421039"/>
                  </a:lnTo>
                  <a:lnTo>
                    <a:pt x="1116458" y="1423534"/>
                  </a:lnTo>
                  <a:lnTo>
                    <a:pt x="1114857" y="1427843"/>
                  </a:lnTo>
                  <a:lnTo>
                    <a:pt x="1113028" y="1432152"/>
                  </a:lnTo>
                  <a:lnTo>
                    <a:pt x="1110284" y="1435780"/>
                  </a:lnTo>
                  <a:lnTo>
                    <a:pt x="1107769" y="1438955"/>
                  </a:lnTo>
                  <a:lnTo>
                    <a:pt x="1104568" y="1441677"/>
                  </a:lnTo>
                  <a:lnTo>
                    <a:pt x="1101138" y="1443718"/>
                  </a:lnTo>
                  <a:lnTo>
                    <a:pt x="1097479" y="1445532"/>
                  </a:lnTo>
                  <a:lnTo>
                    <a:pt x="1093821" y="1446893"/>
                  </a:lnTo>
                  <a:lnTo>
                    <a:pt x="1090162" y="1447573"/>
                  </a:lnTo>
                  <a:lnTo>
                    <a:pt x="1086047" y="1447800"/>
                  </a:lnTo>
                  <a:lnTo>
                    <a:pt x="1082388" y="1447119"/>
                  </a:lnTo>
                  <a:lnTo>
                    <a:pt x="1080559" y="1446666"/>
                  </a:lnTo>
                  <a:lnTo>
                    <a:pt x="1078730" y="1445985"/>
                  </a:lnTo>
                  <a:lnTo>
                    <a:pt x="1076900" y="1445078"/>
                  </a:lnTo>
                  <a:lnTo>
                    <a:pt x="1075300" y="1444171"/>
                  </a:lnTo>
                  <a:lnTo>
                    <a:pt x="1073471" y="1443037"/>
                  </a:lnTo>
                  <a:lnTo>
                    <a:pt x="1071870" y="1441677"/>
                  </a:lnTo>
                  <a:lnTo>
                    <a:pt x="1070269" y="1440089"/>
                  </a:lnTo>
                  <a:lnTo>
                    <a:pt x="1068669" y="1438502"/>
                  </a:lnTo>
                  <a:lnTo>
                    <a:pt x="1067297" y="1436687"/>
                  </a:lnTo>
                  <a:lnTo>
                    <a:pt x="1066382" y="1434873"/>
                  </a:lnTo>
                  <a:lnTo>
                    <a:pt x="1065239" y="1433059"/>
                  </a:lnTo>
                  <a:lnTo>
                    <a:pt x="1064324" y="1431244"/>
                  </a:lnTo>
                  <a:lnTo>
                    <a:pt x="1062952" y="1427162"/>
                  </a:lnTo>
                  <a:lnTo>
                    <a:pt x="1062038" y="1422853"/>
                  </a:lnTo>
                  <a:lnTo>
                    <a:pt x="1062038" y="1418544"/>
                  </a:lnTo>
                  <a:lnTo>
                    <a:pt x="1062495" y="1414009"/>
                  </a:lnTo>
                  <a:lnTo>
                    <a:pt x="1063181" y="1409927"/>
                  </a:lnTo>
                  <a:lnTo>
                    <a:pt x="1064553" y="1405618"/>
                  </a:lnTo>
                  <a:lnTo>
                    <a:pt x="1066382" y="1401535"/>
                  </a:lnTo>
                  <a:lnTo>
                    <a:pt x="1068440" y="1397907"/>
                  </a:lnTo>
                  <a:lnTo>
                    <a:pt x="1071413" y="1394278"/>
                  </a:lnTo>
                  <a:lnTo>
                    <a:pt x="1074614" y="1391330"/>
                  </a:lnTo>
                  <a:lnTo>
                    <a:pt x="1076443" y="1389743"/>
                  </a:lnTo>
                  <a:lnTo>
                    <a:pt x="1078272" y="1388609"/>
                  </a:lnTo>
                  <a:lnTo>
                    <a:pt x="1080330" y="1387475"/>
                  </a:lnTo>
                  <a:lnTo>
                    <a:pt x="1082388" y="1386568"/>
                  </a:lnTo>
                  <a:lnTo>
                    <a:pt x="1084446" y="1385887"/>
                  </a:lnTo>
                  <a:lnTo>
                    <a:pt x="1086961" y="1384980"/>
                  </a:lnTo>
                  <a:lnTo>
                    <a:pt x="1089248" y="1384753"/>
                  </a:lnTo>
                  <a:lnTo>
                    <a:pt x="1091534" y="1384300"/>
                  </a:lnTo>
                  <a:close/>
                  <a:moveTo>
                    <a:pt x="2420605" y="1379538"/>
                  </a:moveTo>
                  <a:lnTo>
                    <a:pt x="2424898" y="1380223"/>
                  </a:lnTo>
                  <a:lnTo>
                    <a:pt x="2428739" y="1381137"/>
                  </a:lnTo>
                  <a:lnTo>
                    <a:pt x="2432353" y="1382279"/>
                  </a:lnTo>
                  <a:lnTo>
                    <a:pt x="2435517" y="1383878"/>
                  </a:lnTo>
                  <a:lnTo>
                    <a:pt x="2438680" y="1385705"/>
                  </a:lnTo>
                  <a:lnTo>
                    <a:pt x="2441165" y="1387989"/>
                  </a:lnTo>
                  <a:lnTo>
                    <a:pt x="2443424" y="1390045"/>
                  </a:lnTo>
                  <a:lnTo>
                    <a:pt x="2445684" y="1392786"/>
                  </a:lnTo>
                  <a:lnTo>
                    <a:pt x="2447491" y="1395299"/>
                  </a:lnTo>
                  <a:lnTo>
                    <a:pt x="2449073" y="1398268"/>
                  </a:lnTo>
                  <a:lnTo>
                    <a:pt x="2450202" y="1401009"/>
                  </a:lnTo>
                  <a:lnTo>
                    <a:pt x="2451332" y="1403750"/>
                  </a:lnTo>
                  <a:lnTo>
                    <a:pt x="2452010" y="1406719"/>
                  </a:lnTo>
                  <a:lnTo>
                    <a:pt x="2452688" y="1409689"/>
                  </a:lnTo>
                  <a:lnTo>
                    <a:pt x="2452688" y="1412430"/>
                  </a:lnTo>
                  <a:lnTo>
                    <a:pt x="2452688" y="1415171"/>
                  </a:lnTo>
                  <a:lnTo>
                    <a:pt x="2452688" y="1417455"/>
                  </a:lnTo>
                  <a:lnTo>
                    <a:pt x="2452010" y="1419968"/>
                  </a:lnTo>
                  <a:lnTo>
                    <a:pt x="2451558" y="1422023"/>
                  </a:lnTo>
                  <a:lnTo>
                    <a:pt x="2451106" y="1424079"/>
                  </a:lnTo>
                  <a:lnTo>
                    <a:pt x="2450202" y="1426135"/>
                  </a:lnTo>
                  <a:lnTo>
                    <a:pt x="2449299" y="1427962"/>
                  </a:lnTo>
                  <a:lnTo>
                    <a:pt x="2448169" y="1429790"/>
                  </a:lnTo>
                  <a:lnTo>
                    <a:pt x="2446813" y="1431617"/>
                  </a:lnTo>
                  <a:lnTo>
                    <a:pt x="2444328" y="1434815"/>
                  </a:lnTo>
                  <a:lnTo>
                    <a:pt x="2441165" y="1437556"/>
                  </a:lnTo>
                  <a:lnTo>
                    <a:pt x="2437776" y="1439611"/>
                  </a:lnTo>
                  <a:lnTo>
                    <a:pt x="2433935" y="1441439"/>
                  </a:lnTo>
                  <a:lnTo>
                    <a:pt x="2430094" y="1442581"/>
                  </a:lnTo>
                  <a:lnTo>
                    <a:pt x="2426027" y="1443038"/>
                  </a:lnTo>
                  <a:lnTo>
                    <a:pt x="2421960" y="1443038"/>
                  </a:lnTo>
                  <a:lnTo>
                    <a:pt x="2417668" y="1442581"/>
                  </a:lnTo>
                  <a:lnTo>
                    <a:pt x="2415634" y="1441896"/>
                  </a:lnTo>
                  <a:lnTo>
                    <a:pt x="2413601" y="1441210"/>
                  </a:lnTo>
                  <a:lnTo>
                    <a:pt x="2411567" y="1440297"/>
                  </a:lnTo>
                  <a:lnTo>
                    <a:pt x="2409534" y="1439383"/>
                  </a:lnTo>
                  <a:lnTo>
                    <a:pt x="2407726" y="1438241"/>
                  </a:lnTo>
                  <a:lnTo>
                    <a:pt x="2405693" y="1436870"/>
                  </a:lnTo>
                  <a:lnTo>
                    <a:pt x="2403660" y="1435500"/>
                  </a:lnTo>
                  <a:lnTo>
                    <a:pt x="2402078" y="1433901"/>
                  </a:lnTo>
                  <a:lnTo>
                    <a:pt x="2400271" y="1432074"/>
                  </a:lnTo>
                  <a:lnTo>
                    <a:pt x="2399141" y="1430018"/>
                  </a:lnTo>
                  <a:lnTo>
                    <a:pt x="2397559" y="1427962"/>
                  </a:lnTo>
                  <a:lnTo>
                    <a:pt x="2396430" y="1426135"/>
                  </a:lnTo>
                  <a:lnTo>
                    <a:pt x="2394622" y="1422023"/>
                  </a:lnTo>
                  <a:lnTo>
                    <a:pt x="2393041" y="1417683"/>
                  </a:lnTo>
                  <a:lnTo>
                    <a:pt x="2392589" y="1413344"/>
                  </a:lnTo>
                  <a:lnTo>
                    <a:pt x="2392363" y="1408775"/>
                  </a:lnTo>
                  <a:lnTo>
                    <a:pt x="2392589" y="1404435"/>
                  </a:lnTo>
                  <a:lnTo>
                    <a:pt x="2393492" y="1400095"/>
                  </a:lnTo>
                  <a:lnTo>
                    <a:pt x="2395074" y="1396212"/>
                  </a:lnTo>
                  <a:lnTo>
                    <a:pt x="2396204" y="1394385"/>
                  </a:lnTo>
                  <a:lnTo>
                    <a:pt x="2397107" y="1392558"/>
                  </a:lnTo>
                  <a:lnTo>
                    <a:pt x="2398463" y="1390730"/>
                  </a:lnTo>
                  <a:lnTo>
                    <a:pt x="2399819" y="1389131"/>
                  </a:lnTo>
                  <a:lnTo>
                    <a:pt x="2401400" y="1387532"/>
                  </a:lnTo>
                  <a:lnTo>
                    <a:pt x="2402982" y="1385933"/>
                  </a:lnTo>
                  <a:lnTo>
                    <a:pt x="2404789" y="1384563"/>
                  </a:lnTo>
                  <a:lnTo>
                    <a:pt x="2406597" y="1383649"/>
                  </a:lnTo>
                  <a:lnTo>
                    <a:pt x="2408630" y="1382507"/>
                  </a:lnTo>
                  <a:lnTo>
                    <a:pt x="2410664" y="1381822"/>
                  </a:lnTo>
                  <a:lnTo>
                    <a:pt x="2413149" y="1380908"/>
                  </a:lnTo>
                  <a:lnTo>
                    <a:pt x="2415408" y="1380451"/>
                  </a:lnTo>
                  <a:lnTo>
                    <a:pt x="2418119" y="1379995"/>
                  </a:lnTo>
                  <a:lnTo>
                    <a:pt x="2420605" y="1379538"/>
                  </a:lnTo>
                  <a:close/>
                  <a:moveTo>
                    <a:pt x="2246570" y="1377950"/>
                  </a:moveTo>
                  <a:lnTo>
                    <a:pt x="2250783" y="1378635"/>
                  </a:lnTo>
                  <a:lnTo>
                    <a:pt x="2254776" y="1379320"/>
                  </a:lnTo>
                  <a:lnTo>
                    <a:pt x="2258102" y="1380691"/>
                  </a:lnTo>
                  <a:lnTo>
                    <a:pt x="2261429" y="1382290"/>
                  </a:lnTo>
                  <a:lnTo>
                    <a:pt x="2264090" y="1384117"/>
                  </a:lnTo>
                  <a:lnTo>
                    <a:pt x="2266974" y="1386173"/>
                  </a:lnTo>
                  <a:lnTo>
                    <a:pt x="2269191" y="1388685"/>
                  </a:lnTo>
                  <a:lnTo>
                    <a:pt x="2271409" y="1390970"/>
                  </a:lnTo>
                  <a:lnTo>
                    <a:pt x="2272740" y="1393482"/>
                  </a:lnTo>
                  <a:lnTo>
                    <a:pt x="2274292" y="1396452"/>
                  </a:lnTo>
                  <a:lnTo>
                    <a:pt x="2275623" y="1399421"/>
                  </a:lnTo>
                  <a:lnTo>
                    <a:pt x="2276732" y="1402162"/>
                  </a:lnTo>
                  <a:lnTo>
                    <a:pt x="2277397" y="1405131"/>
                  </a:lnTo>
                  <a:lnTo>
                    <a:pt x="2277619" y="1407872"/>
                  </a:lnTo>
                  <a:lnTo>
                    <a:pt x="2278063" y="1410613"/>
                  </a:lnTo>
                  <a:lnTo>
                    <a:pt x="2278063" y="1413354"/>
                  </a:lnTo>
                  <a:lnTo>
                    <a:pt x="2277619" y="1415867"/>
                  </a:lnTo>
                  <a:lnTo>
                    <a:pt x="2277176" y="1418380"/>
                  </a:lnTo>
                  <a:lnTo>
                    <a:pt x="2276732" y="1420664"/>
                  </a:lnTo>
                  <a:lnTo>
                    <a:pt x="2275845" y="1422720"/>
                  </a:lnTo>
                  <a:lnTo>
                    <a:pt x="2275180" y="1425232"/>
                  </a:lnTo>
                  <a:lnTo>
                    <a:pt x="2273849" y="1427059"/>
                  </a:lnTo>
                  <a:lnTo>
                    <a:pt x="2272740" y="1428887"/>
                  </a:lnTo>
                  <a:lnTo>
                    <a:pt x="2271631" y="1430714"/>
                  </a:lnTo>
                  <a:lnTo>
                    <a:pt x="2270079" y="1432313"/>
                  </a:lnTo>
                  <a:lnTo>
                    <a:pt x="2268526" y="1433912"/>
                  </a:lnTo>
                  <a:lnTo>
                    <a:pt x="2266974" y="1435054"/>
                  </a:lnTo>
                  <a:lnTo>
                    <a:pt x="2265199" y="1436425"/>
                  </a:lnTo>
                  <a:lnTo>
                    <a:pt x="2261651" y="1438480"/>
                  </a:lnTo>
                  <a:lnTo>
                    <a:pt x="2257437" y="1440079"/>
                  </a:lnTo>
                  <a:lnTo>
                    <a:pt x="2253445" y="1441221"/>
                  </a:lnTo>
                  <a:lnTo>
                    <a:pt x="2249453" y="1441450"/>
                  </a:lnTo>
                  <a:lnTo>
                    <a:pt x="2247013" y="1441450"/>
                  </a:lnTo>
                  <a:lnTo>
                    <a:pt x="2245017" y="1441221"/>
                  </a:lnTo>
                  <a:lnTo>
                    <a:pt x="2242799" y="1440993"/>
                  </a:lnTo>
                  <a:lnTo>
                    <a:pt x="2240581" y="1440308"/>
                  </a:lnTo>
                  <a:lnTo>
                    <a:pt x="2238585" y="1439622"/>
                  </a:lnTo>
                  <a:lnTo>
                    <a:pt x="2236589" y="1438937"/>
                  </a:lnTo>
                  <a:lnTo>
                    <a:pt x="2234593" y="1437795"/>
                  </a:lnTo>
                  <a:lnTo>
                    <a:pt x="2232597" y="1436425"/>
                  </a:lnTo>
                  <a:lnTo>
                    <a:pt x="2230601" y="1435054"/>
                  </a:lnTo>
                  <a:lnTo>
                    <a:pt x="2228605" y="1433455"/>
                  </a:lnTo>
                  <a:lnTo>
                    <a:pt x="2226831" y="1431628"/>
                  </a:lnTo>
                  <a:lnTo>
                    <a:pt x="2225278" y="1429800"/>
                  </a:lnTo>
                  <a:lnTo>
                    <a:pt x="2222617" y="1426146"/>
                  </a:lnTo>
                  <a:lnTo>
                    <a:pt x="2220399" y="1422263"/>
                  </a:lnTo>
                  <a:lnTo>
                    <a:pt x="2219068" y="1418151"/>
                  </a:lnTo>
                  <a:lnTo>
                    <a:pt x="2218181" y="1413811"/>
                  </a:lnTo>
                  <a:lnTo>
                    <a:pt x="2217738" y="1409700"/>
                  </a:lnTo>
                  <a:lnTo>
                    <a:pt x="2217738" y="1405360"/>
                  </a:lnTo>
                  <a:lnTo>
                    <a:pt x="2218403" y="1401248"/>
                  </a:lnTo>
                  <a:lnTo>
                    <a:pt x="2219512" y="1397365"/>
                  </a:lnTo>
                  <a:lnTo>
                    <a:pt x="2221286" y="1393482"/>
                  </a:lnTo>
                  <a:lnTo>
                    <a:pt x="2223282" y="1389827"/>
                  </a:lnTo>
                  <a:lnTo>
                    <a:pt x="2226166" y="1386630"/>
                  </a:lnTo>
                  <a:lnTo>
                    <a:pt x="2227718" y="1385488"/>
                  </a:lnTo>
                  <a:lnTo>
                    <a:pt x="2229270" y="1384117"/>
                  </a:lnTo>
                  <a:lnTo>
                    <a:pt x="2231045" y="1382747"/>
                  </a:lnTo>
                  <a:lnTo>
                    <a:pt x="2233041" y="1381833"/>
                  </a:lnTo>
                  <a:lnTo>
                    <a:pt x="2234815" y="1380691"/>
                  </a:lnTo>
                  <a:lnTo>
                    <a:pt x="2237033" y="1380006"/>
                  </a:lnTo>
                  <a:lnTo>
                    <a:pt x="2239029" y="1379092"/>
                  </a:lnTo>
                  <a:lnTo>
                    <a:pt x="2241690" y="1378635"/>
                  </a:lnTo>
                  <a:lnTo>
                    <a:pt x="2243908" y="1378407"/>
                  </a:lnTo>
                  <a:lnTo>
                    <a:pt x="2246570" y="1377950"/>
                  </a:lnTo>
                  <a:close/>
                  <a:moveTo>
                    <a:pt x="1850232" y="1377950"/>
                  </a:moveTo>
                  <a:lnTo>
                    <a:pt x="1854557" y="1378173"/>
                  </a:lnTo>
                  <a:lnTo>
                    <a:pt x="1858199" y="1379291"/>
                  </a:lnTo>
                  <a:lnTo>
                    <a:pt x="1861841" y="1380185"/>
                  </a:lnTo>
                  <a:lnTo>
                    <a:pt x="1865028" y="1381749"/>
                  </a:lnTo>
                  <a:lnTo>
                    <a:pt x="1867759" y="1383538"/>
                  </a:lnTo>
                  <a:lnTo>
                    <a:pt x="1870491" y="1385549"/>
                  </a:lnTo>
                  <a:lnTo>
                    <a:pt x="1872767" y="1388008"/>
                  </a:lnTo>
                  <a:lnTo>
                    <a:pt x="1874815" y="1390243"/>
                  </a:lnTo>
                  <a:lnTo>
                    <a:pt x="1876409" y="1392925"/>
                  </a:lnTo>
                  <a:lnTo>
                    <a:pt x="1878002" y="1395384"/>
                  </a:lnTo>
                  <a:lnTo>
                    <a:pt x="1879140" y="1398289"/>
                  </a:lnTo>
                  <a:lnTo>
                    <a:pt x="1880278" y="1401195"/>
                  </a:lnTo>
                  <a:lnTo>
                    <a:pt x="1880734" y="1403877"/>
                  </a:lnTo>
                  <a:lnTo>
                    <a:pt x="1880961" y="1406783"/>
                  </a:lnTo>
                  <a:lnTo>
                    <a:pt x="1881189" y="1409242"/>
                  </a:lnTo>
                  <a:lnTo>
                    <a:pt x="1880961" y="1411924"/>
                  </a:lnTo>
                  <a:lnTo>
                    <a:pt x="1880734" y="1414382"/>
                  </a:lnTo>
                  <a:lnTo>
                    <a:pt x="1880278" y="1416841"/>
                  </a:lnTo>
                  <a:lnTo>
                    <a:pt x="1879595" y="1419076"/>
                  </a:lnTo>
                  <a:lnTo>
                    <a:pt x="1878685" y="1421311"/>
                  </a:lnTo>
                  <a:lnTo>
                    <a:pt x="1877774" y="1423546"/>
                  </a:lnTo>
                  <a:lnTo>
                    <a:pt x="1876409" y="1425558"/>
                  </a:lnTo>
                  <a:lnTo>
                    <a:pt x="1875271" y="1427346"/>
                  </a:lnTo>
                  <a:lnTo>
                    <a:pt x="1873905" y="1429134"/>
                  </a:lnTo>
                  <a:lnTo>
                    <a:pt x="1872312" y="1430699"/>
                  </a:lnTo>
                  <a:lnTo>
                    <a:pt x="1870718" y="1432263"/>
                  </a:lnTo>
                  <a:lnTo>
                    <a:pt x="1869125" y="1433604"/>
                  </a:lnTo>
                  <a:lnTo>
                    <a:pt x="1867304" y="1434722"/>
                  </a:lnTo>
                  <a:lnTo>
                    <a:pt x="1863434" y="1436957"/>
                  </a:lnTo>
                  <a:lnTo>
                    <a:pt x="1859565" y="1438522"/>
                  </a:lnTo>
                  <a:lnTo>
                    <a:pt x="1855012" y="1439416"/>
                  </a:lnTo>
                  <a:lnTo>
                    <a:pt x="1850915" y="1439863"/>
                  </a:lnTo>
                  <a:lnTo>
                    <a:pt x="1848411" y="1439863"/>
                  </a:lnTo>
                  <a:lnTo>
                    <a:pt x="1846363" y="1439639"/>
                  </a:lnTo>
                  <a:lnTo>
                    <a:pt x="1844314" y="1439192"/>
                  </a:lnTo>
                  <a:lnTo>
                    <a:pt x="1841810" y="1438969"/>
                  </a:lnTo>
                  <a:lnTo>
                    <a:pt x="1839762" y="1438075"/>
                  </a:lnTo>
                  <a:lnTo>
                    <a:pt x="1837713" y="1437404"/>
                  </a:lnTo>
                  <a:lnTo>
                    <a:pt x="1835664" y="1436287"/>
                  </a:lnTo>
                  <a:lnTo>
                    <a:pt x="1833844" y="1435169"/>
                  </a:lnTo>
                  <a:lnTo>
                    <a:pt x="1831567" y="1433828"/>
                  </a:lnTo>
                  <a:lnTo>
                    <a:pt x="1829746" y="1432263"/>
                  </a:lnTo>
                  <a:lnTo>
                    <a:pt x="1828381" y="1430699"/>
                  </a:lnTo>
                  <a:lnTo>
                    <a:pt x="1826332" y="1428687"/>
                  </a:lnTo>
                  <a:lnTo>
                    <a:pt x="1825194" y="1426899"/>
                  </a:lnTo>
                  <a:lnTo>
                    <a:pt x="1823828" y="1425111"/>
                  </a:lnTo>
                  <a:lnTo>
                    <a:pt x="1822007" y="1421088"/>
                  </a:lnTo>
                  <a:lnTo>
                    <a:pt x="1820414" y="1417064"/>
                  </a:lnTo>
                  <a:lnTo>
                    <a:pt x="1819503" y="1412818"/>
                  </a:lnTo>
                  <a:lnTo>
                    <a:pt x="1819276" y="1408794"/>
                  </a:lnTo>
                  <a:lnTo>
                    <a:pt x="1819503" y="1404771"/>
                  </a:lnTo>
                  <a:lnTo>
                    <a:pt x="1820414" y="1400525"/>
                  </a:lnTo>
                  <a:lnTo>
                    <a:pt x="1821780" y="1396725"/>
                  </a:lnTo>
                  <a:lnTo>
                    <a:pt x="1823601" y="1393149"/>
                  </a:lnTo>
                  <a:lnTo>
                    <a:pt x="1825877" y="1389572"/>
                  </a:lnTo>
                  <a:lnTo>
                    <a:pt x="1828836" y="1386443"/>
                  </a:lnTo>
                  <a:lnTo>
                    <a:pt x="1830429" y="1385102"/>
                  </a:lnTo>
                  <a:lnTo>
                    <a:pt x="1832023" y="1383761"/>
                  </a:lnTo>
                  <a:lnTo>
                    <a:pt x="1833844" y="1382644"/>
                  </a:lnTo>
                  <a:lnTo>
                    <a:pt x="1835892" y="1381526"/>
                  </a:lnTo>
                  <a:lnTo>
                    <a:pt x="1837941" y="1380408"/>
                  </a:lnTo>
                  <a:lnTo>
                    <a:pt x="1839989" y="1379738"/>
                  </a:lnTo>
                  <a:lnTo>
                    <a:pt x="1842493" y="1378844"/>
                  </a:lnTo>
                  <a:lnTo>
                    <a:pt x="1844997" y="1378397"/>
                  </a:lnTo>
                  <a:lnTo>
                    <a:pt x="1847501" y="1378173"/>
                  </a:lnTo>
                  <a:lnTo>
                    <a:pt x="1850232" y="1377950"/>
                  </a:lnTo>
                  <a:close/>
                  <a:moveTo>
                    <a:pt x="1654512" y="1377950"/>
                  </a:moveTo>
                  <a:lnTo>
                    <a:pt x="1658773" y="1378407"/>
                  </a:lnTo>
                  <a:lnTo>
                    <a:pt x="1662585" y="1379320"/>
                  </a:lnTo>
                  <a:lnTo>
                    <a:pt x="1665949" y="1380462"/>
                  </a:lnTo>
                  <a:lnTo>
                    <a:pt x="1669088" y="1381833"/>
                  </a:lnTo>
                  <a:lnTo>
                    <a:pt x="1671779" y="1383660"/>
                  </a:lnTo>
                  <a:lnTo>
                    <a:pt x="1674470" y="1385944"/>
                  </a:lnTo>
                  <a:lnTo>
                    <a:pt x="1676489" y="1388229"/>
                  </a:lnTo>
                  <a:lnTo>
                    <a:pt x="1678507" y="1390513"/>
                  </a:lnTo>
                  <a:lnTo>
                    <a:pt x="1680077" y="1393254"/>
                  </a:lnTo>
                  <a:lnTo>
                    <a:pt x="1681422" y="1395766"/>
                  </a:lnTo>
                  <a:lnTo>
                    <a:pt x="1682768" y="1398736"/>
                  </a:lnTo>
                  <a:lnTo>
                    <a:pt x="1683441" y="1401705"/>
                  </a:lnTo>
                  <a:lnTo>
                    <a:pt x="1683889" y="1404446"/>
                  </a:lnTo>
                  <a:lnTo>
                    <a:pt x="1684338" y="1407416"/>
                  </a:lnTo>
                  <a:lnTo>
                    <a:pt x="1684338" y="1410157"/>
                  </a:lnTo>
                  <a:lnTo>
                    <a:pt x="1684338" y="1412669"/>
                  </a:lnTo>
                  <a:lnTo>
                    <a:pt x="1683665" y="1415410"/>
                  </a:lnTo>
                  <a:lnTo>
                    <a:pt x="1683216" y="1417694"/>
                  </a:lnTo>
                  <a:lnTo>
                    <a:pt x="1682768" y="1419979"/>
                  </a:lnTo>
                  <a:lnTo>
                    <a:pt x="1681647" y="1422491"/>
                  </a:lnTo>
                  <a:lnTo>
                    <a:pt x="1680525" y="1424547"/>
                  </a:lnTo>
                  <a:lnTo>
                    <a:pt x="1679628" y="1426603"/>
                  </a:lnTo>
                  <a:lnTo>
                    <a:pt x="1678283" y="1428430"/>
                  </a:lnTo>
                  <a:lnTo>
                    <a:pt x="1676937" y="1430257"/>
                  </a:lnTo>
                  <a:lnTo>
                    <a:pt x="1675367" y="1431856"/>
                  </a:lnTo>
                  <a:lnTo>
                    <a:pt x="1673798" y="1433455"/>
                  </a:lnTo>
                  <a:lnTo>
                    <a:pt x="1670210" y="1436196"/>
                  </a:lnTo>
                  <a:lnTo>
                    <a:pt x="1666621" y="1438252"/>
                  </a:lnTo>
                  <a:lnTo>
                    <a:pt x="1662585" y="1439851"/>
                  </a:lnTo>
                  <a:lnTo>
                    <a:pt x="1658324" y="1440765"/>
                  </a:lnTo>
                  <a:lnTo>
                    <a:pt x="1654287" y="1441450"/>
                  </a:lnTo>
                  <a:lnTo>
                    <a:pt x="1652045" y="1441450"/>
                  </a:lnTo>
                  <a:lnTo>
                    <a:pt x="1649802" y="1441221"/>
                  </a:lnTo>
                  <a:lnTo>
                    <a:pt x="1647784" y="1440765"/>
                  </a:lnTo>
                  <a:lnTo>
                    <a:pt x="1645766" y="1440308"/>
                  </a:lnTo>
                  <a:lnTo>
                    <a:pt x="1643747" y="1439851"/>
                  </a:lnTo>
                  <a:lnTo>
                    <a:pt x="1641729" y="1438709"/>
                  </a:lnTo>
                  <a:lnTo>
                    <a:pt x="1639486" y="1437795"/>
                  </a:lnTo>
                  <a:lnTo>
                    <a:pt x="1637692" y="1436653"/>
                  </a:lnTo>
                  <a:lnTo>
                    <a:pt x="1635898" y="1435282"/>
                  </a:lnTo>
                  <a:lnTo>
                    <a:pt x="1634104" y="1433684"/>
                  </a:lnTo>
                  <a:lnTo>
                    <a:pt x="1632310" y="1431856"/>
                  </a:lnTo>
                  <a:lnTo>
                    <a:pt x="1630740" y="1430029"/>
                  </a:lnTo>
                  <a:lnTo>
                    <a:pt x="1629395" y="1428202"/>
                  </a:lnTo>
                  <a:lnTo>
                    <a:pt x="1628274" y="1426374"/>
                  </a:lnTo>
                  <a:lnTo>
                    <a:pt x="1626480" y="1422491"/>
                  </a:lnTo>
                  <a:lnTo>
                    <a:pt x="1625134" y="1418151"/>
                  </a:lnTo>
                  <a:lnTo>
                    <a:pt x="1624237" y="1414040"/>
                  </a:lnTo>
                  <a:lnTo>
                    <a:pt x="1624013" y="1409928"/>
                  </a:lnTo>
                  <a:lnTo>
                    <a:pt x="1624237" y="1405588"/>
                  </a:lnTo>
                  <a:lnTo>
                    <a:pt x="1625134" y="1401477"/>
                  </a:lnTo>
                  <a:lnTo>
                    <a:pt x="1626704" y="1397365"/>
                  </a:lnTo>
                  <a:lnTo>
                    <a:pt x="1628498" y="1393711"/>
                  </a:lnTo>
                  <a:lnTo>
                    <a:pt x="1630740" y="1390056"/>
                  </a:lnTo>
                  <a:lnTo>
                    <a:pt x="1633656" y="1386858"/>
                  </a:lnTo>
                  <a:lnTo>
                    <a:pt x="1635226" y="1385259"/>
                  </a:lnTo>
                  <a:lnTo>
                    <a:pt x="1637020" y="1384117"/>
                  </a:lnTo>
                  <a:lnTo>
                    <a:pt x="1638814" y="1382975"/>
                  </a:lnTo>
                  <a:lnTo>
                    <a:pt x="1640608" y="1381604"/>
                  </a:lnTo>
                  <a:lnTo>
                    <a:pt x="1642626" y="1380919"/>
                  </a:lnTo>
                  <a:lnTo>
                    <a:pt x="1644644" y="1379777"/>
                  </a:lnTo>
                  <a:lnTo>
                    <a:pt x="1647111" y="1379320"/>
                  </a:lnTo>
                  <a:lnTo>
                    <a:pt x="1649354" y="1378407"/>
                  </a:lnTo>
                  <a:lnTo>
                    <a:pt x="1652045" y="1378178"/>
                  </a:lnTo>
                  <a:lnTo>
                    <a:pt x="1654512" y="1377950"/>
                  </a:lnTo>
                  <a:close/>
                  <a:moveTo>
                    <a:pt x="43574" y="1376363"/>
                  </a:moveTo>
                  <a:lnTo>
                    <a:pt x="44231" y="1377276"/>
                  </a:lnTo>
                  <a:lnTo>
                    <a:pt x="44231" y="1378419"/>
                  </a:lnTo>
                  <a:lnTo>
                    <a:pt x="44450" y="1382530"/>
                  </a:lnTo>
                  <a:lnTo>
                    <a:pt x="44012" y="1387784"/>
                  </a:lnTo>
                  <a:lnTo>
                    <a:pt x="43136" y="1393494"/>
                  </a:lnTo>
                  <a:lnTo>
                    <a:pt x="41603" y="1404458"/>
                  </a:lnTo>
                  <a:lnTo>
                    <a:pt x="40727" y="1410169"/>
                  </a:lnTo>
                  <a:lnTo>
                    <a:pt x="39195" y="1418848"/>
                  </a:lnTo>
                  <a:lnTo>
                    <a:pt x="36786" y="1427985"/>
                  </a:lnTo>
                  <a:lnTo>
                    <a:pt x="35910" y="1432097"/>
                  </a:lnTo>
                  <a:lnTo>
                    <a:pt x="34815" y="1435523"/>
                  </a:lnTo>
                  <a:lnTo>
                    <a:pt x="33940" y="1438264"/>
                  </a:lnTo>
                  <a:lnTo>
                    <a:pt x="33283" y="1439406"/>
                  </a:lnTo>
                  <a:lnTo>
                    <a:pt x="32845" y="1439863"/>
                  </a:lnTo>
                  <a:lnTo>
                    <a:pt x="32407" y="1439406"/>
                  </a:lnTo>
                  <a:lnTo>
                    <a:pt x="31969" y="1438492"/>
                  </a:lnTo>
                  <a:lnTo>
                    <a:pt x="31750" y="1436208"/>
                  </a:lnTo>
                  <a:lnTo>
                    <a:pt x="31750" y="1432782"/>
                  </a:lnTo>
                  <a:lnTo>
                    <a:pt x="31969" y="1428670"/>
                  </a:lnTo>
                  <a:lnTo>
                    <a:pt x="33502" y="1418848"/>
                  </a:lnTo>
                  <a:lnTo>
                    <a:pt x="35253" y="1407656"/>
                  </a:lnTo>
                  <a:lnTo>
                    <a:pt x="37881" y="1396692"/>
                  </a:lnTo>
                  <a:lnTo>
                    <a:pt x="40071" y="1386870"/>
                  </a:lnTo>
                  <a:lnTo>
                    <a:pt x="42260" y="1379789"/>
                  </a:lnTo>
                  <a:lnTo>
                    <a:pt x="42917" y="1377505"/>
                  </a:lnTo>
                  <a:lnTo>
                    <a:pt x="43574" y="1376363"/>
                  </a:lnTo>
                  <a:close/>
                  <a:moveTo>
                    <a:pt x="70237" y="1370013"/>
                  </a:moveTo>
                  <a:lnTo>
                    <a:pt x="71095" y="1370243"/>
                  </a:lnTo>
                  <a:lnTo>
                    <a:pt x="71524" y="1370703"/>
                  </a:lnTo>
                  <a:lnTo>
                    <a:pt x="71953" y="1371853"/>
                  </a:lnTo>
                  <a:lnTo>
                    <a:pt x="72382" y="1373464"/>
                  </a:lnTo>
                  <a:lnTo>
                    <a:pt x="73026" y="1377145"/>
                  </a:lnTo>
                  <a:lnTo>
                    <a:pt x="73026" y="1381516"/>
                  </a:lnTo>
                  <a:lnTo>
                    <a:pt x="72811" y="1386808"/>
                  </a:lnTo>
                  <a:lnTo>
                    <a:pt x="71953" y="1392330"/>
                  </a:lnTo>
                  <a:lnTo>
                    <a:pt x="71310" y="1398312"/>
                  </a:lnTo>
                  <a:lnTo>
                    <a:pt x="70452" y="1403603"/>
                  </a:lnTo>
                  <a:lnTo>
                    <a:pt x="68950" y="1410736"/>
                  </a:lnTo>
                  <a:lnTo>
                    <a:pt x="67234" y="1417178"/>
                  </a:lnTo>
                  <a:lnTo>
                    <a:pt x="65517" y="1422929"/>
                  </a:lnTo>
                  <a:lnTo>
                    <a:pt x="63801" y="1427531"/>
                  </a:lnTo>
                  <a:lnTo>
                    <a:pt x="62300" y="1430752"/>
                  </a:lnTo>
                  <a:lnTo>
                    <a:pt x="61656" y="1431902"/>
                  </a:lnTo>
                  <a:lnTo>
                    <a:pt x="60583" y="1432823"/>
                  </a:lnTo>
                  <a:lnTo>
                    <a:pt x="60154" y="1433283"/>
                  </a:lnTo>
                  <a:lnTo>
                    <a:pt x="59296" y="1433513"/>
                  </a:lnTo>
                  <a:lnTo>
                    <a:pt x="58653" y="1433053"/>
                  </a:lnTo>
                  <a:lnTo>
                    <a:pt x="58224" y="1432362"/>
                  </a:lnTo>
                  <a:lnTo>
                    <a:pt x="57580" y="1430292"/>
                  </a:lnTo>
                  <a:lnTo>
                    <a:pt x="57151" y="1427761"/>
                  </a:lnTo>
                  <a:lnTo>
                    <a:pt x="57151" y="1424080"/>
                  </a:lnTo>
                  <a:lnTo>
                    <a:pt x="57365" y="1419708"/>
                  </a:lnTo>
                  <a:lnTo>
                    <a:pt x="57580" y="1414877"/>
                  </a:lnTo>
                  <a:lnTo>
                    <a:pt x="58224" y="1410045"/>
                  </a:lnTo>
                  <a:lnTo>
                    <a:pt x="59725" y="1399232"/>
                  </a:lnTo>
                  <a:lnTo>
                    <a:pt x="60798" y="1393940"/>
                  </a:lnTo>
                  <a:lnTo>
                    <a:pt x="61870" y="1389109"/>
                  </a:lnTo>
                  <a:lnTo>
                    <a:pt x="63158" y="1384277"/>
                  </a:lnTo>
                  <a:lnTo>
                    <a:pt x="64230" y="1379906"/>
                  </a:lnTo>
                  <a:lnTo>
                    <a:pt x="65732" y="1376225"/>
                  </a:lnTo>
                  <a:lnTo>
                    <a:pt x="67234" y="1373004"/>
                  </a:lnTo>
                  <a:lnTo>
                    <a:pt x="68735" y="1370933"/>
                  </a:lnTo>
                  <a:lnTo>
                    <a:pt x="69593" y="1370243"/>
                  </a:lnTo>
                  <a:lnTo>
                    <a:pt x="70237" y="1370013"/>
                  </a:lnTo>
                  <a:close/>
                  <a:moveTo>
                    <a:pt x="122751" y="1362076"/>
                  </a:moveTo>
                  <a:lnTo>
                    <a:pt x="124098" y="1362534"/>
                  </a:lnTo>
                  <a:lnTo>
                    <a:pt x="125220" y="1362993"/>
                  </a:lnTo>
                  <a:lnTo>
                    <a:pt x="125894" y="1363910"/>
                  </a:lnTo>
                  <a:lnTo>
                    <a:pt x="126792" y="1365514"/>
                  </a:lnTo>
                  <a:lnTo>
                    <a:pt x="127465" y="1367119"/>
                  </a:lnTo>
                  <a:lnTo>
                    <a:pt x="127914" y="1369182"/>
                  </a:lnTo>
                  <a:lnTo>
                    <a:pt x="128588" y="1373767"/>
                  </a:lnTo>
                  <a:lnTo>
                    <a:pt x="128588" y="1379040"/>
                  </a:lnTo>
                  <a:lnTo>
                    <a:pt x="128139" y="1384541"/>
                  </a:lnTo>
                  <a:lnTo>
                    <a:pt x="127465" y="1390502"/>
                  </a:lnTo>
                  <a:lnTo>
                    <a:pt x="126792" y="1395774"/>
                  </a:lnTo>
                  <a:lnTo>
                    <a:pt x="124771" y="1403339"/>
                  </a:lnTo>
                  <a:lnTo>
                    <a:pt x="122751" y="1409987"/>
                  </a:lnTo>
                  <a:lnTo>
                    <a:pt x="120506" y="1415718"/>
                  </a:lnTo>
                  <a:lnTo>
                    <a:pt x="119159" y="1418240"/>
                  </a:lnTo>
                  <a:lnTo>
                    <a:pt x="117812" y="1420303"/>
                  </a:lnTo>
                  <a:lnTo>
                    <a:pt x="116690" y="1422137"/>
                  </a:lnTo>
                  <a:lnTo>
                    <a:pt x="115343" y="1423513"/>
                  </a:lnTo>
                  <a:lnTo>
                    <a:pt x="113996" y="1424430"/>
                  </a:lnTo>
                  <a:lnTo>
                    <a:pt x="112873" y="1425347"/>
                  </a:lnTo>
                  <a:lnTo>
                    <a:pt x="111751" y="1425576"/>
                  </a:lnTo>
                  <a:lnTo>
                    <a:pt x="110628" y="1425347"/>
                  </a:lnTo>
                  <a:lnTo>
                    <a:pt x="109730" y="1424430"/>
                  </a:lnTo>
                  <a:lnTo>
                    <a:pt x="108608" y="1423513"/>
                  </a:lnTo>
                  <a:lnTo>
                    <a:pt x="108159" y="1422366"/>
                  </a:lnTo>
                  <a:lnTo>
                    <a:pt x="107485" y="1420762"/>
                  </a:lnTo>
                  <a:lnTo>
                    <a:pt x="106812" y="1417552"/>
                  </a:lnTo>
                  <a:lnTo>
                    <a:pt x="106363" y="1413884"/>
                  </a:lnTo>
                  <a:lnTo>
                    <a:pt x="106363" y="1409758"/>
                  </a:lnTo>
                  <a:lnTo>
                    <a:pt x="106363" y="1404944"/>
                  </a:lnTo>
                  <a:lnTo>
                    <a:pt x="106812" y="1399901"/>
                  </a:lnTo>
                  <a:lnTo>
                    <a:pt x="107485" y="1394857"/>
                  </a:lnTo>
                  <a:lnTo>
                    <a:pt x="108383" y="1389814"/>
                  </a:lnTo>
                  <a:lnTo>
                    <a:pt x="109730" y="1384771"/>
                  </a:lnTo>
                  <a:lnTo>
                    <a:pt x="110853" y="1380186"/>
                  </a:lnTo>
                  <a:lnTo>
                    <a:pt x="112424" y="1375601"/>
                  </a:lnTo>
                  <a:lnTo>
                    <a:pt x="114220" y="1371475"/>
                  </a:lnTo>
                  <a:lnTo>
                    <a:pt x="116016" y="1368036"/>
                  </a:lnTo>
                  <a:lnTo>
                    <a:pt x="118261" y="1365285"/>
                  </a:lnTo>
                  <a:lnTo>
                    <a:pt x="119384" y="1363910"/>
                  </a:lnTo>
                  <a:lnTo>
                    <a:pt x="120506" y="1363222"/>
                  </a:lnTo>
                  <a:lnTo>
                    <a:pt x="121404" y="1362534"/>
                  </a:lnTo>
                  <a:lnTo>
                    <a:pt x="122751" y="1362076"/>
                  </a:lnTo>
                  <a:close/>
                  <a:moveTo>
                    <a:pt x="197304" y="1355726"/>
                  </a:moveTo>
                  <a:lnTo>
                    <a:pt x="199119" y="1355949"/>
                  </a:lnTo>
                  <a:lnTo>
                    <a:pt x="200706" y="1356843"/>
                  </a:lnTo>
                  <a:lnTo>
                    <a:pt x="202067" y="1357737"/>
                  </a:lnTo>
                  <a:lnTo>
                    <a:pt x="202974" y="1359078"/>
                  </a:lnTo>
                  <a:lnTo>
                    <a:pt x="204108" y="1360867"/>
                  </a:lnTo>
                  <a:lnTo>
                    <a:pt x="204788" y="1362655"/>
                  </a:lnTo>
                  <a:lnTo>
                    <a:pt x="205469" y="1365113"/>
                  </a:lnTo>
                  <a:lnTo>
                    <a:pt x="205922" y="1367348"/>
                  </a:lnTo>
                  <a:lnTo>
                    <a:pt x="206376" y="1372489"/>
                  </a:lnTo>
                  <a:lnTo>
                    <a:pt x="206376" y="1377854"/>
                  </a:lnTo>
                  <a:lnTo>
                    <a:pt x="205922" y="1383218"/>
                  </a:lnTo>
                  <a:lnTo>
                    <a:pt x="205015" y="1388359"/>
                  </a:lnTo>
                  <a:lnTo>
                    <a:pt x="204108" y="1392605"/>
                  </a:lnTo>
                  <a:lnTo>
                    <a:pt x="202974" y="1396405"/>
                  </a:lnTo>
                  <a:lnTo>
                    <a:pt x="201613" y="1399981"/>
                  </a:lnTo>
                  <a:lnTo>
                    <a:pt x="200479" y="1403334"/>
                  </a:lnTo>
                  <a:lnTo>
                    <a:pt x="198892" y="1406240"/>
                  </a:lnTo>
                  <a:lnTo>
                    <a:pt x="197304" y="1409145"/>
                  </a:lnTo>
                  <a:lnTo>
                    <a:pt x="195717" y="1411380"/>
                  </a:lnTo>
                  <a:lnTo>
                    <a:pt x="193903" y="1413392"/>
                  </a:lnTo>
                  <a:lnTo>
                    <a:pt x="192315" y="1414957"/>
                  </a:lnTo>
                  <a:lnTo>
                    <a:pt x="190501" y="1416298"/>
                  </a:lnTo>
                  <a:lnTo>
                    <a:pt x="188687" y="1416968"/>
                  </a:lnTo>
                  <a:lnTo>
                    <a:pt x="187099" y="1417639"/>
                  </a:lnTo>
                  <a:lnTo>
                    <a:pt x="185512" y="1417639"/>
                  </a:lnTo>
                  <a:lnTo>
                    <a:pt x="183924" y="1416968"/>
                  </a:lnTo>
                  <a:lnTo>
                    <a:pt x="182337" y="1415627"/>
                  </a:lnTo>
                  <a:lnTo>
                    <a:pt x="180976" y="1414286"/>
                  </a:lnTo>
                  <a:lnTo>
                    <a:pt x="180296" y="1412945"/>
                  </a:lnTo>
                  <a:lnTo>
                    <a:pt x="179842" y="1411604"/>
                  </a:lnTo>
                  <a:lnTo>
                    <a:pt x="178708" y="1408251"/>
                  </a:lnTo>
                  <a:lnTo>
                    <a:pt x="178028" y="1404452"/>
                  </a:lnTo>
                  <a:lnTo>
                    <a:pt x="177801" y="1399981"/>
                  </a:lnTo>
                  <a:lnTo>
                    <a:pt x="178028" y="1395735"/>
                  </a:lnTo>
                  <a:lnTo>
                    <a:pt x="178254" y="1390817"/>
                  </a:lnTo>
                  <a:lnTo>
                    <a:pt x="178935" y="1386123"/>
                  </a:lnTo>
                  <a:lnTo>
                    <a:pt x="180069" y="1381206"/>
                  </a:lnTo>
                  <a:lnTo>
                    <a:pt x="181429" y="1376512"/>
                  </a:lnTo>
                  <a:lnTo>
                    <a:pt x="183017" y="1372266"/>
                  </a:lnTo>
                  <a:lnTo>
                    <a:pt x="184831" y="1368019"/>
                  </a:lnTo>
                  <a:lnTo>
                    <a:pt x="186872" y="1364219"/>
                  </a:lnTo>
                  <a:lnTo>
                    <a:pt x="189140" y="1361090"/>
                  </a:lnTo>
                  <a:lnTo>
                    <a:pt x="191862" y="1358631"/>
                  </a:lnTo>
                  <a:lnTo>
                    <a:pt x="192996" y="1357514"/>
                  </a:lnTo>
                  <a:lnTo>
                    <a:pt x="194356" y="1356843"/>
                  </a:lnTo>
                  <a:lnTo>
                    <a:pt x="195717" y="1355949"/>
                  </a:lnTo>
                  <a:lnTo>
                    <a:pt x="197304" y="1355726"/>
                  </a:lnTo>
                  <a:close/>
                  <a:moveTo>
                    <a:pt x="293730" y="1349376"/>
                  </a:moveTo>
                  <a:lnTo>
                    <a:pt x="296074" y="1349601"/>
                  </a:lnTo>
                  <a:lnTo>
                    <a:pt x="298184" y="1350501"/>
                  </a:lnTo>
                  <a:lnTo>
                    <a:pt x="299825" y="1351402"/>
                  </a:lnTo>
                  <a:lnTo>
                    <a:pt x="301466" y="1352753"/>
                  </a:lnTo>
                  <a:lnTo>
                    <a:pt x="302638" y="1354554"/>
                  </a:lnTo>
                  <a:lnTo>
                    <a:pt x="303810" y="1356355"/>
                  </a:lnTo>
                  <a:lnTo>
                    <a:pt x="304513" y="1358832"/>
                  </a:lnTo>
                  <a:lnTo>
                    <a:pt x="305450" y="1361083"/>
                  </a:lnTo>
                  <a:lnTo>
                    <a:pt x="305685" y="1363785"/>
                  </a:lnTo>
                  <a:lnTo>
                    <a:pt x="306153" y="1366261"/>
                  </a:lnTo>
                  <a:lnTo>
                    <a:pt x="306388" y="1371664"/>
                  </a:lnTo>
                  <a:lnTo>
                    <a:pt x="305919" y="1377068"/>
                  </a:lnTo>
                  <a:lnTo>
                    <a:pt x="305216" y="1382696"/>
                  </a:lnTo>
                  <a:lnTo>
                    <a:pt x="304044" y="1386749"/>
                  </a:lnTo>
                  <a:lnTo>
                    <a:pt x="302638" y="1390576"/>
                  </a:lnTo>
                  <a:lnTo>
                    <a:pt x="301466" y="1394629"/>
                  </a:lnTo>
                  <a:lnTo>
                    <a:pt x="299590" y="1398006"/>
                  </a:lnTo>
                  <a:lnTo>
                    <a:pt x="297950" y="1400932"/>
                  </a:lnTo>
                  <a:lnTo>
                    <a:pt x="295606" y="1403634"/>
                  </a:lnTo>
                  <a:lnTo>
                    <a:pt x="293730" y="1405885"/>
                  </a:lnTo>
                  <a:lnTo>
                    <a:pt x="291621" y="1407912"/>
                  </a:lnTo>
                  <a:lnTo>
                    <a:pt x="289277" y="1409488"/>
                  </a:lnTo>
                  <a:lnTo>
                    <a:pt x="287167" y="1410613"/>
                  </a:lnTo>
                  <a:lnTo>
                    <a:pt x="284823" y="1411289"/>
                  </a:lnTo>
                  <a:lnTo>
                    <a:pt x="282714" y="1411289"/>
                  </a:lnTo>
                  <a:lnTo>
                    <a:pt x="280839" y="1411064"/>
                  </a:lnTo>
                  <a:lnTo>
                    <a:pt x="278729" y="1410388"/>
                  </a:lnTo>
                  <a:lnTo>
                    <a:pt x="277088" y="1408812"/>
                  </a:lnTo>
                  <a:lnTo>
                    <a:pt x="275213" y="1406786"/>
                  </a:lnTo>
                  <a:lnTo>
                    <a:pt x="274276" y="1405210"/>
                  </a:lnTo>
                  <a:lnTo>
                    <a:pt x="273572" y="1403634"/>
                  </a:lnTo>
                  <a:lnTo>
                    <a:pt x="272400" y="1400257"/>
                  </a:lnTo>
                  <a:lnTo>
                    <a:pt x="271697" y="1395979"/>
                  </a:lnTo>
                  <a:lnTo>
                    <a:pt x="271463" y="1391927"/>
                  </a:lnTo>
                  <a:lnTo>
                    <a:pt x="271463" y="1387424"/>
                  </a:lnTo>
                  <a:lnTo>
                    <a:pt x="271932" y="1382921"/>
                  </a:lnTo>
                  <a:lnTo>
                    <a:pt x="272869" y="1378193"/>
                  </a:lnTo>
                  <a:lnTo>
                    <a:pt x="273807" y="1373466"/>
                  </a:lnTo>
                  <a:lnTo>
                    <a:pt x="275448" y="1369188"/>
                  </a:lnTo>
                  <a:lnTo>
                    <a:pt x="277323" y="1364910"/>
                  </a:lnTo>
                  <a:lnTo>
                    <a:pt x="279198" y="1360858"/>
                  </a:lnTo>
                  <a:lnTo>
                    <a:pt x="281776" y="1357481"/>
                  </a:lnTo>
                  <a:lnTo>
                    <a:pt x="284355" y="1354329"/>
                  </a:lnTo>
                  <a:lnTo>
                    <a:pt x="285995" y="1352978"/>
                  </a:lnTo>
                  <a:lnTo>
                    <a:pt x="287402" y="1352077"/>
                  </a:lnTo>
                  <a:lnTo>
                    <a:pt x="289043" y="1350952"/>
                  </a:lnTo>
                  <a:lnTo>
                    <a:pt x="290683" y="1350501"/>
                  </a:lnTo>
                  <a:lnTo>
                    <a:pt x="292090" y="1349601"/>
                  </a:lnTo>
                  <a:lnTo>
                    <a:pt x="293730" y="1349376"/>
                  </a:lnTo>
                  <a:close/>
                  <a:moveTo>
                    <a:pt x="407047" y="1343026"/>
                  </a:moveTo>
                  <a:lnTo>
                    <a:pt x="409816" y="1343250"/>
                  </a:lnTo>
                  <a:lnTo>
                    <a:pt x="411892" y="1343923"/>
                  </a:lnTo>
                  <a:lnTo>
                    <a:pt x="413969" y="1345045"/>
                  </a:lnTo>
                  <a:lnTo>
                    <a:pt x="415815" y="1346166"/>
                  </a:lnTo>
                  <a:lnTo>
                    <a:pt x="417430" y="1348185"/>
                  </a:lnTo>
                  <a:lnTo>
                    <a:pt x="418815" y="1349980"/>
                  </a:lnTo>
                  <a:lnTo>
                    <a:pt x="419738" y="1352223"/>
                  </a:lnTo>
                  <a:lnTo>
                    <a:pt x="420661" y="1354466"/>
                  </a:lnTo>
                  <a:lnTo>
                    <a:pt x="421353" y="1357158"/>
                  </a:lnTo>
                  <a:lnTo>
                    <a:pt x="421584" y="1359626"/>
                  </a:lnTo>
                  <a:lnTo>
                    <a:pt x="422276" y="1362317"/>
                  </a:lnTo>
                  <a:lnTo>
                    <a:pt x="422276" y="1365234"/>
                  </a:lnTo>
                  <a:lnTo>
                    <a:pt x="422045" y="1370617"/>
                  </a:lnTo>
                  <a:lnTo>
                    <a:pt x="421122" y="1376001"/>
                  </a:lnTo>
                  <a:lnTo>
                    <a:pt x="420199" y="1380488"/>
                  </a:lnTo>
                  <a:lnTo>
                    <a:pt x="418815" y="1384750"/>
                  </a:lnTo>
                  <a:lnTo>
                    <a:pt x="416969" y="1388563"/>
                  </a:lnTo>
                  <a:lnTo>
                    <a:pt x="415123" y="1391928"/>
                  </a:lnTo>
                  <a:lnTo>
                    <a:pt x="412815" y="1395069"/>
                  </a:lnTo>
                  <a:lnTo>
                    <a:pt x="410508" y="1397985"/>
                  </a:lnTo>
                  <a:lnTo>
                    <a:pt x="408200" y="1400228"/>
                  </a:lnTo>
                  <a:lnTo>
                    <a:pt x="405662" y="1402023"/>
                  </a:lnTo>
                  <a:lnTo>
                    <a:pt x="403124" y="1403593"/>
                  </a:lnTo>
                  <a:lnTo>
                    <a:pt x="400355" y="1404490"/>
                  </a:lnTo>
                  <a:lnTo>
                    <a:pt x="398048" y="1404939"/>
                  </a:lnTo>
                  <a:lnTo>
                    <a:pt x="395279" y="1404714"/>
                  </a:lnTo>
                  <a:lnTo>
                    <a:pt x="392971" y="1403817"/>
                  </a:lnTo>
                  <a:lnTo>
                    <a:pt x="390895" y="1402696"/>
                  </a:lnTo>
                  <a:lnTo>
                    <a:pt x="388818" y="1400901"/>
                  </a:lnTo>
                  <a:lnTo>
                    <a:pt x="386511" y="1398209"/>
                  </a:lnTo>
                  <a:lnTo>
                    <a:pt x="385818" y="1396639"/>
                  </a:lnTo>
                  <a:lnTo>
                    <a:pt x="385126" y="1394844"/>
                  </a:lnTo>
                  <a:lnTo>
                    <a:pt x="383742" y="1391255"/>
                  </a:lnTo>
                  <a:lnTo>
                    <a:pt x="382819" y="1387442"/>
                  </a:lnTo>
                  <a:lnTo>
                    <a:pt x="382588" y="1382955"/>
                  </a:lnTo>
                  <a:lnTo>
                    <a:pt x="382819" y="1378469"/>
                  </a:lnTo>
                  <a:lnTo>
                    <a:pt x="383280" y="1374207"/>
                  </a:lnTo>
                  <a:lnTo>
                    <a:pt x="384203" y="1369720"/>
                  </a:lnTo>
                  <a:lnTo>
                    <a:pt x="385588" y="1365458"/>
                  </a:lnTo>
                  <a:lnTo>
                    <a:pt x="387203" y="1361196"/>
                  </a:lnTo>
                  <a:lnTo>
                    <a:pt x="389049" y="1357158"/>
                  </a:lnTo>
                  <a:lnTo>
                    <a:pt x="391356" y="1353569"/>
                  </a:lnTo>
                  <a:lnTo>
                    <a:pt x="394125" y="1350204"/>
                  </a:lnTo>
                  <a:lnTo>
                    <a:pt x="396894" y="1347512"/>
                  </a:lnTo>
                  <a:lnTo>
                    <a:pt x="398278" y="1346166"/>
                  </a:lnTo>
                  <a:lnTo>
                    <a:pt x="399894" y="1345269"/>
                  </a:lnTo>
                  <a:lnTo>
                    <a:pt x="401740" y="1344372"/>
                  </a:lnTo>
                  <a:lnTo>
                    <a:pt x="403355" y="1343699"/>
                  </a:lnTo>
                  <a:lnTo>
                    <a:pt x="405201" y="1343250"/>
                  </a:lnTo>
                  <a:lnTo>
                    <a:pt x="407047" y="1343026"/>
                  </a:lnTo>
                  <a:close/>
                  <a:moveTo>
                    <a:pt x="536118" y="1336676"/>
                  </a:moveTo>
                  <a:lnTo>
                    <a:pt x="539144" y="1336905"/>
                  </a:lnTo>
                  <a:lnTo>
                    <a:pt x="541704" y="1337822"/>
                  </a:lnTo>
                  <a:lnTo>
                    <a:pt x="544031" y="1338739"/>
                  </a:lnTo>
                  <a:lnTo>
                    <a:pt x="546125" y="1340114"/>
                  </a:lnTo>
                  <a:lnTo>
                    <a:pt x="547987" y="1341948"/>
                  </a:lnTo>
                  <a:lnTo>
                    <a:pt x="549616" y="1344011"/>
                  </a:lnTo>
                  <a:lnTo>
                    <a:pt x="551012" y="1346304"/>
                  </a:lnTo>
                  <a:lnTo>
                    <a:pt x="551943" y="1348596"/>
                  </a:lnTo>
                  <a:lnTo>
                    <a:pt x="552874" y="1351347"/>
                  </a:lnTo>
                  <a:lnTo>
                    <a:pt x="553340" y="1353869"/>
                  </a:lnTo>
                  <a:lnTo>
                    <a:pt x="553805" y="1356849"/>
                  </a:lnTo>
                  <a:lnTo>
                    <a:pt x="554038" y="1359371"/>
                  </a:lnTo>
                  <a:lnTo>
                    <a:pt x="554038" y="1362351"/>
                  </a:lnTo>
                  <a:lnTo>
                    <a:pt x="554038" y="1365331"/>
                  </a:lnTo>
                  <a:lnTo>
                    <a:pt x="553805" y="1367853"/>
                  </a:lnTo>
                  <a:lnTo>
                    <a:pt x="553340" y="1370604"/>
                  </a:lnTo>
                  <a:lnTo>
                    <a:pt x="552176" y="1375188"/>
                  </a:lnTo>
                  <a:lnTo>
                    <a:pt x="550547" y="1379544"/>
                  </a:lnTo>
                  <a:lnTo>
                    <a:pt x="548685" y="1383441"/>
                  </a:lnTo>
                  <a:lnTo>
                    <a:pt x="546823" y="1387109"/>
                  </a:lnTo>
                  <a:lnTo>
                    <a:pt x="544496" y="1390318"/>
                  </a:lnTo>
                  <a:lnTo>
                    <a:pt x="541704" y="1392840"/>
                  </a:lnTo>
                  <a:lnTo>
                    <a:pt x="539376" y="1395362"/>
                  </a:lnTo>
                  <a:lnTo>
                    <a:pt x="536351" y="1397425"/>
                  </a:lnTo>
                  <a:lnTo>
                    <a:pt x="533558" y="1398800"/>
                  </a:lnTo>
                  <a:lnTo>
                    <a:pt x="530766" y="1399488"/>
                  </a:lnTo>
                  <a:lnTo>
                    <a:pt x="527740" y="1400176"/>
                  </a:lnTo>
                  <a:lnTo>
                    <a:pt x="524948" y="1399717"/>
                  </a:lnTo>
                  <a:lnTo>
                    <a:pt x="522155" y="1399030"/>
                  </a:lnTo>
                  <a:lnTo>
                    <a:pt x="519595" y="1397654"/>
                  </a:lnTo>
                  <a:lnTo>
                    <a:pt x="517035" y="1395820"/>
                  </a:lnTo>
                  <a:lnTo>
                    <a:pt x="514708" y="1393298"/>
                  </a:lnTo>
                  <a:lnTo>
                    <a:pt x="513544" y="1391694"/>
                  </a:lnTo>
                  <a:lnTo>
                    <a:pt x="512846" y="1389860"/>
                  </a:lnTo>
                  <a:lnTo>
                    <a:pt x="511217" y="1386192"/>
                  </a:lnTo>
                  <a:lnTo>
                    <a:pt x="510053" y="1381836"/>
                  </a:lnTo>
                  <a:lnTo>
                    <a:pt x="509588" y="1377710"/>
                  </a:lnTo>
                  <a:lnTo>
                    <a:pt x="509588" y="1373125"/>
                  </a:lnTo>
                  <a:lnTo>
                    <a:pt x="510053" y="1368770"/>
                  </a:lnTo>
                  <a:lnTo>
                    <a:pt x="510984" y="1363956"/>
                  </a:lnTo>
                  <a:lnTo>
                    <a:pt x="512381" y="1359600"/>
                  </a:lnTo>
                  <a:lnTo>
                    <a:pt x="514010" y="1355244"/>
                  </a:lnTo>
                  <a:lnTo>
                    <a:pt x="516104" y="1351347"/>
                  </a:lnTo>
                  <a:lnTo>
                    <a:pt x="518664" y="1347450"/>
                  </a:lnTo>
                  <a:lnTo>
                    <a:pt x="521457" y="1344011"/>
                  </a:lnTo>
                  <a:lnTo>
                    <a:pt x="524715" y="1341490"/>
                  </a:lnTo>
                  <a:lnTo>
                    <a:pt x="526344" y="1340114"/>
                  </a:lnTo>
                  <a:lnTo>
                    <a:pt x="528206" y="1339197"/>
                  </a:lnTo>
                  <a:lnTo>
                    <a:pt x="530067" y="1338280"/>
                  </a:lnTo>
                  <a:lnTo>
                    <a:pt x="531929" y="1337593"/>
                  </a:lnTo>
                  <a:lnTo>
                    <a:pt x="534024" y="1336905"/>
                  </a:lnTo>
                  <a:lnTo>
                    <a:pt x="536118" y="1336676"/>
                  </a:lnTo>
                  <a:close/>
                  <a:moveTo>
                    <a:pt x="679710" y="1331913"/>
                  </a:moveTo>
                  <a:lnTo>
                    <a:pt x="682915" y="1332136"/>
                  </a:lnTo>
                  <a:lnTo>
                    <a:pt x="685892" y="1333030"/>
                  </a:lnTo>
                  <a:lnTo>
                    <a:pt x="688411" y="1333924"/>
                  </a:lnTo>
                  <a:lnTo>
                    <a:pt x="690700" y="1335489"/>
                  </a:lnTo>
                  <a:lnTo>
                    <a:pt x="692761" y="1337054"/>
                  </a:lnTo>
                  <a:lnTo>
                    <a:pt x="694593" y="1339065"/>
                  </a:lnTo>
                  <a:lnTo>
                    <a:pt x="695966" y="1341524"/>
                  </a:lnTo>
                  <a:lnTo>
                    <a:pt x="697111" y="1343759"/>
                  </a:lnTo>
                  <a:lnTo>
                    <a:pt x="698256" y="1346441"/>
                  </a:lnTo>
                  <a:lnTo>
                    <a:pt x="698943" y="1348900"/>
                  </a:lnTo>
                  <a:lnTo>
                    <a:pt x="699630" y="1351582"/>
                  </a:lnTo>
                  <a:lnTo>
                    <a:pt x="699859" y="1354264"/>
                  </a:lnTo>
                  <a:lnTo>
                    <a:pt x="700088" y="1357170"/>
                  </a:lnTo>
                  <a:lnTo>
                    <a:pt x="699859" y="1359852"/>
                  </a:lnTo>
                  <a:lnTo>
                    <a:pt x="699859" y="1362534"/>
                  </a:lnTo>
                  <a:lnTo>
                    <a:pt x="699401" y="1365216"/>
                  </a:lnTo>
                  <a:lnTo>
                    <a:pt x="698256" y="1369686"/>
                  </a:lnTo>
                  <a:lnTo>
                    <a:pt x="696653" y="1374157"/>
                  </a:lnTo>
                  <a:lnTo>
                    <a:pt x="694593" y="1378180"/>
                  </a:lnTo>
                  <a:lnTo>
                    <a:pt x="692303" y="1381980"/>
                  </a:lnTo>
                  <a:lnTo>
                    <a:pt x="689555" y="1384885"/>
                  </a:lnTo>
                  <a:lnTo>
                    <a:pt x="686808" y="1387567"/>
                  </a:lnTo>
                  <a:lnTo>
                    <a:pt x="683831" y="1389803"/>
                  </a:lnTo>
                  <a:lnTo>
                    <a:pt x="680855" y="1391591"/>
                  </a:lnTo>
                  <a:lnTo>
                    <a:pt x="677420" y="1392932"/>
                  </a:lnTo>
                  <a:lnTo>
                    <a:pt x="674215" y="1393379"/>
                  </a:lnTo>
                  <a:lnTo>
                    <a:pt x="671009" y="1393826"/>
                  </a:lnTo>
                  <a:lnTo>
                    <a:pt x="668033" y="1393155"/>
                  </a:lnTo>
                  <a:lnTo>
                    <a:pt x="666430" y="1392708"/>
                  </a:lnTo>
                  <a:lnTo>
                    <a:pt x="664827" y="1392261"/>
                  </a:lnTo>
                  <a:lnTo>
                    <a:pt x="663453" y="1391367"/>
                  </a:lnTo>
                  <a:lnTo>
                    <a:pt x="661850" y="1390473"/>
                  </a:lnTo>
                  <a:lnTo>
                    <a:pt x="660477" y="1389355"/>
                  </a:lnTo>
                  <a:lnTo>
                    <a:pt x="659332" y="1388014"/>
                  </a:lnTo>
                  <a:lnTo>
                    <a:pt x="657958" y="1386673"/>
                  </a:lnTo>
                  <a:lnTo>
                    <a:pt x="656813" y="1384885"/>
                  </a:lnTo>
                  <a:lnTo>
                    <a:pt x="655897" y="1383321"/>
                  </a:lnTo>
                  <a:lnTo>
                    <a:pt x="654982" y="1381533"/>
                  </a:lnTo>
                  <a:lnTo>
                    <a:pt x="653608" y="1377733"/>
                  </a:lnTo>
                  <a:lnTo>
                    <a:pt x="652692" y="1373933"/>
                  </a:lnTo>
                  <a:lnTo>
                    <a:pt x="652463" y="1369686"/>
                  </a:lnTo>
                  <a:lnTo>
                    <a:pt x="652463" y="1365440"/>
                  </a:lnTo>
                  <a:lnTo>
                    <a:pt x="652921" y="1361193"/>
                  </a:lnTo>
                  <a:lnTo>
                    <a:pt x="654066" y="1356946"/>
                  </a:lnTo>
                  <a:lnTo>
                    <a:pt x="655210" y="1352699"/>
                  </a:lnTo>
                  <a:lnTo>
                    <a:pt x="657042" y="1348900"/>
                  </a:lnTo>
                  <a:lnTo>
                    <a:pt x="659561" y="1345100"/>
                  </a:lnTo>
                  <a:lnTo>
                    <a:pt x="661850" y="1341747"/>
                  </a:lnTo>
                  <a:lnTo>
                    <a:pt x="664827" y="1338842"/>
                  </a:lnTo>
                  <a:lnTo>
                    <a:pt x="668262" y="1336383"/>
                  </a:lnTo>
                  <a:lnTo>
                    <a:pt x="669864" y="1335042"/>
                  </a:lnTo>
                  <a:lnTo>
                    <a:pt x="671696" y="1334371"/>
                  </a:lnTo>
                  <a:lnTo>
                    <a:pt x="673757" y="1333477"/>
                  </a:lnTo>
                  <a:lnTo>
                    <a:pt x="675588" y="1332807"/>
                  </a:lnTo>
                  <a:lnTo>
                    <a:pt x="677649" y="1332136"/>
                  </a:lnTo>
                  <a:lnTo>
                    <a:pt x="679710" y="1331913"/>
                  </a:lnTo>
                  <a:close/>
                  <a:moveTo>
                    <a:pt x="835403" y="1327151"/>
                  </a:moveTo>
                  <a:lnTo>
                    <a:pt x="838713" y="1327375"/>
                  </a:lnTo>
                  <a:lnTo>
                    <a:pt x="841803" y="1328048"/>
                  </a:lnTo>
                  <a:lnTo>
                    <a:pt x="844451" y="1329170"/>
                  </a:lnTo>
                  <a:lnTo>
                    <a:pt x="846879" y="1330740"/>
                  </a:lnTo>
                  <a:lnTo>
                    <a:pt x="849085" y="1332310"/>
                  </a:lnTo>
                  <a:lnTo>
                    <a:pt x="850851" y="1334329"/>
                  </a:lnTo>
                  <a:lnTo>
                    <a:pt x="852616" y="1336572"/>
                  </a:lnTo>
                  <a:lnTo>
                    <a:pt x="853941" y="1339040"/>
                  </a:lnTo>
                  <a:lnTo>
                    <a:pt x="855044" y="1341507"/>
                  </a:lnTo>
                  <a:lnTo>
                    <a:pt x="855927" y="1344199"/>
                  </a:lnTo>
                  <a:lnTo>
                    <a:pt x="856368" y="1346667"/>
                  </a:lnTo>
                  <a:lnTo>
                    <a:pt x="857030" y="1349583"/>
                  </a:lnTo>
                  <a:lnTo>
                    <a:pt x="857251" y="1352275"/>
                  </a:lnTo>
                  <a:lnTo>
                    <a:pt x="857251" y="1354967"/>
                  </a:lnTo>
                  <a:lnTo>
                    <a:pt x="857030" y="1357883"/>
                  </a:lnTo>
                  <a:lnTo>
                    <a:pt x="856810" y="1360350"/>
                  </a:lnTo>
                  <a:lnTo>
                    <a:pt x="855485" y="1365061"/>
                  </a:lnTo>
                  <a:lnTo>
                    <a:pt x="853941" y="1369323"/>
                  </a:lnTo>
                  <a:lnTo>
                    <a:pt x="852175" y="1373586"/>
                  </a:lnTo>
                  <a:lnTo>
                    <a:pt x="849527" y="1377175"/>
                  </a:lnTo>
                  <a:lnTo>
                    <a:pt x="847099" y="1380315"/>
                  </a:lnTo>
                  <a:lnTo>
                    <a:pt x="844230" y="1382783"/>
                  </a:lnTo>
                  <a:lnTo>
                    <a:pt x="841141" y="1385250"/>
                  </a:lnTo>
                  <a:lnTo>
                    <a:pt x="837830" y="1387045"/>
                  </a:lnTo>
                  <a:lnTo>
                    <a:pt x="834520" y="1388391"/>
                  </a:lnTo>
                  <a:lnTo>
                    <a:pt x="831210" y="1388839"/>
                  </a:lnTo>
                  <a:lnTo>
                    <a:pt x="828120" y="1389064"/>
                  </a:lnTo>
                  <a:lnTo>
                    <a:pt x="824810" y="1388615"/>
                  </a:lnTo>
                  <a:lnTo>
                    <a:pt x="822824" y="1387942"/>
                  </a:lnTo>
                  <a:lnTo>
                    <a:pt x="821500" y="1387269"/>
                  </a:lnTo>
                  <a:lnTo>
                    <a:pt x="819955" y="1386372"/>
                  </a:lnTo>
                  <a:lnTo>
                    <a:pt x="818410" y="1385699"/>
                  </a:lnTo>
                  <a:lnTo>
                    <a:pt x="816865" y="1384353"/>
                  </a:lnTo>
                  <a:lnTo>
                    <a:pt x="815541" y="1383007"/>
                  </a:lnTo>
                  <a:lnTo>
                    <a:pt x="814217" y="1381885"/>
                  </a:lnTo>
                  <a:lnTo>
                    <a:pt x="813114" y="1380315"/>
                  </a:lnTo>
                  <a:lnTo>
                    <a:pt x="811790" y="1378521"/>
                  </a:lnTo>
                  <a:lnTo>
                    <a:pt x="810907" y="1376726"/>
                  </a:lnTo>
                  <a:lnTo>
                    <a:pt x="809362" y="1373137"/>
                  </a:lnTo>
                  <a:lnTo>
                    <a:pt x="808479" y="1368875"/>
                  </a:lnTo>
                  <a:lnTo>
                    <a:pt x="808038" y="1364837"/>
                  </a:lnTo>
                  <a:lnTo>
                    <a:pt x="808038" y="1360575"/>
                  </a:lnTo>
                  <a:lnTo>
                    <a:pt x="808479" y="1356313"/>
                  </a:lnTo>
                  <a:lnTo>
                    <a:pt x="809141" y="1352051"/>
                  </a:lnTo>
                  <a:lnTo>
                    <a:pt x="810686" y="1347788"/>
                  </a:lnTo>
                  <a:lnTo>
                    <a:pt x="812452" y="1343751"/>
                  </a:lnTo>
                  <a:lnTo>
                    <a:pt x="814438" y="1340161"/>
                  </a:lnTo>
                  <a:lnTo>
                    <a:pt x="817086" y="1336797"/>
                  </a:lnTo>
                  <a:lnTo>
                    <a:pt x="820176" y="1333880"/>
                  </a:lnTo>
                  <a:lnTo>
                    <a:pt x="823486" y="1331189"/>
                  </a:lnTo>
                  <a:lnTo>
                    <a:pt x="825251" y="1330067"/>
                  </a:lnTo>
                  <a:lnTo>
                    <a:pt x="827238" y="1329170"/>
                  </a:lnTo>
                  <a:lnTo>
                    <a:pt x="829003" y="1328272"/>
                  </a:lnTo>
                  <a:lnTo>
                    <a:pt x="830989" y="1327824"/>
                  </a:lnTo>
                  <a:lnTo>
                    <a:pt x="833417" y="1327375"/>
                  </a:lnTo>
                  <a:lnTo>
                    <a:pt x="835403" y="1327151"/>
                  </a:lnTo>
                  <a:close/>
                  <a:moveTo>
                    <a:pt x="2863654" y="1325563"/>
                  </a:moveTo>
                  <a:lnTo>
                    <a:pt x="2867250" y="1326233"/>
                  </a:lnTo>
                  <a:lnTo>
                    <a:pt x="2870397" y="1326904"/>
                  </a:lnTo>
                  <a:lnTo>
                    <a:pt x="2873544" y="1328245"/>
                  </a:lnTo>
                  <a:lnTo>
                    <a:pt x="2876241" y="1329809"/>
                  </a:lnTo>
                  <a:lnTo>
                    <a:pt x="2878714" y="1331598"/>
                  </a:lnTo>
                  <a:lnTo>
                    <a:pt x="2880962" y="1333609"/>
                  </a:lnTo>
                  <a:lnTo>
                    <a:pt x="2882985" y="1335844"/>
                  </a:lnTo>
                  <a:lnTo>
                    <a:pt x="2885008" y="1338526"/>
                  </a:lnTo>
                  <a:lnTo>
                    <a:pt x="2886581" y="1340985"/>
                  </a:lnTo>
                  <a:lnTo>
                    <a:pt x="2888154" y="1343667"/>
                  </a:lnTo>
                  <a:lnTo>
                    <a:pt x="2889503" y="1346573"/>
                  </a:lnTo>
                  <a:lnTo>
                    <a:pt x="2890177" y="1349255"/>
                  </a:lnTo>
                  <a:lnTo>
                    <a:pt x="2891301" y="1352161"/>
                  </a:lnTo>
                  <a:lnTo>
                    <a:pt x="2891751" y="1354843"/>
                  </a:lnTo>
                  <a:lnTo>
                    <a:pt x="2891976" y="1357525"/>
                  </a:lnTo>
                  <a:lnTo>
                    <a:pt x="2892425" y="1360207"/>
                  </a:lnTo>
                  <a:lnTo>
                    <a:pt x="2891976" y="1364454"/>
                  </a:lnTo>
                  <a:lnTo>
                    <a:pt x="2891526" y="1368701"/>
                  </a:lnTo>
                  <a:lnTo>
                    <a:pt x="2890627" y="1372500"/>
                  </a:lnTo>
                  <a:lnTo>
                    <a:pt x="2889054" y="1375853"/>
                  </a:lnTo>
                  <a:lnTo>
                    <a:pt x="2887255" y="1378759"/>
                  </a:lnTo>
                  <a:lnTo>
                    <a:pt x="2884783" y="1381441"/>
                  </a:lnTo>
                  <a:lnTo>
                    <a:pt x="2882535" y="1383453"/>
                  </a:lnTo>
                  <a:lnTo>
                    <a:pt x="2879613" y="1385017"/>
                  </a:lnTo>
                  <a:lnTo>
                    <a:pt x="2876691" y="1386358"/>
                  </a:lnTo>
                  <a:lnTo>
                    <a:pt x="2873769" y="1387252"/>
                  </a:lnTo>
                  <a:lnTo>
                    <a:pt x="2870397" y="1387476"/>
                  </a:lnTo>
                  <a:lnTo>
                    <a:pt x="2867025" y="1386805"/>
                  </a:lnTo>
                  <a:lnTo>
                    <a:pt x="2863654" y="1386135"/>
                  </a:lnTo>
                  <a:lnTo>
                    <a:pt x="2860281" y="1384570"/>
                  </a:lnTo>
                  <a:lnTo>
                    <a:pt x="2856910" y="1382558"/>
                  </a:lnTo>
                  <a:lnTo>
                    <a:pt x="2853538" y="1379653"/>
                  </a:lnTo>
                  <a:lnTo>
                    <a:pt x="2851740" y="1377865"/>
                  </a:lnTo>
                  <a:lnTo>
                    <a:pt x="2850166" y="1376300"/>
                  </a:lnTo>
                  <a:lnTo>
                    <a:pt x="2847469" y="1372500"/>
                  </a:lnTo>
                  <a:lnTo>
                    <a:pt x="2845221" y="1368477"/>
                  </a:lnTo>
                  <a:lnTo>
                    <a:pt x="2843648" y="1364007"/>
                  </a:lnTo>
                  <a:lnTo>
                    <a:pt x="2842299" y="1359537"/>
                  </a:lnTo>
                  <a:lnTo>
                    <a:pt x="2841625" y="1355290"/>
                  </a:lnTo>
                  <a:lnTo>
                    <a:pt x="2841625" y="1350820"/>
                  </a:lnTo>
                  <a:lnTo>
                    <a:pt x="2841850" y="1346573"/>
                  </a:lnTo>
                  <a:lnTo>
                    <a:pt x="2842973" y="1342326"/>
                  </a:lnTo>
                  <a:lnTo>
                    <a:pt x="2844097" y="1338526"/>
                  </a:lnTo>
                  <a:lnTo>
                    <a:pt x="2845221" y="1336738"/>
                  </a:lnTo>
                  <a:lnTo>
                    <a:pt x="2846345" y="1335174"/>
                  </a:lnTo>
                  <a:lnTo>
                    <a:pt x="2847244" y="1333386"/>
                  </a:lnTo>
                  <a:lnTo>
                    <a:pt x="2848593" y="1332045"/>
                  </a:lnTo>
                  <a:lnTo>
                    <a:pt x="2849942" y="1330704"/>
                  </a:lnTo>
                  <a:lnTo>
                    <a:pt x="2851740" y="1329586"/>
                  </a:lnTo>
                  <a:lnTo>
                    <a:pt x="2853313" y="1328468"/>
                  </a:lnTo>
                  <a:lnTo>
                    <a:pt x="2855111" y="1327351"/>
                  </a:lnTo>
                  <a:lnTo>
                    <a:pt x="2857134" y="1326680"/>
                  </a:lnTo>
                  <a:lnTo>
                    <a:pt x="2859157" y="1326233"/>
                  </a:lnTo>
                  <a:lnTo>
                    <a:pt x="2861181" y="1326010"/>
                  </a:lnTo>
                  <a:lnTo>
                    <a:pt x="2863654" y="1325563"/>
                  </a:lnTo>
                  <a:close/>
                  <a:moveTo>
                    <a:pt x="1002744" y="1322388"/>
                  </a:moveTo>
                  <a:lnTo>
                    <a:pt x="1006388" y="1322617"/>
                  </a:lnTo>
                  <a:lnTo>
                    <a:pt x="1009577" y="1323534"/>
                  </a:lnTo>
                  <a:lnTo>
                    <a:pt x="1012765" y="1324680"/>
                  </a:lnTo>
                  <a:lnTo>
                    <a:pt x="1015270" y="1326056"/>
                  </a:lnTo>
                  <a:lnTo>
                    <a:pt x="1017775" y="1327890"/>
                  </a:lnTo>
                  <a:lnTo>
                    <a:pt x="1019825" y="1329953"/>
                  </a:lnTo>
                  <a:lnTo>
                    <a:pt x="1021647" y="1332245"/>
                  </a:lnTo>
                  <a:lnTo>
                    <a:pt x="1023241" y="1334538"/>
                  </a:lnTo>
                  <a:lnTo>
                    <a:pt x="1024608" y="1337288"/>
                  </a:lnTo>
                  <a:lnTo>
                    <a:pt x="1025519" y="1339810"/>
                  </a:lnTo>
                  <a:lnTo>
                    <a:pt x="1026202" y="1342790"/>
                  </a:lnTo>
                  <a:lnTo>
                    <a:pt x="1026885" y="1345312"/>
                  </a:lnTo>
                  <a:lnTo>
                    <a:pt x="1027113" y="1348292"/>
                  </a:lnTo>
                  <a:lnTo>
                    <a:pt x="1027113" y="1351272"/>
                  </a:lnTo>
                  <a:lnTo>
                    <a:pt x="1027113" y="1353794"/>
                  </a:lnTo>
                  <a:lnTo>
                    <a:pt x="1026657" y="1356545"/>
                  </a:lnTo>
                  <a:lnTo>
                    <a:pt x="1025519" y="1361359"/>
                  </a:lnTo>
                  <a:lnTo>
                    <a:pt x="1023924" y="1365714"/>
                  </a:lnTo>
                  <a:lnTo>
                    <a:pt x="1021875" y="1370070"/>
                  </a:lnTo>
                  <a:lnTo>
                    <a:pt x="1019597" y="1373738"/>
                  </a:lnTo>
                  <a:lnTo>
                    <a:pt x="1016637" y="1376947"/>
                  </a:lnTo>
                  <a:lnTo>
                    <a:pt x="1013448" y="1379698"/>
                  </a:lnTo>
                  <a:lnTo>
                    <a:pt x="1010488" y="1381761"/>
                  </a:lnTo>
                  <a:lnTo>
                    <a:pt x="1007072" y="1383595"/>
                  </a:lnTo>
                  <a:lnTo>
                    <a:pt x="1003428" y="1384971"/>
                  </a:lnTo>
                  <a:lnTo>
                    <a:pt x="999556" y="1385659"/>
                  </a:lnTo>
                  <a:lnTo>
                    <a:pt x="995912" y="1385888"/>
                  </a:lnTo>
                  <a:lnTo>
                    <a:pt x="992268" y="1385200"/>
                  </a:lnTo>
                  <a:lnTo>
                    <a:pt x="990446" y="1384742"/>
                  </a:lnTo>
                  <a:lnTo>
                    <a:pt x="988624" y="1384054"/>
                  </a:lnTo>
                  <a:lnTo>
                    <a:pt x="987030" y="1383137"/>
                  </a:lnTo>
                  <a:lnTo>
                    <a:pt x="985208" y="1382449"/>
                  </a:lnTo>
                  <a:lnTo>
                    <a:pt x="983614" y="1381074"/>
                  </a:lnTo>
                  <a:lnTo>
                    <a:pt x="982020" y="1379698"/>
                  </a:lnTo>
                  <a:lnTo>
                    <a:pt x="980653" y="1378323"/>
                  </a:lnTo>
                  <a:lnTo>
                    <a:pt x="979287" y="1376489"/>
                  </a:lnTo>
                  <a:lnTo>
                    <a:pt x="978148" y="1374884"/>
                  </a:lnTo>
                  <a:lnTo>
                    <a:pt x="976782" y="1373050"/>
                  </a:lnTo>
                  <a:lnTo>
                    <a:pt x="976099" y="1371216"/>
                  </a:lnTo>
                  <a:lnTo>
                    <a:pt x="975188" y="1369153"/>
                  </a:lnTo>
                  <a:lnTo>
                    <a:pt x="974049" y="1365256"/>
                  </a:lnTo>
                  <a:lnTo>
                    <a:pt x="973366" y="1360900"/>
                  </a:lnTo>
                  <a:lnTo>
                    <a:pt x="973138" y="1356545"/>
                  </a:lnTo>
                  <a:lnTo>
                    <a:pt x="973593" y="1352189"/>
                  </a:lnTo>
                  <a:lnTo>
                    <a:pt x="974504" y="1347834"/>
                  </a:lnTo>
                  <a:lnTo>
                    <a:pt x="976099" y="1343478"/>
                  </a:lnTo>
                  <a:lnTo>
                    <a:pt x="977920" y="1339581"/>
                  </a:lnTo>
                  <a:lnTo>
                    <a:pt x="980198" y="1335913"/>
                  </a:lnTo>
                  <a:lnTo>
                    <a:pt x="982931" y="1332245"/>
                  </a:lnTo>
                  <a:lnTo>
                    <a:pt x="986119" y="1329265"/>
                  </a:lnTo>
                  <a:lnTo>
                    <a:pt x="987941" y="1327890"/>
                  </a:lnTo>
                  <a:lnTo>
                    <a:pt x="989763" y="1326743"/>
                  </a:lnTo>
                  <a:lnTo>
                    <a:pt x="991585" y="1325597"/>
                  </a:lnTo>
                  <a:lnTo>
                    <a:pt x="993635" y="1324680"/>
                  </a:lnTo>
                  <a:lnTo>
                    <a:pt x="995684" y="1323763"/>
                  </a:lnTo>
                  <a:lnTo>
                    <a:pt x="997962" y="1323305"/>
                  </a:lnTo>
                  <a:lnTo>
                    <a:pt x="1000467" y="1322617"/>
                  </a:lnTo>
                  <a:lnTo>
                    <a:pt x="1002744" y="1322388"/>
                  </a:lnTo>
                  <a:close/>
                  <a:moveTo>
                    <a:pt x="50801" y="1317626"/>
                  </a:moveTo>
                  <a:lnTo>
                    <a:pt x="50801" y="1318079"/>
                  </a:lnTo>
                  <a:lnTo>
                    <a:pt x="50801" y="1319440"/>
                  </a:lnTo>
                  <a:lnTo>
                    <a:pt x="50325" y="1323295"/>
                  </a:lnTo>
                  <a:lnTo>
                    <a:pt x="48181" y="1334408"/>
                  </a:lnTo>
                  <a:lnTo>
                    <a:pt x="44609" y="1350510"/>
                  </a:lnTo>
                  <a:lnTo>
                    <a:pt x="40323" y="1367973"/>
                  </a:lnTo>
                  <a:lnTo>
                    <a:pt x="38180" y="1375683"/>
                  </a:lnTo>
                  <a:lnTo>
                    <a:pt x="37465" y="1378178"/>
                  </a:lnTo>
                  <a:lnTo>
                    <a:pt x="36513" y="1379539"/>
                  </a:lnTo>
                  <a:lnTo>
                    <a:pt x="36513" y="1378178"/>
                  </a:lnTo>
                  <a:lnTo>
                    <a:pt x="36989" y="1375910"/>
                  </a:lnTo>
                  <a:lnTo>
                    <a:pt x="37942" y="1368653"/>
                  </a:lnTo>
                  <a:lnTo>
                    <a:pt x="39847" y="1358901"/>
                  </a:lnTo>
                  <a:lnTo>
                    <a:pt x="42466" y="1348242"/>
                  </a:lnTo>
                  <a:lnTo>
                    <a:pt x="47467" y="1327831"/>
                  </a:lnTo>
                  <a:lnTo>
                    <a:pt x="49372" y="1320801"/>
                  </a:lnTo>
                  <a:lnTo>
                    <a:pt x="50801" y="1317626"/>
                  </a:lnTo>
                  <a:close/>
                  <a:moveTo>
                    <a:pt x="2507324" y="1317625"/>
                  </a:moveTo>
                  <a:lnTo>
                    <a:pt x="2511665" y="1318315"/>
                  </a:lnTo>
                  <a:lnTo>
                    <a:pt x="2515550" y="1319235"/>
                  </a:lnTo>
                  <a:lnTo>
                    <a:pt x="2518977" y="1320386"/>
                  </a:lnTo>
                  <a:lnTo>
                    <a:pt x="2522176" y="1321996"/>
                  </a:lnTo>
                  <a:lnTo>
                    <a:pt x="2525147" y="1323837"/>
                  </a:lnTo>
                  <a:lnTo>
                    <a:pt x="2527889" y="1325907"/>
                  </a:lnTo>
                  <a:lnTo>
                    <a:pt x="2530174" y="1328208"/>
                  </a:lnTo>
                  <a:lnTo>
                    <a:pt x="2532459" y="1330739"/>
                  </a:lnTo>
                  <a:lnTo>
                    <a:pt x="2534287" y="1333270"/>
                  </a:lnTo>
                  <a:lnTo>
                    <a:pt x="2535887" y="1336261"/>
                  </a:lnTo>
                  <a:lnTo>
                    <a:pt x="2537029" y="1339252"/>
                  </a:lnTo>
                  <a:lnTo>
                    <a:pt x="2538172" y="1341782"/>
                  </a:lnTo>
                  <a:lnTo>
                    <a:pt x="2539086" y="1344773"/>
                  </a:lnTo>
                  <a:lnTo>
                    <a:pt x="2539771" y="1347764"/>
                  </a:lnTo>
                  <a:lnTo>
                    <a:pt x="2540000" y="1350295"/>
                  </a:lnTo>
                  <a:lnTo>
                    <a:pt x="2540000" y="1353056"/>
                  </a:lnTo>
                  <a:lnTo>
                    <a:pt x="2540000" y="1355357"/>
                  </a:lnTo>
                  <a:lnTo>
                    <a:pt x="2539543" y="1357657"/>
                  </a:lnTo>
                  <a:lnTo>
                    <a:pt x="2539086" y="1359958"/>
                  </a:lnTo>
                  <a:lnTo>
                    <a:pt x="2538400" y="1362259"/>
                  </a:lnTo>
                  <a:lnTo>
                    <a:pt x="2537715" y="1364099"/>
                  </a:lnTo>
                  <a:lnTo>
                    <a:pt x="2536801" y="1366170"/>
                  </a:lnTo>
                  <a:lnTo>
                    <a:pt x="2535887" y="1367781"/>
                  </a:lnTo>
                  <a:lnTo>
                    <a:pt x="2534744" y="1369621"/>
                  </a:lnTo>
                  <a:lnTo>
                    <a:pt x="2532002" y="1372842"/>
                  </a:lnTo>
                  <a:lnTo>
                    <a:pt x="2529032" y="1375373"/>
                  </a:lnTo>
                  <a:lnTo>
                    <a:pt x="2525604" y="1377674"/>
                  </a:lnTo>
                  <a:lnTo>
                    <a:pt x="2521719" y="1379284"/>
                  </a:lnTo>
                  <a:lnTo>
                    <a:pt x="2517835" y="1380204"/>
                  </a:lnTo>
                  <a:lnTo>
                    <a:pt x="2513950" y="1381125"/>
                  </a:lnTo>
                  <a:lnTo>
                    <a:pt x="2509837" y="1381125"/>
                  </a:lnTo>
                  <a:lnTo>
                    <a:pt x="2505724" y="1380204"/>
                  </a:lnTo>
                  <a:lnTo>
                    <a:pt x="2501611" y="1379284"/>
                  </a:lnTo>
                  <a:lnTo>
                    <a:pt x="2499555" y="1378134"/>
                  </a:lnTo>
                  <a:lnTo>
                    <a:pt x="2497727" y="1377444"/>
                  </a:lnTo>
                  <a:lnTo>
                    <a:pt x="2495442" y="1376063"/>
                  </a:lnTo>
                  <a:lnTo>
                    <a:pt x="2493613" y="1374683"/>
                  </a:lnTo>
                  <a:lnTo>
                    <a:pt x="2491785" y="1373072"/>
                  </a:lnTo>
                  <a:lnTo>
                    <a:pt x="2489957" y="1371462"/>
                  </a:lnTo>
                  <a:lnTo>
                    <a:pt x="2488129" y="1369621"/>
                  </a:lnTo>
                  <a:lnTo>
                    <a:pt x="2486758" y="1367781"/>
                  </a:lnTo>
                  <a:lnTo>
                    <a:pt x="2485159" y="1365940"/>
                  </a:lnTo>
                  <a:lnTo>
                    <a:pt x="2484245" y="1363869"/>
                  </a:lnTo>
                  <a:lnTo>
                    <a:pt x="2482188" y="1359958"/>
                  </a:lnTo>
                  <a:lnTo>
                    <a:pt x="2480817" y="1355587"/>
                  </a:lnTo>
                  <a:lnTo>
                    <a:pt x="2479903" y="1351215"/>
                  </a:lnTo>
                  <a:lnTo>
                    <a:pt x="2479675" y="1346614"/>
                  </a:lnTo>
                  <a:lnTo>
                    <a:pt x="2479903" y="1342473"/>
                  </a:lnTo>
                  <a:lnTo>
                    <a:pt x="2480817" y="1338101"/>
                  </a:lnTo>
                  <a:lnTo>
                    <a:pt x="2482188" y="1334190"/>
                  </a:lnTo>
                  <a:lnTo>
                    <a:pt x="2483102" y="1332349"/>
                  </a:lnTo>
                  <a:lnTo>
                    <a:pt x="2484245" y="1330509"/>
                  </a:lnTo>
                  <a:lnTo>
                    <a:pt x="2485616" y="1328668"/>
                  </a:lnTo>
                  <a:lnTo>
                    <a:pt x="2486758" y="1327058"/>
                  </a:lnTo>
                  <a:lnTo>
                    <a:pt x="2488129" y="1325447"/>
                  </a:lnTo>
                  <a:lnTo>
                    <a:pt x="2489729" y="1324067"/>
                  </a:lnTo>
                  <a:lnTo>
                    <a:pt x="2491557" y="1322686"/>
                  </a:lnTo>
                  <a:lnTo>
                    <a:pt x="2493385" y="1321766"/>
                  </a:lnTo>
                  <a:lnTo>
                    <a:pt x="2495442" y="1320616"/>
                  </a:lnTo>
                  <a:lnTo>
                    <a:pt x="2497727" y="1319465"/>
                  </a:lnTo>
                  <a:lnTo>
                    <a:pt x="2499783" y="1319005"/>
                  </a:lnTo>
                  <a:lnTo>
                    <a:pt x="2502068" y="1318545"/>
                  </a:lnTo>
                  <a:lnTo>
                    <a:pt x="2504810" y="1318085"/>
                  </a:lnTo>
                  <a:lnTo>
                    <a:pt x="2507324" y="1317625"/>
                  </a:lnTo>
                  <a:close/>
                  <a:moveTo>
                    <a:pt x="2334894" y="1316038"/>
                  </a:moveTo>
                  <a:lnTo>
                    <a:pt x="2339155" y="1316716"/>
                  </a:lnTo>
                  <a:lnTo>
                    <a:pt x="2342967" y="1317394"/>
                  </a:lnTo>
                  <a:lnTo>
                    <a:pt x="2346555" y="1318749"/>
                  </a:lnTo>
                  <a:lnTo>
                    <a:pt x="2349695" y="1320105"/>
                  </a:lnTo>
                  <a:lnTo>
                    <a:pt x="2352835" y="1321913"/>
                  </a:lnTo>
                  <a:lnTo>
                    <a:pt x="2355301" y="1323946"/>
                  </a:lnTo>
                  <a:lnTo>
                    <a:pt x="2357768" y="1326206"/>
                  </a:lnTo>
                  <a:lnTo>
                    <a:pt x="2359787" y="1328917"/>
                  </a:lnTo>
                  <a:lnTo>
                    <a:pt x="2361581" y="1331403"/>
                  </a:lnTo>
                  <a:lnTo>
                    <a:pt x="2363150" y="1334115"/>
                  </a:lnTo>
                  <a:lnTo>
                    <a:pt x="2364496" y="1336826"/>
                  </a:lnTo>
                  <a:lnTo>
                    <a:pt x="2365393" y="1339538"/>
                  </a:lnTo>
                  <a:lnTo>
                    <a:pt x="2366290" y="1342475"/>
                  </a:lnTo>
                  <a:lnTo>
                    <a:pt x="2366738" y="1345187"/>
                  </a:lnTo>
                  <a:lnTo>
                    <a:pt x="2366963" y="1347898"/>
                  </a:lnTo>
                  <a:lnTo>
                    <a:pt x="2366963" y="1350384"/>
                  </a:lnTo>
                  <a:lnTo>
                    <a:pt x="2366738" y="1353095"/>
                  </a:lnTo>
                  <a:lnTo>
                    <a:pt x="2366290" y="1355355"/>
                  </a:lnTo>
                  <a:lnTo>
                    <a:pt x="2365617" y="1357840"/>
                  </a:lnTo>
                  <a:lnTo>
                    <a:pt x="2364944" y="1359874"/>
                  </a:lnTo>
                  <a:lnTo>
                    <a:pt x="2364047" y="1361908"/>
                  </a:lnTo>
                  <a:lnTo>
                    <a:pt x="2363150" y="1363941"/>
                  </a:lnTo>
                  <a:lnTo>
                    <a:pt x="2362029" y="1365749"/>
                  </a:lnTo>
                  <a:lnTo>
                    <a:pt x="2360684" y="1367557"/>
                  </a:lnTo>
                  <a:lnTo>
                    <a:pt x="2359338" y="1369138"/>
                  </a:lnTo>
                  <a:lnTo>
                    <a:pt x="2357992" y="1370494"/>
                  </a:lnTo>
                  <a:lnTo>
                    <a:pt x="2356198" y="1372076"/>
                  </a:lnTo>
                  <a:lnTo>
                    <a:pt x="2354629" y="1373206"/>
                  </a:lnTo>
                  <a:lnTo>
                    <a:pt x="2351041" y="1375239"/>
                  </a:lnTo>
                  <a:lnTo>
                    <a:pt x="2347004" y="1376821"/>
                  </a:lnTo>
                  <a:lnTo>
                    <a:pt x="2342967" y="1377725"/>
                  </a:lnTo>
                  <a:lnTo>
                    <a:pt x="2338482" y="1377951"/>
                  </a:lnTo>
                  <a:lnTo>
                    <a:pt x="2336464" y="1377951"/>
                  </a:lnTo>
                  <a:lnTo>
                    <a:pt x="2334446" y="1377725"/>
                  </a:lnTo>
                  <a:lnTo>
                    <a:pt x="2332203" y="1377499"/>
                  </a:lnTo>
                  <a:lnTo>
                    <a:pt x="2329960" y="1377047"/>
                  </a:lnTo>
                  <a:lnTo>
                    <a:pt x="2327942" y="1376143"/>
                  </a:lnTo>
                  <a:lnTo>
                    <a:pt x="2325924" y="1375465"/>
                  </a:lnTo>
                  <a:lnTo>
                    <a:pt x="2323906" y="1374335"/>
                  </a:lnTo>
                  <a:lnTo>
                    <a:pt x="2321887" y="1373206"/>
                  </a:lnTo>
                  <a:lnTo>
                    <a:pt x="2319869" y="1371850"/>
                  </a:lnTo>
                  <a:lnTo>
                    <a:pt x="2317851" y="1370268"/>
                  </a:lnTo>
                  <a:lnTo>
                    <a:pt x="2316057" y="1368460"/>
                  </a:lnTo>
                  <a:lnTo>
                    <a:pt x="2314487" y="1366653"/>
                  </a:lnTo>
                  <a:lnTo>
                    <a:pt x="2311796" y="1363037"/>
                  </a:lnTo>
                  <a:lnTo>
                    <a:pt x="2309553" y="1358970"/>
                  </a:lnTo>
                  <a:lnTo>
                    <a:pt x="2307983" y="1355129"/>
                  </a:lnTo>
                  <a:lnTo>
                    <a:pt x="2307086" y="1351062"/>
                  </a:lnTo>
                  <a:lnTo>
                    <a:pt x="2306638" y="1346768"/>
                  </a:lnTo>
                  <a:lnTo>
                    <a:pt x="2306638" y="1342701"/>
                  </a:lnTo>
                  <a:lnTo>
                    <a:pt x="2307086" y="1338408"/>
                  </a:lnTo>
                  <a:lnTo>
                    <a:pt x="2307983" y="1334566"/>
                  </a:lnTo>
                  <a:lnTo>
                    <a:pt x="2310002" y="1330951"/>
                  </a:lnTo>
                  <a:lnTo>
                    <a:pt x="2312020" y="1327562"/>
                  </a:lnTo>
                  <a:lnTo>
                    <a:pt x="2314487" y="1324398"/>
                  </a:lnTo>
                  <a:lnTo>
                    <a:pt x="2316057" y="1323043"/>
                  </a:lnTo>
                  <a:lnTo>
                    <a:pt x="2317626" y="1321913"/>
                  </a:lnTo>
                  <a:lnTo>
                    <a:pt x="2319420" y="1320557"/>
                  </a:lnTo>
                  <a:lnTo>
                    <a:pt x="2321214" y="1319427"/>
                  </a:lnTo>
                  <a:lnTo>
                    <a:pt x="2323233" y="1318749"/>
                  </a:lnTo>
                  <a:lnTo>
                    <a:pt x="2325475" y="1317619"/>
                  </a:lnTo>
                  <a:lnTo>
                    <a:pt x="2327494" y="1317168"/>
                  </a:lnTo>
                  <a:lnTo>
                    <a:pt x="2329960" y="1316716"/>
                  </a:lnTo>
                  <a:lnTo>
                    <a:pt x="2332427" y="1316490"/>
                  </a:lnTo>
                  <a:lnTo>
                    <a:pt x="2334894" y="1316038"/>
                  </a:lnTo>
                  <a:close/>
                  <a:moveTo>
                    <a:pt x="1551785" y="1316038"/>
                  </a:moveTo>
                  <a:lnTo>
                    <a:pt x="1555883" y="1316488"/>
                  </a:lnTo>
                  <a:lnTo>
                    <a:pt x="1559752" y="1317389"/>
                  </a:lnTo>
                  <a:lnTo>
                    <a:pt x="1562939" y="1318289"/>
                  </a:lnTo>
                  <a:lnTo>
                    <a:pt x="1566126" y="1319865"/>
                  </a:lnTo>
                  <a:lnTo>
                    <a:pt x="1568858" y="1321666"/>
                  </a:lnTo>
                  <a:lnTo>
                    <a:pt x="1571362" y="1323467"/>
                  </a:lnTo>
                  <a:lnTo>
                    <a:pt x="1573639" y="1325944"/>
                  </a:lnTo>
                  <a:lnTo>
                    <a:pt x="1575460" y="1328195"/>
                  </a:lnTo>
                  <a:lnTo>
                    <a:pt x="1577053" y="1330897"/>
                  </a:lnTo>
                  <a:lnTo>
                    <a:pt x="1578191" y="1333599"/>
                  </a:lnTo>
                  <a:lnTo>
                    <a:pt x="1579330" y="1336300"/>
                  </a:lnTo>
                  <a:lnTo>
                    <a:pt x="1580013" y="1339002"/>
                  </a:lnTo>
                  <a:lnTo>
                    <a:pt x="1580695" y="1341929"/>
                  </a:lnTo>
                  <a:lnTo>
                    <a:pt x="1580923" y="1344630"/>
                  </a:lnTo>
                  <a:lnTo>
                    <a:pt x="1581151" y="1347332"/>
                  </a:lnTo>
                  <a:lnTo>
                    <a:pt x="1580923" y="1350034"/>
                  </a:lnTo>
                  <a:lnTo>
                    <a:pt x="1580468" y="1352285"/>
                  </a:lnTo>
                  <a:lnTo>
                    <a:pt x="1579785" y="1354762"/>
                  </a:lnTo>
                  <a:lnTo>
                    <a:pt x="1579102" y="1357013"/>
                  </a:lnTo>
                  <a:lnTo>
                    <a:pt x="1578191" y="1359264"/>
                  </a:lnTo>
                  <a:lnTo>
                    <a:pt x="1577281" y="1361291"/>
                  </a:lnTo>
                  <a:lnTo>
                    <a:pt x="1576143" y="1363317"/>
                  </a:lnTo>
                  <a:lnTo>
                    <a:pt x="1574777" y="1365343"/>
                  </a:lnTo>
                  <a:lnTo>
                    <a:pt x="1573183" y="1366919"/>
                  </a:lnTo>
                  <a:lnTo>
                    <a:pt x="1572045" y="1368720"/>
                  </a:lnTo>
                  <a:lnTo>
                    <a:pt x="1570224" y="1369846"/>
                  </a:lnTo>
                  <a:lnTo>
                    <a:pt x="1566809" y="1372773"/>
                  </a:lnTo>
                  <a:lnTo>
                    <a:pt x="1562939" y="1374799"/>
                  </a:lnTo>
                  <a:lnTo>
                    <a:pt x="1558842" y="1376375"/>
                  </a:lnTo>
                  <a:lnTo>
                    <a:pt x="1554744" y="1377500"/>
                  </a:lnTo>
                  <a:lnTo>
                    <a:pt x="1550419" y="1377951"/>
                  </a:lnTo>
                  <a:lnTo>
                    <a:pt x="1548370" y="1377726"/>
                  </a:lnTo>
                  <a:lnTo>
                    <a:pt x="1546322" y="1377726"/>
                  </a:lnTo>
                  <a:lnTo>
                    <a:pt x="1544273" y="1377500"/>
                  </a:lnTo>
                  <a:lnTo>
                    <a:pt x="1541996" y="1377050"/>
                  </a:lnTo>
                  <a:lnTo>
                    <a:pt x="1539948" y="1376150"/>
                  </a:lnTo>
                  <a:lnTo>
                    <a:pt x="1537899" y="1375474"/>
                  </a:lnTo>
                  <a:lnTo>
                    <a:pt x="1536078" y="1374349"/>
                  </a:lnTo>
                  <a:lnTo>
                    <a:pt x="1534257" y="1373223"/>
                  </a:lnTo>
                  <a:lnTo>
                    <a:pt x="1532435" y="1372097"/>
                  </a:lnTo>
                  <a:lnTo>
                    <a:pt x="1530614" y="1370521"/>
                  </a:lnTo>
                  <a:lnTo>
                    <a:pt x="1529021" y="1368720"/>
                  </a:lnTo>
                  <a:lnTo>
                    <a:pt x="1527427" y="1366919"/>
                  </a:lnTo>
                  <a:lnTo>
                    <a:pt x="1526062" y="1365118"/>
                  </a:lnTo>
                  <a:lnTo>
                    <a:pt x="1524696" y="1363317"/>
                  </a:lnTo>
                  <a:lnTo>
                    <a:pt x="1522875" y="1359264"/>
                  </a:lnTo>
                  <a:lnTo>
                    <a:pt x="1521964" y="1355437"/>
                  </a:lnTo>
                  <a:lnTo>
                    <a:pt x="1521053" y="1351384"/>
                  </a:lnTo>
                  <a:lnTo>
                    <a:pt x="1520826" y="1347107"/>
                  </a:lnTo>
                  <a:lnTo>
                    <a:pt x="1521281" y="1343054"/>
                  </a:lnTo>
                  <a:lnTo>
                    <a:pt x="1522192" y="1339002"/>
                  </a:lnTo>
                  <a:lnTo>
                    <a:pt x="1523557" y="1335174"/>
                  </a:lnTo>
                  <a:lnTo>
                    <a:pt x="1525606" y="1331347"/>
                  </a:lnTo>
                  <a:lnTo>
                    <a:pt x="1527883" y="1327970"/>
                  </a:lnTo>
                  <a:lnTo>
                    <a:pt x="1530842" y="1324818"/>
                  </a:lnTo>
                  <a:lnTo>
                    <a:pt x="1534029" y="1321891"/>
                  </a:lnTo>
                  <a:lnTo>
                    <a:pt x="1535850" y="1320991"/>
                  </a:lnTo>
                  <a:lnTo>
                    <a:pt x="1537899" y="1319640"/>
                  </a:lnTo>
                  <a:lnTo>
                    <a:pt x="1539948" y="1318965"/>
                  </a:lnTo>
                  <a:lnTo>
                    <a:pt x="1541996" y="1317839"/>
                  </a:lnTo>
                  <a:lnTo>
                    <a:pt x="1544500" y="1317389"/>
                  </a:lnTo>
                  <a:lnTo>
                    <a:pt x="1546777" y="1316713"/>
                  </a:lnTo>
                  <a:lnTo>
                    <a:pt x="1549053" y="1316263"/>
                  </a:lnTo>
                  <a:lnTo>
                    <a:pt x="1551785" y="1316038"/>
                  </a:lnTo>
                  <a:close/>
                  <a:moveTo>
                    <a:pt x="2139171" y="1314450"/>
                  </a:moveTo>
                  <a:lnTo>
                    <a:pt x="2143178" y="1315140"/>
                  </a:lnTo>
                  <a:lnTo>
                    <a:pt x="2146962" y="1315830"/>
                  </a:lnTo>
                  <a:lnTo>
                    <a:pt x="2150301" y="1317211"/>
                  </a:lnTo>
                  <a:lnTo>
                    <a:pt x="2153640" y="1318821"/>
                  </a:lnTo>
                  <a:lnTo>
                    <a:pt x="2156534" y="1320662"/>
                  </a:lnTo>
                  <a:lnTo>
                    <a:pt x="2158983" y="1322732"/>
                  </a:lnTo>
                  <a:lnTo>
                    <a:pt x="2161431" y="1324803"/>
                  </a:lnTo>
                  <a:lnTo>
                    <a:pt x="2163435" y="1327564"/>
                  </a:lnTo>
                  <a:lnTo>
                    <a:pt x="2165216" y="1330095"/>
                  </a:lnTo>
                  <a:lnTo>
                    <a:pt x="2166774" y="1332856"/>
                  </a:lnTo>
                  <a:lnTo>
                    <a:pt x="2167887" y="1335846"/>
                  </a:lnTo>
                  <a:lnTo>
                    <a:pt x="2168777" y="1338377"/>
                  </a:lnTo>
                  <a:lnTo>
                    <a:pt x="2169668" y="1341368"/>
                  </a:lnTo>
                  <a:lnTo>
                    <a:pt x="2170113" y="1344129"/>
                  </a:lnTo>
                  <a:lnTo>
                    <a:pt x="2170113" y="1346890"/>
                  </a:lnTo>
                  <a:lnTo>
                    <a:pt x="2170113" y="1349421"/>
                  </a:lnTo>
                  <a:lnTo>
                    <a:pt x="2169890" y="1352182"/>
                  </a:lnTo>
                  <a:lnTo>
                    <a:pt x="2169668" y="1354482"/>
                  </a:lnTo>
                  <a:lnTo>
                    <a:pt x="2168777" y="1357013"/>
                  </a:lnTo>
                  <a:lnTo>
                    <a:pt x="2168109" y="1359084"/>
                  </a:lnTo>
                  <a:lnTo>
                    <a:pt x="2167219" y="1361154"/>
                  </a:lnTo>
                  <a:lnTo>
                    <a:pt x="2166329" y="1363225"/>
                  </a:lnTo>
                  <a:lnTo>
                    <a:pt x="2164993" y="1365066"/>
                  </a:lnTo>
                  <a:lnTo>
                    <a:pt x="2163657" y="1366906"/>
                  </a:lnTo>
                  <a:lnTo>
                    <a:pt x="2162099" y="1368517"/>
                  </a:lnTo>
                  <a:lnTo>
                    <a:pt x="2160541" y="1370127"/>
                  </a:lnTo>
                  <a:lnTo>
                    <a:pt x="2158983" y="1371508"/>
                  </a:lnTo>
                  <a:lnTo>
                    <a:pt x="2157202" y="1372888"/>
                  </a:lnTo>
                  <a:lnTo>
                    <a:pt x="2153640" y="1374959"/>
                  </a:lnTo>
                  <a:lnTo>
                    <a:pt x="2149856" y="1376569"/>
                  </a:lnTo>
                  <a:lnTo>
                    <a:pt x="2145404" y="1377260"/>
                  </a:lnTo>
                  <a:lnTo>
                    <a:pt x="2141397" y="1377950"/>
                  </a:lnTo>
                  <a:lnTo>
                    <a:pt x="2139394" y="1377950"/>
                  </a:lnTo>
                  <a:lnTo>
                    <a:pt x="2136945" y="1377720"/>
                  </a:lnTo>
                  <a:lnTo>
                    <a:pt x="2134942" y="1377260"/>
                  </a:lnTo>
                  <a:lnTo>
                    <a:pt x="2132938" y="1376799"/>
                  </a:lnTo>
                  <a:lnTo>
                    <a:pt x="2130712" y="1376109"/>
                  </a:lnTo>
                  <a:lnTo>
                    <a:pt x="2128486" y="1375189"/>
                  </a:lnTo>
                  <a:lnTo>
                    <a:pt x="2126483" y="1374269"/>
                  </a:lnTo>
                  <a:lnTo>
                    <a:pt x="2124702" y="1372888"/>
                  </a:lnTo>
                  <a:lnTo>
                    <a:pt x="2122699" y="1371508"/>
                  </a:lnTo>
                  <a:lnTo>
                    <a:pt x="2120918" y="1369897"/>
                  </a:lnTo>
                  <a:lnTo>
                    <a:pt x="2119137" y="1368057"/>
                  </a:lnTo>
                  <a:lnTo>
                    <a:pt x="2117356" y="1366216"/>
                  </a:lnTo>
                  <a:lnTo>
                    <a:pt x="2114685" y="1362535"/>
                  </a:lnTo>
                  <a:lnTo>
                    <a:pt x="2112682" y="1358624"/>
                  </a:lnTo>
                  <a:lnTo>
                    <a:pt x="2111123" y="1354482"/>
                  </a:lnTo>
                  <a:lnTo>
                    <a:pt x="2110010" y="1350341"/>
                  </a:lnTo>
                  <a:lnTo>
                    <a:pt x="2109788" y="1345970"/>
                  </a:lnTo>
                  <a:lnTo>
                    <a:pt x="2109788" y="1341828"/>
                  </a:lnTo>
                  <a:lnTo>
                    <a:pt x="2110678" y="1337687"/>
                  </a:lnTo>
                  <a:lnTo>
                    <a:pt x="2111569" y="1333546"/>
                  </a:lnTo>
                  <a:lnTo>
                    <a:pt x="2113349" y="1329865"/>
                  </a:lnTo>
                  <a:lnTo>
                    <a:pt x="2115575" y="1326414"/>
                  </a:lnTo>
                  <a:lnTo>
                    <a:pt x="2118247" y="1323193"/>
                  </a:lnTo>
                  <a:lnTo>
                    <a:pt x="2119805" y="1322042"/>
                  </a:lnTo>
                  <a:lnTo>
                    <a:pt x="2121363" y="1320662"/>
                  </a:lnTo>
                  <a:lnTo>
                    <a:pt x="2123144" y="1319281"/>
                  </a:lnTo>
                  <a:lnTo>
                    <a:pt x="2125147" y="1318361"/>
                  </a:lnTo>
                  <a:lnTo>
                    <a:pt x="2127373" y="1317211"/>
                  </a:lnTo>
                  <a:lnTo>
                    <a:pt x="2129377" y="1316520"/>
                  </a:lnTo>
                  <a:lnTo>
                    <a:pt x="2131603" y="1315830"/>
                  </a:lnTo>
                  <a:lnTo>
                    <a:pt x="2134051" y="1315370"/>
                  </a:lnTo>
                  <a:lnTo>
                    <a:pt x="2136500" y="1314910"/>
                  </a:lnTo>
                  <a:lnTo>
                    <a:pt x="2139171" y="1314450"/>
                  </a:lnTo>
                  <a:close/>
                  <a:moveTo>
                    <a:pt x="1941849" y="1314450"/>
                  </a:moveTo>
                  <a:lnTo>
                    <a:pt x="1946205" y="1314900"/>
                  </a:lnTo>
                  <a:lnTo>
                    <a:pt x="1950104" y="1315801"/>
                  </a:lnTo>
                  <a:lnTo>
                    <a:pt x="1953543" y="1317151"/>
                  </a:lnTo>
                  <a:lnTo>
                    <a:pt x="1956983" y="1318277"/>
                  </a:lnTo>
                  <a:lnTo>
                    <a:pt x="1959964" y="1320078"/>
                  </a:lnTo>
                  <a:lnTo>
                    <a:pt x="1962486" y="1322330"/>
                  </a:lnTo>
                  <a:lnTo>
                    <a:pt x="1964779" y="1324581"/>
                  </a:lnTo>
                  <a:lnTo>
                    <a:pt x="1966843" y="1326832"/>
                  </a:lnTo>
                  <a:lnTo>
                    <a:pt x="1968678" y="1329534"/>
                  </a:lnTo>
                  <a:lnTo>
                    <a:pt x="1970283" y="1332011"/>
                  </a:lnTo>
                  <a:lnTo>
                    <a:pt x="1971200" y="1334937"/>
                  </a:lnTo>
                  <a:lnTo>
                    <a:pt x="1972347" y="1337864"/>
                  </a:lnTo>
                  <a:lnTo>
                    <a:pt x="1972805" y="1340566"/>
                  </a:lnTo>
                  <a:lnTo>
                    <a:pt x="1973264" y="1343267"/>
                  </a:lnTo>
                  <a:lnTo>
                    <a:pt x="1973264" y="1346194"/>
                  </a:lnTo>
                  <a:lnTo>
                    <a:pt x="1973264" y="1348671"/>
                  </a:lnTo>
                  <a:lnTo>
                    <a:pt x="1973034" y="1351147"/>
                  </a:lnTo>
                  <a:lnTo>
                    <a:pt x="1972576" y="1353399"/>
                  </a:lnTo>
                  <a:lnTo>
                    <a:pt x="1971659" y="1355650"/>
                  </a:lnTo>
                  <a:lnTo>
                    <a:pt x="1970971" y="1358127"/>
                  </a:lnTo>
                  <a:lnTo>
                    <a:pt x="1969824" y="1360153"/>
                  </a:lnTo>
                  <a:lnTo>
                    <a:pt x="1968907" y="1361954"/>
                  </a:lnTo>
                  <a:lnTo>
                    <a:pt x="1967531" y="1363755"/>
                  </a:lnTo>
                  <a:lnTo>
                    <a:pt x="1966155" y="1365556"/>
                  </a:lnTo>
                  <a:lnTo>
                    <a:pt x="1964550" y="1367132"/>
                  </a:lnTo>
                  <a:lnTo>
                    <a:pt x="1962945" y="1368708"/>
                  </a:lnTo>
                  <a:lnTo>
                    <a:pt x="1961569" y="1370059"/>
                  </a:lnTo>
                  <a:lnTo>
                    <a:pt x="1959505" y="1371185"/>
                  </a:lnTo>
                  <a:lnTo>
                    <a:pt x="1955836" y="1373436"/>
                  </a:lnTo>
                  <a:lnTo>
                    <a:pt x="1951709" y="1374787"/>
                  </a:lnTo>
                  <a:lnTo>
                    <a:pt x="1947352" y="1375912"/>
                  </a:lnTo>
                  <a:lnTo>
                    <a:pt x="1942995" y="1376363"/>
                  </a:lnTo>
                  <a:lnTo>
                    <a:pt x="1940931" y="1376363"/>
                  </a:lnTo>
                  <a:lnTo>
                    <a:pt x="1938638" y="1376138"/>
                  </a:lnTo>
                  <a:lnTo>
                    <a:pt x="1936345" y="1375687"/>
                  </a:lnTo>
                  <a:lnTo>
                    <a:pt x="1934281" y="1375462"/>
                  </a:lnTo>
                  <a:lnTo>
                    <a:pt x="1932218" y="1374562"/>
                  </a:lnTo>
                  <a:lnTo>
                    <a:pt x="1929925" y="1373886"/>
                  </a:lnTo>
                  <a:lnTo>
                    <a:pt x="1927861" y="1372761"/>
                  </a:lnTo>
                  <a:lnTo>
                    <a:pt x="1925797" y="1371635"/>
                  </a:lnTo>
                  <a:lnTo>
                    <a:pt x="1923963" y="1370284"/>
                  </a:lnTo>
                  <a:lnTo>
                    <a:pt x="1922128" y="1368708"/>
                  </a:lnTo>
                  <a:lnTo>
                    <a:pt x="1920294" y="1367132"/>
                  </a:lnTo>
                  <a:lnTo>
                    <a:pt x="1918689" y="1365106"/>
                  </a:lnTo>
                  <a:lnTo>
                    <a:pt x="1915937" y="1361504"/>
                  </a:lnTo>
                  <a:lnTo>
                    <a:pt x="1913873" y="1357451"/>
                  </a:lnTo>
                  <a:lnTo>
                    <a:pt x="1912268" y="1353624"/>
                  </a:lnTo>
                  <a:lnTo>
                    <a:pt x="1911580" y="1349571"/>
                  </a:lnTo>
                  <a:lnTo>
                    <a:pt x="1911351" y="1345294"/>
                  </a:lnTo>
                  <a:lnTo>
                    <a:pt x="1911351" y="1341241"/>
                  </a:lnTo>
                  <a:lnTo>
                    <a:pt x="1912039" y="1337189"/>
                  </a:lnTo>
                  <a:lnTo>
                    <a:pt x="1913415" y="1333361"/>
                  </a:lnTo>
                  <a:lnTo>
                    <a:pt x="1915249" y="1329759"/>
                  </a:lnTo>
                  <a:lnTo>
                    <a:pt x="1917542" y="1326157"/>
                  </a:lnTo>
                  <a:lnTo>
                    <a:pt x="1920294" y="1323005"/>
                  </a:lnTo>
                  <a:lnTo>
                    <a:pt x="1921899" y="1321654"/>
                  </a:lnTo>
                  <a:lnTo>
                    <a:pt x="1923733" y="1320528"/>
                  </a:lnTo>
                  <a:lnTo>
                    <a:pt x="1925568" y="1319178"/>
                  </a:lnTo>
                  <a:lnTo>
                    <a:pt x="1927402" y="1318052"/>
                  </a:lnTo>
                  <a:lnTo>
                    <a:pt x="1929466" y="1317151"/>
                  </a:lnTo>
                  <a:lnTo>
                    <a:pt x="1931988" y="1316251"/>
                  </a:lnTo>
                  <a:lnTo>
                    <a:pt x="1934281" y="1315801"/>
                  </a:lnTo>
                  <a:lnTo>
                    <a:pt x="1936575" y="1315350"/>
                  </a:lnTo>
                  <a:lnTo>
                    <a:pt x="1939097" y="1314675"/>
                  </a:lnTo>
                  <a:lnTo>
                    <a:pt x="1941849" y="1314450"/>
                  </a:lnTo>
                  <a:close/>
                  <a:moveTo>
                    <a:pt x="1746362" y="1314450"/>
                  </a:moveTo>
                  <a:lnTo>
                    <a:pt x="1750623" y="1315123"/>
                  </a:lnTo>
                  <a:lnTo>
                    <a:pt x="1754211" y="1315796"/>
                  </a:lnTo>
                  <a:lnTo>
                    <a:pt x="1757799" y="1316917"/>
                  </a:lnTo>
                  <a:lnTo>
                    <a:pt x="1760939" y="1318488"/>
                  </a:lnTo>
                  <a:lnTo>
                    <a:pt x="1763854" y="1320282"/>
                  </a:lnTo>
                  <a:lnTo>
                    <a:pt x="1766097" y="1322301"/>
                  </a:lnTo>
                  <a:lnTo>
                    <a:pt x="1768340" y="1324544"/>
                  </a:lnTo>
                  <a:lnTo>
                    <a:pt x="1770134" y="1327012"/>
                  </a:lnTo>
                  <a:lnTo>
                    <a:pt x="1771928" y="1329479"/>
                  </a:lnTo>
                  <a:lnTo>
                    <a:pt x="1773273" y="1332171"/>
                  </a:lnTo>
                  <a:lnTo>
                    <a:pt x="1774394" y="1334863"/>
                  </a:lnTo>
                  <a:lnTo>
                    <a:pt x="1775291" y="1337555"/>
                  </a:lnTo>
                  <a:lnTo>
                    <a:pt x="1775964" y="1340247"/>
                  </a:lnTo>
                  <a:lnTo>
                    <a:pt x="1776188" y="1343163"/>
                  </a:lnTo>
                  <a:lnTo>
                    <a:pt x="1776413" y="1345855"/>
                  </a:lnTo>
                  <a:lnTo>
                    <a:pt x="1776188" y="1348322"/>
                  </a:lnTo>
                  <a:lnTo>
                    <a:pt x="1775964" y="1351014"/>
                  </a:lnTo>
                  <a:lnTo>
                    <a:pt x="1775291" y="1353258"/>
                  </a:lnTo>
                  <a:lnTo>
                    <a:pt x="1774619" y="1355501"/>
                  </a:lnTo>
                  <a:lnTo>
                    <a:pt x="1773946" y="1357744"/>
                  </a:lnTo>
                  <a:lnTo>
                    <a:pt x="1772825" y="1359763"/>
                  </a:lnTo>
                  <a:lnTo>
                    <a:pt x="1771703" y="1361782"/>
                  </a:lnTo>
                  <a:lnTo>
                    <a:pt x="1770582" y="1363576"/>
                  </a:lnTo>
                  <a:lnTo>
                    <a:pt x="1769012" y="1365371"/>
                  </a:lnTo>
                  <a:lnTo>
                    <a:pt x="1767667" y="1366941"/>
                  </a:lnTo>
                  <a:lnTo>
                    <a:pt x="1765873" y="1368511"/>
                  </a:lnTo>
                  <a:lnTo>
                    <a:pt x="1762509" y="1371203"/>
                  </a:lnTo>
                  <a:lnTo>
                    <a:pt x="1758696" y="1373222"/>
                  </a:lnTo>
                  <a:lnTo>
                    <a:pt x="1754660" y="1374792"/>
                  </a:lnTo>
                  <a:lnTo>
                    <a:pt x="1750623" y="1375690"/>
                  </a:lnTo>
                  <a:lnTo>
                    <a:pt x="1746138" y="1376363"/>
                  </a:lnTo>
                  <a:lnTo>
                    <a:pt x="1744120" y="1375914"/>
                  </a:lnTo>
                  <a:lnTo>
                    <a:pt x="1742102" y="1375914"/>
                  </a:lnTo>
                  <a:lnTo>
                    <a:pt x="1740083" y="1375465"/>
                  </a:lnTo>
                  <a:lnTo>
                    <a:pt x="1737616" y="1375241"/>
                  </a:lnTo>
                  <a:lnTo>
                    <a:pt x="1735598" y="1374344"/>
                  </a:lnTo>
                  <a:lnTo>
                    <a:pt x="1733580" y="1373671"/>
                  </a:lnTo>
                  <a:lnTo>
                    <a:pt x="1731786" y="1372549"/>
                  </a:lnTo>
                  <a:lnTo>
                    <a:pt x="1729767" y="1371652"/>
                  </a:lnTo>
                  <a:lnTo>
                    <a:pt x="1727973" y="1370082"/>
                  </a:lnTo>
                  <a:lnTo>
                    <a:pt x="1725955" y="1368736"/>
                  </a:lnTo>
                  <a:lnTo>
                    <a:pt x="1724609" y="1366941"/>
                  </a:lnTo>
                  <a:lnTo>
                    <a:pt x="1722815" y="1365147"/>
                  </a:lnTo>
                  <a:lnTo>
                    <a:pt x="1721470" y="1363352"/>
                  </a:lnTo>
                  <a:lnTo>
                    <a:pt x="1720349" y="1361557"/>
                  </a:lnTo>
                  <a:lnTo>
                    <a:pt x="1718330" y="1357744"/>
                  </a:lnTo>
                  <a:lnTo>
                    <a:pt x="1716985" y="1353482"/>
                  </a:lnTo>
                  <a:lnTo>
                    <a:pt x="1716312" y="1349668"/>
                  </a:lnTo>
                  <a:lnTo>
                    <a:pt x="1716088" y="1345406"/>
                  </a:lnTo>
                  <a:lnTo>
                    <a:pt x="1716312" y="1341368"/>
                  </a:lnTo>
                  <a:lnTo>
                    <a:pt x="1716985" y="1337331"/>
                  </a:lnTo>
                  <a:lnTo>
                    <a:pt x="1718330" y="1333293"/>
                  </a:lnTo>
                  <a:lnTo>
                    <a:pt x="1720124" y="1329704"/>
                  </a:lnTo>
                  <a:lnTo>
                    <a:pt x="1722367" y="1326339"/>
                  </a:lnTo>
                  <a:lnTo>
                    <a:pt x="1725282" y="1323198"/>
                  </a:lnTo>
                  <a:lnTo>
                    <a:pt x="1726852" y="1321852"/>
                  </a:lnTo>
                  <a:lnTo>
                    <a:pt x="1728646" y="1320506"/>
                  </a:lnTo>
                  <a:lnTo>
                    <a:pt x="1730440" y="1319385"/>
                  </a:lnTo>
                  <a:lnTo>
                    <a:pt x="1732458" y="1318039"/>
                  </a:lnTo>
                  <a:lnTo>
                    <a:pt x="1734477" y="1317366"/>
                  </a:lnTo>
                  <a:lnTo>
                    <a:pt x="1736719" y="1316244"/>
                  </a:lnTo>
                  <a:lnTo>
                    <a:pt x="1738962" y="1315796"/>
                  </a:lnTo>
                  <a:lnTo>
                    <a:pt x="1741204" y="1315347"/>
                  </a:lnTo>
                  <a:lnTo>
                    <a:pt x="1743896" y="1314674"/>
                  </a:lnTo>
                  <a:lnTo>
                    <a:pt x="1746362" y="1314450"/>
                  </a:lnTo>
                  <a:close/>
                  <a:moveTo>
                    <a:pt x="68490" y="1311276"/>
                  </a:moveTo>
                  <a:lnTo>
                    <a:pt x="69171" y="1311503"/>
                  </a:lnTo>
                  <a:lnTo>
                    <a:pt x="69397" y="1312410"/>
                  </a:lnTo>
                  <a:lnTo>
                    <a:pt x="69624" y="1313317"/>
                  </a:lnTo>
                  <a:lnTo>
                    <a:pt x="69851" y="1314678"/>
                  </a:lnTo>
                  <a:lnTo>
                    <a:pt x="69851" y="1318306"/>
                  </a:lnTo>
                  <a:lnTo>
                    <a:pt x="69624" y="1322842"/>
                  </a:lnTo>
                  <a:lnTo>
                    <a:pt x="68944" y="1328058"/>
                  </a:lnTo>
                  <a:lnTo>
                    <a:pt x="68037" y="1333501"/>
                  </a:lnTo>
                  <a:lnTo>
                    <a:pt x="65769" y="1344160"/>
                  </a:lnTo>
                  <a:lnTo>
                    <a:pt x="64181" y="1350737"/>
                  </a:lnTo>
                  <a:lnTo>
                    <a:pt x="62594" y="1356860"/>
                  </a:lnTo>
                  <a:lnTo>
                    <a:pt x="60779" y="1362303"/>
                  </a:lnTo>
                  <a:lnTo>
                    <a:pt x="59192" y="1366385"/>
                  </a:lnTo>
                  <a:lnTo>
                    <a:pt x="57831" y="1369787"/>
                  </a:lnTo>
                  <a:lnTo>
                    <a:pt x="56244" y="1372282"/>
                  </a:lnTo>
                  <a:lnTo>
                    <a:pt x="55790" y="1372962"/>
                  </a:lnTo>
                  <a:lnTo>
                    <a:pt x="55337" y="1373189"/>
                  </a:lnTo>
                  <a:lnTo>
                    <a:pt x="54656" y="1373189"/>
                  </a:lnTo>
                  <a:lnTo>
                    <a:pt x="54429" y="1372962"/>
                  </a:lnTo>
                  <a:lnTo>
                    <a:pt x="53976" y="1371374"/>
                  </a:lnTo>
                  <a:lnTo>
                    <a:pt x="53976" y="1369107"/>
                  </a:lnTo>
                  <a:lnTo>
                    <a:pt x="53976" y="1365932"/>
                  </a:lnTo>
                  <a:lnTo>
                    <a:pt x="54203" y="1362076"/>
                  </a:lnTo>
                  <a:lnTo>
                    <a:pt x="55563" y="1352551"/>
                  </a:lnTo>
                  <a:lnTo>
                    <a:pt x="57604" y="1341892"/>
                  </a:lnTo>
                  <a:lnTo>
                    <a:pt x="59872" y="1331460"/>
                  </a:lnTo>
                  <a:lnTo>
                    <a:pt x="61233" y="1326471"/>
                  </a:lnTo>
                  <a:lnTo>
                    <a:pt x="62821" y="1321935"/>
                  </a:lnTo>
                  <a:lnTo>
                    <a:pt x="64181" y="1318079"/>
                  </a:lnTo>
                  <a:lnTo>
                    <a:pt x="65769" y="1314904"/>
                  </a:lnTo>
                  <a:lnTo>
                    <a:pt x="67129" y="1312636"/>
                  </a:lnTo>
                  <a:lnTo>
                    <a:pt x="67810" y="1311729"/>
                  </a:lnTo>
                  <a:lnTo>
                    <a:pt x="68490" y="1311276"/>
                  </a:lnTo>
                  <a:close/>
                  <a:moveTo>
                    <a:pt x="108900" y="1303338"/>
                  </a:moveTo>
                  <a:lnTo>
                    <a:pt x="110022" y="1303565"/>
                  </a:lnTo>
                  <a:lnTo>
                    <a:pt x="110695" y="1304472"/>
                  </a:lnTo>
                  <a:lnTo>
                    <a:pt x="111592" y="1305379"/>
                  </a:lnTo>
                  <a:lnTo>
                    <a:pt x="112041" y="1306740"/>
                  </a:lnTo>
                  <a:lnTo>
                    <a:pt x="112265" y="1308554"/>
                  </a:lnTo>
                  <a:lnTo>
                    <a:pt x="112490" y="1310368"/>
                  </a:lnTo>
                  <a:lnTo>
                    <a:pt x="112714" y="1315131"/>
                  </a:lnTo>
                  <a:lnTo>
                    <a:pt x="112490" y="1320120"/>
                  </a:lnTo>
                  <a:lnTo>
                    <a:pt x="111817" y="1325563"/>
                  </a:lnTo>
                  <a:lnTo>
                    <a:pt x="110919" y="1331006"/>
                  </a:lnTo>
                  <a:lnTo>
                    <a:pt x="110022" y="1336222"/>
                  </a:lnTo>
                  <a:lnTo>
                    <a:pt x="108227" y="1343252"/>
                  </a:lnTo>
                  <a:lnTo>
                    <a:pt x="105984" y="1349602"/>
                  </a:lnTo>
                  <a:lnTo>
                    <a:pt x="103741" y="1355045"/>
                  </a:lnTo>
                  <a:lnTo>
                    <a:pt x="101722" y="1359581"/>
                  </a:lnTo>
                  <a:lnTo>
                    <a:pt x="99254" y="1362529"/>
                  </a:lnTo>
                  <a:lnTo>
                    <a:pt x="98357" y="1363890"/>
                  </a:lnTo>
                  <a:lnTo>
                    <a:pt x="97235" y="1364797"/>
                  </a:lnTo>
                  <a:lnTo>
                    <a:pt x="96562" y="1365251"/>
                  </a:lnTo>
                  <a:lnTo>
                    <a:pt x="95441" y="1365251"/>
                  </a:lnTo>
                  <a:lnTo>
                    <a:pt x="94768" y="1365024"/>
                  </a:lnTo>
                  <a:lnTo>
                    <a:pt x="93870" y="1364117"/>
                  </a:lnTo>
                  <a:lnTo>
                    <a:pt x="93422" y="1363436"/>
                  </a:lnTo>
                  <a:lnTo>
                    <a:pt x="93198" y="1362303"/>
                  </a:lnTo>
                  <a:lnTo>
                    <a:pt x="92300" y="1359581"/>
                  </a:lnTo>
                  <a:lnTo>
                    <a:pt x="92076" y="1355726"/>
                  </a:lnTo>
                  <a:lnTo>
                    <a:pt x="92300" y="1351870"/>
                  </a:lnTo>
                  <a:lnTo>
                    <a:pt x="92749" y="1347108"/>
                  </a:lnTo>
                  <a:lnTo>
                    <a:pt x="93198" y="1342572"/>
                  </a:lnTo>
                  <a:lnTo>
                    <a:pt x="93870" y="1337356"/>
                  </a:lnTo>
                  <a:lnTo>
                    <a:pt x="94992" y="1332367"/>
                  </a:lnTo>
                  <a:lnTo>
                    <a:pt x="96338" y="1327150"/>
                  </a:lnTo>
                  <a:lnTo>
                    <a:pt x="97908" y="1322161"/>
                  </a:lnTo>
                  <a:lnTo>
                    <a:pt x="99254" y="1317399"/>
                  </a:lnTo>
                  <a:lnTo>
                    <a:pt x="100825" y="1313316"/>
                  </a:lnTo>
                  <a:lnTo>
                    <a:pt x="103068" y="1309688"/>
                  </a:lnTo>
                  <a:lnTo>
                    <a:pt x="104862" y="1306740"/>
                  </a:lnTo>
                  <a:lnTo>
                    <a:pt x="105760" y="1305606"/>
                  </a:lnTo>
                  <a:lnTo>
                    <a:pt x="106881" y="1304698"/>
                  </a:lnTo>
                  <a:lnTo>
                    <a:pt x="107779" y="1303791"/>
                  </a:lnTo>
                  <a:lnTo>
                    <a:pt x="108900" y="1303338"/>
                  </a:lnTo>
                  <a:close/>
                  <a:moveTo>
                    <a:pt x="172008" y="1296988"/>
                  </a:moveTo>
                  <a:lnTo>
                    <a:pt x="173622" y="1297215"/>
                  </a:lnTo>
                  <a:lnTo>
                    <a:pt x="175006" y="1297895"/>
                  </a:lnTo>
                  <a:lnTo>
                    <a:pt x="176160" y="1299029"/>
                  </a:lnTo>
                  <a:lnTo>
                    <a:pt x="177082" y="1300390"/>
                  </a:lnTo>
                  <a:lnTo>
                    <a:pt x="177774" y="1301977"/>
                  </a:lnTo>
                  <a:lnTo>
                    <a:pt x="178466" y="1304018"/>
                  </a:lnTo>
                  <a:lnTo>
                    <a:pt x="178928" y="1306059"/>
                  </a:lnTo>
                  <a:lnTo>
                    <a:pt x="179158" y="1308554"/>
                  </a:lnTo>
                  <a:lnTo>
                    <a:pt x="179389" y="1313770"/>
                  </a:lnTo>
                  <a:lnTo>
                    <a:pt x="178928" y="1318986"/>
                  </a:lnTo>
                  <a:lnTo>
                    <a:pt x="178236" y="1324429"/>
                  </a:lnTo>
                  <a:lnTo>
                    <a:pt x="177082" y="1329872"/>
                  </a:lnTo>
                  <a:lnTo>
                    <a:pt x="175929" y="1333727"/>
                  </a:lnTo>
                  <a:lnTo>
                    <a:pt x="175006" y="1337583"/>
                  </a:lnTo>
                  <a:lnTo>
                    <a:pt x="173622" y="1340985"/>
                  </a:lnTo>
                  <a:lnTo>
                    <a:pt x="172008" y="1344386"/>
                  </a:lnTo>
                  <a:lnTo>
                    <a:pt x="170624" y="1347561"/>
                  </a:lnTo>
                  <a:lnTo>
                    <a:pt x="169009" y="1350283"/>
                  </a:lnTo>
                  <a:lnTo>
                    <a:pt x="167394" y="1352551"/>
                  </a:lnTo>
                  <a:lnTo>
                    <a:pt x="166010" y="1354592"/>
                  </a:lnTo>
                  <a:lnTo>
                    <a:pt x="164396" y="1356179"/>
                  </a:lnTo>
                  <a:lnTo>
                    <a:pt x="162781" y="1357540"/>
                  </a:lnTo>
                  <a:lnTo>
                    <a:pt x="161166" y="1358220"/>
                  </a:lnTo>
                  <a:lnTo>
                    <a:pt x="159552" y="1358901"/>
                  </a:lnTo>
                  <a:lnTo>
                    <a:pt x="158168" y="1358674"/>
                  </a:lnTo>
                  <a:lnTo>
                    <a:pt x="156784" y="1357994"/>
                  </a:lnTo>
                  <a:lnTo>
                    <a:pt x="155630" y="1357086"/>
                  </a:lnTo>
                  <a:lnTo>
                    <a:pt x="154477" y="1355499"/>
                  </a:lnTo>
                  <a:lnTo>
                    <a:pt x="153324" y="1352777"/>
                  </a:lnTo>
                  <a:lnTo>
                    <a:pt x="152632" y="1349376"/>
                  </a:lnTo>
                  <a:lnTo>
                    <a:pt x="152401" y="1345520"/>
                  </a:lnTo>
                  <a:lnTo>
                    <a:pt x="152401" y="1341438"/>
                  </a:lnTo>
                  <a:lnTo>
                    <a:pt x="152632" y="1336902"/>
                  </a:lnTo>
                  <a:lnTo>
                    <a:pt x="153093" y="1331913"/>
                  </a:lnTo>
                  <a:lnTo>
                    <a:pt x="154246" y="1327150"/>
                  </a:lnTo>
                  <a:lnTo>
                    <a:pt x="155630" y="1322615"/>
                  </a:lnTo>
                  <a:lnTo>
                    <a:pt x="156784" y="1317852"/>
                  </a:lnTo>
                  <a:lnTo>
                    <a:pt x="158398" y="1313316"/>
                  </a:lnTo>
                  <a:lnTo>
                    <a:pt x="160244" y="1309234"/>
                  </a:lnTo>
                  <a:lnTo>
                    <a:pt x="162550" y="1305606"/>
                  </a:lnTo>
                  <a:lnTo>
                    <a:pt x="164857" y="1302431"/>
                  </a:lnTo>
                  <a:lnTo>
                    <a:pt x="166933" y="1299709"/>
                  </a:lnTo>
                  <a:lnTo>
                    <a:pt x="168317" y="1298802"/>
                  </a:lnTo>
                  <a:lnTo>
                    <a:pt x="169701" y="1297895"/>
                  </a:lnTo>
                  <a:lnTo>
                    <a:pt x="170854" y="1297215"/>
                  </a:lnTo>
                  <a:lnTo>
                    <a:pt x="172008" y="1296988"/>
                  </a:lnTo>
                  <a:close/>
                  <a:moveTo>
                    <a:pt x="258226" y="1289051"/>
                  </a:moveTo>
                  <a:lnTo>
                    <a:pt x="260239" y="1289278"/>
                  </a:lnTo>
                  <a:lnTo>
                    <a:pt x="261804" y="1289961"/>
                  </a:lnTo>
                  <a:lnTo>
                    <a:pt x="263369" y="1291099"/>
                  </a:lnTo>
                  <a:lnTo>
                    <a:pt x="264710" y="1292465"/>
                  </a:lnTo>
                  <a:lnTo>
                    <a:pt x="265605" y="1294286"/>
                  </a:lnTo>
                  <a:lnTo>
                    <a:pt x="266499" y="1296107"/>
                  </a:lnTo>
                  <a:lnTo>
                    <a:pt x="267170" y="1298156"/>
                  </a:lnTo>
                  <a:lnTo>
                    <a:pt x="267841" y="1300432"/>
                  </a:lnTo>
                  <a:lnTo>
                    <a:pt x="268064" y="1303163"/>
                  </a:lnTo>
                  <a:lnTo>
                    <a:pt x="268288" y="1305667"/>
                  </a:lnTo>
                  <a:lnTo>
                    <a:pt x="268064" y="1311358"/>
                  </a:lnTo>
                  <a:lnTo>
                    <a:pt x="267617" y="1316821"/>
                  </a:lnTo>
                  <a:lnTo>
                    <a:pt x="266499" y="1322056"/>
                  </a:lnTo>
                  <a:lnTo>
                    <a:pt x="265381" y="1326153"/>
                  </a:lnTo>
                  <a:lnTo>
                    <a:pt x="264263" y="1330250"/>
                  </a:lnTo>
                  <a:lnTo>
                    <a:pt x="262698" y="1333892"/>
                  </a:lnTo>
                  <a:lnTo>
                    <a:pt x="260909" y="1337306"/>
                  </a:lnTo>
                  <a:lnTo>
                    <a:pt x="259344" y="1340266"/>
                  </a:lnTo>
                  <a:lnTo>
                    <a:pt x="257108" y="1343225"/>
                  </a:lnTo>
                  <a:lnTo>
                    <a:pt x="255320" y="1345501"/>
                  </a:lnTo>
                  <a:lnTo>
                    <a:pt x="253307" y="1347549"/>
                  </a:lnTo>
                  <a:lnTo>
                    <a:pt x="251519" y="1348915"/>
                  </a:lnTo>
                  <a:lnTo>
                    <a:pt x="249506" y="1350053"/>
                  </a:lnTo>
                  <a:lnTo>
                    <a:pt x="247717" y="1350964"/>
                  </a:lnTo>
                  <a:lnTo>
                    <a:pt x="245705" y="1350964"/>
                  </a:lnTo>
                  <a:lnTo>
                    <a:pt x="243916" y="1350509"/>
                  </a:lnTo>
                  <a:lnTo>
                    <a:pt x="242351" y="1349826"/>
                  </a:lnTo>
                  <a:lnTo>
                    <a:pt x="240786" y="1348232"/>
                  </a:lnTo>
                  <a:lnTo>
                    <a:pt x="239445" y="1346184"/>
                  </a:lnTo>
                  <a:lnTo>
                    <a:pt x="238103" y="1343225"/>
                  </a:lnTo>
                  <a:lnTo>
                    <a:pt x="237209" y="1339583"/>
                  </a:lnTo>
                  <a:lnTo>
                    <a:pt x="236761" y="1335713"/>
                  </a:lnTo>
                  <a:lnTo>
                    <a:pt x="236538" y="1331388"/>
                  </a:lnTo>
                  <a:lnTo>
                    <a:pt x="236761" y="1327064"/>
                  </a:lnTo>
                  <a:lnTo>
                    <a:pt x="237656" y="1322283"/>
                  </a:lnTo>
                  <a:lnTo>
                    <a:pt x="238327" y="1317731"/>
                  </a:lnTo>
                  <a:lnTo>
                    <a:pt x="239668" y="1313179"/>
                  </a:lnTo>
                  <a:lnTo>
                    <a:pt x="241233" y="1308626"/>
                  </a:lnTo>
                  <a:lnTo>
                    <a:pt x="243022" y="1304529"/>
                  </a:lnTo>
                  <a:lnTo>
                    <a:pt x="245034" y="1300432"/>
                  </a:lnTo>
                  <a:lnTo>
                    <a:pt x="247494" y="1297017"/>
                  </a:lnTo>
                  <a:lnTo>
                    <a:pt x="249730" y="1294058"/>
                  </a:lnTo>
                  <a:lnTo>
                    <a:pt x="252636" y="1291555"/>
                  </a:lnTo>
                  <a:lnTo>
                    <a:pt x="253754" y="1290872"/>
                  </a:lnTo>
                  <a:lnTo>
                    <a:pt x="255320" y="1289961"/>
                  </a:lnTo>
                  <a:lnTo>
                    <a:pt x="256661" y="1289278"/>
                  </a:lnTo>
                  <a:lnTo>
                    <a:pt x="258226" y="1289051"/>
                  </a:lnTo>
                  <a:close/>
                  <a:moveTo>
                    <a:pt x="363617" y="1282701"/>
                  </a:moveTo>
                  <a:lnTo>
                    <a:pt x="365871" y="1282928"/>
                  </a:lnTo>
                  <a:lnTo>
                    <a:pt x="367899" y="1283839"/>
                  </a:lnTo>
                  <a:lnTo>
                    <a:pt x="369703" y="1284749"/>
                  </a:lnTo>
                  <a:lnTo>
                    <a:pt x="371280" y="1286115"/>
                  </a:lnTo>
                  <a:lnTo>
                    <a:pt x="372633" y="1287936"/>
                  </a:lnTo>
                  <a:lnTo>
                    <a:pt x="373760" y="1289757"/>
                  </a:lnTo>
                  <a:lnTo>
                    <a:pt x="374661" y="1292033"/>
                  </a:lnTo>
                  <a:lnTo>
                    <a:pt x="375563" y="1294537"/>
                  </a:lnTo>
                  <a:lnTo>
                    <a:pt x="376013" y="1296813"/>
                  </a:lnTo>
                  <a:lnTo>
                    <a:pt x="376239" y="1299545"/>
                  </a:lnTo>
                  <a:lnTo>
                    <a:pt x="376239" y="1302276"/>
                  </a:lnTo>
                  <a:lnTo>
                    <a:pt x="376239" y="1305008"/>
                  </a:lnTo>
                  <a:lnTo>
                    <a:pt x="376013" y="1310471"/>
                  </a:lnTo>
                  <a:lnTo>
                    <a:pt x="374887" y="1315706"/>
                  </a:lnTo>
                  <a:lnTo>
                    <a:pt x="373985" y="1319803"/>
                  </a:lnTo>
                  <a:lnTo>
                    <a:pt x="372407" y="1324128"/>
                  </a:lnTo>
                  <a:lnTo>
                    <a:pt x="370830" y="1327770"/>
                  </a:lnTo>
                  <a:lnTo>
                    <a:pt x="369026" y="1331184"/>
                  </a:lnTo>
                  <a:lnTo>
                    <a:pt x="367223" y="1334143"/>
                  </a:lnTo>
                  <a:lnTo>
                    <a:pt x="365195" y="1336875"/>
                  </a:lnTo>
                  <a:lnTo>
                    <a:pt x="362716" y="1339378"/>
                  </a:lnTo>
                  <a:lnTo>
                    <a:pt x="360687" y="1341199"/>
                  </a:lnTo>
                  <a:lnTo>
                    <a:pt x="358433" y="1342793"/>
                  </a:lnTo>
                  <a:lnTo>
                    <a:pt x="355954" y="1343703"/>
                  </a:lnTo>
                  <a:lnTo>
                    <a:pt x="353700" y="1344614"/>
                  </a:lnTo>
                  <a:lnTo>
                    <a:pt x="351671" y="1344614"/>
                  </a:lnTo>
                  <a:lnTo>
                    <a:pt x="349192" y="1344386"/>
                  </a:lnTo>
                  <a:lnTo>
                    <a:pt x="347389" y="1343248"/>
                  </a:lnTo>
                  <a:lnTo>
                    <a:pt x="345361" y="1341882"/>
                  </a:lnTo>
                  <a:lnTo>
                    <a:pt x="343783" y="1339834"/>
                  </a:lnTo>
                  <a:lnTo>
                    <a:pt x="342881" y="1338468"/>
                  </a:lnTo>
                  <a:lnTo>
                    <a:pt x="341980" y="1336647"/>
                  </a:lnTo>
                  <a:lnTo>
                    <a:pt x="341078" y="1333233"/>
                  </a:lnTo>
                  <a:lnTo>
                    <a:pt x="340177" y="1329363"/>
                  </a:lnTo>
                  <a:lnTo>
                    <a:pt x="339726" y="1325266"/>
                  </a:lnTo>
                  <a:lnTo>
                    <a:pt x="339951" y="1320714"/>
                  </a:lnTo>
                  <a:lnTo>
                    <a:pt x="340402" y="1315933"/>
                  </a:lnTo>
                  <a:lnTo>
                    <a:pt x="341304" y="1311153"/>
                  </a:lnTo>
                  <a:lnTo>
                    <a:pt x="342431" y="1306829"/>
                  </a:lnTo>
                  <a:lnTo>
                    <a:pt x="344234" y="1302276"/>
                  </a:lnTo>
                  <a:lnTo>
                    <a:pt x="346262" y="1298179"/>
                  </a:lnTo>
                  <a:lnTo>
                    <a:pt x="348516" y="1294309"/>
                  </a:lnTo>
                  <a:lnTo>
                    <a:pt x="350770" y="1290895"/>
                  </a:lnTo>
                  <a:lnTo>
                    <a:pt x="353700" y="1287708"/>
                  </a:lnTo>
                  <a:lnTo>
                    <a:pt x="355278" y="1286570"/>
                  </a:lnTo>
                  <a:lnTo>
                    <a:pt x="356855" y="1285205"/>
                  </a:lnTo>
                  <a:lnTo>
                    <a:pt x="358433" y="1284522"/>
                  </a:lnTo>
                  <a:lnTo>
                    <a:pt x="360236" y="1283839"/>
                  </a:lnTo>
                  <a:lnTo>
                    <a:pt x="361814" y="1283156"/>
                  </a:lnTo>
                  <a:lnTo>
                    <a:pt x="363617" y="1282701"/>
                  </a:lnTo>
                  <a:close/>
                  <a:moveTo>
                    <a:pt x="484641" y="1276351"/>
                  </a:moveTo>
                  <a:lnTo>
                    <a:pt x="487363" y="1277031"/>
                  </a:lnTo>
                  <a:lnTo>
                    <a:pt x="489631" y="1277485"/>
                  </a:lnTo>
                  <a:lnTo>
                    <a:pt x="491672" y="1278619"/>
                  </a:lnTo>
                  <a:lnTo>
                    <a:pt x="493486" y="1280206"/>
                  </a:lnTo>
                  <a:lnTo>
                    <a:pt x="495074" y="1281567"/>
                  </a:lnTo>
                  <a:lnTo>
                    <a:pt x="496434" y="1283835"/>
                  </a:lnTo>
                  <a:lnTo>
                    <a:pt x="497795" y="1285876"/>
                  </a:lnTo>
                  <a:lnTo>
                    <a:pt x="498475" y="1288144"/>
                  </a:lnTo>
                  <a:lnTo>
                    <a:pt x="499383" y="1290865"/>
                  </a:lnTo>
                  <a:lnTo>
                    <a:pt x="499836" y="1293360"/>
                  </a:lnTo>
                  <a:lnTo>
                    <a:pt x="500063" y="1296081"/>
                  </a:lnTo>
                  <a:lnTo>
                    <a:pt x="500063" y="1298803"/>
                  </a:lnTo>
                  <a:lnTo>
                    <a:pt x="500063" y="1301524"/>
                  </a:lnTo>
                  <a:lnTo>
                    <a:pt x="499836" y="1304472"/>
                  </a:lnTo>
                  <a:lnTo>
                    <a:pt x="498929" y="1309689"/>
                  </a:lnTo>
                  <a:lnTo>
                    <a:pt x="497795" y="1313997"/>
                  </a:lnTo>
                  <a:lnTo>
                    <a:pt x="496208" y="1318306"/>
                  </a:lnTo>
                  <a:lnTo>
                    <a:pt x="494393" y="1322162"/>
                  </a:lnTo>
                  <a:lnTo>
                    <a:pt x="492579" y="1325564"/>
                  </a:lnTo>
                  <a:lnTo>
                    <a:pt x="490084" y="1328739"/>
                  </a:lnTo>
                  <a:lnTo>
                    <a:pt x="487816" y="1331460"/>
                  </a:lnTo>
                  <a:lnTo>
                    <a:pt x="485095" y="1333955"/>
                  </a:lnTo>
                  <a:lnTo>
                    <a:pt x="482600" y="1335769"/>
                  </a:lnTo>
                  <a:lnTo>
                    <a:pt x="479879" y="1337130"/>
                  </a:lnTo>
                  <a:lnTo>
                    <a:pt x="477158" y="1337810"/>
                  </a:lnTo>
                  <a:lnTo>
                    <a:pt x="474436" y="1338264"/>
                  </a:lnTo>
                  <a:lnTo>
                    <a:pt x="471941" y="1338037"/>
                  </a:lnTo>
                  <a:lnTo>
                    <a:pt x="469220" y="1337583"/>
                  </a:lnTo>
                  <a:lnTo>
                    <a:pt x="466952" y="1336223"/>
                  </a:lnTo>
                  <a:lnTo>
                    <a:pt x="464911" y="1334182"/>
                  </a:lnTo>
                  <a:lnTo>
                    <a:pt x="462643" y="1331460"/>
                  </a:lnTo>
                  <a:lnTo>
                    <a:pt x="461963" y="1330099"/>
                  </a:lnTo>
                  <a:lnTo>
                    <a:pt x="461056" y="1328512"/>
                  </a:lnTo>
                  <a:lnTo>
                    <a:pt x="459922" y="1324883"/>
                  </a:lnTo>
                  <a:lnTo>
                    <a:pt x="459015" y="1320801"/>
                  </a:lnTo>
                  <a:lnTo>
                    <a:pt x="458788" y="1316492"/>
                  </a:lnTo>
                  <a:lnTo>
                    <a:pt x="459015" y="1312183"/>
                  </a:lnTo>
                  <a:lnTo>
                    <a:pt x="459468" y="1307874"/>
                  </a:lnTo>
                  <a:lnTo>
                    <a:pt x="460602" y="1303338"/>
                  </a:lnTo>
                  <a:lnTo>
                    <a:pt x="461963" y="1298803"/>
                  </a:lnTo>
                  <a:lnTo>
                    <a:pt x="463550" y="1294721"/>
                  </a:lnTo>
                  <a:lnTo>
                    <a:pt x="465591" y="1290865"/>
                  </a:lnTo>
                  <a:lnTo>
                    <a:pt x="468086" y="1287237"/>
                  </a:lnTo>
                  <a:lnTo>
                    <a:pt x="470808" y="1284062"/>
                  </a:lnTo>
                  <a:lnTo>
                    <a:pt x="473983" y="1281113"/>
                  </a:lnTo>
                  <a:lnTo>
                    <a:pt x="475570" y="1280206"/>
                  </a:lnTo>
                  <a:lnTo>
                    <a:pt x="477158" y="1279072"/>
                  </a:lnTo>
                  <a:lnTo>
                    <a:pt x="478972" y="1277938"/>
                  </a:lnTo>
                  <a:lnTo>
                    <a:pt x="480786" y="1277485"/>
                  </a:lnTo>
                  <a:lnTo>
                    <a:pt x="482600" y="1277031"/>
                  </a:lnTo>
                  <a:lnTo>
                    <a:pt x="484641" y="1276351"/>
                  </a:lnTo>
                  <a:close/>
                  <a:moveTo>
                    <a:pt x="769273" y="1266826"/>
                  </a:moveTo>
                  <a:lnTo>
                    <a:pt x="772153" y="1267054"/>
                  </a:lnTo>
                  <a:lnTo>
                    <a:pt x="775033" y="1267740"/>
                  </a:lnTo>
                  <a:lnTo>
                    <a:pt x="777691" y="1268882"/>
                  </a:lnTo>
                  <a:lnTo>
                    <a:pt x="779906" y="1270253"/>
                  </a:lnTo>
                  <a:lnTo>
                    <a:pt x="781900" y="1272080"/>
                  </a:lnTo>
                  <a:lnTo>
                    <a:pt x="783672" y="1273908"/>
                  </a:lnTo>
                  <a:lnTo>
                    <a:pt x="785222" y="1276193"/>
                  </a:lnTo>
                  <a:lnTo>
                    <a:pt x="786330" y="1278706"/>
                  </a:lnTo>
                  <a:lnTo>
                    <a:pt x="787216" y="1280990"/>
                  </a:lnTo>
                  <a:lnTo>
                    <a:pt x="788102" y="1283503"/>
                  </a:lnTo>
                  <a:lnTo>
                    <a:pt x="788545" y="1286473"/>
                  </a:lnTo>
                  <a:lnTo>
                    <a:pt x="788988" y="1289215"/>
                  </a:lnTo>
                  <a:lnTo>
                    <a:pt x="788988" y="1291956"/>
                  </a:lnTo>
                  <a:lnTo>
                    <a:pt x="788988" y="1294698"/>
                  </a:lnTo>
                  <a:lnTo>
                    <a:pt x="788766" y="1297440"/>
                  </a:lnTo>
                  <a:lnTo>
                    <a:pt x="788323" y="1299953"/>
                  </a:lnTo>
                  <a:lnTo>
                    <a:pt x="787216" y="1304750"/>
                  </a:lnTo>
                  <a:lnTo>
                    <a:pt x="785444" y="1309091"/>
                  </a:lnTo>
                  <a:lnTo>
                    <a:pt x="783450" y="1312975"/>
                  </a:lnTo>
                  <a:lnTo>
                    <a:pt x="781235" y="1316859"/>
                  </a:lnTo>
                  <a:lnTo>
                    <a:pt x="778577" y="1319829"/>
                  </a:lnTo>
                  <a:lnTo>
                    <a:pt x="775697" y="1322799"/>
                  </a:lnTo>
                  <a:lnTo>
                    <a:pt x="772818" y="1324855"/>
                  </a:lnTo>
                  <a:lnTo>
                    <a:pt x="769495" y="1326683"/>
                  </a:lnTo>
                  <a:lnTo>
                    <a:pt x="766394" y="1328053"/>
                  </a:lnTo>
                  <a:lnTo>
                    <a:pt x="763071" y="1328510"/>
                  </a:lnTo>
                  <a:lnTo>
                    <a:pt x="759748" y="1328739"/>
                  </a:lnTo>
                  <a:lnTo>
                    <a:pt x="756647" y="1328282"/>
                  </a:lnTo>
                  <a:lnTo>
                    <a:pt x="755097" y="1327825"/>
                  </a:lnTo>
                  <a:lnTo>
                    <a:pt x="753546" y="1327368"/>
                  </a:lnTo>
                  <a:lnTo>
                    <a:pt x="751995" y="1326454"/>
                  </a:lnTo>
                  <a:lnTo>
                    <a:pt x="750888" y="1325540"/>
                  </a:lnTo>
                  <a:lnTo>
                    <a:pt x="749337" y="1324398"/>
                  </a:lnTo>
                  <a:lnTo>
                    <a:pt x="748008" y="1323027"/>
                  </a:lnTo>
                  <a:lnTo>
                    <a:pt x="746901" y="1321656"/>
                  </a:lnTo>
                  <a:lnTo>
                    <a:pt x="745793" y="1319829"/>
                  </a:lnTo>
                  <a:lnTo>
                    <a:pt x="744686" y="1318230"/>
                  </a:lnTo>
                  <a:lnTo>
                    <a:pt x="744021" y="1316402"/>
                  </a:lnTo>
                  <a:lnTo>
                    <a:pt x="742470" y="1312746"/>
                  </a:lnTo>
                  <a:lnTo>
                    <a:pt x="741584" y="1308863"/>
                  </a:lnTo>
                  <a:lnTo>
                    <a:pt x="741363" y="1304750"/>
                  </a:lnTo>
                  <a:lnTo>
                    <a:pt x="741363" y="1300410"/>
                  </a:lnTo>
                  <a:lnTo>
                    <a:pt x="742027" y="1296069"/>
                  </a:lnTo>
                  <a:lnTo>
                    <a:pt x="743135" y="1291728"/>
                  </a:lnTo>
                  <a:lnTo>
                    <a:pt x="744464" y="1287616"/>
                  </a:lnTo>
                  <a:lnTo>
                    <a:pt x="746236" y="1283503"/>
                  </a:lnTo>
                  <a:lnTo>
                    <a:pt x="748451" y="1279848"/>
                  </a:lnTo>
                  <a:lnTo>
                    <a:pt x="751109" y="1276421"/>
                  </a:lnTo>
                  <a:lnTo>
                    <a:pt x="754211" y="1273223"/>
                  </a:lnTo>
                  <a:lnTo>
                    <a:pt x="757533" y="1270938"/>
                  </a:lnTo>
                  <a:lnTo>
                    <a:pt x="759305" y="1270024"/>
                  </a:lnTo>
                  <a:lnTo>
                    <a:pt x="761077" y="1268882"/>
                  </a:lnTo>
                  <a:lnTo>
                    <a:pt x="762850" y="1267968"/>
                  </a:lnTo>
                  <a:lnTo>
                    <a:pt x="764843" y="1267511"/>
                  </a:lnTo>
                  <a:lnTo>
                    <a:pt x="766837" y="1267054"/>
                  </a:lnTo>
                  <a:lnTo>
                    <a:pt x="769273" y="1266826"/>
                  </a:lnTo>
                  <a:close/>
                  <a:moveTo>
                    <a:pt x="931311" y="1262063"/>
                  </a:moveTo>
                  <a:lnTo>
                    <a:pt x="934728" y="1262290"/>
                  </a:lnTo>
                  <a:lnTo>
                    <a:pt x="937917" y="1263201"/>
                  </a:lnTo>
                  <a:lnTo>
                    <a:pt x="940878" y="1264111"/>
                  </a:lnTo>
                  <a:lnTo>
                    <a:pt x="943383" y="1265477"/>
                  </a:lnTo>
                  <a:lnTo>
                    <a:pt x="945433" y="1267298"/>
                  </a:lnTo>
                  <a:lnTo>
                    <a:pt x="947711" y="1269574"/>
                  </a:lnTo>
                  <a:lnTo>
                    <a:pt x="949306" y="1271623"/>
                  </a:lnTo>
                  <a:lnTo>
                    <a:pt x="950672" y="1273899"/>
                  </a:lnTo>
                  <a:lnTo>
                    <a:pt x="951811" y="1276631"/>
                  </a:lnTo>
                  <a:lnTo>
                    <a:pt x="952950" y="1279134"/>
                  </a:lnTo>
                  <a:lnTo>
                    <a:pt x="953406" y="1281866"/>
                  </a:lnTo>
                  <a:lnTo>
                    <a:pt x="953861" y="1284597"/>
                  </a:lnTo>
                  <a:lnTo>
                    <a:pt x="954089" y="1287329"/>
                  </a:lnTo>
                  <a:lnTo>
                    <a:pt x="954089" y="1290060"/>
                  </a:lnTo>
                  <a:lnTo>
                    <a:pt x="953861" y="1292792"/>
                  </a:lnTo>
                  <a:lnTo>
                    <a:pt x="953406" y="1295523"/>
                  </a:lnTo>
                  <a:lnTo>
                    <a:pt x="952267" y="1300076"/>
                  </a:lnTo>
                  <a:lnTo>
                    <a:pt x="950672" y="1304628"/>
                  </a:lnTo>
                  <a:lnTo>
                    <a:pt x="948395" y="1308498"/>
                  </a:lnTo>
                  <a:lnTo>
                    <a:pt x="946117" y="1312139"/>
                  </a:lnTo>
                  <a:lnTo>
                    <a:pt x="943156" y="1315326"/>
                  </a:lnTo>
                  <a:lnTo>
                    <a:pt x="940195" y="1318058"/>
                  </a:lnTo>
                  <a:lnTo>
                    <a:pt x="936778" y="1320334"/>
                  </a:lnTo>
                  <a:lnTo>
                    <a:pt x="933361" y="1321927"/>
                  </a:lnTo>
                  <a:lnTo>
                    <a:pt x="929945" y="1323293"/>
                  </a:lnTo>
                  <a:lnTo>
                    <a:pt x="926300" y="1323748"/>
                  </a:lnTo>
                  <a:lnTo>
                    <a:pt x="922884" y="1323976"/>
                  </a:lnTo>
                  <a:lnTo>
                    <a:pt x="919239" y="1323521"/>
                  </a:lnTo>
                  <a:lnTo>
                    <a:pt x="917645" y="1322838"/>
                  </a:lnTo>
                  <a:lnTo>
                    <a:pt x="915823" y="1322382"/>
                  </a:lnTo>
                  <a:lnTo>
                    <a:pt x="914228" y="1321700"/>
                  </a:lnTo>
                  <a:lnTo>
                    <a:pt x="912634" y="1320561"/>
                  </a:lnTo>
                  <a:lnTo>
                    <a:pt x="911267" y="1319423"/>
                  </a:lnTo>
                  <a:lnTo>
                    <a:pt x="909901" y="1318285"/>
                  </a:lnTo>
                  <a:lnTo>
                    <a:pt x="908306" y="1316692"/>
                  </a:lnTo>
                  <a:lnTo>
                    <a:pt x="906940" y="1315099"/>
                  </a:lnTo>
                  <a:lnTo>
                    <a:pt x="906029" y="1313505"/>
                  </a:lnTo>
                  <a:lnTo>
                    <a:pt x="904890" y="1311684"/>
                  </a:lnTo>
                  <a:lnTo>
                    <a:pt x="903295" y="1308042"/>
                  </a:lnTo>
                  <a:lnTo>
                    <a:pt x="902156" y="1303717"/>
                  </a:lnTo>
                  <a:lnTo>
                    <a:pt x="901701" y="1299848"/>
                  </a:lnTo>
                  <a:lnTo>
                    <a:pt x="901701" y="1295523"/>
                  </a:lnTo>
                  <a:lnTo>
                    <a:pt x="902156" y="1291198"/>
                  </a:lnTo>
                  <a:lnTo>
                    <a:pt x="903295" y="1287101"/>
                  </a:lnTo>
                  <a:lnTo>
                    <a:pt x="904890" y="1282776"/>
                  </a:lnTo>
                  <a:lnTo>
                    <a:pt x="906712" y="1278907"/>
                  </a:lnTo>
                  <a:lnTo>
                    <a:pt x="908990" y="1275265"/>
                  </a:lnTo>
                  <a:lnTo>
                    <a:pt x="911723" y="1271850"/>
                  </a:lnTo>
                  <a:lnTo>
                    <a:pt x="914912" y="1268664"/>
                  </a:lnTo>
                  <a:lnTo>
                    <a:pt x="918556" y="1266388"/>
                  </a:lnTo>
                  <a:lnTo>
                    <a:pt x="920378" y="1265022"/>
                  </a:lnTo>
                  <a:lnTo>
                    <a:pt x="922428" y="1264111"/>
                  </a:lnTo>
                  <a:lnTo>
                    <a:pt x="924478" y="1263428"/>
                  </a:lnTo>
                  <a:lnTo>
                    <a:pt x="926528" y="1262746"/>
                  </a:lnTo>
                  <a:lnTo>
                    <a:pt x="929034" y="1262290"/>
                  </a:lnTo>
                  <a:lnTo>
                    <a:pt x="931311" y="1262063"/>
                  </a:lnTo>
                  <a:close/>
                  <a:moveTo>
                    <a:pt x="2774984" y="1260475"/>
                  </a:moveTo>
                  <a:lnTo>
                    <a:pt x="2777511" y="1260475"/>
                  </a:lnTo>
                  <a:lnTo>
                    <a:pt x="2781185" y="1261158"/>
                  </a:lnTo>
                  <a:lnTo>
                    <a:pt x="2784631" y="1261840"/>
                  </a:lnTo>
                  <a:lnTo>
                    <a:pt x="2787846" y="1263206"/>
                  </a:lnTo>
                  <a:lnTo>
                    <a:pt x="2791062" y="1264800"/>
                  </a:lnTo>
                  <a:lnTo>
                    <a:pt x="2793818" y="1266621"/>
                  </a:lnTo>
                  <a:lnTo>
                    <a:pt x="2796115" y="1268669"/>
                  </a:lnTo>
                  <a:lnTo>
                    <a:pt x="2798411" y="1270945"/>
                  </a:lnTo>
                  <a:lnTo>
                    <a:pt x="2800249" y="1273449"/>
                  </a:lnTo>
                  <a:lnTo>
                    <a:pt x="2802086" y="1275953"/>
                  </a:lnTo>
                  <a:lnTo>
                    <a:pt x="2803694" y="1278684"/>
                  </a:lnTo>
                  <a:lnTo>
                    <a:pt x="2805072" y="1281416"/>
                  </a:lnTo>
                  <a:lnTo>
                    <a:pt x="2806221" y="1284375"/>
                  </a:lnTo>
                  <a:lnTo>
                    <a:pt x="2806910" y="1287106"/>
                  </a:lnTo>
                  <a:lnTo>
                    <a:pt x="2807828" y="1289838"/>
                  </a:lnTo>
                  <a:lnTo>
                    <a:pt x="2808058" y="1292569"/>
                  </a:lnTo>
                  <a:lnTo>
                    <a:pt x="2808288" y="1295073"/>
                  </a:lnTo>
                  <a:lnTo>
                    <a:pt x="2808288" y="1299626"/>
                  </a:lnTo>
                  <a:lnTo>
                    <a:pt x="2807369" y="1303723"/>
                  </a:lnTo>
                  <a:lnTo>
                    <a:pt x="2806450" y="1307365"/>
                  </a:lnTo>
                  <a:lnTo>
                    <a:pt x="2804843" y="1310779"/>
                  </a:lnTo>
                  <a:lnTo>
                    <a:pt x="2803005" y="1313966"/>
                  </a:lnTo>
                  <a:lnTo>
                    <a:pt x="2800708" y="1316470"/>
                  </a:lnTo>
                  <a:lnTo>
                    <a:pt x="2797952" y="1318746"/>
                  </a:lnTo>
                  <a:lnTo>
                    <a:pt x="2794966" y="1320339"/>
                  </a:lnTo>
                  <a:lnTo>
                    <a:pt x="2791980" y="1321705"/>
                  </a:lnTo>
                  <a:lnTo>
                    <a:pt x="2788765" y="1322160"/>
                  </a:lnTo>
                  <a:lnTo>
                    <a:pt x="2785320" y="1322388"/>
                  </a:lnTo>
                  <a:lnTo>
                    <a:pt x="2781645" y="1322160"/>
                  </a:lnTo>
                  <a:lnTo>
                    <a:pt x="2778200" y="1321022"/>
                  </a:lnTo>
                  <a:lnTo>
                    <a:pt x="2774525" y="1319429"/>
                  </a:lnTo>
                  <a:lnTo>
                    <a:pt x="2770620" y="1317380"/>
                  </a:lnTo>
                  <a:lnTo>
                    <a:pt x="2767175" y="1314876"/>
                  </a:lnTo>
                  <a:lnTo>
                    <a:pt x="2765337" y="1313055"/>
                  </a:lnTo>
                  <a:lnTo>
                    <a:pt x="2763500" y="1311007"/>
                  </a:lnTo>
                  <a:lnTo>
                    <a:pt x="2760744" y="1307365"/>
                  </a:lnTo>
                  <a:lnTo>
                    <a:pt x="2758217" y="1303268"/>
                  </a:lnTo>
                  <a:lnTo>
                    <a:pt x="2756380" y="1298943"/>
                  </a:lnTo>
                  <a:lnTo>
                    <a:pt x="2755002" y="1294618"/>
                  </a:lnTo>
                  <a:lnTo>
                    <a:pt x="2754542" y="1290293"/>
                  </a:lnTo>
                  <a:lnTo>
                    <a:pt x="2754313" y="1285968"/>
                  </a:lnTo>
                  <a:lnTo>
                    <a:pt x="2754542" y="1281644"/>
                  </a:lnTo>
                  <a:lnTo>
                    <a:pt x="2755461" y="1277774"/>
                  </a:lnTo>
                  <a:lnTo>
                    <a:pt x="2756610" y="1274132"/>
                  </a:lnTo>
                  <a:lnTo>
                    <a:pt x="2758447" y="1270490"/>
                  </a:lnTo>
                  <a:lnTo>
                    <a:pt x="2759825" y="1268897"/>
                  </a:lnTo>
                  <a:lnTo>
                    <a:pt x="2760973" y="1267531"/>
                  </a:lnTo>
                  <a:lnTo>
                    <a:pt x="2762352" y="1266393"/>
                  </a:lnTo>
                  <a:lnTo>
                    <a:pt x="2763730" y="1265027"/>
                  </a:lnTo>
                  <a:lnTo>
                    <a:pt x="2765337" y="1263889"/>
                  </a:lnTo>
                  <a:lnTo>
                    <a:pt x="2766945" y="1262979"/>
                  </a:lnTo>
                  <a:lnTo>
                    <a:pt x="2768783" y="1262068"/>
                  </a:lnTo>
                  <a:lnTo>
                    <a:pt x="2770620" y="1261385"/>
                  </a:lnTo>
                  <a:lnTo>
                    <a:pt x="2772917" y="1261158"/>
                  </a:lnTo>
                  <a:lnTo>
                    <a:pt x="2774984" y="1260475"/>
                  </a:lnTo>
                  <a:close/>
                  <a:moveTo>
                    <a:pt x="1101227" y="1258888"/>
                  </a:moveTo>
                  <a:lnTo>
                    <a:pt x="1104795" y="1259345"/>
                  </a:lnTo>
                  <a:lnTo>
                    <a:pt x="1107918" y="1260259"/>
                  </a:lnTo>
                  <a:lnTo>
                    <a:pt x="1111040" y="1261401"/>
                  </a:lnTo>
                  <a:lnTo>
                    <a:pt x="1113717" y="1262543"/>
                  </a:lnTo>
                  <a:lnTo>
                    <a:pt x="1116170" y="1264371"/>
                  </a:lnTo>
                  <a:lnTo>
                    <a:pt x="1118178" y="1266199"/>
                  </a:lnTo>
                  <a:lnTo>
                    <a:pt x="1119962" y="1268712"/>
                  </a:lnTo>
                  <a:lnTo>
                    <a:pt x="1121523" y="1270996"/>
                  </a:lnTo>
                  <a:lnTo>
                    <a:pt x="1122861" y="1273738"/>
                  </a:lnTo>
                  <a:lnTo>
                    <a:pt x="1123977" y="1276251"/>
                  </a:lnTo>
                  <a:lnTo>
                    <a:pt x="1124423" y="1278992"/>
                  </a:lnTo>
                  <a:lnTo>
                    <a:pt x="1125092" y="1281734"/>
                  </a:lnTo>
                  <a:lnTo>
                    <a:pt x="1125538" y="1284475"/>
                  </a:lnTo>
                  <a:lnTo>
                    <a:pt x="1125538" y="1287445"/>
                  </a:lnTo>
                  <a:lnTo>
                    <a:pt x="1125092" y="1289958"/>
                  </a:lnTo>
                  <a:lnTo>
                    <a:pt x="1124869" y="1292700"/>
                  </a:lnTo>
                  <a:lnTo>
                    <a:pt x="1124423" y="1294985"/>
                  </a:lnTo>
                  <a:lnTo>
                    <a:pt x="1123977" y="1297269"/>
                  </a:lnTo>
                  <a:lnTo>
                    <a:pt x="1123084" y="1299782"/>
                  </a:lnTo>
                  <a:lnTo>
                    <a:pt x="1122192" y="1301838"/>
                  </a:lnTo>
                  <a:lnTo>
                    <a:pt x="1119739" y="1305951"/>
                  </a:lnTo>
                  <a:lnTo>
                    <a:pt x="1117285" y="1309606"/>
                  </a:lnTo>
                  <a:lnTo>
                    <a:pt x="1114163" y="1312805"/>
                  </a:lnTo>
                  <a:lnTo>
                    <a:pt x="1111040" y="1315546"/>
                  </a:lnTo>
                  <a:lnTo>
                    <a:pt x="1107472" y="1317602"/>
                  </a:lnTo>
                  <a:lnTo>
                    <a:pt x="1103903" y="1319202"/>
                  </a:lnTo>
                  <a:lnTo>
                    <a:pt x="1100112" y="1320115"/>
                  </a:lnTo>
                  <a:lnTo>
                    <a:pt x="1096097" y="1320801"/>
                  </a:lnTo>
                  <a:lnTo>
                    <a:pt x="1092305" y="1320572"/>
                  </a:lnTo>
                  <a:lnTo>
                    <a:pt x="1090521" y="1320115"/>
                  </a:lnTo>
                  <a:lnTo>
                    <a:pt x="1088737" y="1319658"/>
                  </a:lnTo>
                  <a:lnTo>
                    <a:pt x="1086952" y="1319202"/>
                  </a:lnTo>
                  <a:lnTo>
                    <a:pt x="1085168" y="1318288"/>
                  </a:lnTo>
                  <a:lnTo>
                    <a:pt x="1083384" y="1317374"/>
                  </a:lnTo>
                  <a:lnTo>
                    <a:pt x="1081823" y="1316232"/>
                  </a:lnTo>
                  <a:lnTo>
                    <a:pt x="1080261" y="1314861"/>
                  </a:lnTo>
                  <a:lnTo>
                    <a:pt x="1078700" y="1313490"/>
                  </a:lnTo>
                  <a:lnTo>
                    <a:pt x="1077362" y="1311891"/>
                  </a:lnTo>
                  <a:lnTo>
                    <a:pt x="1076247" y="1310063"/>
                  </a:lnTo>
                  <a:lnTo>
                    <a:pt x="1074016" y="1306636"/>
                  </a:lnTo>
                  <a:lnTo>
                    <a:pt x="1072901" y="1302524"/>
                  </a:lnTo>
                  <a:lnTo>
                    <a:pt x="1072009" y="1298640"/>
                  </a:lnTo>
                  <a:lnTo>
                    <a:pt x="1071563" y="1294756"/>
                  </a:lnTo>
                  <a:lnTo>
                    <a:pt x="1071786" y="1290415"/>
                  </a:lnTo>
                  <a:lnTo>
                    <a:pt x="1072232" y="1286303"/>
                  </a:lnTo>
                  <a:lnTo>
                    <a:pt x="1073570" y="1282419"/>
                  </a:lnTo>
                  <a:lnTo>
                    <a:pt x="1074908" y="1278307"/>
                  </a:lnTo>
                  <a:lnTo>
                    <a:pt x="1076916" y="1274652"/>
                  </a:lnTo>
                  <a:lnTo>
                    <a:pt x="1079146" y="1271225"/>
                  </a:lnTo>
                  <a:lnTo>
                    <a:pt x="1082046" y="1268026"/>
                  </a:lnTo>
                  <a:lnTo>
                    <a:pt x="1085168" y="1265285"/>
                  </a:lnTo>
                  <a:lnTo>
                    <a:pt x="1088737" y="1262772"/>
                  </a:lnTo>
                  <a:lnTo>
                    <a:pt x="1090521" y="1261858"/>
                  </a:lnTo>
                  <a:lnTo>
                    <a:pt x="1092528" y="1260944"/>
                  </a:lnTo>
                  <a:lnTo>
                    <a:pt x="1094536" y="1260259"/>
                  </a:lnTo>
                  <a:lnTo>
                    <a:pt x="1096766" y="1259802"/>
                  </a:lnTo>
                  <a:lnTo>
                    <a:pt x="1098996" y="1259116"/>
                  </a:lnTo>
                  <a:lnTo>
                    <a:pt x="1101227" y="1258888"/>
                  </a:lnTo>
                  <a:close/>
                  <a:moveTo>
                    <a:pt x="2602163" y="1257300"/>
                  </a:moveTo>
                  <a:lnTo>
                    <a:pt x="2605988" y="1257983"/>
                  </a:lnTo>
                  <a:lnTo>
                    <a:pt x="2609813" y="1258893"/>
                  </a:lnTo>
                  <a:lnTo>
                    <a:pt x="2613188" y="1260031"/>
                  </a:lnTo>
                  <a:lnTo>
                    <a:pt x="2616113" y="1261625"/>
                  </a:lnTo>
                  <a:lnTo>
                    <a:pt x="2619038" y="1263446"/>
                  </a:lnTo>
                  <a:lnTo>
                    <a:pt x="2621738" y="1265494"/>
                  </a:lnTo>
                  <a:lnTo>
                    <a:pt x="2623988" y="1267770"/>
                  </a:lnTo>
                  <a:lnTo>
                    <a:pt x="2626013" y="1270274"/>
                  </a:lnTo>
                  <a:lnTo>
                    <a:pt x="2627813" y="1272778"/>
                  </a:lnTo>
                  <a:lnTo>
                    <a:pt x="2629388" y="1275509"/>
                  </a:lnTo>
                  <a:lnTo>
                    <a:pt x="2630738" y="1278241"/>
                  </a:lnTo>
                  <a:lnTo>
                    <a:pt x="2631638" y="1280972"/>
                  </a:lnTo>
                  <a:lnTo>
                    <a:pt x="2632538" y="1283931"/>
                  </a:lnTo>
                  <a:lnTo>
                    <a:pt x="2632988" y="1286435"/>
                  </a:lnTo>
                  <a:lnTo>
                    <a:pt x="2633663" y="1289394"/>
                  </a:lnTo>
                  <a:lnTo>
                    <a:pt x="2633663" y="1291671"/>
                  </a:lnTo>
                  <a:lnTo>
                    <a:pt x="2633663" y="1294402"/>
                  </a:lnTo>
                  <a:lnTo>
                    <a:pt x="2633213" y="1296451"/>
                  </a:lnTo>
                  <a:lnTo>
                    <a:pt x="2632988" y="1298727"/>
                  </a:lnTo>
                  <a:lnTo>
                    <a:pt x="2632538" y="1300775"/>
                  </a:lnTo>
                  <a:lnTo>
                    <a:pt x="2631638" y="1303052"/>
                  </a:lnTo>
                  <a:lnTo>
                    <a:pt x="2630963" y="1304873"/>
                  </a:lnTo>
                  <a:lnTo>
                    <a:pt x="2630288" y="1306694"/>
                  </a:lnTo>
                  <a:lnTo>
                    <a:pt x="2629163" y="1308287"/>
                  </a:lnTo>
                  <a:lnTo>
                    <a:pt x="2626913" y="1311246"/>
                  </a:lnTo>
                  <a:lnTo>
                    <a:pt x="2623988" y="1313977"/>
                  </a:lnTo>
                  <a:lnTo>
                    <a:pt x="2620838" y="1316026"/>
                  </a:lnTo>
                  <a:lnTo>
                    <a:pt x="2617463" y="1317619"/>
                  </a:lnTo>
                  <a:lnTo>
                    <a:pt x="2613863" y="1318758"/>
                  </a:lnTo>
                  <a:lnTo>
                    <a:pt x="2610263" y="1319213"/>
                  </a:lnTo>
                  <a:lnTo>
                    <a:pt x="2606438" y="1319213"/>
                  </a:lnTo>
                  <a:lnTo>
                    <a:pt x="2602163" y="1318530"/>
                  </a:lnTo>
                  <a:lnTo>
                    <a:pt x="2598338" y="1317392"/>
                  </a:lnTo>
                  <a:lnTo>
                    <a:pt x="2594513" y="1315571"/>
                  </a:lnTo>
                  <a:lnTo>
                    <a:pt x="2592713" y="1314205"/>
                  </a:lnTo>
                  <a:lnTo>
                    <a:pt x="2590913" y="1312839"/>
                  </a:lnTo>
                  <a:lnTo>
                    <a:pt x="2588663" y="1311246"/>
                  </a:lnTo>
                  <a:lnTo>
                    <a:pt x="2586863" y="1309880"/>
                  </a:lnTo>
                  <a:lnTo>
                    <a:pt x="2585288" y="1308059"/>
                  </a:lnTo>
                  <a:lnTo>
                    <a:pt x="2584163" y="1306011"/>
                  </a:lnTo>
                  <a:lnTo>
                    <a:pt x="2581463" y="1302369"/>
                  </a:lnTo>
                  <a:lnTo>
                    <a:pt x="2579438" y="1298272"/>
                  </a:lnTo>
                  <a:lnTo>
                    <a:pt x="2577863" y="1293947"/>
                  </a:lnTo>
                  <a:lnTo>
                    <a:pt x="2576963" y="1289850"/>
                  </a:lnTo>
                  <a:lnTo>
                    <a:pt x="2576513" y="1285752"/>
                  </a:lnTo>
                  <a:lnTo>
                    <a:pt x="2576738" y="1281200"/>
                  </a:lnTo>
                  <a:lnTo>
                    <a:pt x="2577638" y="1277330"/>
                  </a:lnTo>
                  <a:lnTo>
                    <a:pt x="2578988" y="1273233"/>
                  </a:lnTo>
                  <a:lnTo>
                    <a:pt x="2580338" y="1269591"/>
                  </a:lnTo>
                  <a:lnTo>
                    <a:pt x="2581688" y="1267998"/>
                  </a:lnTo>
                  <a:lnTo>
                    <a:pt x="2582813" y="1266177"/>
                  </a:lnTo>
                  <a:lnTo>
                    <a:pt x="2584163" y="1265039"/>
                  </a:lnTo>
                  <a:lnTo>
                    <a:pt x="2585513" y="1263446"/>
                  </a:lnTo>
                  <a:lnTo>
                    <a:pt x="2587088" y="1262307"/>
                  </a:lnTo>
                  <a:lnTo>
                    <a:pt x="2588888" y="1260942"/>
                  </a:lnTo>
                  <a:lnTo>
                    <a:pt x="2590913" y="1260031"/>
                  </a:lnTo>
                  <a:lnTo>
                    <a:pt x="2592938" y="1259121"/>
                  </a:lnTo>
                  <a:lnTo>
                    <a:pt x="2594963" y="1258665"/>
                  </a:lnTo>
                  <a:lnTo>
                    <a:pt x="2597213" y="1257983"/>
                  </a:lnTo>
                  <a:lnTo>
                    <a:pt x="2599688" y="1257527"/>
                  </a:lnTo>
                  <a:lnTo>
                    <a:pt x="2602163" y="1257300"/>
                  </a:lnTo>
                  <a:close/>
                  <a:moveTo>
                    <a:pt x="2412197" y="1255713"/>
                  </a:moveTo>
                  <a:lnTo>
                    <a:pt x="2416295" y="1256160"/>
                  </a:lnTo>
                  <a:lnTo>
                    <a:pt x="2420164" y="1256830"/>
                  </a:lnTo>
                  <a:lnTo>
                    <a:pt x="2423807" y="1258170"/>
                  </a:lnTo>
                  <a:lnTo>
                    <a:pt x="2426994" y="1259734"/>
                  </a:lnTo>
                  <a:lnTo>
                    <a:pt x="2429725" y="1261522"/>
                  </a:lnTo>
                  <a:lnTo>
                    <a:pt x="2432685" y="1263533"/>
                  </a:lnTo>
                  <a:lnTo>
                    <a:pt x="2434961" y="1265767"/>
                  </a:lnTo>
                  <a:lnTo>
                    <a:pt x="2437238" y="1268225"/>
                  </a:lnTo>
                  <a:lnTo>
                    <a:pt x="2439059" y="1270682"/>
                  </a:lnTo>
                  <a:lnTo>
                    <a:pt x="2440652" y="1273363"/>
                  </a:lnTo>
                  <a:lnTo>
                    <a:pt x="2441790" y="1276045"/>
                  </a:lnTo>
                  <a:lnTo>
                    <a:pt x="2442929" y="1278726"/>
                  </a:lnTo>
                  <a:lnTo>
                    <a:pt x="2443612" y="1281407"/>
                  </a:lnTo>
                  <a:lnTo>
                    <a:pt x="2444522" y="1284311"/>
                  </a:lnTo>
                  <a:lnTo>
                    <a:pt x="2444750" y="1286769"/>
                  </a:lnTo>
                  <a:lnTo>
                    <a:pt x="2444750" y="1289450"/>
                  </a:lnTo>
                  <a:lnTo>
                    <a:pt x="2444750" y="1291684"/>
                  </a:lnTo>
                  <a:lnTo>
                    <a:pt x="2444294" y="1293919"/>
                  </a:lnTo>
                  <a:lnTo>
                    <a:pt x="2444067" y="1296153"/>
                  </a:lnTo>
                  <a:lnTo>
                    <a:pt x="2443156" y="1298164"/>
                  </a:lnTo>
                  <a:lnTo>
                    <a:pt x="2442473" y="1299951"/>
                  </a:lnTo>
                  <a:lnTo>
                    <a:pt x="2441563" y="1301962"/>
                  </a:lnTo>
                  <a:lnTo>
                    <a:pt x="2440652" y="1303749"/>
                  </a:lnTo>
                  <a:lnTo>
                    <a:pt x="2439514" y="1305313"/>
                  </a:lnTo>
                  <a:lnTo>
                    <a:pt x="2437010" y="1308441"/>
                  </a:lnTo>
                  <a:lnTo>
                    <a:pt x="2433823" y="1310676"/>
                  </a:lnTo>
                  <a:lnTo>
                    <a:pt x="2430408" y="1312686"/>
                  </a:lnTo>
                  <a:lnTo>
                    <a:pt x="2426766" y="1314474"/>
                  </a:lnTo>
                  <a:lnTo>
                    <a:pt x="2422896" y="1315591"/>
                  </a:lnTo>
                  <a:lnTo>
                    <a:pt x="2418799" y="1316038"/>
                  </a:lnTo>
                  <a:lnTo>
                    <a:pt x="2414701" y="1316038"/>
                  </a:lnTo>
                  <a:lnTo>
                    <a:pt x="2410604" y="1315591"/>
                  </a:lnTo>
                  <a:lnTo>
                    <a:pt x="2406506" y="1314250"/>
                  </a:lnTo>
                  <a:lnTo>
                    <a:pt x="2404457" y="1313580"/>
                  </a:lnTo>
                  <a:lnTo>
                    <a:pt x="2402408" y="1312463"/>
                  </a:lnTo>
                  <a:lnTo>
                    <a:pt x="2400360" y="1311569"/>
                  </a:lnTo>
                  <a:lnTo>
                    <a:pt x="2398311" y="1310229"/>
                  </a:lnTo>
                  <a:lnTo>
                    <a:pt x="2396490" y="1308665"/>
                  </a:lnTo>
                  <a:lnTo>
                    <a:pt x="2394669" y="1307101"/>
                  </a:lnTo>
                  <a:lnTo>
                    <a:pt x="2393075" y="1305313"/>
                  </a:lnTo>
                  <a:lnTo>
                    <a:pt x="2391482" y="1303749"/>
                  </a:lnTo>
                  <a:lnTo>
                    <a:pt x="2390343" y="1301738"/>
                  </a:lnTo>
                  <a:lnTo>
                    <a:pt x="2388978" y="1299951"/>
                  </a:lnTo>
                  <a:lnTo>
                    <a:pt x="2387156" y="1296153"/>
                  </a:lnTo>
                  <a:lnTo>
                    <a:pt x="2385563" y="1291908"/>
                  </a:lnTo>
                  <a:lnTo>
                    <a:pt x="2384652" y="1287663"/>
                  </a:lnTo>
                  <a:lnTo>
                    <a:pt x="2384425" y="1283418"/>
                  </a:lnTo>
                  <a:lnTo>
                    <a:pt x="2384652" y="1279396"/>
                  </a:lnTo>
                  <a:lnTo>
                    <a:pt x="2385563" y="1275151"/>
                  </a:lnTo>
                  <a:lnTo>
                    <a:pt x="2387156" y="1271353"/>
                  </a:lnTo>
                  <a:lnTo>
                    <a:pt x="2387839" y="1269565"/>
                  </a:lnTo>
                  <a:lnTo>
                    <a:pt x="2388978" y="1267778"/>
                  </a:lnTo>
                  <a:lnTo>
                    <a:pt x="2390343" y="1266214"/>
                  </a:lnTo>
                  <a:lnTo>
                    <a:pt x="2391482" y="1264650"/>
                  </a:lnTo>
                  <a:lnTo>
                    <a:pt x="2393075" y="1263086"/>
                  </a:lnTo>
                  <a:lnTo>
                    <a:pt x="2394669" y="1261745"/>
                  </a:lnTo>
                  <a:lnTo>
                    <a:pt x="2396262" y="1260628"/>
                  </a:lnTo>
                  <a:lnTo>
                    <a:pt x="2398083" y="1259511"/>
                  </a:lnTo>
                  <a:lnTo>
                    <a:pt x="2400132" y="1258394"/>
                  </a:lnTo>
                  <a:lnTo>
                    <a:pt x="2402408" y="1257500"/>
                  </a:lnTo>
                  <a:lnTo>
                    <a:pt x="2404685" y="1256830"/>
                  </a:lnTo>
                  <a:lnTo>
                    <a:pt x="2406961" y="1256383"/>
                  </a:lnTo>
                  <a:lnTo>
                    <a:pt x="2409465" y="1255936"/>
                  </a:lnTo>
                  <a:lnTo>
                    <a:pt x="2412197" y="1255713"/>
                  </a:lnTo>
                  <a:close/>
                  <a:moveTo>
                    <a:pt x="2240496" y="1254125"/>
                  </a:moveTo>
                  <a:lnTo>
                    <a:pt x="2244885" y="1254572"/>
                  </a:lnTo>
                  <a:lnTo>
                    <a:pt x="2248813" y="1255465"/>
                  </a:lnTo>
                  <a:lnTo>
                    <a:pt x="2252278" y="1256582"/>
                  </a:lnTo>
                  <a:lnTo>
                    <a:pt x="2255743" y="1258146"/>
                  </a:lnTo>
                  <a:lnTo>
                    <a:pt x="2258747" y="1259710"/>
                  </a:lnTo>
                  <a:lnTo>
                    <a:pt x="2261288" y="1261721"/>
                  </a:lnTo>
                  <a:lnTo>
                    <a:pt x="2263829" y="1264179"/>
                  </a:lnTo>
                  <a:lnTo>
                    <a:pt x="2265908" y="1266413"/>
                  </a:lnTo>
                  <a:lnTo>
                    <a:pt x="2267756" y="1269094"/>
                  </a:lnTo>
                  <a:lnTo>
                    <a:pt x="2269373" y="1271552"/>
                  </a:lnTo>
                  <a:lnTo>
                    <a:pt x="2270760" y="1274457"/>
                  </a:lnTo>
                  <a:lnTo>
                    <a:pt x="2271684" y="1276914"/>
                  </a:lnTo>
                  <a:lnTo>
                    <a:pt x="2272608" y="1279819"/>
                  </a:lnTo>
                  <a:lnTo>
                    <a:pt x="2273070" y="1282276"/>
                  </a:lnTo>
                  <a:lnTo>
                    <a:pt x="2273301" y="1285181"/>
                  </a:lnTo>
                  <a:lnTo>
                    <a:pt x="2273301" y="1287639"/>
                  </a:lnTo>
                  <a:lnTo>
                    <a:pt x="2273070" y="1290096"/>
                  </a:lnTo>
                  <a:lnTo>
                    <a:pt x="2272839" y="1292331"/>
                  </a:lnTo>
                  <a:lnTo>
                    <a:pt x="2272146" y="1294788"/>
                  </a:lnTo>
                  <a:lnTo>
                    <a:pt x="2271453" y="1296799"/>
                  </a:lnTo>
                  <a:lnTo>
                    <a:pt x="2270760" y="1298810"/>
                  </a:lnTo>
                  <a:lnTo>
                    <a:pt x="2269604" y="1300597"/>
                  </a:lnTo>
                  <a:lnTo>
                    <a:pt x="2268218" y="1302385"/>
                  </a:lnTo>
                  <a:lnTo>
                    <a:pt x="2266832" y="1304172"/>
                  </a:lnTo>
                  <a:lnTo>
                    <a:pt x="2265677" y="1305736"/>
                  </a:lnTo>
                  <a:lnTo>
                    <a:pt x="2264060" y="1307300"/>
                  </a:lnTo>
                  <a:lnTo>
                    <a:pt x="2262443" y="1308641"/>
                  </a:lnTo>
                  <a:lnTo>
                    <a:pt x="2260595" y="1309981"/>
                  </a:lnTo>
                  <a:lnTo>
                    <a:pt x="2256898" y="1311769"/>
                  </a:lnTo>
                  <a:lnTo>
                    <a:pt x="2252740" y="1313333"/>
                  </a:lnTo>
                  <a:lnTo>
                    <a:pt x="2248582" y="1314226"/>
                  </a:lnTo>
                  <a:lnTo>
                    <a:pt x="2244423" y="1314450"/>
                  </a:lnTo>
                  <a:lnTo>
                    <a:pt x="2239803" y="1314226"/>
                  </a:lnTo>
                  <a:lnTo>
                    <a:pt x="2237724" y="1314003"/>
                  </a:lnTo>
                  <a:lnTo>
                    <a:pt x="2235645" y="1313556"/>
                  </a:lnTo>
                  <a:lnTo>
                    <a:pt x="2233335" y="1312662"/>
                  </a:lnTo>
                  <a:lnTo>
                    <a:pt x="2231255" y="1311992"/>
                  </a:lnTo>
                  <a:lnTo>
                    <a:pt x="2229176" y="1310875"/>
                  </a:lnTo>
                  <a:lnTo>
                    <a:pt x="2227097" y="1309981"/>
                  </a:lnTo>
                  <a:lnTo>
                    <a:pt x="2224787" y="1308417"/>
                  </a:lnTo>
                  <a:lnTo>
                    <a:pt x="2222939" y="1307077"/>
                  </a:lnTo>
                  <a:lnTo>
                    <a:pt x="2221091" y="1305289"/>
                  </a:lnTo>
                  <a:lnTo>
                    <a:pt x="2219242" y="1303502"/>
                  </a:lnTo>
                  <a:lnTo>
                    <a:pt x="2216701" y="1299927"/>
                  </a:lnTo>
                  <a:lnTo>
                    <a:pt x="2214622" y="1296129"/>
                  </a:lnTo>
                  <a:lnTo>
                    <a:pt x="2213005" y="1292107"/>
                  </a:lnTo>
                  <a:lnTo>
                    <a:pt x="2211850" y="1288085"/>
                  </a:lnTo>
                  <a:lnTo>
                    <a:pt x="2211388" y="1284287"/>
                  </a:lnTo>
                  <a:lnTo>
                    <a:pt x="2211388" y="1280042"/>
                  </a:lnTo>
                  <a:lnTo>
                    <a:pt x="2211850" y="1276244"/>
                  </a:lnTo>
                  <a:lnTo>
                    <a:pt x="2213005" y="1272446"/>
                  </a:lnTo>
                  <a:lnTo>
                    <a:pt x="2214853" y="1268647"/>
                  </a:lnTo>
                  <a:lnTo>
                    <a:pt x="2216932" y="1265296"/>
                  </a:lnTo>
                  <a:lnTo>
                    <a:pt x="2219473" y="1262392"/>
                  </a:lnTo>
                  <a:lnTo>
                    <a:pt x="2221091" y="1261051"/>
                  </a:lnTo>
                  <a:lnTo>
                    <a:pt x="2222708" y="1259710"/>
                  </a:lnTo>
                  <a:lnTo>
                    <a:pt x="2224556" y="1258817"/>
                  </a:lnTo>
                  <a:lnTo>
                    <a:pt x="2226404" y="1257700"/>
                  </a:lnTo>
                  <a:lnTo>
                    <a:pt x="2228714" y="1256582"/>
                  </a:lnTo>
                  <a:lnTo>
                    <a:pt x="2230793" y="1255912"/>
                  </a:lnTo>
                  <a:lnTo>
                    <a:pt x="2232872" y="1255018"/>
                  </a:lnTo>
                  <a:lnTo>
                    <a:pt x="2235183" y="1254572"/>
                  </a:lnTo>
                  <a:lnTo>
                    <a:pt x="2237955" y="1254348"/>
                  </a:lnTo>
                  <a:lnTo>
                    <a:pt x="2240496" y="1254125"/>
                  </a:lnTo>
                  <a:close/>
                  <a:moveTo>
                    <a:pt x="1465717" y="1254125"/>
                  </a:moveTo>
                  <a:lnTo>
                    <a:pt x="1469799" y="1254810"/>
                  </a:lnTo>
                  <a:lnTo>
                    <a:pt x="1473428" y="1255496"/>
                  </a:lnTo>
                  <a:lnTo>
                    <a:pt x="1476603" y="1256638"/>
                  </a:lnTo>
                  <a:lnTo>
                    <a:pt x="1479778" y="1258237"/>
                  </a:lnTo>
                  <a:lnTo>
                    <a:pt x="1482499" y="1259608"/>
                  </a:lnTo>
                  <a:lnTo>
                    <a:pt x="1484767" y="1261892"/>
                  </a:lnTo>
                  <a:lnTo>
                    <a:pt x="1486808" y="1264177"/>
                  </a:lnTo>
                  <a:lnTo>
                    <a:pt x="1488623" y="1266462"/>
                  </a:lnTo>
                  <a:lnTo>
                    <a:pt x="1490210" y="1268975"/>
                  </a:lnTo>
                  <a:lnTo>
                    <a:pt x="1491571" y="1271716"/>
                  </a:lnTo>
                  <a:lnTo>
                    <a:pt x="1492251" y="1274458"/>
                  </a:lnTo>
                  <a:lnTo>
                    <a:pt x="1493158" y="1277428"/>
                  </a:lnTo>
                  <a:lnTo>
                    <a:pt x="1493612" y="1279941"/>
                  </a:lnTo>
                  <a:lnTo>
                    <a:pt x="1493839" y="1282911"/>
                  </a:lnTo>
                  <a:lnTo>
                    <a:pt x="1493839" y="1285424"/>
                  </a:lnTo>
                  <a:lnTo>
                    <a:pt x="1493612" y="1288165"/>
                  </a:lnTo>
                  <a:lnTo>
                    <a:pt x="1493158" y="1290450"/>
                  </a:lnTo>
                  <a:lnTo>
                    <a:pt x="1492478" y="1292963"/>
                  </a:lnTo>
                  <a:lnTo>
                    <a:pt x="1491798" y="1295248"/>
                  </a:lnTo>
                  <a:lnTo>
                    <a:pt x="1491117" y="1297304"/>
                  </a:lnTo>
                  <a:lnTo>
                    <a:pt x="1489983" y="1299360"/>
                  </a:lnTo>
                  <a:lnTo>
                    <a:pt x="1488623" y="1301645"/>
                  </a:lnTo>
                  <a:lnTo>
                    <a:pt x="1487262" y="1303472"/>
                  </a:lnTo>
                  <a:lnTo>
                    <a:pt x="1486128" y="1305072"/>
                  </a:lnTo>
                  <a:lnTo>
                    <a:pt x="1482953" y="1308042"/>
                  </a:lnTo>
                  <a:lnTo>
                    <a:pt x="1479551" y="1310783"/>
                  </a:lnTo>
                  <a:lnTo>
                    <a:pt x="1475696" y="1312839"/>
                  </a:lnTo>
                  <a:lnTo>
                    <a:pt x="1471614" y="1314439"/>
                  </a:lnTo>
                  <a:lnTo>
                    <a:pt x="1467531" y="1315581"/>
                  </a:lnTo>
                  <a:lnTo>
                    <a:pt x="1463222" y="1316038"/>
                  </a:lnTo>
                  <a:lnTo>
                    <a:pt x="1459140" y="1315809"/>
                  </a:lnTo>
                  <a:lnTo>
                    <a:pt x="1457326" y="1315581"/>
                  </a:lnTo>
                  <a:lnTo>
                    <a:pt x="1455285" y="1314895"/>
                  </a:lnTo>
                  <a:lnTo>
                    <a:pt x="1453244" y="1314439"/>
                  </a:lnTo>
                  <a:lnTo>
                    <a:pt x="1451203" y="1313753"/>
                  </a:lnTo>
                  <a:lnTo>
                    <a:pt x="1449162" y="1312611"/>
                  </a:lnTo>
                  <a:lnTo>
                    <a:pt x="1447347" y="1311469"/>
                  </a:lnTo>
                  <a:lnTo>
                    <a:pt x="1445760" y="1310326"/>
                  </a:lnTo>
                  <a:lnTo>
                    <a:pt x="1443945" y="1308727"/>
                  </a:lnTo>
                  <a:lnTo>
                    <a:pt x="1442358" y="1307128"/>
                  </a:lnTo>
                  <a:lnTo>
                    <a:pt x="1440770" y="1305072"/>
                  </a:lnTo>
                  <a:lnTo>
                    <a:pt x="1439863" y="1303472"/>
                  </a:lnTo>
                  <a:lnTo>
                    <a:pt x="1438729" y="1301645"/>
                  </a:lnTo>
                  <a:lnTo>
                    <a:pt x="1436915" y="1297761"/>
                  </a:lnTo>
                  <a:lnTo>
                    <a:pt x="1436008" y="1293649"/>
                  </a:lnTo>
                  <a:lnTo>
                    <a:pt x="1435328" y="1289765"/>
                  </a:lnTo>
                  <a:lnTo>
                    <a:pt x="1435101" y="1285424"/>
                  </a:lnTo>
                  <a:lnTo>
                    <a:pt x="1435554" y="1281540"/>
                  </a:lnTo>
                  <a:lnTo>
                    <a:pt x="1436688" y="1277428"/>
                  </a:lnTo>
                  <a:lnTo>
                    <a:pt x="1438049" y="1273315"/>
                  </a:lnTo>
                  <a:lnTo>
                    <a:pt x="1440090" y="1269660"/>
                  </a:lnTo>
                  <a:lnTo>
                    <a:pt x="1442358" y="1266233"/>
                  </a:lnTo>
                  <a:lnTo>
                    <a:pt x="1445306" y="1263035"/>
                  </a:lnTo>
                  <a:lnTo>
                    <a:pt x="1448481" y="1260293"/>
                  </a:lnTo>
                  <a:lnTo>
                    <a:pt x="1452337" y="1258237"/>
                  </a:lnTo>
                  <a:lnTo>
                    <a:pt x="1454151" y="1257095"/>
                  </a:lnTo>
                  <a:lnTo>
                    <a:pt x="1456192" y="1256181"/>
                  </a:lnTo>
                  <a:lnTo>
                    <a:pt x="1458687" y="1255496"/>
                  </a:lnTo>
                  <a:lnTo>
                    <a:pt x="1460955" y="1255039"/>
                  </a:lnTo>
                  <a:lnTo>
                    <a:pt x="1463222" y="1254353"/>
                  </a:lnTo>
                  <a:lnTo>
                    <a:pt x="1465717" y="1254125"/>
                  </a:lnTo>
                  <a:close/>
                  <a:moveTo>
                    <a:pt x="2045503" y="1252538"/>
                  </a:moveTo>
                  <a:lnTo>
                    <a:pt x="2049764" y="1252995"/>
                  </a:lnTo>
                  <a:lnTo>
                    <a:pt x="2053577" y="1253909"/>
                  </a:lnTo>
                  <a:lnTo>
                    <a:pt x="2056940" y="1255279"/>
                  </a:lnTo>
                  <a:lnTo>
                    <a:pt x="2060304" y="1256422"/>
                  </a:lnTo>
                  <a:lnTo>
                    <a:pt x="2062995" y="1258478"/>
                  </a:lnTo>
                  <a:lnTo>
                    <a:pt x="2065686" y="1260534"/>
                  </a:lnTo>
                  <a:lnTo>
                    <a:pt x="2067929" y="1262819"/>
                  </a:lnTo>
                  <a:lnTo>
                    <a:pt x="2070172" y="1265103"/>
                  </a:lnTo>
                  <a:lnTo>
                    <a:pt x="2071517" y="1267845"/>
                  </a:lnTo>
                  <a:lnTo>
                    <a:pt x="2073087" y="1270586"/>
                  </a:lnTo>
                  <a:lnTo>
                    <a:pt x="2074432" y="1273099"/>
                  </a:lnTo>
                  <a:lnTo>
                    <a:pt x="2075329" y="1276069"/>
                  </a:lnTo>
                  <a:lnTo>
                    <a:pt x="2076002" y="1278811"/>
                  </a:lnTo>
                  <a:lnTo>
                    <a:pt x="2076451" y="1281552"/>
                  </a:lnTo>
                  <a:lnTo>
                    <a:pt x="2076451" y="1284065"/>
                  </a:lnTo>
                  <a:lnTo>
                    <a:pt x="2076451" y="1286807"/>
                  </a:lnTo>
                  <a:lnTo>
                    <a:pt x="2076226" y="1289092"/>
                  </a:lnTo>
                  <a:lnTo>
                    <a:pt x="2075778" y="1291833"/>
                  </a:lnTo>
                  <a:lnTo>
                    <a:pt x="2075329" y="1293889"/>
                  </a:lnTo>
                  <a:lnTo>
                    <a:pt x="2074432" y="1296174"/>
                  </a:lnTo>
                  <a:lnTo>
                    <a:pt x="2073760" y="1298002"/>
                  </a:lnTo>
                  <a:lnTo>
                    <a:pt x="2072414" y="1300286"/>
                  </a:lnTo>
                  <a:lnTo>
                    <a:pt x="2071293" y="1302114"/>
                  </a:lnTo>
                  <a:lnTo>
                    <a:pt x="2070172" y="1303942"/>
                  </a:lnTo>
                  <a:lnTo>
                    <a:pt x="2068602" y="1305541"/>
                  </a:lnTo>
                  <a:lnTo>
                    <a:pt x="2067032" y="1306683"/>
                  </a:lnTo>
                  <a:lnTo>
                    <a:pt x="2065462" y="1308282"/>
                  </a:lnTo>
                  <a:lnTo>
                    <a:pt x="2063668" y="1309425"/>
                  </a:lnTo>
                  <a:lnTo>
                    <a:pt x="2060080" y="1311481"/>
                  </a:lnTo>
                  <a:lnTo>
                    <a:pt x="2055819" y="1313080"/>
                  </a:lnTo>
                  <a:lnTo>
                    <a:pt x="2051783" y="1314222"/>
                  </a:lnTo>
                  <a:lnTo>
                    <a:pt x="2047522" y="1314451"/>
                  </a:lnTo>
                  <a:lnTo>
                    <a:pt x="2043261" y="1314222"/>
                  </a:lnTo>
                  <a:lnTo>
                    <a:pt x="2041242" y="1313994"/>
                  </a:lnTo>
                  <a:lnTo>
                    <a:pt x="2039000" y="1313308"/>
                  </a:lnTo>
                  <a:lnTo>
                    <a:pt x="2036982" y="1312623"/>
                  </a:lnTo>
                  <a:lnTo>
                    <a:pt x="2034963" y="1311709"/>
                  </a:lnTo>
                  <a:lnTo>
                    <a:pt x="2032945" y="1310795"/>
                  </a:lnTo>
                  <a:lnTo>
                    <a:pt x="2030927" y="1309653"/>
                  </a:lnTo>
                  <a:lnTo>
                    <a:pt x="2028908" y="1308282"/>
                  </a:lnTo>
                  <a:lnTo>
                    <a:pt x="2026890" y="1306683"/>
                  </a:lnTo>
                  <a:lnTo>
                    <a:pt x="2025320" y="1305312"/>
                  </a:lnTo>
                  <a:lnTo>
                    <a:pt x="2023526" y="1303028"/>
                  </a:lnTo>
                  <a:lnTo>
                    <a:pt x="2021059" y="1299601"/>
                  </a:lnTo>
                  <a:lnTo>
                    <a:pt x="2019041" y="1295717"/>
                  </a:lnTo>
                  <a:lnTo>
                    <a:pt x="2017471" y="1291833"/>
                  </a:lnTo>
                  <a:lnTo>
                    <a:pt x="2016350" y="1287492"/>
                  </a:lnTo>
                  <a:lnTo>
                    <a:pt x="2016126" y="1283380"/>
                  </a:lnTo>
                  <a:lnTo>
                    <a:pt x="2016126" y="1279496"/>
                  </a:lnTo>
                  <a:lnTo>
                    <a:pt x="2016799" y="1275155"/>
                  </a:lnTo>
                  <a:lnTo>
                    <a:pt x="2018144" y="1271500"/>
                  </a:lnTo>
                  <a:lnTo>
                    <a:pt x="2019714" y="1267845"/>
                  </a:lnTo>
                  <a:lnTo>
                    <a:pt x="2021956" y="1264418"/>
                  </a:lnTo>
                  <a:lnTo>
                    <a:pt x="2024647" y="1261219"/>
                  </a:lnTo>
                  <a:lnTo>
                    <a:pt x="2026217" y="1259849"/>
                  </a:lnTo>
                  <a:lnTo>
                    <a:pt x="2028011" y="1258706"/>
                  </a:lnTo>
                  <a:lnTo>
                    <a:pt x="2029805" y="1257335"/>
                  </a:lnTo>
                  <a:lnTo>
                    <a:pt x="2031599" y="1256193"/>
                  </a:lnTo>
                  <a:lnTo>
                    <a:pt x="2033618" y="1255279"/>
                  </a:lnTo>
                  <a:lnTo>
                    <a:pt x="2035636" y="1254365"/>
                  </a:lnTo>
                  <a:lnTo>
                    <a:pt x="2038103" y="1253909"/>
                  </a:lnTo>
                  <a:lnTo>
                    <a:pt x="2040345" y="1253452"/>
                  </a:lnTo>
                  <a:lnTo>
                    <a:pt x="2043037" y="1252766"/>
                  </a:lnTo>
                  <a:lnTo>
                    <a:pt x="2045503" y="1252538"/>
                  </a:lnTo>
                  <a:close/>
                  <a:moveTo>
                    <a:pt x="1850117" y="1252538"/>
                  </a:moveTo>
                  <a:lnTo>
                    <a:pt x="1854260" y="1252761"/>
                  </a:lnTo>
                  <a:lnTo>
                    <a:pt x="1858173" y="1253655"/>
                  </a:lnTo>
                  <a:lnTo>
                    <a:pt x="1861625" y="1254995"/>
                  </a:lnTo>
                  <a:lnTo>
                    <a:pt x="1864847" y="1256336"/>
                  </a:lnTo>
                  <a:lnTo>
                    <a:pt x="1867839" y="1257900"/>
                  </a:lnTo>
                  <a:lnTo>
                    <a:pt x="1870371" y="1260134"/>
                  </a:lnTo>
                  <a:lnTo>
                    <a:pt x="1872903" y="1262368"/>
                  </a:lnTo>
                  <a:lnTo>
                    <a:pt x="1874744" y="1264603"/>
                  </a:lnTo>
                  <a:lnTo>
                    <a:pt x="1876586" y="1267284"/>
                  </a:lnTo>
                  <a:lnTo>
                    <a:pt x="1877967" y="1269742"/>
                  </a:lnTo>
                  <a:lnTo>
                    <a:pt x="1878887" y="1272423"/>
                  </a:lnTo>
                  <a:lnTo>
                    <a:pt x="1880038" y="1275327"/>
                  </a:lnTo>
                  <a:lnTo>
                    <a:pt x="1880498" y="1277785"/>
                  </a:lnTo>
                  <a:lnTo>
                    <a:pt x="1881189" y="1280689"/>
                  </a:lnTo>
                  <a:lnTo>
                    <a:pt x="1881189" y="1283147"/>
                  </a:lnTo>
                  <a:lnTo>
                    <a:pt x="1881189" y="1285828"/>
                  </a:lnTo>
                  <a:lnTo>
                    <a:pt x="1880498" y="1288062"/>
                  </a:lnTo>
                  <a:lnTo>
                    <a:pt x="1880268" y="1290297"/>
                  </a:lnTo>
                  <a:lnTo>
                    <a:pt x="1879578" y="1292754"/>
                  </a:lnTo>
                  <a:lnTo>
                    <a:pt x="1878657" y="1294765"/>
                  </a:lnTo>
                  <a:lnTo>
                    <a:pt x="1877736" y="1296776"/>
                  </a:lnTo>
                  <a:lnTo>
                    <a:pt x="1876586" y="1298787"/>
                  </a:lnTo>
                  <a:lnTo>
                    <a:pt x="1875205" y="1300798"/>
                  </a:lnTo>
                  <a:lnTo>
                    <a:pt x="1873824" y="1302585"/>
                  </a:lnTo>
                  <a:lnTo>
                    <a:pt x="1872443" y="1304149"/>
                  </a:lnTo>
                  <a:lnTo>
                    <a:pt x="1870832" y="1305266"/>
                  </a:lnTo>
                  <a:lnTo>
                    <a:pt x="1867379" y="1307947"/>
                  </a:lnTo>
                  <a:lnTo>
                    <a:pt x="1863236" y="1309958"/>
                  </a:lnTo>
                  <a:lnTo>
                    <a:pt x="1859324" y="1311522"/>
                  </a:lnTo>
                  <a:lnTo>
                    <a:pt x="1855181" y="1312639"/>
                  </a:lnTo>
                  <a:lnTo>
                    <a:pt x="1850808" y="1312863"/>
                  </a:lnTo>
                  <a:lnTo>
                    <a:pt x="1846435" y="1312863"/>
                  </a:lnTo>
                  <a:lnTo>
                    <a:pt x="1844133" y="1312192"/>
                  </a:lnTo>
                  <a:lnTo>
                    <a:pt x="1842062" y="1311746"/>
                  </a:lnTo>
                  <a:lnTo>
                    <a:pt x="1839990" y="1311299"/>
                  </a:lnTo>
                  <a:lnTo>
                    <a:pt x="1837919" y="1310405"/>
                  </a:lnTo>
                  <a:lnTo>
                    <a:pt x="1835847" y="1309511"/>
                  </a:lnTo>
                  <a:lnTo>
                    <a:pt x="1834006" y="1308394"/>
                  </a:lnTo>
                  <a:lnTo>
                    <a:pt x="1831704" y="1306830"/>
                  </a:lnTo>
                  <a:lnTo>
                    <a:pt x="1829863" y="1305490"/>
                  </a:lnTo>
                  <a:lnTo>
                    <a:pt x="1828252" y="1303702"/>
                  </a:lnTo>
                  <a:lnTo>
                    <a:pt x="1826411" y="1301915"/>
                  </a:lnTo>
                  <a:lnTo>
                    <a:pt x="1824109" y="1298340"/>
                  </a:lnTo>
                  <a:lnTo>
                    <a:pt x="1822038" y="1294765"/>
                  </a:lnTo>
                  <a:lnTo>
                    <a:pt x="1820657" y="1290744"/>
                  </a:lnTo>
                  <a:lnTo>
                    <a:pt x="1819506" y="1286722"/>
                  </a:lnTo>
                  <a:lnTo>
                    <a:pt x="1819276" y="1282700"/>
                  </a:lnTo>
                  <a:lnTo>
                    <a:pt x="1819506" y="1278679"/>
                  </a:lnTo>
                  <a:lnTo>
                    <a:pt x="1820427" y="1274657"/>
                  </a:lnTo>
                  <a:lnTo>
                    <a:pt x="1821808" y="1270859"/>
                  </a:lnTo>
                  <a:lnTo>
                    <a:pt x="1823649" y="1267284"/>
                  </a:lnTo>
                  <a:lnTo>
                    <a:pt x="1825950" y="1263932"/>
                  </a:lnTo>
                  <a:lnTo>
                    <a:pt x="1828712" y="1261028"/>
                  </a:lnTo>
                  <a:lnTo>
                    <a:pt x="1831935" y="1258347"/>
                  </a:lnTo>
                  <a:lnTo>
                    <a:pt x="1834006" y="1257230"/>
                  </a:lnTo>
                  <a:lnTo>
                    <a:pt x="1835847" y="1255889"/>
                  </a:lnTo>
                  <a:lnTo>
                    <a:pt x="1837919" y="1255219"/>
                  </a:lnTo>
                  <a:lnTo>
                    <a:pt x="1840220" y="1254325"/>
                  </a:lnTo>
                  <a:lnTo>
                    <a:pt x="1842292" y="1253655"/>
                  </a:lnTo>
                  <a:lnTo>
                    <a:pt x="1845054" y="1252985"/>
                  </a:lnTo>
                  <a:lnTo>
                    <a:pt x="1847355" y="1252761"/>
                  </a:lnTo>
                  <a:lnTo>
                    <a:pt x="1850117" y="1252538"/>
                  </a:lnTo>
                  <a:close/>
                  <a:moveTo>
                    <a:pt x="1656107" y="1252538"/>
                  </a:moveTo>
                  <a:lnTo>
                    <a:pt x="1660465" y="1253223"/>
                  </a:lnTo>
                  <a:lnTo>
                    <a:pt x="1664135" y="1253909"/>
                  </a:lnTo>
                  <a:lnTo>
                    <a:pt x="1667805" y="1255051"/>
                  </a:lnTo>
                  <a:lnTo>
                    <a:pt x="1670787" y="1256650"/>
                  </a:lnTo>
                  <a:lnTo>
                    <a:pt x="1673540" y="1258249"/>
                  </a:lnTo>
                  <a:lnTo>
                    <a:pt x="1676292" y="1260305"/>
                  </a:lnTo>
                  <a:lnTo>
                    <a:pt x="1678356" y="1262590"/>
                  </a:lnTo>
                  <a:lnTo>
                    <a:pt x="1680191" y="1265103"/>
                  </a:lnTo>
                  <a:lnTo>
                    <a:pt x="1682026" y="1267388"/>
                  </a:lnTo>
                  <a:lnTo>
                    <a:pt x="1683403" y="1270358"/>
                  </a:lnTo>
                  <a:lnTo>
                    <a:pt x="1684550" y="1272871"/>
                  </a:lnTo>
                  <a:lnTo>
                    <a:pt x="1685238" y="1275841"/>
                  </a:lnTo>
                  <a:lnTo>
                    <a:pt x="1685696" y="1278354"/>
                  </a:lnTo>
                  <a:lnTo>
                    <a:pt x="1685926" y="1281324"/>
                  </a:lnTo>
                  <a:lnTo>
                    <a:pt x="1685926" y="1284065"/>
                  </a:lnTo>
                  <a:lnTo>
                    <a:pt x="1685926" y="1286578"/>
                  </a:lnTo>
                  <a:lnTo>
                    <a:pt x="1685467" y="1288863"/>
                  </a:lnTo>
                  <a:lnTo>
                    <a:pt x="1685008" y="1291376"/>
                  </a:lnTo>
                  <a:lnTo>
                    <a:pt x="1684091" y="1293661"/>
                  </a:lnTo>
                  <a:lnTo>
                    <a:pt x="1683403" y="1295717"/>
                  </a:lnTo>
                  <a:lnTo>
                    <a:pt x="1682256" y="1298002"/>
                  </a:lnTo>
                  <a:lnTo>
                    <a:pt x="1681338" y="1300058"/>
                  </a:lnTo>
                  <a:lnTo>
                    <a:pt x="1679962" y="1301885"/>
                  </a:lnTo>
                  <a:lnTo>
                    <a:pt x="1678586" y="1303713"/>
                  </a:lnTo>
                  <a:lnTo>
                    <a:pt x="1676980" y="1305312"/>
                  </a:lnTo>
                  <a:lnTo>
                    <a:pt x="1675375" y="1306683"/>
                  </a:lnTo>
                  <a:lnTo>
                    <a:pt x="1671705" y="1309196"/>
                  </a:lnTo>
                  <a:lnTo>
                    <a:pt x="1668035" y="1311481"/>
                  </a:lnTo>
                  <a:lnTo>
                    <a:pt x="1663906" y="1313080"/>
                  </a:lnTo>
                  <a:lnTo>
                    <a:pt x="1659777" y="1313994"/>
                  </a:lnTo>
                  <a:lnTo>
                    <a:pt x="1655419" y="1314451"/>
                  </a:lnTo>
                  <a:lnTo>
                    <a:pt x="1651061" y="1314222"/>
                  </a:lnTo>
                  <a:lnTo>
                    <a:pt x="1648997" y="1313994"/>
                  </a:lnTo>
                  <a:lnTo>
                    <a:pt x="1646932" y="1313537"/>
                  </a:lnTo>
                  <a:lnTo>
                    <a:pt x="1644868" y="1312852"/>
                  </a:lnTo>
                  <a:lnTo>
                    <a:pt x="1642804" y="1311938"/>
                  </a:lnTo>
                  <a:lnTo>
                    <a:pt x="1640969" y="1311024"/>
                  </a:lnTo>
                  <a:lnTo>
                    <a:pt x="1638675" y="1309653"/>
                  </a:lnTo>
                  <a:lnTo>
                    <a:pt x="1636840" y="1308511"/>
                  </a:lnTo>
                  <a:lnTo>
                    <a:pt x="1635005" y="1306912"/>
                  </a:lnTo>
                  <a:lnTo>
                    <a:pt x="1633399" y="1305312"/>
                  </a:lnTo>
                  <a:lnTo>
                    <a:pt x="1631794" y="1303485"/>
                  </a:lnTo>
                  <a:lnTo>
                    <a:pt x="1630647" y="1301657"/>
                  </a:lnTo>
                  <a:lnTo>
                    <a:pt x="1629500" y="1299829"/>
                  </a:lnTo>
                  <a:lnTo>
                    <a:pt x="1627665" y="1296174"/>
                  </a:lnTo>
                  <a:lnTo>
                    <a:pt x="1626289" y="1292062"/>
                  </a:lnTo>
                  <a:lnTo>
                    <a:pt x="1625830" y="1287949"/>
                  </a:lnTo>
                  <a:lnTo>
                    <a:pt x="1625601" y="1284065"/>
                  </a:lnTo>
                  <a:lnTo>
                    <a:pt x="1625830" y="1279725"/>
                  </a:lnTo>
                  <a:lnTo>
                    <a:pt x="1626748" y="1275841"/>
                  </a:lnTo>
                  <a:lnTo>
                    <a:pt x="1628124" y="1271957"/>
                  </a:lnTo>
                  <a:lnTo>
                    <a:pt x="1629959" y="1268073"/>
                  </a:lnTo>
                  <a:lnTo>
                    <a:pt x="1632482" y="1264418"/>
                  </a:lnTo>
                  <a:lnTo>
                    <a:pt x="1635234" y="1261448"/>
                  </a:lnTo>
                  <a:lnTo>
                    <a:pt x="1638675" y="1258706"/>
                  </a:lnTo>
                  <a:lnTo>
                    <a:pt x="1640281" y="1257335"/>
                  </a:lnTo>
                  <a:lnTo>
                    <a:pt x="1642345" y="1256422"/>
                  </a:lnTo>
                  <a:lnTo>
                    <a:pt x="1644639" y="1255279"/>
                  </a:lnTo>
                  <a:lnTo>
                    <a:pt x="1646703" y="1254594"/>
                  </a:lnTo>
                  <a:lnTo>
                    <a:pt x="1648767" y="1253909"/>
                  </a:lnTo>
                  <a:lnTo>
                    <a:pt x="1651061" y="1253223"/>
                  </a:lnTo>
                  <a:lnTo>
                    <a:pt x="1653814" y="1252995"/>
                  </a:lnTo>
                  <a:lnTo>
                    <a:pt x="1656107" y="1252538"/>
                  </a:lnTo>
                  <a:close/>
                  <a:moveTo>
                    <a:pt x="72372" y="1252538"/>
                  </a:moveTo>
                  <a:lnTo>
                    <a:pt x="73025" y="1253208"/>
                  </a:lnTo>
                  <a:lnTo>
                    <a:pt x="73025" y="1254549"/>
                  </a:lnTo>
                  <a:lnTo>
                    <a:pt x="72590" y="1258123"/>
                  </a:lnTo>
                  <a:lnTo>
                    <a:pt x="71938" y="1263262"/>
                  </a:lnTo>
                  <a:lnTo>
                    <a:pt x="70850" y="1269071"/>
                  </a:lnTo>
                  <a:lnTo>
                    <a:pt x="68676" y="1279572"/>
                  </a:lnTo>
                  <a:lnTo>
                    <a:pt x="67371" y="1284711"/>
                  </a:lnTo>
                  <a:lnTo>
                    <a:pt x="65196" y="1292978"/>
                  </a:lnTo>
                  <a:lnTo>
                    <a:pt x="62369" y="1301691"/>
                  </a:lnTo>
                  <a:lnTo>
                    <a:pt x="61064" y="1305490"/>
                  </a:lnTo>
                  <a:lnTo>
                    <a:pt x="59977" y="1308841"/>
                  </a:lnTo>
                  <a:lnTo>
                    <a:pt x="58672" y="1311522"/>
                  </a:lnTo>
                  <a:lnTo>
                    <a:pt x="58237" y="1312192"/>
                  </a:lnTo>
                  <a:lnTo>
                    <a:pt x="57585" y="1312863"/>
                  </a:lnTo>
                  <a:lnTo>
                    <a:pt x="57367" y="1312416"/>
                  </a:lnTo>
                  <a:lnTo>
                    <a:pt x="57150" y="1311746"/>
                  </a:lnTo>
                  <a:lnTo>
                    <a:pt x="57150" y="1309511"/>
                  </a:lnTo>
                  <a:lnTo>
                    <a:pt x="57367" y="1306383"/>
                  </a:lnTo>
                  <a:lnTo>
                    <a:pt x="57802" y="1302362"/>
                  </a:lnTo>
                  <a:lnTo>
                    <a:pt x="59977" y="1292978"/>
                  </a:lnTo>
                  <a:lnTo>
                    <a:pt x="62369" y="1282477"/>
                  </a:lnTo>
                  <a:lnTo>
                    <a:pt x="65414" y="1271752"/>
                  </a:lnTo>
                  <a:lnTo>
                    <a:pt x="68458" y="1262592"/>
                  </a:lnTo>
                  <a:lnTo>
                    <a:pt x="70850" y="1255666"/>
                  </a:lnTo>
                  <a:lnTo>
                    <a:pt x="71938" y="1253655"/>
                  </a:lnTo>
                  <a:lnTo>
                    <a:pt x="72372" y="1252538"/>
                  </a:lnTo>
                  <a:close/>
                  <a:moveTo>
                    <a:pt x="99607" y="1246188"/>
                  </a:moveTo>
                  <a:lnTo>
                    <a:pt x="100272" y="1246635"/>
                  </a:lnTo>
                  <a:lnTo>
                    <a:pt x="100936" y="1247081"/>
                  </a:lnTo>
                  <a:lnTo>
                    <a:pt x="101158" y="1247975"/>
                  </a:lnTo>
                  <a:lnTo>
                    <a:pt x="101379" y="1249539"/>
                  </a:lnTo>
                  <a:lnTo>
                    <a:pt x="101601" y="1252891"/>
                  </a:lnTo>
                  <a:lnTo>
                    <a:pt x="101379" y="1257359"/>
                  </a:lnTo>
                  <a:lnTo>
                    <a:pt x="100493" y="1262498"/>
                  </a:lnTo>
                  <a:lnTo>
                    <a:pt x="99829" y="1267860"/>
                  </a:lnTo>
                  <a:lnTo>
                    <a:pt x="98500" y="1272999"/>
                  </a:lnTo>
                  <a:lnTo>
                    <a:pt x="97171" y="1278138"/>
                  </a:lnTo>
                  <a:lnTo>
                    <a:pt x="95399" y="1285064"/>
                  </a:lnTo>
                  <a:lnTo>
                    <a:pt x="93405" y="1291096"/>
                  </a:lnTo>
                  <a:lnTo>
                    <a:pt x="91190" y="1296459"/>
                  </a:lnTo>
                  <a:lnTo>
                    <a:pt x="89196" y="1300927"/>
                  </a:lnTo>
                  <a:lnTo>
                    <a:pt x="87203" y="1303832"/>
                  </a:lnTo>
                  <a:lnTo>
                    <a:pt x="86538" y="1305172"/>
                  </a:lnTo>
                  <a:lnTo>
                    <a:pt x="85431" y="1306066"/>
                  </a:lnTo>
                  <a:lnTo>
                    <a:pt x="84766" y="1306289"/>
                  </a:lnTo>
                  <a:lnTo>
                    <a:pt x="84323" y="1306513"/>
                  </a:lnTo>
                  <a:lnTo>
                    <a:pt x="83437" y="1306289"/>
                  </a:lnTo>
                  <a:lnTo>
                    <a:pt x="83215" y="1305396"/>
                  </a:lnTo>
                  <a:lnTo>
                    <a:pt x="82772" y="1303608"/>
                  </a:lnTo>
                  <a:lnTo>
                    <a:pt x="82551" y="1300927"/>
                  </a:lnTo>
                  <a:lnTo>
                    <a:pt x="82772" y="1297576"/>
                  </a:lnTo>
                  <a:lnTo>
                    <a:pt x="82994" y="1293554"/>
                  </a:lnTo>
                  <a:lnTo>
                    <a:pt x="83658" y="1289086"/>
                  </a:lnTo>
                  <a:lnTo>
                    <a:pt x="84544" y="1284394"/>
                  </a:lnTo>
                  <a:lnTo>
                    <a:pt x="86760" y="1274339"/>
                  </a:lnTo>
                  <a:lnTo>
                    <a:pt x="88310" y="1269201"/>
                  </a:lnTo>
                  <a:lnTo>
                    <a:pt x="89861" y="1264509"/>
                  </a:lnTo>
                  <a:lnTo>
                    <a:pt x="91411" y="1259817"/>
                  </a:lnTo>
                  <a:lnTo>
                    <a:pt x="92962" y="1255795"/>
                  </a:lnTo>
                  <a:lnTo>
                    <a:pt x="94734" y="1252220"/>
                  </a:lnTo>
                  <a:lnTo>
                    <a:pt x="96285" y="1249316"/>
                  </a:lnTo>
                  <a:lnTo>
                    <a:pt x="97835" y="1247305"/>
                  </a:lnTo>
                  <a:lnTo>
                    <a:pt x="98721" y="1246858"/>
                  </a:lnTo>
                  <a:lnTo>
                    <a:pt x="99607" y="1246188"/>
                  </a:lnTo>
                  <a:close/>
                  <a:moveTo>
                    <a:pt x="150402" y="1238251"/>
                  </a:moveTo>
                  <a:lnTo>
                    <a:pt x="151813" y="1238480"/>
                  </a:lnTo>
                  <a:lnTo>
                    <a:pt x="152989" y="1239397"/>
                  </a:lnTo>
                  <a:lnTo>
                    <a:pt x="153694" y="1240315"/>
                  </a:lnTo>
                  <a:lnTo>
                    <a:pt x="154635" y="1241690"/>
                  </a:lnTo>
                  <a:lnTo>
                    <a:pt x="154870" y="1243296"/>
                  </a:lnTo>
                  <a:lnTo>
                    <a:pt x="155341" y="1245359"/>
                  </a:lnTo>
                  <a:lnTo>
                    <a:pt x="155576" y="1249945"/>
                  </a:lnTo>
                  <a:lnTo>
                    <a:pt x="155341" y="1254990"/>
                  </a:lnTo>
                  <a:lnTo>
                    <a:pt x="154635" y="1260494"/>
                  </a:lnTo>
                  <a:lnTo>
                    <a:pt x="153459" y="1265997"/>
                  </a:lnTo>
                  <a:lnTo>
                    <a:pt x="152048" y="1271271"/>
                  </a:lnTo>
                  <a:lnTo>
                    <a:pt x="149931" y="1278609"/>
                  </a:lnTo>
                  <a:lnTo>
                    <a:pt x="147109" y="1285259"/>
                  </a:lnTo>
                  <a:lnTo>
                    <a:pt x="144287" y="1290762"/>
                  </a:lnTo>
                  <a:lnTo>
                    <a:pt x="142876" y="1293285"/>
                  </a:lnTo>
                  <a:lnTo>
                    <a:pt x="141465" y="1295119"/>
                  </a:lnTo>
                  <a:lnTo>
                    <a:pt x="139818" y="1296953"/>
                  </a:lnTo>
                  <a:lnTo>
                    <a:pt x="138643" y="1298329"/>
                  </a:lnTo>
                  <a:lnTo>
                    <a:pt x="137231" y="1299247"/>
                  </a:lnTo>
                  <a:lnTo>
                    <a:pt x="136056" y="1299705"/>
                  </a:lnTo>
                  <a:lnTo>
                    <a:pt x="134880" y="1300164"/>
                  </a:lnTo>
                  <a:lnTo>
                    <a:pt x="133704" y="1299705"/>
                  </a:lnTo>
                  <a:lnTo>
                    <a:pt x="132528" y="1299247"/>
                  </a:lnTo>
                  <a:lnTo>
                    <a:pt x="131822" y="1298329"/>
                  </a:lnTo>
                  <a:lnTo>
                    <a:pt x="131352" y="1296953"/>
                  </a:lnTo>
                  <a:lnTo>
                    <a:pt x="130881" y="1295578"/>
                  </a:lnTo>
                  <a:lnTo>
                    <a:pt x="130176" y="1292597"/>
                  </a:lnTo>
                  <a:lnTo>
                    <a:pt x="130176" y="1288928"/>
                  </a:lnTo>
                  <a:lnTo>
                    <a:pt x="130176" y="1284800"/>
                  </a:lnTo>
                  <a:lnTo>
                    <a:pt x="130646" y="1280214"/>
                  </a:lnTo>
                  <a:lnTo>
                    <a:pt x="131587" y="1275169"/>
                  </a:lnTo>
                  <a:lnTo>
                    <a:pt x="132528" y="1270583"/>
                  </a:lnTo>
                  <a:lnTo>
                    <a:pt x="133939" y="1265538"/>
                  </a:lnTo>
                  <a:lnTo>
                    <a:pt x="135585" y="1260494"/>
                  </a:lnTo>
                  <a:lnTo>
                    <a:pt x="137231" y="1255907"/>
                  </a:lnTo>
                  <a:lnTo>
                    <a:pt x="139113" y="1251551"/>
                  </a:lnTo>
                  <a:lnTo>
                    <a:pt x="141230" y="1247423"/>
                  </a:lnTo>
                  <a:lnTo>
                    <a:pt x="143346" y="1243983"/>
                  </a:lnTo>
                  <a:lnTo>
                    <a:pt x="145698" y="1241461"/>
                  </a:lnTo>
                  <a:lnTo>
                    <a:pt x="146874" y="1240315"/>
                  </a:lnTo>
                  <a:lnTo>
                    <a:pt x="148050" y="1239627"/>
                  </a:lnTo>
                  <a:lnTo>
                    <a:pt x="149461" y="1238709"/>
                  </a:lnTo>
                  <a:lnTo>
                    <a:pt x="150402" y="1238251"/>
                  </a:lnTo>
                  <a:close/>
                  <a:moveTo>
                    <a:pt x="223838" y="1231901"/>
                  </a:moveTo>
                  <a:lnTo>
                    <a:pt x="225426" y="1232124"/>
                  </a:lnTo>
                  <a:lnTo>
                    <a:pt x="227013" y="1233018"/>
                  </a:lnTo>
                  <a:lnTo>
                    <a:pt x="228374" y="1233912"/>
                  </a:lnTo>
                  <a:lnTo>
                    <a:pt x="229508" y="1235252"/>
                  </a:lnTo>
                  <a:lnTo>
                    <a:pt x="230188" y="1236816"/>
                  </a:lnTo>
                  <a:lnTo>
                    <a:pt x="230642" y="1238827"/>
                  </a:lnTo>
                  <a:lnTo>
                    <a:pt x="231322" y="1240838"/>
                  </a:lnTo>
                  <a:lnTo>
                    <a:pt x="231549" y="1243295"/>
                  </a:lnTo>
                  <a:lnTo>
                    <a:pt x="231776" y="1248211"/>
                  </a:lnTo>
                  <a:lnTo>
                    <a:pt x="231322" y="1253573"/>
                  </a:lnTo>
                  <a:lnTo>
                    <a:pt x="230415" y="1258935"/>
                  </a:lnTo>
                  <a:lnTo>
                    <a:pt x="229054" y="1264074"/>
                  </a:lnTo>
                  <a:lnTo>
                    <a:pt x="228147" y="1267872"/>
                  </a:lnTo>
                  <a:lnTo>
                    <a:pt x="226787" y="1271447"/>
                  </a:lnTo>
                  <a:lnTo>
                    <a:pt x="225199" y="1275245"/>
                  </a:lnTo>
                  <a:lnTo>
                    <a:pt x="223611" y="1278150"/>
                  </a:lnTo>
                  <a:lnTo>
                    <a:pt x="222024" y="1281278"/>
                  </a:lnTo>
                  <a:lnTo>
                    <a:pt x="220210" y="1283959"/>
                  </a:lnTo>
                  <a:lnTo>
                    <a:pt x="218395" y="1286193"/>
                  </a:lnTo>
                  <a:lnTo>
                    <a:pt x="216808" y="1287981"/>
                  </a:lnTo>
                  <a:lnTo>
                    <a:pt x="214993" y="1289768"/>
                  </a:lnTo>
                  <a:lnTo>
                    <a:pt x="213179" y="1290885"/>
                  </a:lnTo>
                  <a:lnTo>
                    <a:pt x="211365" y="1291555"/>
                  </a:lnTo>
                  <a:lnTo>
                    <a:pt x="209777" y="1292226"/>
                  </a:lnTo>
                  <a:lnTo>
                    <a:pt x="208190" y="1292226"/>
                  </a:lnTo>
                  <a:lnTo>
                    <a:pt x="206602" y="1291555"/>
                  </a:lnTo>
                  <a:lnTo>
                    <a:pt x="205468" y="1290662"/>
                  </a:lnTo>
                  <a:lnTo>
                    <a:pt x="204108" y="1289098"/>
                  </a:lnTo>
                  <a:lnTo>
                    <a:pt x="203654" y="1287757"/>
                  </a:lnTo>
                  <a:lnTo>
                    <a:pt x="202974" y="1286193"/>
                  </a:lnTo>
                  <a:lnTo>
                    <a:pt x="202293" y="1283065"/>
                  </a:lnTo>
                  <a:lnTo>
                    <a:pt x="201613" y="1279267"/>
                  </a:lnTo>
                  <a:lnTo>
                    <a:pt x="201613" y="1275245"/>
                  </a:lnTo>
                  <a:lnTo>
                    <a:pt x="202293" y="1270777"/>
                  </a:lnTo>
                  <a:lnTo>
                    <a:pt x="202747" y="1266085"/>
                  </a:lnTo>
                  <a:lnTo>
                    <a:pt x="203881" y="1261616"/>
                  </a:lnTo>
                  <a:lnTo>
                    <a:pt x="205468" y="1256924"/>
                  </a:lnTo>
                  <a:lnTo>
                    <a:pt x="207056" y="1252233"/>
                  </a:lnTo>
                  <a:lnTo>
                    <a:pt x="208870" y="1247764"/>
                  </a:lnTo>
                  <a:lnTo>
                    <a:pt x="210911" y="1243966"/>
                  </a:lnTo>
                  <a:lnTo>
                    <a:pt x="213179" y="1240391"/>
                  </a:lnTo>
                  <a:lnTo>
                    <a:pt x="215674" y="1237263"/>
                  </a:lnTo>
                  <a:lnTo>
                    <a:pt x="218169" y="1234805"/>
                  </a:lnTo>
                  <a:lnTo>
                    <a:pt x="219529" y="1233688"/>
                  </a:lnTo>
                  <a:lnTo>
                    <a:pt x="221117" y="1233018"/>
                  </a:lnTo>
                  <a:lnTo>
                    <a:pt x="222251" y="1232348"/>
                  </a:lnTo>
                  <a:lnTo>
                    <a:pt x="223838" y="1231901"/>
                  </a:lnTo>
                  <a:close/>
                  <a:moveTo>
                    <a:pt x="318373" y="1225551"/>
                  </a:moveTo>
                  <a:lnTo>
                    <a:pt x="320334" y="1225775"/>
                  </a:lnTo>
                  <a:lnTo>
                    <a:pt x="322077" y="1226448"/>
                  </a:lnTo>
                  <a:lnTo>
                    <a:pt x="323602" y="1227345"/>
                  </a:lnTo>
                  <a:lnTo>
                    <a:pt x="324910" y="1228690"/>
                  </a:lnTo>
                  <a:lnTo>
                    <a:pt x="326217" y="1230484"/>
                  </a:lnTo>
                  <a:lnTo>
                    <a:pt x="326871" y="1232278"/>
                  </a:lnTo>
                  <a:lnTo>
                    <a:pt x="327742" y="1234297"/>
                  </a:lnTo>
                  <a:lnTo>
                    <a:pt x="328178" y="1236764"/>
                  </a:lnTo>
                  <a:lnTo>
                    <a:pt x="328396" y="1239230"/>
                  </a:lnTo>
                  <a:lnTo>
                    <a:pt x="328614" y="1241921"/>
                  </a:lnTo>
                  <a:lnTo>
                    <a:pt x="328396" y="1247079"/>
                  </a:lnTo>
                  <a:lnTo>
                    <a:pt x="327742" y="1252462"/>
                  </a:lnTo>
                  <a:lnTo>
                    <a:pt x="326653" y="1257619"/>
                  </a:lnTo>
                  <a:lnTo>
                    <a:pt x="325345" y="1261880"/>
                  </a:lnTo>
                  <a:lnTo>
                    <a:pt x="324038" y="1265693"/>
                  </a:lnTo>
                  <a:lnTo>
                    <a:pt x="322295" y="1269281"/>
                  </a:lnTo>
                  <a:lnTo>
                    <a:pt x="320552" y="1272645"/>
                  </a:lnTo>
                  <a:lnTo>
                    <a:pt x="318809" y="1275560"/>
                  </a:lnTo>
                  <a:lnTo>
                    <a:pt x="316848" y="1278251"/>
                  </a:lnTo>
                  <a:lnTo>
                    <a:pt x="314886" y="1280269"/>
                  </a:lnTo>
                  <a:lnTo>
                    <a:pt x="312925" y="1282512"/>
                  </a:lnTo>
                  <a:lnTo>
                    <a:pt x="310529" y="1284082"/>
                  </a:lnTo>
                  <a:lnTo>
                    <a:pt x="308567" y="1284979"/>
                  </a:lnTo>
                  <a:lnTo>
                    <a:pt x="306606" y="1285427"/>
                  </a:lnTo>
                  <a:lnTo>
                    <a:pt x="304645" y="1285876"/>
                  </a:lnTo>
                  <a:lnTo>
                    <a:pt x="302902" y="1285203"/>
                  </a:lnTo>
                  <a:lnTo>
                    <a:pt x="300941" y="1284530"/>
                  </a:lnTo>
                  <a:lnTo>
                    <a:pt x="299198" y="1283185"/>
                  </a:lnTo>
                  <a:lnTo>
                    <a:pt x="298109" y="1281166"/>
                  </a:lnTo>
                  <a:lnTo>
                    <a:pt x="297237" y="1279821"/>
                  </a:lnTo>
                  <a:lnTo>
                    <a:pt x="296801" y="1278251"/>
                  </a:lnTo>
                  <a:lnTo>
                    <a:pt x="295712" y="1274663"/>
                  </a:lnTo>
                  <a:lnTo>
                    <a:pt x="295276" y="1270851"/>
                  </a:lnTo>
                  <a:lnTo>
                    <a:pt x="295276" y="1266590"/>
                  </a:lnTo>
                  <a:lnTo>
                    <a:pt x="295494" y="1262553"/>
                  </a:lnTo>
                  <a:lnTo>
                    <a:pt x="296365" y="1257844"/>
                  </a:lnTo>
                  <a:lnTo>
                    <a:pt x="297237" y="1253583"/>
                  </a:lnTo>
                  <a:lnTo>
                    <a:pt x="298544" y="1248873"/>
                  </a:lnTo>
                  <a:lnTo>
                    <a:pt x="300287" y="1244613"/>
                  </a:lnTo>
                  <a:lnTo>
                    <a:pt x="302249" y="1240576"/>
                  </a:lnTo>
                  <a:lnTo>
                    <a:pt x="304210" y="1236764"/>
                  </a:lnTo>
                  <a:lnTo>
                    <a:pt x="306824" y="1233400"/>
                  </a:lnTo>
                  <a:lnTo>
                    <a:pt x="309221" y="1230484"/>
                  </a:lnTo>
                  <a:lnTo>
                    <a:pt x="312272" y="1228242"/>
                  </a:lnTo>
                  <a:lnTo>
                    <a:pt x="313579" y="1227121"/>
                  </a:lnTo>
                  <a:lnTo>
                    <a:pt x="315104" y="1226448"/>
                  </a:lnTo>
                  <a:lnTo>
                    <a:pt x="316848" y="1225775"/>
                  </a:lnTo>
                  <a:lnTo>
                    <a:pt x="318373" y="1225551"/>
                  </a:lnTo>
                  <a:close/>
                  <a:moveTo>
                    <a:pt x="430065" y="1219201"/>
                  </a:moveTo>
                  <a:lnTo>
                    <a:pt x="432280" y="1219426"/>
                  </a:lnTo>
                  <a:lnTo>
                    <a:pt x="434274" y="1220101"/>
                  </a:lnTo>
                  <a:lnTo>
                    <a:pt x="436268" y="1221227"/>
                  </a:lnTo>
                  <a:lnTo>
                    <a:pt x="437818" y="1222577"/>
                  </a:lnTo>
                  <a:lnTo>
                    <a:pt x="439147" y="1224153"/>
                  </a:lnTo>
                  <a:lnTo>
                    <a:pt x="440476" y="1226179"/>
                  </a:lnTo>
                  <a:lnTo>
                    <a:pt x="441141" y="1228204"/>
                  </a:lnTo>
                  <a:lnTo>
                    <a:pt x="442027" y="1230455"/>
                  </a:lnTo>
                  <a:lnTo>
                    <a:pt x="442470" y="1232931"/>
                  </a:lnTo>
                  <a:lnTo>
                    <a:pt x="442691" y="1235407"/>
                  </a:lnTo>
                  <a:lnTo>
                    <a:pt x="442913" y="1238109"/>
                  </a:lnTo>
                  <a:lnTo>
                    <a:pt x="442913" y="1240810"/>
                  </a:lnTo>
                  <a:lnTo>
                    <a:pt x="442470" y="1246437"/>
                  </a:lnTo>
                  <a:lnTo>
                    <a:pt x="441362" y="1251614"/>
                  </a:lnTo>
                  <a:lnTo>
                    <a:pt x="440255" y="1255891"/>
                  </a:lnTo>
                  <a:lnTo>
                    <a:pt x="438483" y="1259718"/>
                  </a:lnTo>
                  <a:lnTo>
                    <a:pt x="436711" y="1263769"/>
                  </a:lnTo>
                  <a:lnTo>
                    <a:pt x="434495" y="1267146"/>
                  </a:lnTo>
                  <a:lnTo>
                    <a:pt x="432502" y="1270297"/>
                  </a:lnTo>
                  <a:lnTo>
                    <a:pt x="430287" y="1272773"/>
                  </a:lnTo>
                  <a:lnTo>
                    <a:pt x="427629" y="1275024"/>
                  </a:lnTo>
                  <a:lnTo>
                    <a:pt x="425413" y="1276825"/>
                  </a:lnTo>
                  <a:lnTo>
                    <a:pt x="422755" y="1278400"/>
                  </a:lnTo>
                  <a:lnTo>
                    <a:pt x="420319" y="1279301"/>
                  </a:lnTo>
                  <a:lnTo>
                    <a:pt x="417661" y="1279526"/>
                  </a:lnTo>
                  <a:lnTo>
                    <a:pt x="415445" y="1279526"/>
                  </a:lnTo>
                  <a:lnTo>
                    <a:pt x="413230" y="1278850"/>
                  </a:lnTo>
                  <a:lnTo>
                    <a:pt x="411015" y="1277500"/>
                  </a:lnTo>
                  <a:lnTo>
                    <a:pt x="409243" y="1275699"/>
                  </a:lnTo>
                  <a:lnTo>
                    <a:pt x="407471" y="1273223"/>
                  </a:lnTo>
                  <a:lnTo>
                    <a:pt x="406806" y="1271647"/>
                  </a:lnTo>
                  <a:lnTo>
                    <a:pt x="406363" y="1269847"/>
                  </a:lnTo>
                  <a:lnTo>
                    <a:pt x="405256" y="1266245"/>
                  </a:lnTo>
                  <a:lnTo>
                    <a:pt x="404813" y="1262419"/>
                  </a:lnTo>
                  <a:lnTo>
                    <a:pt x="404813" y="1258367"/>
                  </a:lnTo>
                  <a:lnTo>
                    <a:pt x="405034" y="1254090"/>
                  </a:lnTo>
                  <a:lnTo>
                    <a:pt x="405699" y="1249813"/>
                  </a:lnTo>
                  <a:lnTo>
                    <a:pt x="406806" y="1245312"/>
                  </a:lnTo>
                  <a:lnTo>
                    <a:pt x="408357" y="1241260"/>
                  </a:lnTo>
                  <a:lnTo>
                    <a:pt x="410129" y="1236983"/>
                  </a:lnTo>
                  <a:lnTo>
                    <a:pt x="412123" y="1233157"/>
                  </a:lnTo>
                  <a:lnTo>
                    <a:pt x="414338" y="1229555"/>
                  </a:lnTo>
                  <a:lnTo>
                    <a:pt x="416996" y="1226404"/>
                  </a:lnTo>
                  <a:lnTo>
                    <a:pt x="420097" y="1223478"/>
                  </a:lnTo>
                  <a:lnTo>
                    <a:pt x="423198" y="1221452"/>
                  </a:lnTo>
                  <a:lnTo>
                    <a:pt x="424527" y="1220776"/>
                  </a:lnTo>
                  <a:lnTo>
                    <a:pt x="426521" y="1219876"/>
                  </a:lnTo>
                  <a:lnTo>
                    <a:pt x="428293" y="1219426"/>
                  </a:lnTo>
                  <a:lnTo>
                    <a:pt x="430065" y="1219201"/>
                  </a:lnTo>
                  <a:close/>
                  <a:moveTo>
                    <a:pt x="557099" y="1212851"/>
                  </a:moveTo>
                  <a:lnTo>
                    <a:pt x="559986" y="1213080"/>
                  </a:lnTo>
                  <a:lnTo>
                    <a:pt x="562207" y="1213997"/>
                  </a:lnTo>
                  <a:lnTo>
                    <a:pt x="564650" y="1214915"/>
                  </a:lnTo>
                  <a:lnTo>
                    <a:pt x="566426" y="1216290"/>
                  </a:lnTo>
                  <a:lnTo>
                    <a:pt x="567981" y="1218125"/>
                  </a:lnTo>
                  <a:lnTo>
                    <a:pt x="569535" y="1219959"/>
                  </a:lnTo>
                  <a:lnTo>
                    <a:pt x="570424" y="1222482"/>
                  </a:lnTo>
                  <a:lnTo>
                    <a:pt x="571534" y="1224545"/>
                  </a:lnTo>
                  <a:lnTo>
                    <a:pt x="571978" y="1227068"/>
                  </a:lnTo>
                  <a:lnTo>
                    <a:pt x="572423" y="1229819"/>
                  </a:lnTo>
                  <a:lnTo>
                    <a:pt x="572867" y="1232571"/>
                  </a:lnTo>
                  <a:lnTo>
                    <a:pt x="573089" y="1235323"/>
                  </a:lnTo>
                  <a:lnTo>
                    <a:pt x="572867" y="1238075"/>
                  </a:lnTo>
                  <a:lnTo>
                    <a:pt x="572423" y="1240597"/>
                  </a:lnTo>
                  <a:lnTo>
                    <a:pt x="572201" y="1243578"/>
                  </a:lnTo>
                  <a:lnTo>
                    <a:pt x="571756" y="1245871"/>
                  </a:lnTo>
                  <a:lnTo>
                    <a:pt x="570424" y="1250457"/>
                  </a:lnTo>
                  <a:lnTo>
                    <a:pt x="568647" y="1254585"/>
                  </a:lnTo>
                  <a:lnTo>
                    <a:pt x="566870" y="1258712"/>
                  </a:lnTo>
                  <a:lnTo>
                    <a:pt x="564872" y="1262152"/>
                  </a:lnTo>
                  <a:lnTo>
                    <a:pt x="562207" y="1265133"/>
                  </a:lnTo>
                  <a:lnTo>
                    <a:pt x="559986" y="1267885"/>
                  </a:lnTo>
                  <a:lnTo>
                    <a:pt x="557099" y="1270178"/>
                  </a:lnTo>
                  <a:lnTo>
                    <a:pt x="554656" y="1272012"/>
                  </a:lnTo>
                  <a:lnTo>
                    <a:pt x="551768" y="1273388"/>
                  </a:lnTo>
                  <a:lnTo>
                    <a:pt x="548881" y="1274076"/>
                  </a:lnTo>
                  <a:lnTo>
                    <a:pt x="546216" y="1274764"/>
                  </a:lnTo>
                  <a:lnTo>
                    <a:pt x="543551" y="1274534"/>
                  </a:lnTo>
                  <a:lnTo>
                    <a:pt x="541108" y="1273617"/>
                  </a:lnTo>
                  <a:lnTo>
                    <a:pt x="538665" y="1272241"/>
                  </a:lnTo>
                  <a:lnTo>
                    <a:pt x="536444" y="1270407"/>
                  </a:lnTo>
                  <a:lnTo>
                    <a:pt x="534446" y="1268114"/>
                  </a:lnTo>
                  <a:lnTo>
                    <a:pt x="533335" y="1266279"/>
                  </a:lnTo>
                  <a:lnTo>
                    <a:pt x="532669" y="1264674"/>
                  </a:lnTo>
                  <a:lnTo>
                    <a:pt x="531336" y="1261005"/>
                  </a:lnTo>
                  <a:lnTo>
                    <a:pt x="530670" y="1257107"/>
                  </a:lnTo>
                  <a:lnTo>
                    <a:pt x="530226" y="1252750"/>
                  </a:lnTo>
                  <a:lnTo>
                    <a:pt x="530670" y="1248623"/>
                  </a:lnTo>
                  <a:lnTo>
                    <a:pt x="531336" y="1244037"/>
                  </a:lnTo>
                  <a:lnTo>
                    <a:pt x="532447" y="1239680"/>
                  </a:lnTo>
                  <a:lnTo>
                    <a:pt x="533557" y="1235323"/>
                  </a:lnTo>
                  <a:lnTo>
                    <a:pt x="535778" y="1231195"/>
                  </a:lnTo>
                  <a:lnTo>
                    <a:pt x="537777" y="1227068"/>
                  </a:lnTo>
                  <a:lnTo>
                    <a:pt x="540220" y="1223399"/>
                  </a:lnTo>
                  <a:lnTo>
                    <a:pt x="543107" y="1220418"/>
                  </a:lnTo>
                  <a:lnTo>
                    <a:pt x="546216" y="1217666"/>
                  </a:lnTo>
                  <a:lnTo>
                    <a:pt x="547993" y="1216290"/>
                  </a:lnTo>
                  <a:lnTo>
                    <a:pt x="549770" y="1215373"/>
                  </a:lnTo>
                  <a:lnTo>
                    <a:pt x="551546" y="1214456"/>
                  </a:lnTo>
                  <a:lnTo>
                    <a:pt x="553323" y="1213768"/>
                  </a:lnTo>
                  <a:lnTo>
                    <a:pt x="555100" y="1213080"/>
                  </a:lnTo>
                  <a:lnTo>
                    <a:pt x="557099" y="1212851"/>
                  </a:lnTo>
                  <a:close/>
                  <a:moveTo>
                    <a:pt x="697727" y="1208088"/>
                  </a:moveTo>
                  <a:lnTo>
                    <a:pt x="700840" y="1208536"/>
                  </a:lnTo>
                  <a:lnTo>
                    <a:pt x="703732" y="1209209"/>
                  </a:lnTo>
                  <a:lnTo>
                    <a:pt x="705956" y="1210330"/>
                  </a:lnTo>
                  <a:lnTo>
                    <a:pt x="707957" y="1211452"/>
                  </a:lnTo>
                  <a:lnTo>
                    <a:pt x="709959" y="1213246"/>
                  </a:lnTo>
                  <a:lnTo>
                    <a:pt x="711516" y="1215040"/>
                  </a:lnTo>
                  <a:lnTo>
                    <a:pt x="712850" y="1217282"/>
                  </a:lnTo>
                  <a:lnTo>
                    <a:pt x="713962" y="1219525"/>
                  </a:lnTo>
                  <a:lnTo>
                    <a:pt x="714629" y="1222216"/>
                  </a:lnTo>
                  <a:lnTo>
                    <a:pt x="715519" y="1224683"/>
                  </a:lnTo>
                  <a:lnTo>
                    <a:pt x="715741" y="1227374"/>
                  </a:lnTo>
                  <a:lnTo>
                    <a:pt x="715964" y="1230065"/>
                  </a:lnTo>
                  <a:lnTo>
                    <a:pt x="715964" y="1232756"/>
                  </a:lnTo>
                  <a:lnTo>
                    <a:pt x="715964" y="1235223"/>
                  </a:lnTo>
                  <a:lnTo>
                    <a:pt x="715519" y="1238138"/>
                  </a:lnTo>
                  <a:lnTo>
                    <a:pt x="714852" y="1240381"/>
                  </a:lnTo>
                  <a:lnTo>
                    <a:pt x="713740" y="1245090"/>
                  </a:lnTo>
                  <a:lnTo>
                    <a:pt x="711961" y="1249575"/>
                  </a:lnTo>
                  <a:lnTo>
                    <a:pt x="709737" y="1253388"/>
                  </a:lnTo>
                  <a:lnTo>
                    <a:pt x="707512" y="1256751"/>
                  </a:lnTo>
                  <a:lnTo>
                    <a:pt x="704844" y="1259891"/>
                  </a:lnTo>
                  <a:lnTo>
                    <a:pt x="702175" y="1262358"/>
                  </a:lnTo>
                  <a:lnTo>
                    <a:pt x="699061" y="1264825"/>
                  </a:lnTo>
                  <a:lnTo>
                    <a:pt x="695947" y="1266394"/>
                  </a:lnTo>
                  <a:lnTo>
                    <a:pt x="692834" y="1267516"/>
                  </a:lnTo>
                  <a:lnTo>
                    <a:pt x="689720" y="1268413"/>
                  </a:lnTo>
                  <a:lnTo>
                    <a:pt x="686829" y="1268413"/>
                  </a:lnTo>
                  <a:lnTo>
                    <a:pt x="683715" y="1267740"/>
                  </a:lnTo>
                  <a:lnTo>
                    <a:pt x="682158" y="1267516"/>
                  </a:lnTo>
                  <a:lnTo>
                    <a:pt x="680824" y="1266843"/>
                  </a:lnTo>
                  <a:lnTo>
                    <a:pt x="679267" y="1265946"/>
                  </a:lnTo>
                  <a:lnTo>
                    <a:pt x="677932" y="1265273"/>
                  </a:lnTo>
                  <a:lnTo>
                    <a:pt x="676820" y="1264152"/>
                  </a:lnTo>
                  <a:lnTo>
                    <a:pt x="675708" y="1263031"/>
                  </a:lnTo>
                  <a:lnTo>
                    <a:pt x="674374" y="1261685"/>
                  </a:lnTo>
                  <a:lnTo>
                    <a:pt x="673484" y="1259891"/>
                  </a:lnTo>
                  <a:lnTo>
                    <a:pt x="672595" y="1258321"/>
                  </a:lnTo>
                  <a:lnTo>
                    <a:pt x="671928" y="1256751"/>
                  </a:lnTo>
                  <a:lnTo>
                    <a:pt x="670593" y="1252939"/>
                  </a:lnTo>
                  <a:lnTo>
                    <a:pt x="670148" y="1248902"/>
                  </a:lnTo>
                  <a:lnTo>
                    <a:pt x="669926" y="1245090"/>
                  </a:lnTo>
                  <a:lnTo>
                    <a:pt x="670148" y="1241053"/>
                  </a:lnTo>
                  <a:lnTo>
                    <a:pt x="670815" y="1236793"/>
                  </a:lnTo>
                  <a:lnTo>
                    <a:pt x="671928" y="1232532"/>
                  </a:lnTo>
                  <a:lnTo>
                    <a:pt x="673484" y="1228495"/>
                  </a:lnTo>
                  <a:lnTo>
                    <a:pt x="675486" y="1224683"/>
                  </a:lnTo>
                  <a:lnTo>
                    <a:pt x="677710" y="1221095"/>
                  </a:lnTo>
                  <a:lnTo>
                    <a:pt x="680379" y="1217731"/>
                  </a:lnTo>
                  <a:lnTo>
                    <a:pt x="683270" y="1214815"/>
                  </a:lnTo>
                  <a:lnTo>
                    <a:pt x="686384" y="1212349"/>
                  </a:lnTo>
                  <a:lnTo>
                    <a:pt x="688386" y="1211227"/>
                  </a:lnTo>
                  <a:lnTo>
                    <a:pt x="690165" y="1210330"/>
                  </a:lnTo>
                  <a:lnTo>
                    <a:pt x="691944" y="1209433"/>
                  </a:lnTo>
                  <a:lnTo>
                    <a:pt x="693946" y="1208985"/>
                  </a:lnTo>
                  <a:lnTo>
                    <a:pt x="695725" y="1208536"/>
                  </a:lnTo>
                  <a:lnTo>
                    <a:pt x="697727" y="1208088"/>
                  </a:lnTo>
                  <a:close/>
                  <a:moveTo>
                    <a:pt x="852074" y="1203326"/>
                  </a:moveTo>
                  <a:lnTo>
                    <a:pt x="855506" y="1203551"/>
                  </a:lnTo>
                  <a:lnTo>
                    <a:pt x="858481" y="1204226"/>
                  </a:lnTo>
                  <a:lnTo>
                    <a:pt x="860998" y="1205352"/>
                  </a:lnTo>
                  <a:lnTo>
                    <a:pt x="863744" y="1206702"/>
                  </a:lnTo>
                  <a:lnTo>
                    <a:pt x="865803" y="1208503"/>
                  </a:lnTo>
                  <a:lnTo>
                    <a:pt x="867634" y="1210304"/>
                  </a:lnTo>
                  <a:lnTo>
                    <a:pt x="869007" y="1212555"/>
                  </a:lnTo>
                  <a:lnTo>
                    <a:pt x="870380" y="1215031"/>
                  </a:lnTo>
                  <a:lnTo>
                    <a:pt x="871295" y="1217282"/>
                  </a:lnTo>
                  <a:lnTo>
                    <a:pt x="872211" y="1219983"/>
                  </a:lnTo>
                  <a:lnTo>
                    <a:pt x="872668" y="1222459"/>
                  </a:lnTo>
                  <a:lnTo>
                    <a:pt x="873126" y="1225385"/>
                  </a:lnTo>
                  <a:lnTo>
                    <a:pt x="873126" y="1227861"/>
                  </a:lnTo>
                  <a:lnTo>
                    <a:pt x="873126" y="1230787"/>
                  </a:lnTo>
                  <a:lnTo>
                    <a:pt x="872897" y="1233263"/>
                  </a:lnTo>
                  <a:lnTo>
                    <a:pt x="872439" y="1235739"/>
                  </a:lnTo>
                  <a:lnTo>
                    <a:pt x="871066" y="1240466"/>
                  </a:lnTo>
                  <a:lnTo>
                    <a:pt x="869236" y="1244743"/>
                  </a:lnTo>
                  <a:lnTo>
                    <a:pt x="867176" y="1248570"/>
                  </a:lnTo>
                  <a:lnTo>
                    <a:pt x="864430" y="1251946"/>
                  </a:lnTo>
                  <a:lnTo>
                    <a:pt x="861913" y="1255097"/>
                  </a:lnTo>
                  <a:lnTo>
                    <a:pt x="858710" y="1258023"/>
                  </a:lnTo>
                  <a:lnTo>
                    <a:pt x="855506" y="1260049"/>
                  </a:lnTo>
                  <a:lnTo>
                    <a:pt x="852074" y="1261850"/>
                  </a:lnTo>
                  <a:lnTo>
                    <a:pt x="848641" y="1262975"/>
                  </a:lnTo>
                  <a:lnTo>
                    <a:pt x="845209" y="1263651"/>
                  </a:lnTo>
                  <a:lnTo>
                    <a:pt x="841776" y="1263651"/>
                  </a:lnTo>
                  <a:lnTo>
                    <a:pt x="838344" y="1263201"/>
                  </a:lnTo>
                  <a:lnTo>
                    <a:pt x="836971" y="1262750"/>
                  </a:lnTo>
                  <a:lnTo>
                    <a:pt x="835369" y="1262075"/>
                  </a:lnTo>
                  <a:lnTo>
                    <a:pt x="833767" y="1261400"/>
                  </a:lnTo>
                  <a:lnTo>
                    <a:pt x="832394" y="1260499"/>
                  </a:lnTo>
                  <a:lnTo>
                    <a:pt x="830793" y="1259374"/>
                  </a:lnTo>
                  <a:lnTo>
                    <a:pt x="829420" y="1258249"/>
                  </a:lnTo>
                  <a:lnTo>
                    <a:pt x="828275" y="1256673"/>
                  </a:lnTo>
                  <a:lnTo>
                    <a:pt x="827131" y="1255097"/>
                  </a:lnTo>
                  <a:lnTo>
                    <a:pt x="825987" y="1253522"/>
                  </a:lnTo>
                  <a:lnTo>
                    <a:pt x="825072" y="1251721"/>
                  </a:lnTo>
                  <a:lnTo>
                    <a:pt x="823699" y="1248119"/>
                  </a:lnTo>
                  <a:lnTo>
                    <a:pt x="822784" y="1244293"/>
                  </a:lnTo>
                  <a:lnTo>
                    <a:pt x="822326" y="1240016"/>
                  </a:lnTo>
                  <a:lnTo>
                    <a:pt x="822555" y="1235964"/>
                  </a:lnTo>
                  <a:lnTo>
                    <a:pt x="823241" y="1231913"/>
                  </a:lnTo>
                  <a:lnTo>
                    <a:pt x="824157" y="1227636"/>
                  </a:lnTo>
                  <a:lnTo>
                    <a:pt x="825758" y="1223584"/>
                  </a:lnTo>
                  <a:lnTo>
                    <a:pt x="827818" y="1219532"/>
                  </a:lnTo>
                  <a:lnTo>
                    <a:pt x="830335" y="1215931"/>
                  </a:lnTo>
                  <a:lnTo>
                    <a:pt x="832852" y="1212780"/>
                  </a:lnTo>
                  <a:lnTo>
                    <a:pt x="836056" y="1209853"/>
                  </a:lnTo>
                  <a:lnTo>
                    <a:pt x="839717" y="1207377"/>
                  </a:lnTo>
                  <a:lnTo>
                    <a:pt x="841547" y="1206477"/>
                  </a:lnTo>
                  <a:lnTo>
                    <a:pt x="843378" y="1205352"/>
                  </a:lnTo>
                  <a:lnTo>
                    <a:pt x="845666" y="1204676"/>
                  </a:lnTo>
                  <a:lnTo>
                    <a:pt x="847726" y="1204001"/>
                  </a:lnTo>
                  <a:lnTo>
                    <a:pt x="849785" y="1203551"/>
                  </a:lnTo>
                  <a:lnTo>
                    <a:pt x="852074" y="1203326"/>
                  </a:lnTo>
                  <a:close/>
                  <a:moveTo>
                    <a:pt x="2842677" y="1201738"/>
                  </a:moveTo>
                  <a:lnTo>
                    <a:pt x="2845386" y="1201738"/>
                  </a:lnTo>
                  <a:lnTo>
                    <a:pt x="2848773" y="1202188"/>
                  </a:lnTo>
                  <a:lnTo>
                    <a:pt x="2851933" y="1202863"/>
                  </a:lnTo>
                  <a:lnTo>
                    <a:pt x="2854869" y="1204214"/>
                  </a:lnTo>
                  <a:lnTo>
                    <a:pt x="2857804" y="1205789"/>
                  </a:lnTo>
                  <a:lnTo>
                    <a:pt x="2860513" y="1207590"/>
                  </a:lnTo>
                  <a:lnTo>
                    <a:pt x="2862771" y="1209616"/>
                  </a:lnTo>
                  <a:lnTo>
                    <a:pt x="2864803" y="1211867"/>
                  </a:lnTo>
                  <a:lnTo>
                    <a:pt x="2866835" y="1214343"/>
                  </a:lnTo>
                  <a:lnTo>
                    <a:pt x="2868641" y="1216594"/>
                  </a:lnTo>
                  <a:lnTo>
                    <a:pt x="2870222" y="1219520"/>
                  </a:lnTo>
                  <a:lnTo>
                    <a:pt x="2871577" y="1222221"/>
                  </a:lnTo>
                  <a:lnTo>
                    <a:pt x="2872705" y="1224922"/>
                  </a:lnTo>
                  <a:lnTo>
                    <a:pt x="2873609" y="1227623"/>
                  </a:lnTo>
                  <a:lnTo>
                    <a:pt x="2874286" y="1230325"/>
                  </a:lnTo>
                  <a:lnTo>
                    <a:pt x="2874737" y="1233026"/>
                  </a:lnTo>
                  <a:lnTo>
                    <a:pt x="2874963" y="1235277"/>
                  </a:lnTo>
                  <a:lnTo>
                    <a:pt x="2874963" y="1239779"/>
                  </a:lnTo>
                  <a:lnTo>
                    <a:pt x="2874737" y="1243830"/>
                  </a:lnTo>
                  <a:lnTo>
                    <a:pt x="2873609" y="1247432"/>
                  </a:lnTo>
                  <a:lnTo>
                    <a:pt x="2872480" y="1250808"/>
                  </a:lnTo>
                  <a:lnTo>
                    <a:pt x="2870899" y="1253734"/>
                  </a:lnTo>
                  <a:lnTo>
                    <a:pt x="2868641" y="1256435"/>
                  </a:lnTo>
                  <a:lnTo>
                    <a:pt x="2866158" y="1258461"/>
                  </a:lnTo>
                  <a:lnTo>
                    <a:pt x="2863449" y="1260037"/>
                  </a:lnTo>
                  <a:lnTo>
                    <a:pt x="2860739" y="1261387"/>
                  </a:lnTo>
                  <a:lnTo>
                    <a:pt x="2857578" y="1261838"/>
                  </a:lnTo>
                  <a:lnTo>
                    <a:pt x="2854417" y="1262063"/>
                  </a:lnTo>
                  <a:lnTo>
                    <a:pt x="2851030" y="1261838"/>
                  </a:lnTo>
                  <a:lnTo>
                    <a:pt x="2847644" y="1260712"/>
                  </a:lnTo>
                  <a:lnTo>
                    <a:pt x="2844257" y="1259362"/>
                  </a:lnTo>
                  <a:lnTo>
                    <a:pt x="2840870" y="1257336"/>
                  </a:lnTo>
                  <a:lnTo>
                    <a:pt x="2837484" y="1254635"/>
                  </a:lnTo>
                  <a:lnTo>
                    <a:pt x="2833871" y="1251258"/>
                  </a:lnTo>
                  <a:lnTo>
                    <a:pt x="2830936" y="1247207"/>
                  </a:lnTo>
                  <a:lnTo>
                    <a:pt x="2828678" y="1243380"/>
                  </a:lnTo>
                  <a:lnTo>
                    <a:pt x="2826872" y="1239328"/>
                  </a:lnTo>
                  <a:lnTo>
                    <a:pt x="2825517" y="1235052"/>
                  </a:lnTo>
                  <a:lnTo>
                    <a:pt x="2824614" y="1230775"/>
                  </a:lnTo>
                  <a:lnTo>
                    <a:pt x="2824163" y="1226498"/>
                  </a:lnTo>
                  <a:lnTo>
                    <a:pt x="2824614" y="1222446"/>
                  </a:lnTo>
                  <a:lnTo>
                    <a:pt x="2825066" y="1218395"/>
                  </a:lnTo>
                  <a:lnTo>
                    <a:pt x="2826421" y="1214793"/>
                  </a:lnTo>
                  <a:lnTo>
                    <a:pt x="2828001" y="1211417"/>
                  </a:lnTo>
                  <a:lnTo>
                    <a:pt x="2828678" y="1209841"/>
                  </a:lnTo>
                  <a:lnTo>
                    <a:pt x="2830033" y="1208491"/>
                  </a:lnTo>
                  <a:lnTo>
                    <a:pt x="2830936" y="1207140"/>
                  </a:lnTo>
                  <a:lnTo>
                    <a:pt x="2832291" y="1205789"/>
                  </a:lnTo>
                  <a:lnTo>
                    <a:pt x="2833871" y="1204664"/>
                  </a:lnTo>
                  <a:lnTo>
                    <a:pt x="2835452" y="1203989"/>
                  </a:lnTo>
                  <a:lnTo>
                    <a:pt x="2837032" y="1203313"/>
                  </a:lnTo>
                  <a:lnTo>
                    <a:pt x="2838838" y="1202413"/>
                  </a:lnTo>
                  <a:lnTo>
                    <a:pt x="2840645" y="1201963"/>
                  </a:lnTo>
                  <a:lnTo>
                    <a:pt x="2842677" y="1201738"/>
                  </a:lnTo>
                  <a:close/>
                  <a:moveTo>
                    <a:pt x="1016615" y="1200150"/>
                  </a:moveTo>
                  <a:lnTo>
                    <a:pt x="1020060" y="1200602"/>
                  </a:lnTo>
                  <a:lnTo>
                    <a:pt x="1023506" y="1201053"/>
                  </a:lnTo>
                  <a:lnTo>
                    <a:pt x="1026491" y="1202409"/>
                  </a:lnTo>
                  <a:lnTo>
                    <a:pt x="1029018" y="1203765"/>
                  </a:lnTo>
                  <a:lnTo>
                    <a:pt x="1031085" y="1205346"/>
                  </a:lnTo>
                  <a:lnTo>
                    <a:pt x="1033152" y="1207380"/>
                  </a:lnTo>
                  <a:lnTo>
                    <a:pt x="1034760" y="1209413"/>
                  </a:lnTo>
                  <a:lnTo>
                    <a:pt x="1036368" y="1211673"/>
                  </a:lnTo>
                  <a:lnTo>
                    <a:pt x="1037516" y="1214384"/>
                  </a:lnTo>
                  <a:lnTo>
                    <a:pt x="1038664" y="1216869"/>
                  </a:lnTo>
                  <a:lnTo>
                    <a:pt x="1039124" y="1219580"/>
                  </a:lnTo>
                  <a:lnTo>
                    <a:pt x="1039583" y="1222066"/>
                  </a:lnTo>
                  <a:lnTo>
                    <a:pt x="1039813" y="1225003"/>
                  </a:lnTo>
                  <a:lnTo>
                    <a:pt x="1039813" y="1227714"/>
                  </a:lnTo>
                  <a:lnTo>
                    <a:pt x="1039583" y="1230199"/>
                  </a:lnTo>
                  <a:lnTo>
                    <a:pt x="1039354" y="1232911"/>
                  </a:lnTo>
                  <a:lnTo>
                    <a:pt x="1038664" y="1235170"/>
                  </a:lnTo>
                  <a:lnTo>
                    <a:pt x="1037975" y="1237429"/>
                  </a:lnTo>
                  <a:lnTo>
                    <a:pt x="1036138" y="1241948"/>
                  </a:lnTo>
                  <a:lnTo>
                    <a:pt x="1033841" y="1246015"/>
                  </a:lnTo>
                  <a:lnTo>
                    <a:pt x="1031085" y="1249404"/>
                  </a:lnTo>
                  <a:lnTo>
                    <a:pt x="1027869" y="1252567"/>
                  </a:lnTo>
                  <a:lnTo>
                    <a:pt x="1024424" y="1255278"/>
                  </a:lnTo>
                  <a:lnTo>
                    <a:pt x="1021209" y="1257312"/>
                  </a:lnTo>
                  <a:lnTo>
                    <a:pt x="1017304" y="1258893"/>
                  </a:lnTo>
                  <a:lnTo>
                    <a:pt x="1013400" y="1259797"/>
                  </a:lnTo>
                  <a:lnTo>
                    <a:pt x="1009725" y="1260475"/>
                  </a:lnTo>
                  <a:lnTo>
                    <a:pt x="1005820" y="1260475"/>
                  </a:lnTo>
                  <a:lnTo>
                    <a:pt x="1003983" y="1260249"/>
                  </a:lnTo>
                  <a:lnTo>
                    <a:pt x="1002375" y="1259571"/>
                  </a:lnTo>
                  <a:lnTo>
                    <a:pt x="1000537" y="1258893"/>
                  </a:lnTo>
                  <a:lnTo>
                    <a:pt x="998700" y="1257989"/>
                  </a:lnTo>
                  <a:lnTo>
                    <a:pt x="997092" y="1257312"/>
                  </a:lnTo>
                  <a:lnTo>
                    <a:pt x="995484" y="1256182"/>
                  </a:lnTo>
                  <a:lnTo>
                    <a:pt x="993877" y="1255052"/>
                  </a:lnTo>
                  <a:lnTo>
                    <a:pt x="992499" y="1253471"/>
                  </a:lnTo>
                  <a:lnTo>
                    <a:pt x="991121" y="1251889"/>
                  </a:lnTo>
                  <a:lnTo>
                    <a:pt x="989972" y="1250082"/>
                  </a:lnTo>
                  <a:lnTo>
                    <a:pt x="988364" y="1246693"/>
                  </a:lnTo>
                  <a:lnTo>
                    <a:pt x="986986" y="1242626"/>
                  </a:lnTo>
                  <a:lnTo>
                    <a:pt x="986297" y="1239011"/>
                  </a:lnTo>
                  <a:lnTo>
                    <a:pt x="985838" y="1234944"/>
                  </a:lnTo>
                  <a:lnTo>
                    <a:pt x="986297" y="1231103"/>
                  </a:lnTo>
                  <a:lnTo>
                    <a:pt x="986986" y="1226810"/>
                  </a:lnTo>
                  <a:lnTo>
                    <a:pt x="988364" y="1222969"/>
                  </a:lnTo>
                  <a:lnTo>
                    <a:pt x="989972" y="1219128"/>
                  </a:lnTo>
                  <a:lnTo>
                    <a:pt x="992039" y="1215287"/>
                  </a:lnTo>
                  <a:lnTo>
                    <a:pt x="994336" y="1212124"/>
                  </a:lnTo>
                  <a:lnTo>
                    <a:pt x="997092" y="1208961"/>
                  </a:lnTo>
                  <a:lnTo>
                    <a:pt x="1000537" y="1206250"/>
                  </a:lnTo>
                  <a:lnTo>
                    <a:pt x="1003983" y="1203991"/>
                  </a:lnTo>
                  <a:lnTo>
                    <a:pt x="1007887" y="1202183"/>
                  </a:lnTo>
                  <a:lnTo>
                    <a:pt x="1009954" y="1201279"/>
                  </a:lnTo>
                  <a:lnTo>
                    <a:pt x="1012021" y="1200828"/>
                  </a:lnTo>
                  <a:lnTo>
                    <a:pt x="1014318" y="1200376"/>
                  </a:lnTo>
                  <a:lnTo>
                    <a:pt x="1016615" y="1200150"/>
                  </a:lnTo>
                  <a:close/>
                  <a:moveTo>
                    <a:pt x="2678080" y="1196975"/>
                  </a:moveTo>
                  <a:lnTo>
                    <a:pt x="2681967" y="1197665"/>
                  </a:lnTo>
                  <a:lnTo>
                    <a:pt x="2685625" y="1198356"/>
                  </a:lnTo>
                  <a:lnTo>
                    <a:pt x="2688598" y="1199737"/>
                  </a:lnTo>
                  <a:lnTo>
                    <a:pt x="2691799" y="1201348"/>
                  </a:lnTo>
                  <a:lnTo>
                    <a:pt x="2694543" y="1203189"/>
                  </a:lnTo>
                  <a:lnTo>
                    <a:pt x="2697058" y="1205261"/>
                  </a:lnTo>
                  <a:lnTo>
                    <a:pt x="2699573" y="1207332"/>
                  </a:lnTo>
                  <a:lnTo>
                    <a:pt x="2701631" y="1209864"/>
                  </a:lnTo>
                  <a:lnTo>
                    <a:pt x="2703460" y="1212395"/>
                  </a:lnTo>
                  <a:lnTo>
                    <a:pt x="2705061" y="1215157"/>
                  </a:lnTo>
                  <a:lnTo>
                    <a:pt x="2706433" y="1217919"/>
                  </a:lnTo>
                  <a:lnTo>
                    <a:pt x="2707576" y="1220681"/>
                  </a:lnTo>
                  <a:lnTo>
                    <a:pt x="2708491" y="1223673"/>
                  </a:lnTo>
                  <a:lnTo>
                    <a:pt x="2708948" y="1226205"/>
                  </a:lnTo>
                  <a:lnTo>
                    <a:pt x="2709405" y="1228967"/>
                  </a:lnTo>
                  <a:lnTo>
                    <a:pt x="2709863" y="1231499"/>
                  </a:lnTo>
                  <a:lnTo>
                    <a:pt x="2709863" y="1234030"/>
                  </a:lnTo>
                  <a:lnTo>
                    <a:pt x="2709405" y="1236332"/>
                  </a:lnTo>
                  <a:lnTo>
                    <a:pt x="2709177" y="1238404"/>
                  </a:lnTo>
                  <a:lnTo>
                    <a:pt x="2708948" y="1240475"/>
                  </a:lnTo>
                  <a:lnTo>
                    <a:pt x="2707576" y="1244618"/>
                  </a:lnTo>
                  <a:lnTo>
                    <a:pt x="2705747" y="1248070"/>
                  </a:lnTo>
                  <a:lnTo>
                    <a:pt x="2703689" y="1250832"/>
                  </a:lnTo>
                  <a:lnTo>
                    <a:pt x="2701174" y="1253594"/>
                  </a:lnTo>
                  <a:lnTo>
                    <a:pt x="2698201" y="1255666"/>
                  </a:lnTo>
                  <a:lnTo>
                    <a:pt x="2695000" y="1257277"/>
                  </a:lnTo>
                  <a:lnTo>
                    <a:pt x="2691570" y="1258427"/>
                  </a:lnTo>
                  <a:lnTo>
                    <a:pt x="2687912" y="1258888"/>
                  </a:lnTo>
                  <a:lnTo>
                    <a:pt x="2684253" y="1258888"/>
                  </a:lnTo>
                  <a:lnTo>
                    <a:pt x="2680366" y="1257967"/>
                  </a:lnTo>
                  <a:lnTo>
                    <a:pt x="2676251" y="1257046"/>
                  </a:lnTo>
                  <a:lnTo>
                    <a:pt x="2672592" y="1255205"/>
                  </a:lnTo>
                  <a:lnTo>
                    <a:pt x="2668705" y="1252443"/>
                  </a:lnTo>
                  <a:lnTo>
                    <a:pt x="2665275" y="1249221"/>
                  </a:lnTo>
                  <a:lnTo>
                    <a:pt x="2662074" y="1245769"/>
                  </a:lnTo>
                  <a:lnTo>
                    <a:pt x="2659559" y="1241856"/>
                  </a:lnTo>
                  <a:lnTo>
                    <a:pt x="2657272" y="1237943"/>
                  </a:lnTo>
                  <a:lnTo>
                    <a:pt x="2655900" y="1233570"/>
                  </a:lnTo>
                  <a:lnTo>
                    <a:pt x="2654757" y="1229427"/>
                  </a:lnTo>
                  <a:lnTo>
                    <a:pt x="2654300" y="1225284"/>
                  </a:lnTo>
                  <a:lnTo>
                    <a:pt x="2654300" y="1220911"/>
                  </a:lnTo>
                  <a:lnTo>
                    <a:pt x="2654986" y="1216768"/>
                  </a:lnTo>
                  <a:lnTo>
                    <a:pt x="2656129" y="1213086"/>
                  </a:lnTo>
                  <a:lnTo>
                    <a:pt x="2657730" y="1209173"/>
                  </a:lnTo>
                  <a:lnTo>
                    <a:pt x="2658416" y="1207792"/>
                  </a:lnTo>
                  <a:lnTo>
                    <a:pt x="2659787" y="1206181"/>
                  </a:lnTo>
                  <a:lnTo>
                    <a:pt x="2660702" y="1204570"/>
                  </a:lnTo>
                  <a:lnTo>
                    <a:pt x="2662303" y="1203189"/>
                  </a:lnTo>
                  <a:lnTo>
                    <a:pt x="2663903" y="1201808"/>
                  </a:lnTo>
                  <a:lnTo>
                    <a:pt x="2665504" y="1200887"/>
                  </a:lnTo>
                  <a:lnTo>
                    <a:pt x="2667104" y="1199737"/>
                  </a:lnTo>
                  <a:lnTo>
                    <a:pt x="2669162" y="1199046"/>
                  </a:lnTo>
                  <a:lnTo>
                    <a:pt x="2670992" y="1198126"/>
                  </a:lnTo>
                  <a:lnTo>
                    <a:pt x="2673507" y="1197665"/>
                  </a:lnTo>
                  <a:lnTo>
                    <a:pt x="2675565" y="1197435"/>
                  </a:lnTo>
                  <a:lnTo>
                    <a:pt x="2678080" y="1196975"/>
                  </a:lnTo>
                  <a:close/>
                  <a:moveTo>
                    <a:pt x="1189265" y="1196975"/>
                  </a:moveTo>
                  <a:lnTo>
                    <a:pt x="1193121" y="1197200"/>
                  </a:lnTo>
                  <a:lnTo>
                    <a:pt x="1196523" y="1197875"/>
                  </a:lnTo>
                  <a:lnTo>
                    <a:pt x="1199471" y="1199226"/>
                  </a:lnTo>
                  <a:lnTo>
                    <a:pt x="1202419" y="1200576"/>
                  </a:lnTo>
                  <a:lnTo>
                    <a:pt x="1204687" y="1202377"/>
                  </a:lnTo>
                  <a:lnTo>
                    <a:pt x="1206955" y="1204178"/>
                  </a:lnTo>
                  <a:lnTo>
                    <a:pt x="1208769" y="1206204"/>
                  </a:lnTo>
                  <a:lnTo>
                    <a:pt x="1210357" y="1208680"/>
                  </a:lnTo>
                  <a:lnTo>
                    <a:pt x="1211491" y="1211156"/>
                  </a:lnTo>
                  <a:lnTo>
                    <a:pt x="1212625" y="1213857"/>
                  </a:lnTo>
                  <a:lnTo>
                    <a:pt x="1213305" y="1216333"/>
                  </a:lnTo>
                  <a:lnTo>
                    <a:pt x="1213985" y="1219259"/>
                  </a:lnTo>
                  <a:lnTo>
                    <a:pt x="1214212" y="1221735"/>
                  </a:lnTo>
                  <a:lnTo>
                    <a:pt x="1214439" y="1224661"/>
                  </a:lnTo>
                  <a:lnTo>
                    <a:pt x="1214212" y="1227137"/>
                  </a:lnTo>
                  <a:lnTo>
                    <a:pt x="1213985" y="1229613"/>
                  </a:lnTo>
                  <a:lnTo>
                    <a:pt x="1213305" y="1232089"/>
                  </a:lnTo>
                  <a:lnTo>
                    <a:pt x="1212625" y="1234565"/>
                  </a:lnTo>
                  <a:lnTo>
                    <a:pt x="1211717" y="1236816"/>
                  </a:lnTo>
                  <a:lnTo>
                    <a:pt x="1210810" y="1238842"/>
                  </a:lnTo>
                  <a:lnTo>
                    <a:pt x="1209676" y="1241093"/>
                  </a:lnTo>
                  <a:lnTo>
                    <a:pt x="1208769" y="1243119"/>
                  </a:lnTo>
                  <a:lnTo>
                    <a:pt x="1205821" y="1246720"/>
                  </a:lnTo>
                  <a:lnTo>
                    <a:pt x="1202873" y="1249872"/>
                  </a:lnTo>
                  <a:lnTo>
                    <a:pt x="1199471" y="1252348"/>
                  </a:lnTo>
                  <a:lnTo>
                    <a:pt x="1195842" y="1254374"/>
                  </a:lnTo>
                  <a:lnTo>
                    <a:pt x="1191987" y="1255949"/>
                  </a:lnTo>
                  <a:lnTo>
                    <a:pt x="1188131" y="1257075"/>
                  </a:lnTo>
                  <a:lnTo>
                    <a:pt x="1184049" y="1257300"/>
                  </a:lnTo>
                  <a:lnTo>
                    <a:pt x="1180194" y="1257300"/>
                  </a:lnTo>
                  <a:lnTo>
                    <a:pt x="1178380" y="1256850"/>
                  </a:lnTo>
                  <a:lnTo>
                    <a:pt x="1176565" y="1256624"/>
                  </a:lnTo>
                  <a:lnTo>
                    <a:pt x="1174751" y="1255724"/>
                  </a:lnTo>
                  <a:lnTo>
                    <a:pt x="1172937" y="1255049"/>
                  </a:lnTo>
                  <a:lnTo>
                    <a:pt x="1171122" y="1253923"/>
                  </a:lnTo>
                  <a:lnTo>
                    <a:pt x="1169535" y="1252798"/>
                  </a:lnTo>
                  <a:lnTo>
                    <a:pt x="1167721" y="1251672"/>
                  </a:lnTo>
                  <a:lnTo>
                    <a:pt x="1166360" y="1250097"/>
                  </a:lnTo>
                  <a:lnTo>
                    <a:pt x="1164772" y="1248296"/>
                  </a:lnTo>
                  <a:lnTo>
                    <a:pt x="1163412" y="1246495"/>
                  </a:lnTo>
                  <a:lnTo>
                    <a:pt x="1161371" y="1243119"/>
                  </a:lnTo>
                  <a:lnTo>
                    <a:pt x="1160010" y="1239517"/>
                  </a:lnTo>
                  <a:lnTo>
                    <a:pt x="1159329" y="1235466"/>
                  </a:lnTo>
                  <a:lnTo>
                    <a:pt x="1158876" y="1231639"/>
                  </a:lnTo>
                  <a:lnTo>
                    <a:pt x="1159103" y="1227587"/>
                  </a:lnTo>
                  <a:lnTo>
                    <a:pt x="1159556" y="1223536"/>
                  </a:lnTo>
                  <a:lnTo>
                    <a:pt x="1160690" y="1219709"/>
                  </a:lnTo>
                  <a:lnTo>
                    <a:pt x="1162278" y="1215883"/>
                  </a:lnTo>
                  <a:lnTo>
                    <a:pt x="1164319" y="1212281"/>
                  </a:lnTo>
                  <a:lnTo>
                    <a:pt x="1166587" y="1208905"/>
                  </a:lnTo>
                  <a:lnTo>
                    <a:pt x="1169535" y="1205753"/>
                  </a:lnTo>
                  <a:lnTo>
                    <a:pt x="1172937" y="1202827"/>
                  </a:lnTo>
                  <a:lnTo>
                    <a:pt x="1176339" y="1200801"/>
                  </a:lnTo>
                  <a:lnTo>
                    <a:pt x="1178380" y="1199676"/>
                  </a:lnTo>
                  <a:lnTo>
                    <a:pt x="1180421" y="1199001"/>
                  </a:lnTo>
                  <a:lnTo>
                    <a:pt x="1182462" y="1198100"/>
                  </a:lnTo>
                  <a:lnTo>
                    <a:pt x="1184730" y="1197650"/>
                  </a:lnTo>
                  <a:lnTo>
                    <a:pt x="1186998" y="1197200"/>
                  </a:lnTo>
                  <a:lnTo>
                    <a:pt x="1189265" y="1196975"/>
                  </a:lnTo>
                  <a:close/>
                  <a:moveTo>
                    <a:pt x="2495272" y="1195388"/>
                  </a:moveTo>
                  <a:lnTo>
                    <a:pt x="2499646" y="1195840"/>
                  </a:lnTo>
                  <a:lnTo>
                    <a:pt x="2503330" y="1196743"/>
                  </a:lnTo>
                  <a:lnTo>
                    <a:pt x="2507014" y="1197873"/>
                  </a:lnTo>
                  <a:lnTo>
                    <a:pt x="2510238" y="1199229"/>
                  </a:lnTo>
                  <a:lnTo>
                    <a:pt x="2513231" y="1201036"/>
                  </a:lnTo>
                  <a:lnTo>
                    <a:pt x="2515994" y="1203070"/>
                  </a:lnTo>
                  <a:lnTo>
                    <a:pt x="2518527" y="1205555"/>
                  </a:lnTo>
                  <a:lnTo>
                    <a:pt x="2520599" y="1207814"/>
                  </a:lnTo>
                  <a:lnTo>
                    <a:pt x="2522441" y="1210525"/>
                  </a:lnTo>
                  <a:lnTo>
                    <a:pt x="2524283" y="1213011"/>
                  </a:lnTo>
                  <a:lnTo>
                    <a:pt x="2525664" y="1215722"/>
                  </a:lnTo>
                  <a:lnTo>
                    <a:pt x="2526585" y="1218433"/>
                  </a:lnTo>
                  <a:lnTo>
                    <a:pt x="2527506" y="1221144"/>
                  </a:lnTo>
                  <a:lnTo>
                    <a:pt x="2528197" y="1224082"/>
                  </a:lnTo>
                  <a:lnTo>
                    <a:pt x="2528427" y="1226567"/>
                  </a:lnTo>
                  <a:lnTo>
                    <a:pt x="2528888" y="1228826"/>
                  </a:lnTo>
                  <a:lnTo>
                    <a:pt x="2528427" y="1231312"/>
                  </a:lnTo>
                  <a:lnTo>
                    <a:pt x="2528427" y="1233571"/>
                  </a:lnTo>
                  <a:lnTo>
                    <a:pt x="2527967" y="1235604"/>
                  </a:lnTo>
                  <a:lnTo>
                    <a:pt x="2527506" y="1237864"/>
                  </a:lnTo>
                  <a:lnTo>
                    <a:pt x="2526585" y="1239671"/>
                  </a:lnTo>
                  <a:lnTo>
                    <a:pt x="2525895" y="1241479"/>
                  </a:lnTo>
                  <a:lnTo>
                    <a:pt x="2524743" y="1243286"/>
                  </a:lnTo>
                  <a:lnTo>
                    <a:pt x="2523822" y="1244868"/>
                  </a:lnTo>
                  <a:lnTo>
                    <a:pt x="2521290" y="1247805"/>
                  </a:lnTo>
                  <a:lnTo>
                    <a:pt x="2518527" y="1250290"/>
                  </a:lnTo>
                  <a:lnTo>
                    <a:pt x="2515073" y="1252324"/>
                  </a:lnTo>
                  <a:lnTo>
                    <a:pt x="2511619" y="1253905"/>
                  </a:lnTo>
                  <a:lnTo>
                    <a:pt x="2507475" y="1255261"/>
                  </a:lnTo>
                  <a:lnTo>
                    <a:pt x="2503560" y="1255713"/>
                  </a:lnTo>
                  <a:lnTo>
                    <a:pt x="2499646" y="1255713"/>
                  </a:lnTo>
                  <a:lnTo>
                    <a:pt x="2495272" y="1255035"/>
                  </a:lnTo>
                  <a:lnTo>
                    <a:pt x="2491127" y="1253905"/>
                  </a:lnTo>
                  <a:lnTo>
                    <a:pt x="2487213" y="1252098"/>
                  </a:lnTo>
                  <a:lnTo>
                    <a:pt x="2485371" y="1250968"/>
                  </a:lnTo>
                  <a:lnTo>
                    <a:pt x="2483299" y="1249838"/>
                  </a:lnTo>
                  <a:lnTo>
                    <a:pt x="2481226" y="1248257"/>
                  </a:lnTo>
                  <a:lnTo>
                    <a:pt x="2479384" y="1246675"/>
                  </a:lnTo>
                  <a:lnTo>
                    <a:pt x="2477773" y="1244868"/>
                  </a:lnTo>
                  <a:lnTo>
                    <a:pt x="2476391" y="1243286"/>
                  </a:lnTo>
                  <a:lnTo>
                    <a:pt x="2473628" y="1239219"/>
                  </a:lnTo>
                  <a:lnTo>
                    <a:pt x="2471556" y="1235378"/>
                  </a:lnTo>
                  <a:lnTo>
                    <a:pt x="2469944" y="1231312"/>
                  </a:lnTo>
                  <a:lnTo>
                    <a:pt x="2468793" y="1227019"/>
                  </a:lnTo>
                  <a:lnTo>
                    <a:pt x="2468563" y="1222952"/>
                  </a:lnTo>
                  <a:lnTo>
                    <a:pt x="2468793" y="1218659"/>
                  </a:lnTo>
                  <a:lnTo>
                    <a:pt x="2469714" y="1214818"/>
                  </a:lnTo>
                  <a:lnTo>
                    <a:pt x="2471095" y="1210977"/>
                  </a:lnTo>
                  <a:lnTo>
                    <a:pt x="2472937" y="1207362"/>
                  </a:lnTo>
                  <a:lnTo>
                    <a:pt x="2473858" y="1205781"/>
                  </a:lnTo>
                  <a:lnTo>
                    <a:pt x="2475240" y="1204199"/>
                  </a:lnTo>
                  <a:lnTo>
                    <a:pt x="2476621" y="1202618"/>
                  </a:lnTo>
                  <a:lnTo>
                    <a:pt x="2478233" y="1201262"/>
                  </a:lnTo>
                  <a:lnTo>
                    <a:pt x="2479845" y="1200132"/>
                  </a:lnTo>
                  <a:lnTo>
                    <a:pt x="2481687" y="1199003"/>
                  </a:lnTo>
                  <a:lnTo>
                    <a:pt x="2483529" y="1197873"/>
                  </a:lnTo>
                  <a:lnTo>
                    <a:pt x="2485601" y="1197195"/>
                  </a:lnTo>
                  <a:lnTo>
                    <a:pt x="2487904" y="1196291"/>
                  </a:lnTo>
                  <a:lnTo>
                    <a:pt x="2490436" y="1195840"/>
                  </a:lnTo>
                  <a:lnTo>
                    <a:pt x="2492739" y="1195614"/>
                  </a:lnTo>
                  <a:lnTo>
                    <a:pt x="2495272" y="1195388"/>
                  </a:lnTo>
                  <a:close/>
                  <a:moveTo>
                    <a:pt x="84138" y="1195388"/>
                  </a:moveTo>
                  <a:lnTo>
                    <a:pt x="83917" y="1197202"/>
                  </a:lnTo>
                  <a:lnTo>
                    <a:pt x="83033" y="1201057"/>
                  </a:lnTo>
                  <a:lnTo>
                    <a:pt x="80601" y="1211490"/>
                  </a:lnTo>
                  <a:lnTo>
                    <a:pt x="76180" y="1227138"/>
                  </a:lnTo>
                  <a:lnTo>
                    <a:pt x="71759" y="1240972"/>
                  </a:lnTo>
                  <a:lnTo>
                    <a:pt x="69106" y="1250497"/>
                  </a:lnTo>
                  <a:lnTo>
                    <a:pt x="67780" y="1253898"/>
                  </a:lnTo>
                  <a:lnTo>
                    <a:pt x="66675" y="1255713"/>
                  </a:lnTo>
                  <a:lnTo>
                    <a:pt x="66675" y="1254352"/>
                  </a:lnTo>
                  <a:lnTo>
                    <a:pt x="67338" y="1252084"/>
                  </a:lnTo>
                  <a:lnTo>
                    <a:pt x="68885" y="1244827"/>
                  </a:lnTo>
                  <a:lnTo>
                    <a:pt x="71317" y="1235529"/>
                  </a:lnTo>
                  <a:lnTo>
                    <a:pt x="74412" y="1225097"/>
                  </a:lnTo>
                  <a:lnTo>
                    <a:pt x="80601" y="1205140"/>
                  </a:lnTo>
                  <a:lnTo>
                    <a:pt x="82812" y="1198336"/>
                  </a:lnTo>
                  <a:lnTo>
                    <a:pt x="84138" y="1195388"/>
                  </a:lnTo>
                  <a:close/>
                  <a:moveTo>
                    <a:pt x="2323836" y="1193800"/>
                  </a:moveTo>
                  <a:lnTo>
                    <a:pt x="2326350" y="1193800"/>
                  </a:lnTo>
                  <a:lnTo>
                    <a:pt x="2330691" y="1194027"/>
                  </a:lnTo>
                  <a:lnTo>
                    <a:pt x="2334347" y="1195160"/>
                  </a:lnTo>
                  <a:lnTo>
                    <a:pt x="2338003" y="1196068"/>
                  </a:lnTo>
                  <a:lnTo>
                    <a:pt x="2341202" y="1197655"/>
                  </a:lnTo>
                  <a:lnTo>
                    <a:pt x="2344402" y="1199469"/>
                  </a:lnTo>
                  <a:lnTo>
                    <a:pt x="2346915" y="1201284"/>
                  </a:lnTo>
                  <a:lnTo>
                    <a:pt x="2349200" y="1203778"/>
                  </a:lnTo>
                  <a:lnTo>
                    <a:pt x="2351485" y="1206046"/>
                  </a:lnTo>
                  <a:lnTo>
                    <a:pt x="2353313" y="1208541"/>
                  </a:lnTo>
                  <a:lnTo>
                    <a:pt x="2354913" y="1211262"/>
                  </a:lnTo>
                  <a:lnTo>
                    <a:pt x="2356055" y="1213757"/>
                  </a:lnTo>
                  <a:lnTo>
                    <a:pt x="2357426" y="1216705"/>
                  </a:lnTo>
                  <a:lnTo>
                    <a:pt x="2358340" y="1219427"/>
                  </a:lnTo>
                  <a:lnTo>
                    <a:pt x="2358797" y="1222148"/>
                  </a:lnTo>
                  <a:lnTo>
                    <a:pt x="2359026" y="1224869"/>
                  </a:lnTo>
                  <a:lnTo>
                    <a:pt x="2359026" y="1227137"/>
                  </a:lnTo>
                  <a:lnTo>
                    <a:pt x="2359026" y="1229859"/>
                  </a:lnTo>
                  <a:lnTo>
                    <a:pt x="2358569" y="1232127"/>
                  </a:lnTo>
                  <a:lnTo>
                    <a:pt x="2357883" y="1234168"/>
                  </a:lnTo>
                  <a:lnTo>
                    <a:pt x="2357426" y="1236209"/>
                  </a:lnTo>
                  <a:lnTo>
                    <a:pt x="2356741" y="1238477"/>
                  </a:lnTo>
                  <a:lnTo>
                    <a:pt x="2355598" y="1240518"/>
                  </a:lnTo>
                  <a:lnTo>
                    <a:pt x="2354456" y="1242105"/>
                  </a:lnTo>
                  <a:lnTo>
                    <a:pt x="2353313" y="1243919"/>
                  </a:lnTo>
                  <a:lnTo>
                    <a:pt x="2351942" y="1245507"/>
                  </a:lnTo>
                  <a:lnTo>
                    <a:pt x="2350343" y="1246868"/>
                  </a:lnTo>
                  <a:lnTo>
                    <a:pt x="2348743" y="1248228"/>
                  </a:lnTo>
                  <a:lnTo>
                    <a:pt x="2347144" y="1249362"/>
                  </a:lnTo>
                  <a:lnTo>
                    <a:pt x="2343487" y="1251403"/>
                  </a:lnTo>
                  <a:lnTo>
                    <a:pt x="2339603" y="1252991"/>
                  </a:lnTo>
                  <a:lnTo>
                    <a:pt x="2335718" y="1253898"/>
                  </a:lnTo>
                  <a:lnTo>
                    <a:pt x="2331377" y="1254125"/>
                  </a:lnTo>
                  <a:lnTo>
                    <a:pt x="2327035" y="1253898"/>
                  </a:lnTo>
                  <a:lnTo>
                    <a:pt x="2324750" y="1253444"/>
                  </a:lnTo>
                  <a:lnTo>
                    <a:pt x="2322694" y="1252991"/>
                  </a:lnTo>
                  <a:lnTo>
                    <a:pt x="2320637" y="1252537"/>
                  </a:lnTo>
                  <a:lnTo>
                    <a:pt x="2318581" y="1251403"/>
                  </a:lnTo>
                  <a:lnTo>
                    <a:pt x="2316296" y="1250496"/>
                  </a:lnTo>
                  <a:lnTo>
                    <a:pt x="2314239" y="1249362"/>
                  </a:lnTo>
                  <a:lnTo>
                    <a:pt x="2312411" y="1248002"/>
                  </a:lnTo>
                  <a:lnTo>
                    <a:pt x="2310354" y="1246414"/>
                  </a:lnTo>
                  <a:lnTo>
                    <a:pt x="2308526" y="1244827"/>
                  </a:lnTo>
                  <a:lnTo>
                    <a:pt x="2306927" y="1242785"/>
                  </a:lnTo>
                  <a:lnTo>
                    <a:pt x="2303956" y="1239384"/>
                  </a:lnTo>
                  <a:lnTo>
                    <a:pt x="2301900" y="1235755"/>
                  </a:lnTo>
                  <a:lnTo>
                    <a:pt x="2300300" y="1231900"/>
                  </a:lnTo>
                  <a:lnTo>
                    <a:pt x="2299386" y="1227591"/>
                  </a:lnTo>
                  <a:lnTo>
                    <a:pt x="2298701" y="1223735"/>
                  </a:lnTo>
                  <a:lnTo>
                    <a:pt x="2298701" y="1219653"/>
                  </a:lnTo>
                  <a:lnTo>
                    <a:pt x="2299386" y="1215571"/>
                  </a:lnTo>
                  <a:lnTo>
                    <a:pt x="2300300" y="1211943"/>
                  </a:lnTo>
                  <a:lnTo>
                    <a:pt x="2301671" y="1208314"/>
                  </a:lnTo>
                  <a:lnTo>
                    <a:pt x="2303728" y="1204912"/>
                  </a:lnTo>
                  <a:lnTo>
                    <a:pt x="2306470" y="1201737"/>
                  </a:lnTo>
                  <a:lnTo>
                    <a:pt x="2307612" y="1200603"/>
                  </a:lnTo>
                  <a:lnTo>
                    <a:pt x="2309212" y="1199243"/>
                  </a:lnTo>
                  <a:lnTo>
                    <a:pt x="2311040" y="1198109"/>
                  </a:lnTo>
                  <a:lnTo>
                    <a:pt x="2313096" y="1197202"/>
                  </a:lnTo>
                  <a:lnTo>
                    <a:pt x="2314925" y="1196068"/>
                  </a:lnTo>
                  <a:lnTo>
                    <a:pt x="2316981" y="1195387"/>
                  </a:lnTo>
                  <a:lnTo>
                    <a:pt x="2319038" y="1194707"/>
                  </a:lnTo>
                  <a:lnTo>
                    <a:pt x="2321323" y="1194253"/>
                  </a:lnTo>
                  <a:lnTo>
                    <a:pt x="2323836" y="1193800"/>
                  </a:lnTo>
                  <a:close/>
                  <a:moveTo>
                    <a:pt x="1370240" y="1193800"/>
                  </a:moveTo>
                  <a:lnTo>
                    <a:pt x="1374322" y="1194250"/>
                  </a:lnTo>
                  <a:lnTo>
                    <a:pt x="1377724" y="1194925"/>
                  </a:lnTo>
                  <a:lnTo>
                    <a:pt x="1380672" y="1196051"/>
                  </a:lnTo>
                  <a:lnTo>
                    <a:pt x="1383847" y="1197401"/>
                  </a:lnTo>
                  <a:lnTo>
                    <a:pt x="1386569" y="1198977"/>
                  </a:lnTo>
                  <a:lnTo>
                    <a:pt x="1388610" y="1201228"/>
                  </a:lnTo>
                  <a:lnTo>
                    <a:pt x="1390651" y="1203254"/>
                  </a:lnTo>
                  <a:lnTo>
                    <a:pt x="1392238" y="1205505"/>
                  </a:lnTo>
                  <a:lnTo>
                    <a:pt x="1393826" y="1208206"/>
                  </a:lnTo>
                  <a:lnTo>
                    <a:pt x="1394960" y="1210682"/>
                  </a:lnTo>
                  <a:lnTo>
                    <a:pt x="1395867" y="1213383"/>
                  </a:lnTo>
                  <a:lnTo>
                    <a:pt x="1396320" y="1216084"/>
                  </a:lnTo>
                  <a:lnTo>
                    <a:pt x="1397001" y="1218785"/>
                  </a:lnTo>
                  <a:lnTo>
                    <a:pt x="1397001" y="1221261"/>
                  </a:lnTo>
                  <a:lnTo>
                    <a:pt x="1397001" y="1224187"/>
                  </a:lnTo>
                  <a:lnTo>
                    <a:pt x="1396774" y="1226438"/>
                  </a:lnTo>
                  <a:lnTo>
                    <a:pt x="1396094" y="1229139"/>
                  </a:lnTo>
                  <a:lnTo>
                    <a:pt x="1395640" y="1231390"/>
                  </a:lnTo>
                  <a:lnTo>
                    <a:pt x="1394960" y="1233641"/>
                  </a:lnTo>
                  <a:lnTo>
                    <a:pt x="1393826" y="1235667"/>
                  </a:lnTo>
                  <a:lnTo>
                    <a:pt x="1392692" y="1237693"/>
                  </a:lnTo>
                  <a:lnTo>
                    <a:pt x="1391785" y="1239719"/>
                  </a:lnTo>
                  <a:lnTo>
                    <a:pt x="1388836" y="1243095"/>
                  </a:lnTo>
                  <a:lnTo>
                    <a:pt x="1385661" y="1246246"/>
                  </a:lnTo>
                  <a:lnTo>
                    <a:pt x="1382260" y="1248948"/>
                  </a:lnTo>
                  <a:lnTo>
                    <a:pt x="1378631" y="1250973"/>
                  </a:lnTo>
                  <a:lnTo>
                    <a:pt x="1374776" y="1252549"/>
                  </a:lnTo>
                  <a:lnTo>
                    <a:pt x="1370467" y="1253449"/>
                  </a:lnTo>
                  <a:lnTo>
                    <a:pt x="1366611" y="1254125"/>
                  </a:lnTo>
                  <a:lnTo>
                    <a:pt x="1362529" y="1253675"/>
                  </a:lnTo>
                  <a:lnTo>
                    <a:pt x="1360715" y="1253449"/>
                  </a:lnTo>
                  <a:lnTo>
                    <a:pt x="1358674" y="1252999"/>
                  </a:lnTo>
                  <a:lnTo>
                    <a:pt x="1356633" y="1252549"/>
                  </a:lnTo>
                  <a:lnTo>
                    <a:pt x="1354592" y="1251424"/>
                  </a:lnTo>
                  <a:lnTo>
                    <a:pt x="1352778" y="1250748"/>
                  </a:lnTo>
                  <a:lnTo>
                    <a:pt x="1350963" y="1249398"/>
                  </a:lnTo>
                  <a:lnTo>
                    <a:pt x="1349376" y="1248047"/>
                  </a:lnTo>
                  <a:lnTo>
                    <a:pt x="1347788" y="1246697"/>
                  </a:lnTo>
                  <a:lnTo>
                    <a:pt x="1346201" y="1245121"/>
                  </a:lnTo>
                  <a:lnTo>
                    <a:pt x="1344613" y="1243320"/>
                  </a:lnTo>
                  <a:lnTo>
                    <a:pt x="1343706" y="1241520"/>
                  </a:lnTo>
                  <a:lnTo>
                    <a:pt x="1342572" y="1239719"/>
                  </a:lnTo>
                  <a:lnTo>
                    <a:pt x="1340985" y="1236117"/>
                  </a:lnTo>
                  <a:lnTo>
                    <a:pt x="1340078" y="1232291"/>
                  </a:lnTo>
                  <a:lnTo>
                    <a:pt x="1339851" y="1228464"/>
                  </a:lnTo>
                  <a:lnTo>
                    <a:pt x="1339851" y="1224187"/>
                  </a:lnTo>
                  <a:lnTo>
                    <a:pt x="1340304" y="1220361"/>
                  </a:lnTo>
                  <a:lnTo>
                    <a:pt x="1341438" y="1216534"/>
                  </a:lnTo>
                  <a:lnTo>
                    <a:pt x="1342572" y="1212482"/>
                  </a:lnTo>
                  <a:lnTo>
                    <a:pt x="1344613" y="1208881"/>
                  </a:lnTo>
                  <a:lnTo>
                    <a:pt x="1347108" y="1205505"/>
                  </a:lnTo>
                  <a:lnTo>
                    <a:pt x="1350056" y="1202353"/>
                  </a:lnTo>
                  <a:lnTo>
                    <a:pt x="1353231" y="1199877"/>
                  </a:lnTo>
                  <a:lnTo>
                    <a:pt x="1357086" y="1197401"/>
                  </a:lnTo>
                  <a:lnTo>
                    <a:pt x="1358901" y="1196501"/>
                  </a:lnTo>
                  <a:lnTo>
                    <a:pt x="1360942" y="1195600"/>
                  </a:lnTo>
                  <a:lnTo>
                    <a:pt x="1363210" y="1194925"/>
                  </a:lnTo>
                  <a:lnTo>
                    <a:pt x="1365251" y="1194475"/>
                  </a:lnTo>
                  <a:lnTo>
                    <a:pt x="1367745" y="1194250"/>
                  </a:lnTo>
                  <a:lnTo>
                    <a:pt x="1370240" y="1193800"/>
                  </a:lnTo>
                  <a:close/>
                  <a:moveTo>
                    <a:pt x="2133601" y="1192213"/>
                  </a:moveTo>
                  <a:lnTo>
                    <a:pt x="2137910" y="1192665"/>
                  </a:lnTo>
                  <a:lnTo>
                    <a:pt x="2141538" y="1193568"/>
                  </a:lnTo>
                  <a:lnTo>
                    <a:pt x="2145167" y="1194698"/>
                  </a:lnTo>
                  <a:lnTo>
                    <a:pt x="2148342" y="1196054"/>
                  </a:lnTo>
                  <a:lnTo>
                    <a:pt x="2151290" y="1197861"/>
                  </a:lnTo>
                  <a:lnTo>
                    <a:pt x="2154011" y="1199895"/>
                  </a:lnTo>
                  <a:lnTo>
                    <a:pt x="2156506" y="1202154"/>
                  </a:lnTo>
                  <a:lnTo>
                    <a:pt x="2158320" y="1204413"/>
                  </a:lnTo>
                  <a:lnTo>
                    <a:pt x="2160135" y="1206899"/>
                  </a:lnTo>
                  <a:lnTo>
                    <a:pt x="2161722" y="1209610"/>
                  </a:lnTo>
                  <a:lnTo>
                    <a:pt x="2162856" y="1212321"/>
                  </a:lnTo>
                  <a:lnTo>
                    <a:pt x="2163990" y="1215032"/>
                  </a:lnTo>
                  <a:lnTo>
                    <a:pt x="2164444" y="1217744"/>
                  </a:lnTo>
                  <a:lnTo>
                    <a:pt x="2165124" y="1220455"/>
                  </a:lnTo>
                  <a:lnTo>
                    <a:pt x="2165351" y="1223166"/>
                  </a:lnTo>
                  <a:lnTo>
                    <a:pt x="2165351" y="1225651"/>
                  </a:lnTo>
                  <a:lnTo>
                    <a:pt x="2165124" y="1228137"/>
                  </a:lnTo>
                  <a:lnTo>
                    <a:pt x="2164670" y="1230396"/>
                  </a:lnTo>
                  <a:lnTo>
                    <a:pt x="2164217" y="1232429"/>
                  </a:lnTo>
                  <a:lnTo>
                    <a:pt x="2163536" y="1234915"/>
                  </a:lnTo>
                  <a:lnTo>
                    <a:pt x="2162629" y="1236722"/>
                  </a:lnTo>
                  <a:lnTo>
                    <a:pt x="2161722" y="1238756"/>
                  </a:lnTo>
                  <a:lnTo>
                    <a:pt x="2160361" y="1240563"/>
                  </a:lnTo>
                  <a:lnTo>
                    <a:pt x="2159001" y="1242145"/>
                  </a:lnTo>
                  <a:lnTo>
                    <a:pt x="2157640" y="1243726"/>
                  </a:lnTo>
                  <a:lnTo>
                    <a:pt x="2156053" y="1245308"/>
                  </a:lnTo>
                  <a:lnTo>
                    <a:pt x="2154692" y="1246663"/>
                  </a:lnTo>
                  <a:lnTo>
                    <a:pt x="2152651" y="1247793"/>
                  </a:lnTo>
                  <a:lnTo>
                    <a:pt x="2149022" y="1249601"/>
                  </a:lnTo>
                  <a:lnTo>
                    <a:pt x="2145167" y="1251182"/>
                  </a:lnTo>
                  <a:lnTo>
                    <a:pt x="2141085" y="1252312"/>
                  </a:lnTo>
                  <a:lnTo>
                    <a:pt x="2136776" y="1252538"/>
                  </a:lnTo>
                  <a:lnTo>
                    <a:pt x="2132467" y="1252312"/>
                  </a:lnTo>
                  <a:lnTo>
                    <a:pt x="2130199" y="1252086"/>
                  </a:lnTo>
                  <a:lnTo>
                    <a:pt x="2128158" y="1251408"/>
                  </a:lnTo>
                  <a:lnTo>
                    <a:pt x="2126117" y="1250730"/>
                  </a:lnTo>
                  <a:lnTo>
                    <a:pt x="2124076" y="1250052"/>
                  </a:lnTo>
                  <a:lnTo>
                    <a:pt x="2122035" y="1248923"/>
                  </a:lnTo>
                  <a:lnTo>
                    <a:pt x="2119767" y="1247793"/>
                  </a:lnTo>
                  <a:lnTo>
                    <a:pt x="2117953" y="1246663"/>
                  </a:lnTo>
                  <a:lnTo>
                    <a:pt x="2116138" y="1245082"/>
                  </a:lnTo>
                  <a:lnTo>
                    <a:pt x="2114324" y="1243500"/>
                  </a:lnTo>
                  <a:lnTo>
                    <a:pt x="2112510" y="1241693"/>
                  </a:lnTo>
                  <a:lnTo>
                    <a:pt x="2110015" y="1238078"/>
                  </a:lnTo>
                  <a:lnTo>
                    <a:pt x="2107747" y="1234237"/>
                  </a:lnTo>
                  <a:lnTo>
                    <a:pt x="2106160" y="1230396"/>
                  </a:lnTo>
                  <a:lnTo>
                    <a:pt x="2105479" y="1226555"/>
                  </a:lnTo>
                  <a:lnTo>
                    <a:pt x="2105026" y="1222262"/>
                  </a:lnTo>
                  <a:lnTo>
                    <a:pt x="2105026" y="1218421"/>
                  </a:lnTo>
                  <a:lnTo>
                    <a:pt x="2105706" y="1214580"/>
                  </a:lnTo>
                  <a:lnTo>
                    <a:pt x="2106840" y="1210740"/>
                  </a:lnTo>
                  <a:lnTo>
                    <a:pt x="2108654" y="1206899"/>
                  </a:lnTo>
                  <a:lnTo>
                    <a:pt x="2110695" y="1203736"/>
                  </a:lnTo>
                  <a:lnTo>
                    <a:pt x="2113417" y="1200572"/>
                  </a:lnTo>
                  <a:lnTo>
                    <a:pt x="2114778" y="1199217"/>
                  </a:lnTo>
                  <a:lnTo>
                    <a:pt x="2116365" y="1197861"/>
                  </a:lnTo>
                  <a:lnTo>
                    <a:pt x="2118179" y="1196957"/>
                  </a:lnTo>
                  <a:lnTo>
                    <a:pt x="2120220" y="1195828"/>
                  </a:lnTo>
                  <a:lnTo>
                    <a:pt x="2122035" y="1194698"/>
                  </a:lnTo>
                  <a:lnTo>
                    <a:pt x="2124076" y="1194020"/>
                  </a:lnTo>
                  <a:lnTo>
                    <a:pt x="2126344" y="1193116"/>
                  </a:lnTo>
                  <a:lnTo>
                    <a:pt x="2128838" y="1192665"/>
                  </a:lnTo>
                  <a:lnTo>
                    <a:pt x="2131106" y="1192439"/>
                  </a:lnTo>
                  <a:lnTo>
                    <a:pt x="2133601" y="1192213"/>
                  </a:lnTo>
                  <a:close/>
                  <a:moveTo>
                    <a:pt x="1555751" y="1192213"/>
                  </a:moveTo>
                  <a:lnTo>
                    <a:pt x="1560059" y="1192439"/>
                  </a:lnTo>
                  <a:lnTo>
                    <a:pt x="1563688" y="1193342"/>
                  </a:lnTo>
                  <a:lnTo>
                    <a:pt x="1567090" y="1194698"/>
                  </a:lnTo>
                  <a:lnTo>
                    <a:pt x="1570038" y="1195828"/>
                  </a:lnTo>
                  <a:lnTo>
                    <a:pt x="1572533" y="1197635"/>
                  </a:lnTo>
                  <a:lnTo>
                    <a:pt x="1575254" y="1199669"/>
                  </a:lnTo>
                  <a:lnTo>
                    <a:pt x="1577295" y="1201928"/>
                  </a:lnTo>
                  <a:lnTo>
                    <a:pt x="1579110" y="1204187"/>
                  </a:lnTo>
                  <a:lnTo>
                    <a:pt x="1580470" y="1206899"/>
                  </a:lnTo>
                  <a:lnTo>
                    <a:pt x="1581604" y="1209384"/>
                  </a:lnTo>
                  <a:lnTo>
                    <a:pt x="1582738" y="1212095"/>
                  </a:lnTo>
                  <a:lnTo>
                    <a:pt x="1583419" y="1214580"/>
                  </a:lnTo>
                  <a:lnTo>
                    <a:pt x="1584099" y="1217518"/>
                  </a:lnTo>
                  <a:lnTo>
                    <a:pt x="1584326" y="1220229"/>
                  </a:lnTo>
                  <a:lnTo>
                    <a:pt x="1584326" y="1222714"/>
                  </a:lnTo>
                  <a:lnTo>
                    <a:pt x="1584099" y="1225425"/>
                  </a:lnTo>
                  <a:lnTo>
                    <a:pt x="1583419" y="1227685"/>
                  </a:lnTo>
                  <a:lnTo>
                    <a:pt x="1582965" y="1229944"/>
                  </a:lnTo>
                  <a:lnTo>
                    <a:pt x="1582285" y="1232429"/>
                  </a:lnTo>
                  <a:lnTo>
                    <a:pt x="1581378" y="1234463"/>
                  </a:lnTo>
                  <a:lnTo>
                    <a:pt x="1580470" y="1236496"/>
                  </a:lnTo>
                  <a:lnTo>
                    <a:pt x="1579110" y="1238304"/>
                  </a:lnTo>
                  <a:lnTo>
                    <a:pt x="1577976" y="1240111"/>
                  </a:lnTo>
                  <a:lnTo>
                    <a:pt x="1576388" y="1241919"/>
                  </a:lnTo>
                  <a:lnTo>
                    <a:pt x="1573440" y="1245082"/>
                  </a:lnTo>
                  <a:lnTo>
                    <a:pt x="1570038" y="1247341"/>
                  </a:lnTo>
                  <a:lnTo>
                    <a:pt x="1566183" y="1249601"/>
                  </a:lnTo>
                  <a:lnTo>
                    <a:pt x="1562327" y="1251182"/>
                  </a:lnTo>
                  <a:lnTo>
                    <a:pt x="1558245" y="1252086"/>
                  </a:lnTo>
                  <a:lnTo>
                    <a:pt x="1553936" y="1252538"/>
                  </a:lnTo>
                  <a:lnTo>
                    <a:pt x="1549854" y="1252312"/>
                  </a:lnTo>
                  <a:lnTo>
                    <a:pt x="1547813" y="1252086"/>
                  </a:lnTo>
                  <a:lnTo>
                    <a:pt x="1545545" y="1251634"/>
                  </a:lnTo>
                  <a:lnTo>
                    <a:pt x="1543504" y="1251182"/>
                  </a:lnTo>
                  <a:lnTo>
                    <a:pt x="1541690" y="1250052"/>
                  </a:lnTo>
                  <a:lnTo>
                    <a:pt x="1539875" y="1249375"/>
                  </a:lnTo>
                  <a:lnTo>
                    <a:pt x="1537834" y="1248019"/>
                  </a:lnTo>
                  <a:lnTo>
                    <a:pt x="1536247" y="1246663"/>
                  </a:lnTo>
                  <a:lnTo>
                    <a:pt x="1534432" y="1245308"/>
                  </a:lnTo>
                  <a:lnTo>
                    <a:pt x="1532845" y="1243500"/>
                  </a:lnTo>
                  <a:lnTo>
                    <a:pt x="1531257" y="1241693"/>
                  </a:lnTo>
                  <a:lnTo>
                    <a:pt x="1529897" y="1240111"/>
                  </a:lnTo>
                  <a:lnTo>
                    <a:pt x="1528990" y="1238304"/>
                  </a:lnTo>
                  <a:lnTo>
                    <a:pt x="1527402" y="1234689"/>
                  </a:lnTo>
                  <a:lnTo>
                    <a:pt x="1526041" y="1230848"/>
                  </a:lnTo>
                  <a:lnTo>
                    <a:pt x="1525588" y="1226781"/>
                  </a:lnTo>
                  <a:lnTo>
                    <a:pt x="1525588" y="1222714"/>
                  </a:lnTo>
                  <a:lnTo>
                    <a:pt x="1525815" y="1218873"/>
                  </a:lnTo>
                  <a:lnTo>
                    <a:pt x="1526948" y="1214806"/>
                  </a:lnTo>
                  <a:lnTo>
                    <a:pt x="1528309" y="1210965"/>
                  </a:lnTo>
                  <a:lnTo>
                    <a:pt x="1530350" y="1207350"/>
                  </a:lnTo>
                  <a:lnTo>
                    <a:pt x="1532618" y="1203961"/>
                  </a:lnTo>
                  <a:lnTo>
                    <a:pt x="1535566" y="1200798"/>
                  </a:lnTo>
                  <a:lnTo>
                    <a:pt x="1538515" y="1198313"/>
                  </a:lnTo>
                  <a:lnTo>
                    <a:pt x="1542597" y="1195828"/>
                  </a:lnTo>
                  <a:lnTo>
                    <a:pt x="1544411" y="1194924"/>
                  </a:lnTo>
                  <a:lnTo>
                    <a:pt x="1546452" y="1194020"/>
                  </a:lnTo>
                  <a:lnTo>
                    <a:pt x="1548720" y="1193342"/>
                  </a:lnTo>
                  <a:lnTo>
                    <a:pt x="1551215" y="1192891"/>
                  </a:lnTo>
                  <a:lnTo>
                    <a:pt x="1553483" y="1192439"/>
                  </a:lnTo>
                  <a:lnTo>
                    <a:pt x="1555751" y="1192213"/>
                  </a:lnTo>
                  <a:close/>
                  <a:moveTo>
                    <a:pt x="1939908" y="1190625"/>
                  </a:moveTo>
                  <a:lnTo>
                    <a:pt x="1944082" y="1191077"/>
                  </a:lnTo>
                  <a:lnTo>
                    <a:pt x="1948255" y="1191754"/>
                  </a:lnTo>
                  <a:lnTo>
                    <a:pt x="1951734" y="1192884"/>
                  </a:lnTo>
                  <a:lnTo>
                    <a:pt x="1954748" y="1194466"/>
                  </a:lnTo>
                  <a:lnTo>
                    <a:pt x="1957763" y="1196273"/>
                  </a:lnTo>
                  <a:lnTo>
                    <a:pt x="1960545" y="1198081"/>
                  </a:lnTo>
                  <a:lnTo>
                    <a:pt x="1962864" y="1200340"/>
                  </a:lnTo>
                  <a:lnTo>
                    <a:pt x="1964951" y="1202825"/>
                  </a:lnTo>
                  <a:lnTo>
                    <a:pt x="1966574" y="1205085"/>
                  </a:lnTo>
                  <a:lnTo>
                    <a:pt x="1968197" y="1208022"/>
                  </a:lnTo>
                  <a:lnTo>
                    <a:pt x="1969357" y="1210507"/>
                  </a:lnTo>
                  <a:lnTo>
                    <a:pt x="1970284" y="1213218"/>
                  </a:lnTo>
                  <a:lnTo>
                    <a:pt x="1970980" y="1215930"/>
                  </a:lnTo>
                  <a:lnTo>
                    <a:pt x="1971444" y="1218641"/>
                  </a:lnTo>
                  <a:lnTo>
                    <a:pt x="1971676" y="1221126"/>
                  </a:lnTo>
                  <a:lnTo>
                    <a:pt x="1971444" y="1223837"/>
                  </a:lnTo>
                  <a:lnTo>
                    <a:pt x="1971212" y="1226097"/>
                  </a:lnTo>
                  <a:lnTo>
                    <a:pt x="1970516" y="1228582"/>
                  </a:lnTo>
                  <a:lnTo>
                    <a:pt x="1970053" y="1230841"/>
                  </a:lnTo>
                  <a:lnTo>
                    <a:pt x="1969357" y="1232875"/>
                  </a:lnTo>
                  <a:lnTo>
                    <a:pt x="1968197" y="1234908"/>
                  </a:lnTo>
                  <a:lnTo>
                    <a:pt x="1967038" y="1236942"/>
                  </a:lnTo>
                  <a:lnTo>
                    <a:pt x="1965879" y="1238749"/>
                  </a:lnTo>
                  <a:lnTo>
                    <a:pt x="1964487" y="1240557"/>
                  </a:lnTo>
                  <a:lnTo>
                    <a:pt x="1963096" y="1242138"/>
                  </a:lnTo>
                  <a:lnTo>
                    <a:pt x="1961473" y="1243268"/>
                  </a:lnTo>
                  <a:lnTo>
                    <a:pt x="1957995" y="1245979"/>
                  </a:lnTo>
                  <a:lnTo>
                    <a:pt x="1954053" y="1248013"/>
                  </a:lnTo>
                  <a:lnTo>
                    <a:pt x="1950111" y="1249594"/>
                  </a:lnTo>
                  <a:lnTo>
                    <a:pt x="1945705" y="1250272"/>
                  </a:lnTo>
                  <a:lnTo>
                    <a:pt x="1941531" y="1250950"/>
                  </a:lnTo>
                  <a:lnTo>
                    <a:pt x="1936893" y="1250724"/>
                  </a:lnTo>
                  <a:lnTo>
                    <a:pt x="1934806" y="1250272"/>
                  </a:lnTo>
                  <a:lnTo>
                    <a:pt x="1932719" y="1249820"/>
                  </a:lnTo>
                  <a:lnTo>
                    <a:pt x="1930632" y="1249142"/>
                  </a:lnTo>
                  <a:lnTo>
                    <a:pt x="1928313" y="1248239"/>
                  </a:lnTo>
                  <a:lnTo>
                    <a:pt x="1926227" y="1247335"/>
                  </a:lnTo>
                  <a:lnTo>
                    <a:pt x="1924371" y="1246205"/>
                  </a:lnTo>
                  <a:lnTo>
                    <a:pt x="1922516" y="1244849"/>
                  </a:lnTo>
                  <a:lnTo>
                    <a:pt x="1920429" y="1243268"/>
                  </a:lnTo>
                  <a:lnTo>
                    <a:pt x="1918806" y="1241686"/>
                  </a:lnTo>
                  <a:lnTo>
                    <a:pt x="1916951" y="1239879"/>
                  </a:lnTo>
                  <a:lnTo>
                    <a:pt x="1914632" y="1236264"/>
                  </a:lnTo>
                  <a:lnTo>
                    <a:pt x="1912313" y="1232649"/>
                  </a:lnTo>
                  <a:lnTo>
                    <a:pt x="1911154" y="1228808"/>
                  </a:lnTo>
                  <a:lnTo>
                    <a:pt x="1910227" y="1224967"/>
                  </a:lnTo>
                  <a:lnTo>
                    <a:pt x="1909763" y="1220674"/>
                  </a:lnTo>
                  <a:lnTo>
                    <a:pt x="1909995" y="1216833"/>
                  </a:lnTo>
                  <a:lnTo>
                    <a:pt x="1910690" y="1212992"/>
                  </a:lnTo>
                  <a:lnTo>
                    <a:pt x="1912082" y="1208926"/>
                  </a:lnTo>
                  <a:lnTo>
                    <a:pt x="1913705" y="1205311"/>
                  </a:lnTo>
                  <a:lnTo>
                    <a:pt x="1916024" y="1201922"/>
                  </a:lnTo>
                  <a:lnTo>
                    <a:pt x="1918806" y="1199210"/>
                  </a:lnTo>
                  <a:lnTo>
                    <a:pt x="1922284" y="1196273"/>
                  </a:lnTo>
                  <a:lnTo>
                    <a:pt x="1924140" y="1195143"/>
                  </a:lnTo>
                  <a:lnTo>
                    <a:pt x="1925995" y="1194240"/>
                  </a:lnTo>
                  <a:lnTo>
                    <a:pt x="1927850" y="1193110"/>
                  </a:lnTo>
                  <a:lnTo>
                    <a:pt x="1930169" y="1192432"/>
                  </a:lnTo>
                  <a:lnTo>
                    <a:pt x="1932487" y="1191528"/>
                  </a:lnTo>
                  <a:lnTo>
                    <a:pt x="1934806" y="1191077"/>
                  </a:lnTo>
                  <a:lnTo>
                    <a:pt x="1937125" y="1190851"/>
                  </a:lnTo>
                  <a:lnTo>
                    <a:pt x="1939908" y="1190625"/>
                  </a:lnTo>
                  <a:close/>
                  <a:moveTo>
                    <a:pt x="1746707" y="1190625"/>
                  </a:moveTo>
                  <a:lnTo>
                    <a:pt x="1750592" y="1191089"/>
                  </a:lnTo>
                  <a:lnTo>
                    <a:pt x="1754705" y="1191784"/>
                  </a:lnTo>
                  <a:lnTo>
                    <a:pt x="1758132" y="1192944"/>
                  </a:lnTo>
                  <a:lnTo>
                    <a:pt x="1761103" y="1194567"/>
                  </a:lnTo>
                  <a:lnTo>
                    <a:pt x="1764074" y="1196190"/>
                  </a:lnTo>
                  <a:lnTo>
                    <a:pt x="1766359" y="1198277"/>
                  </a:lnTo>
                  <a:lnTo>
                    <a:pt x="1768872" y="1200364"/>
                  </a:lnTo>
                  <a:lnTo>
                    <a:pt x="1770700" y="1202915"/>
                  </a:lnTo>
                  <a:lnTo>
                    <a:pt x="1772300" y="1205465"/>
                  </a:lnTo>
                  <a:lnTo>
                    <a:pt x="1773671" y="1208248"/>
                  </a:lnTo>
                  <a:lnTo>
                    <a:pt x="1774585" y="1210799"/>
                  </a:lnTo>
                  <a:lnTo>
                    <a:pt x="1775727" y="1213813"/>
                  </a:lnTo>
                  <a:lnTo>
                    <a:pt x="1776184" y="1216364"/>
                  </a:lnTo>
                  <a:lnTo>
                    <a:pt x="1776413" y="1219378"/>
                  </a:lnTo>
                  <a:lnTo>
                    <a:pt x="1776413" y="1222161"/>
                  </a:lnTo>
                  <a:lnTo>
                    <a:pt x="1776413" y="1224480"/>
                  </a:lnTo>
                  <a:lnTo>
                    <a:pt x="1776184" y="1227031"/>
                  </a:lnTo>
                  <a:lnTo>
                    <a:pt x="1775727" y="1229581"/>
                  </a:lnTo>
                  <a:lnTo>
                    <a:pt x="1774813" y="1231668"/>
                  </a:lnTo>
                  <a:lnTo>
                    <a:pt x="1774128" y="1233987"/>
                  </a:lnTo>
                  <a:lnTo>
                    <a:pt x="1772985" y="1235842"/>
                  </a:lnTo>
                  <a:lnTo>
                    <a:pt x="1772071" y="1238161"/>
                  </a:lnTo>
                  <a:lnTo>
                    <a:pt x="1770700" y="1240016"/>
                  </a:lnTo>
                  <a:lnTo>
                    <a:pt x="1769101" y="1241639"/>
                  </a:lnTo>
                  <a:lnTo>
                    <a:pt x="1767730" y="1243262"/>
                  </a:lnTo>
                  <a:lnTo>
                    <a:pt x="1766130" y="1244654"/>
                  </a:lnTo>
                  <a:lnTo>
                    <a:pt x="1762474" y="1247436"/>
                  </a:lnTo>
                  <a:lnTo>
                    <a:pt x="1758818" y="1249523"/>
                  </a:lnTo>
                  <a:lnTo>
                    <a:pt x="1754933" y="1251146"/>
                  </a:lnTo>
                  <a:lnTo>
                    <a:pt x="1750592" y="1252074"/>
                  </a:lnTo>
                  <a:lnTo>
                    <a:pt x="1746479" y="1252538"/>
                  </a:lnTo>
                  <a:lnTo>
                    <a:pt x="1741909" y="1252306"/>
                  </a:lnTo>
                  <a:lnTo>
                    <a:pt x="1739852" y="1252074"/>
                  </a:lnTo>
                  <a:lnTo>
                    <a:pt x="1737796" y="1251378"/>
                  </a:lnTo>
                  <a:lnTo>
                    <a:pt x="1735739" y="1250683"/>
                  </a:lnTo>
                  <a:lnTo>
                    <a:pt x="1733911" y="1249755"/>
                  </a:lnTo>
                  <a:lnTo>
                    <a:pt x="1731626" y="1249059"/>
                  </a:lnTo>
                  <a:lnTo>
                    <a:pt x="1729798" y="1247668"/>
                  </a:lnTo>
                  <a:lnTo>
                    <a:pt x="1727741" y="1246277"/>
                  </a:lnTo>
                  <a:lnTo>
                    <a:pt x="1726142" y="1245117"/>
                  </a:lnTo>
                  <a:lnTo>
                    <a:pt x="1724314" y="1243262"/>
                  </a:lnTo>
                  <a:lnTo>
                    <a:pt x="1722714" y="1241407"/>
                  </a:lnTo>
                  <a:lnTo>
                    <a:pt x="1721572" y="1239784"/>
                  </a:lnTo>
                  <a:lnTo>
                    <a:pt x="1720429" y="1237929"/>
                  </a:lnTo>
                  <a:lnTo>
                    <a:pt x="1718601" y="1233987"/>
                  </a:lnTo>
                  <a:lnTo>
                    <a:pt x="1717230" y="1230045"/>
                  </a:lnTo>
                  <a:lnTo>
                    <a:pt x="1716545" y="1225871"/>
                  </a:lnTo>
                  <a:lnTo>
                    <a:pt x="1716088" y="1221697"/>
                  </a:lnTo>
                  <a:lnTo>
                    <a:pt x="1716545" y="1217523"/>
                  </a:lnTo>
                  <a:lnTo>
                    <a:pt x="1717459" y="1213581"/>
                  </a:lnTo>
                  <a:lnTo>
                    <a:pt x="1718830" y="1209871"/>
                  </a:lnTo>
                  <a:lnTo>
                    <a:pt x="1720658" y="1205929"/>
                  </a:lnTo>
                  <a:lnTo>
                    <a:pt x="1722943" y="1202683"/>
                  </a:lnTo>
                  <a:lnTo>
                    <a:pt x="1725913" y="1199436"/>
                  </a:lnTo>
                  <a:lnTo>
                    <a:pt x="1729112" y="1196654"/>
                  </a:lnTo>
                  <a:lnTo>
                    <a:pt x="1730940" y="1195262"/>
                  </a:lnTo>
                  <a:lnTo>
                    <a:pt x="1732769" y="1194335"/>
                  </a:lnTo>
                  <a:lnTo>
                    <a:pt x="1734825" y="1193175"/>
                  </a:lnTo>
                  <a:lnTo>
                    <a:pt x="1736882" y="1192480"/>
                  </a:lnTo>
                  <a:lnTo>
                    <a:pt x="1739395" y="1191552"/>
                  </a:lnTo>
                  <a:lnTo>
                    <a:pt x="1741680" y="1191089"/>
                  </a:lnTo>
                  <a:lnTo>
                    <a:pt x="1744194" y="1190857"/>
                  </a:lnTo>
                  <a:lnTo>
                    <a:pt x="1746707" y="1190625"/>
                  </a:lnTo>
                  <a:close/>
                  <a:moveTo>
                    <a:pt x="100493" y="1189038"/>
                  </a:moveTo>
                  <a:lnTo>
                    <a:pt x="100936" y="1189259"/>
                  </a:lnTo>
                  <a:lnTo>
                    <a:pt x="101379" y="1189703"/>
                  </a:lnTo>
                  <a:lnTo>
                    <a:pt x="101379" y="1190811"/>
                  </a:lnTo>
                  <a:lnTo>
                    <a:pt x="101601" y="1192141"/>
                  </a:lnTo>
                  <a:lnTo>
                    <a:pt x="101158" y="1195687"/>
                  </a:lnTo>
                  <a:lnTo>
                    <a:pt x="100715" y="1200120"/>
                  </a:lnTo>
                  <a:lnTo>
                    <a:pt x="99607" y="1204775"/>
                  </a:lnTo>
                  <a:lnTo>
                    <a:pt x="98278" y="1209873"/>
                  </a:lnTo>
                  <a:lnTo>
                    <a:pt x="95620" y="1220291"/>
                  </a:lnTo>
                  <a:lnTo>
                    <a:pt x="93405" y="1226497"/>
                  </a:lnTo>
                  <a:lnTo>
                    <a:pt x="91411" y="1232260"/>
                  </a:lnTo>
                  <a:lnTo>
                    <a:pt x="89639" y="1237358"/>
                  </a:lnTo>
                  <a:lnTo>
                    <a:pt x="87867" y="1241348"/>
                  </a:lnTo>
                  <a:lnTo>
                    <a:pt x="86095" y="1244673"/>
                  </a:lnTo>
                  <a:lnTo>
                    <a:pt x="84766" y="1246667"/>
                  </a:lnTo>
                  <a:lnTo>
                    <a:pt x="84101" y="1247554"/>
                  </a:lnTo>
                  <a:lnTo>
                    <a:pt x="83658" y="1247776"/>
                  </a:lnTo>
                  <a:lnTo>
                    <a:pt x="82994" y="1247776"/>
                  </a:lnTo>
                  <a:lnTo>
                    <a:pt x="82772" y="1247554"/>
                  </a:lnTo>
                  <a:lnTo>
                    <a:pt x="82551" y="1246224"/>
                  </a:lnTo>
                  <a:lnTo>
                    <a:pt x="82551" y="1244008"/>
                  </a:lnTo>
                  <a:lnTo>
                    <a:pt x="82772" y="1240905"/>
                  </a:lnTo>
                  <a:lnTo>
                    <a:pt x="83658" y="1237136"/>
                  </a:lnTo>
                  <a:lnTo>
                    <a:pt x="85431" y="1228049"/>
                  </a:lnTo>
                  <a:lnTo>
                    <a:pt x="87867" y="1218074"/>
                  </a:lnTo>
                  <a:lnTo>
                    <a:pt x="90968" y="1207878"/>
                  </a:lnTo>
                  <a:lnTo>
                    <a:pt x="92740" y="1203445"/>
                  </a:lnTo>
                  <a:lnTo>
                    <a:pt x="94291" y="1199234"/>
                  </a:lnTo>
                  <a:lnTo>
                    <a:pt x="96063" y="1195466"/>
                  </a:lnTo>
                  <a:lnTo>
                    <a:pt x="97614" y="1192363"/>
                  </a:lnTo>
                  <a:lnTo>
                    <a:pt x="99164" y="1190368"/>
                  </a:lnTo>
                  <a:lnTo>
                    <a:pt x="99829" y="1189481"/>
                  </a:lnTo>
                  <a:lnTo>
                    <a:pt x="100493" y="1189038"/>
                  </a:lnTo>
                  <a:close/>
                  <a:moveTo>
                    <a:pt x="141227" y="1181101"/>
                  </a:moveTo>
                  <a:lnTo>
                    <a:pt x="142152" y="1181328"/>
                  </a:lnTo>
                  <a:lnTo>
                    <a:pt x="142846" y="1181784"/>
                  </a:lnTo>
                  <a:lnTo>
                    <a:pt x="143539" y="1182922"/>
                  </a:lnTo>
                  <a:lnTo>
                    <a:pt x="143770" y="1184288"/>
                  </a:lnTo>
                  <a:lnTo>
                    <a:pt x="144233" y="1185881"/>
                  </a:lnTo>
                  <a:lnTo>
                    <a:pt x="144464" y="1187930"/>
                  </a:lnTo>
                  <a:lnTo>
                    <a:pt x="144233" y="1192028"/>
                  </a:lnTo>
                  <a:lnTo>
                    <a:pt x="143539" y="1197036"/>
                  </a:lnTo>
                  <a:lnTo>
                    <a:pt x="142614" y="1202499"/>
                  </a:lnTo>
                  <a:lnTo>
                    <a:pt x="141227" y="1207735"/>
                  </a:lnTo>
                  <a:lnTo>
                    <a:pt x="139840" y="1212971"/>
                  </a:lnTo>
                  <a:lnTo>
                    <a:pt x="137528" y="1219800"/>
                  </a:lnTo>
                  <a:lnTo>
                    <a:pt x="134754" y="1225946"/>
                  </a:lnTo>
                  <a:lnTo>
                    <a:pt x="132442" y="1231182"/>
                  </a:lnTo>
                  <a:lnTo>
                    <a:pt x="129667" y="1235507"/>
                  </a:lnTo>
                  <a:lnTo>
                    <a:pt x="127356" y="1238694"/>
                  </a:lnTo>
                  <a:lnTo>
                    <a:pt x="126200" y="1240060"/>
                  </a:lnTo>
                  <a:lnTo>
                    <a:pt x="125275" y="1240970"/>
                  </a:lnTo>
                  <a:lnTo>
                    <a:pt x="124119" y="1241198"/>
                  </a:lnTo>
                  <a:lnTo>
                    <a:pt x="123425" y="1241426"/>
                  </a:lnTo>
                  <a:lnTo>
                    <a:pt x="122500" y="1241198"/>
                  </a:lnTo>
                  <a:lnTo>
                    <a:pt x="121807" y="1240288"/>
                  </a:lnTo>
                  <a:lnTo>
                    <a:pt x="121113" y="1239605"/>
                  </a:lnTo>
                  <a:lnTo>
                    <a:pt x="120882" y="1238466"/>
                  </a:lnTo>
                  <a:lnTo>
                    <a:pt x="120651" y="1235507"/>
                  </a:lnTo>
                  <a:lnTo>
                    <a:pt x="120651" y="1232320"/>
                  </a:lnTo>
                  <a:lnTo>
                    <a:pt x="120882" y="1228223"/>
                  </a:lnTo>
                  <a:lnTo>
                    <a:pt x="121576" y="1223897"/>
                  </a:lnTo>
                  <a:lnTo>
                    <a:pt x="122500" y="1219117"/>
                  </a:lnTo>
                  <a:lnTo>
                    <a:pt x="123656" y="1214109"/>
                  </a:lnTo>
                  <a:lnTo>
                    <a:pt x="125275" y="1209101"/>
                  </a:lnTo>
                  <a:lnTo>
                    <a:pt x="126893" y="1204093"/>
                  </a:lnTo>
                  <a:lnTo>
                    <a:pt x="128743" y="1199084"/>
                  </a:lnTo>
                  <a:lnTo>
                    <a:pt x="130592" y="1194759"/>
                  </a:lnTo>
                  <a:lnTo>
                    <a:pt x="132442" y="1190434"/>
                  </a:lnTo>
                  <a:lnTo>
                    <a:pt x="134523" y="1187019"/>
                  </a:lnTo>
                  <a:lnTo>
                    <a:pt x="136603" y="1184288"/>
                  </a:lnTo>
                  <a:lnTo>
                    <a:pt x="137990" y="1183150"/>
                  </a:lnTo>
                  <a:lnTo>
                    <a:pt x="139146" y="1182239"/>
                  </a:lnTo>
                  <a:lnTo>
                    <a:pt x="140071" y="1181328"/>
                  </a:lnTo>
                  <a:lnTo>
                    <a:pt x="141227" y="1181101"/>
                  </a:lnTo>
                  <a:close/>
                  <a:moveTo>
                    <a:pt x="203428" y="1174751"/>
                  </a:moveTo>
                  <a:lnTo>
                    <a:pt x="204788" y="1175204"/>
                  </a:lnTo>
                  <a:lnTo>
                    <a:pt x="206149" y="1175658"/>
                  </a:lnTo>
                  <a:lnTo>
                    <a:pt x="207056" y="1176792"/>
                  </a:lnTo>
                  <a:lnTo>
                    <a:pt x="207963" y="1178153"/>
                  </a:lnTo>
                  <a:lnTo>
                    <a:pt x="208417" y="1179740"/>
                  </a:lnTo>
                  <a:lnTo>
                    <a:pt x="208871" y="1181554"/>
                  </a:lnTo>
                  <a:lnTo>
                    <a:pt x="209324" y="1183822"/>
                  </a:lnTo>
                  <a:lnTo>
                    <a:pt x="209551" y="1185863"/>
                  </a:lnTo>
                  <a:lnTo>
                    <a:pt x="209324" y="1190853"/>
                  </a:lnTo>
                  <a:lnTo>
                    <a:pt x="208417" y="1196295"/>
                  </a:lnTo>
                  <a:lnTo>
                    <a:pt x="207510" y="1201511"/>
                  </a:lnTo>
                  <a:lnTo>
                    <a:pt x="206149" y="1206728"/>
                  </a:lnTo>
                  <a:lnTo>
                    <a:pt x="204788" y="1210810"/>
                  </a:lnTo>
                  <a:lnTo>
                    <a:pt x="203201" y="1214438"/>
                  </a:lnTo>
                  <a:lnTo>
                    <a:pt x="201613" y="1217840"/>
                  </a:lnTo>
                  <a:lnTo>
                    <a:pt x="200026" y="1221242"/>
                  </a:lnTo>
                  <a:lnTo>
                    <a:pt x="198438" y="1223963"/>
                  </a:lnTo>
                  <a:lnTo>
                    <a:pt x="196851" y="1226685"/>
                  </a:lnTo>
                  <a:lnTo>
                    <a:pt x="195037" y="1228953"/>
                  </a:lnTo>
                  <a:lnTo>
                    <a:pt x="193449" y="1230767"/>
                  </a:lnTo>
                  <a:lnTo>
                    <a:pt x="191635" y="1232354"/>
                  </a:lnTo>
                  <a:lnTo>
                    <a:pt x="190274" y="1233715"/>
                  </a:lnTo>
                  <a:lnTo>
                    <a:pt x="188687" y="1234395"/>
                  </a:lnTo>
                  <a:lnTo>
                    <a:pt x="187099" y="1235076"/>
                  </a:lnTo>
                  <a:lnTo>
                    <a:pt x="185738" y="1234849"/>
                  </a:lnTo>
                  <a:lnTo>
                    <a:pt x="184378" y="1234169"/>
                  </a:lnTo>
                  <a:lnTo>
                    <a:pt x="183471" y="1233261"/>
                  </a:lnTo>
                  <a:lnTo>
                    <a:pt x="182563" y="1231901"/>
                  </a:lnTo>
                  <a:lnTo>
                    <a:pt x="181429" y="1228953"/>
                  </a:lnTo>
                  <a:lnTo>
                    <a:pt x="180976" y="1225778"/>
                  </a:lnTo>
                  <a:lnTo>
                    <a:pt x="180976" y="1222149"/>
                  </a:lnTo>
                  <a:lnTo>
                    <a:pt x="181203" y="1218067"/>
                  </a:lnTo>
                  <a:lnTo>
                    <a:pt x="182110" y="1213531"/>
                  </a:lnTo>
                  <a:lnTo>
                    <a:pt x="182790" y="1208995"/>
                  </a:lnTo>
                  <a:lnTo>
                    <a:pt x="184151" y="1204460"/>
                  </a:lnTo>
                  <a:lnTo>
                    <a:pt x="185738" y="1199697"/>
                  </a:lnTo>
                  <a:lnTo>
                    <a:pt x="187326" y="1195161"/>
                  </a:lnTo>
                  <a:lnTo>
                    <a:pt x="189140" y="1190853"/>
                  </a:lnTo>
                  <a:lnTo>
                    <a:pt x="191181" y="1186770"/>
                  </a:lnTo>
                  <a:lnTo>
                    <a:pt x="193449" y="1183369"/>
                  </a:lnTo>
                  <a:lnTo>
                    <a:pt x="195944" y="1180194"/>
                  </a:lnTo>
                  <a:lnTo>
                    <a:pt x="198212" y="1177472"/>
                  </a:lnTo>
                  <a:lnTo>
                    <a:pt x="199572" y="1176565"/>
                  </a:lnTo>
                  <a:lnTo>
                    <a:pt x="200933" y="1175658"/>
                  </a:lnTo>
                  <a:lnTo>
                    <a:pt x="202067" y="1175204"/>
                  </a:lnTo>
                  <a:lnTo>
                    <a:pt x="203428" y="1174751"/>
                  </a:lnTo>
                  <a:close/>
                  <a:moveTo>
                    <a:pt x="288127" y="1166813"/>
                  </a:moveTo>
                  <a:lnTo>
                    <a:pt x="289966" y="1167040"/>
                  </a:lnTo>
                  <a:lnTo>
                    <a:pt x="291806" y="1167723"/>
                  </a:lnTo>
                  <a:lnTo>
                    <a:pt x="293185" y="1168862"/>
                  </a:lnTo>
                  <a:lnTo>
                    <a:pt x="294335" y="1170227"/>
                  </a:lnTo>
                  <a:lnTo>
                    <a:pt x="295254" y="1171821"/>
                  </a:lnTo>
                  <a:lnTo>
                    <a:pt x="296174" y="1173642"/>
                  </a:lnTo>
                  <a:lnTo>
                    <a:pt x="296634" y="1175691"/>
                  </a:lnTo>
                  <a:lnTo>
                    <a:pt x="296864" y="1177967"/>
                  </a:lnTo>
                  <a:lnTo>
                    <a:pt x="296864" y="1180699"/>
                  </a:lnTo>
                  <a:lnTo>
                    <a:pt x="296864" y="1182975"/>
                  </a:lnTo>
                  <a:lnTo>
                    <a:pt x="296634" y="1188439"/>
                  </a:lnTo>
                  <a:lnTo>
                    <a:pt x="295484" y="1193674"/>
                  </a:lnTo>
                  <a:lnTo>
                    <a:pt x="294335" y="1198910"/>
                  </a:lnTo>
                  <a:lnTo>
                    <a:pt x="292955" y="1203008"/>
                  </a:lnTo>
                  <a:lnTo>
                    <a:pt x="291346" y="1206878"/>
                  </a:lnTo>
                  <a:lnTo>
                    <a:pt x="289507" y="1210520"/>
                  </a:lnTo>
                  <a:lnTo>
                    <a:pt x="287667" y="1213707"/>
                  </a:lnTo>
                  <a:lnTo>
                    <a:pt x="285828" y="1216894"/>
                  </a:lnTo>
                  <a:lnTo>
                    <a:pt x="283759" y="1219398"/>
                  </a:lnTo>
                  <a:lnTo>
                    <a:pt x="281459" y="1221902"/>
                  </a:lnTo>
                  <a:lnTo>
                    <a:pt x="279390" y="1223723"/>
                  </a:lnTo>
                  <a:lnTo>
                    <a:pt x="277551" y="1225317"/>
                  </a:lnTo>
                  <a:lnTo>
                    <a:pt x="275482" y="1226227"/>
                  </a:lnTo>
                  <a:lnTo>
                    <a:pt x="273412" y="1226682"/>
                  </a:lnTo>
                  <a:lnTo>
                    <a:pt x="271573" y="1227138"/>
                  </a:lnTo>
                  <a:lnTo>
                    <a:pt x="269964" y="1226682"/>
                  </a:lnTo>
                  <a:lnTo>
                    <a:pt x="268124" y="1225772"/>
                  </a:lnTo>
                  <a:lnTo>
                    <a:pt x="266745" y="1224406"/>
                  </a:lnTo>
                  <a:lnTo>
                    <a:pt x="265365" y="1222357"/>
                  </a:lnTo>
                  <a:lnTo>
                    <a:pt x="264446" y="1219398"/>
                  </a:lnTo>
                  <a:lnTo>
                    <a:pt x="263756" y="1215983"/>
                  </a:lnTo>
                  <a:lnTo>
                    <a:pt x="263526" y="1212113"/>
                  </a:lnTo>
                  <a:lnTo>
                    <a:pt x="263756" y="1208244"/>
                  </a:lnTo>
                  <a:lnTo>
                    <a:pt x="264446" y="1203691"/>
                  </a:lnTo>
                  <a:lnTo>
                    <a:pt x="265135" y="1199365"/>
                  </a:lnTo>
                  <a:lnTo>
                    <a:pt x="266515" y="1194813"/>
                  </a:lnTo>
                  <a:lnTo>
                    <a:pt x="268124" y="1190260"/>
                  </a:lnTo>
                  <a:lnTo>
                    <a:pt x="269964" y="1185935"/>
                  </a:lnTo>
                  <a:lnTo>
                    <a:pt x="272033" y="1182065"/>
                  </a:lnTo>
                  <a:lnTo>
                    <a:pt x="274102" y="1177967"/>
                  </a:lnTo>
                  <a:lnTo>
                    <a:pt x="276861" y="1174553"/>
                  </a:lnTo>
                  <a:lnTo>
                    <a:pt x="279390" y="1171821"/>
                  </a:lnTo>
                  <a:lnTo>
                    <a:pt x="282149" y="1169317"/>
                  </a:lnTo>
                  <a:lnTo>
                    <a:pt x="283759" y="1168634"/>
                  </a:lnTo>
                  <a:lnTo>
                    <a:pt x="285368" y="1167723"/>
                  </a:lnTo>
                  <a:lnTo>
                    <a:pt x="286518" y="1167268"/>
                  </a:lnTo>
                  <a:lnTo>
                    <a:pt x="288127" y="1166813"/>
                  </a:lnTo>
                  <a:close/>
                  <a:moveTo>
                    <a:pt x="390730" y="1160463"/>
                  </a:moveTo>
                  <a:lnTo>
                    <a:pt x="392733" y="1160690"/>
                  </a:lnTo>
                  <a:lnTo>
                    <a:pt x="394737" y="1161601"/>
                  </a:lnTo>
                  <a:lnTo>
                    <a:pt x="396296" y="1162512"/>
                  </a:lnTo>
                  <a:lnTo>
                    <a:pt x="397854" y="1163877"/>
                  </a:lnTo>
                  <a:lnTo>
                    <a:pt x="399190" y="1165471"/>
                  </a:lnTo>
                  <a:lnTo>
                    <a:pt x="399858" y="1167292"/>
                  </a:lnTo>
                  <a:lnTo>
                    <a:pt x="400748" y="1169341"/>
                  </a:lnTo>
                  <a:lnTo>
                    <a:pt x="401194" y="1171845"/>
                  </a:lnTo>
                  <a:lnTo>
                    <a:pt x="401639" y="1174121"/>
                  </a:lnTo>
                  <a:lnTo>
                    <a:pt x="401639" y="1176853"/>
                  </a:lnTo>
                  <a:lnTo>
                    <a:pt x="401639" y="1179357"/>
                  </a:lnTo>
                  <a:lnTo>
                    <a:pt x="401639" y="1182089"/>
                  </a:lnTo>
                  <a:lnTo>
                    <a:pt x="400971" y="1187552"/>
                  </a:lnTo>
                  <a:lnTo>
                    <a:pt x="399635" y="1192560"/>
                  </a:lnTo>
                  <a:lnTo>
                    <a:pt x="398077" y="1196885"/>
                  </a:lnTo>
                  <a:lnTo>
                    <a:pt x="396518" y="1201211"/>
                  </a:lnTo>
                  <a:lnTo>
                    <a:pt x="394737" y="1204853"/>
                  </a:lnTo>
                  <a:lnTo>
                    <a:pt x="392733" y="1208267"/>
                  </a:lnTo>
                  <a:lnTo>
                    <a:pt x="390507" y="1211454"/>
                  </a:lnTo>
                  <a:lnTo>
                    <a:pt x="388058" y="1213959"/>
                  </a:lnTo>
                  <a:lnTo>
                    <a:pt x="385831" y="1216235"/>
                  </a:lnTo>
                  <a:lnTo>
                    <a:pt x="383605" y="1218056"/>
                  </a:lnTo>
                  <a:lnTo>
                    <a:pt x="380933" y="1219422"/>
                  </a:lnTo>
                  <a:lnTo>
                    <a:pt x="378707" y="1220332"/>
                  </a:lnTo>
                  <a:lnTo>
                    <a:pt x="376258" y="1220788"/>
                  </a:lnTo>
                  <a:lnTo>
                    <a:pt x="374254" y="1220560"/>
                  </a:lnTo>
                  <a:lnTo>
                    <a:pt x="372250" y="1220105"/>
                  </a:lnTo>
                  <a:lnTo>
                    <a:pt x="370247" y="1218739"/>
                  </a:lnTo>
                  <a:lnTo>
                    <a:pt x="368688" y="1216918"/>
                  </a:lnTo>
                  <a:lnTo>
                    <a:pt x="367130" y="1214186"/>
                  </a:lnTo>
                  <a:lnTo>
                    <a:pt x="365794" y="1210999"/>
                  </a:lnTo>
                  <a:lnTo>
                    <a:pt x="365349" y="1207357"/>
                  </a:lnTo>
                  <a:lnTo>
                    <a:pt x="365126" y="1203715"/>
                  </a:lnTo>
                  <a:lnTo>
                    <a:pt x="365126" y="1199617"/>
                  </a:lnTo>
                  <a:lnTo>
                    <a:pt x="365571" y="1195292"/>
                  </a:lnTo>
                  <a:lnTo>
                    <a:pt x="366684" y="1190967"/>
                  </a:lnTo>
                  <a:lnTo>
                    <a:pt x="367798" y="1186642"/>
                  </a:lnTo>
                  <a:lnTo>
                    <a:pt x="369356" y="1182316"/>
                  </a:lnTo>
                  <a:lnTo>
                    <a:pt x="371137" y="1178219"/>
                  </a:lnTo>
                  <a:lnTo>
                    <a:pt x="373141" y="1174349"/>
                  </a:lnTo>
                  <a:lnTo>
                    <a:pt x="375813" y="1170934"/>
                  </a:lnTo>
                  <a:lnTo>
                    <a:pt x="378262" y="1167747"/>
                  </a:lnTo>
                  <a:lnTo>
                    <a:pt x="381156" y="1165016"/>
                  </a:lnTo>
                  <a:lnTo>
                    <a:pt x="384050" y="1162739"/>
                  </a:lnTo>
                  <a:lnTo>
                    <a:pt x="385831" y="1162056"/>
                  </a:lnTo>
                  <a:lnTo>
                    <a:pt x="387390" y="1161373"/>
                  </a:lnTo>
                  <a:lnTo>
                    <a:pt x="388948" y="1160690"/>
                  </a:lnTo>
                  <a:lnTo>
                    <a:pt x="390730" y="1160463"/>
                  </a:lnTo>
                  <a:close/>
                  <a:moveTo>
                    <a:pt x="509892" y="1155701"/>
                  </a:moveTo>
                  <a:lnTo>
                    <a:pt x="512373" y="1155924"/>
                  </a:lnTo>
                  <a:lnTo>
                    <a:pt x="514628" y="1156371"/>
                  </a:lnTo>
                  <a:lnTo>
                    <a:pt x="516884" y="1157487"/>
                  </a:lnTo>
                  <a:lnTo>
                    <a:pt x="518463" y="1159051"/>
                  </a:lnTo>
                  <a:lnTo>
                    <a:pt x="519816" y="1160614"/>
                  </a:lnTo>
                  <a:lnTo>
                    <a:pt x="520944" y="1162401"/>
                  </a:lnTo>
                  <a:lnTo>
                    <a:pt x="522072" y="1164411"/>
                  </a:lnTo>
                  <a:lnTo>
                    <a:pt x="522748" y="1166644"/>
                  </a:lnTo>
                  <a:lnTo>
                    <a:pt x="523199" y="1169101"/>
                  </a:lnTo>
                  <a:lnTo>
                    <a:pt x="523650" y="1171558"/>
                  </a:lnTo>
                  <a:lnTo>
                    <a:pt x="523876" y="1174238"/>
                  </a:lnTo>
                  <a:lnTo>
                    <a:pt x="523876" y="1176695"/>
                  </a:lnTo>
                  <a:lnTo>
                    <a:pt x="523650" y="1179375"/>
                  </a:lnTo>
                  <a:lnTo>
                    <a:pt x="523199" y="1182055"/>
                  </a:lnTo>
                  <a:lnTo>
                    <a:pt x="522072" y="1186968"/>
                  </a:lnTo>
                  <a:lnTo>
                    <a:pt x="520718" y="1191435"/>
                  </a:lnTo>
                  <a:lnTo>
                    <a:pt x="518914" y="1195455"/>
                  </a:lnTo>
                  <a:lnTo>
                    <a:pt x="517109" y="1199028"/>
                  </a:lnTo>
                  <a:lnTo>
                    <a:pt x="514628" y="1202378"/>
                  </a:lnTo>
                  <a:lnTo>
                    <a:pt x="512373" y="1205505"/>
                  </a:lnTo>
                  <a:lnTo>
                    <a:pt x="509892" y="1208185"/>
                  </a:lnTo>
                  <a:lnTo>
                    <a:pt x="507185" y="1210195"/>
                  </a:lnTo>
                  <a:lnTo>
                    <a:pt x="504704" y="1211982"/>
                  </a:lnTo>
                  <a:lnTo>
                    <a:pt x="501998" y="1213545"/>
                  </a:lnTo>
                  <a:lnTo>
                    <a:pt x="499517" y="1214215"/>
                  </a:lnTo>
                  <a:lnTo>
                    <a:pt x="496585" y="1214439"/>
                  </a:lnTo>
                  <a:lnTo>
                    <a:pt x="494104" y="1214439"/>
                  </a:lnTo>
                  <a:lnTo>
                    <a:pt x="491623" y="1213769"/>
                  </a:lnTo>
                  <a:lnTo>
                    <a:pt x="489593" y="1212429"/>
                  </a:lnTo>
                  <a:lnTo>
                    <a:pt x="487563" y="1210642"/>
                  </a:lnTo>
                  <a:lnTo>
                    <a:pt x="485533" y="1208409"/>
                  </a:lnTo>
                  <a:lnTo>
                    <a:pt x="484856" y="1206845"/>
                  </a:lnTo>
                  <a:lnTo>
                    <a:pt x="484180" y="1205059"/>
                  </a:lnTo>
                  <a:lnTo>
                    <a:pt x="483052" y="1201708"/>
                  </a:lnTo>
                  <a:lnTo>
                    <a:pt x="482601" y="1197912"/>
                  </a:lnTo>
                  <a:lnTo>
                    <a:pt x="482601" y="1193668"/>
                  </a:lnTo>
                  <a:lnTo>
                    <a:pt x="483052" y="1189648"/>
                  </a:lnTo>
                  <a:lnTo>
                    <a:pt x="483729" y="1185181"/>
                  </a:lnTo>
                  <a:lnTo>
                    <a:pt x="484856" y="1181161"/>
                  </a:lnTo>
                  <a:lnTo>
                    <a:pt x="486435" y="1176918"/>
                  </a:lnTo>
                  <a:lnTo>
                    <a:pt x="488465" y="1172898"/>
                  </a:lnTo>
                  <a:lnTo>
                    <a:pt x="490495" y="1169101"/>
                  </a:lnTo>
                  <a:lnTo>
                    <a:pt x="493202" y="1165751"/>
                  </a:lnTo>
                  <a:lnTo>
                    <a:pt x="496134" y="1162624"/>
                  </a:lnTo>
                  <a:lnTo>
                    <a:pt x="499066" y="1159944"/>
                  </a:lnTo>
                  <a:lnTo>
                    <a:pt x="502449" y="1157934"/>
                  </a:lnTo>
                  <a:lnTo>
                    <a:pt x="504253" y="1157041"/>
                  </a:lnTo>
                  <a:lnTo>
                    <a:pt x="506058" y="1156371"/>
                  </a:lnTo>
                  <a:lnTo>
                    <a:pt x="508088" y="1155924"/>
                  </a:lnTo>
                  <a:lnTo>
                    <a:pt x="509892" y="1155701"/>
                  </a:lnTo>
                  <a:close/>
                  <a:moveTo>
                    <a:pt x="642448" y="1149351"/>
                  </a:moveTo>
                  <a:lnTo>
                    <a:pt x="645323" y="1149808"/>
                  </a:lnTo>
                  <a:lnTo>
                    <a:pt x="647756" y="1150265"/>
                  </a:lnTo>
                  <a:lnTo>
                    <a:pt x="650188" y="1151407"/>
                  </a:lnTo>
                  <a:lnTo>
                    <a:pt x="651957" y="1152778"/>
                  </a:lnTo>
                  <a:lnTo>
                    <a:pt x="653727" y="1154606"/>
                  </a:lnTo>
                  <a:lnTo>
                    <a:pt x="654832" y="1156434"/>
                  </a:lnTo>
                  <a:lnTo>
                    <a:pt x="656159" y="1158491"/>
                  </a:lnTo>
                  <a:lnTo>
                    <a:pt x="657265" y="1160776"/>
                  </a:lnTo>
                  <a:lnTo>
                    <a:pt x="657707" y="1163289"/>
                  </a:lnTo>
                  <a:lnTo>
                    <a:pt x="658149" y="1165803"/>
                  </a:lnTo>
                  <a:lnTo>
                    <a:pt x="658592" y="1168545"/>
                  </a:lnTo>
                  <a:lnTo>
                    <a:pt x="658813" y="1171059"/>
                  </a:lnTo>
                  <a:lnTo>
                    <a:pt x="658592" y="1174029"/>
                  </a:lnTo>
                  <a:lnTo>
                    <a:pt x="658149" y="1176543"/>
                  </a:lnTo>
                  <a:lnTo>
                    <a:pt x="657928" y="1179285"/>
                  </a:lnTo>
                  <a:lnTo>
                    <a:pt x="657265" y="1181570"/>
                  </a:lnTo>
                  <a:lnTo>
                    <a:pt x="655938" y="1186368"/>
                  </a:lnTo>
                  <a:lnTo>
                    <a:pt x="654169" y="1190481"/>
                  </a:lnTo>
                  <a:lnTo>
                    <a:pt x="651957" y="1194595"/>
                  </a:lnTo>
                  <a:lnTo>
                    <a:pt x="649525" y="1198022"/>
                  </a:lnTo>
                  <a:lnTo>
                    <a:pt x="647092" y="1200993"/>
                  </a:lnTo>
                  <a:lnTo>
                    <a:pt x="644217" y="1203735"/>
                  </a:lnTo>
                  <a:lnTo>
                    <a:pt x="641342" y="1206020"/>
                  </a:lnTo>
                  <a:lnTo>
                    <a:pt x="638468" y="1207619"/>
                  </a:lnTo>
                  <a:lnTo>
                    <a:pt x="635372" y="1208990"/>
                  </a:lnTo>
                  <a:lnTo>
                    <a:pt x="632276" y="1209447"/>
                  </a:lnTo>
                  <a:lnTo>
                    <a:pt x="629401" y="1209676"/>
                  </a:lnTo>
                  <a:lnTo>
                    <a:pt x="626747" y="1209219"/>
                  </a:lnTo>
                  <a:lnTo>
                    <a:pt x="625420" y="1208762"/>
                  </a:lnTo>
                  <a:lnTo>
                    <a:pt x="623872" y="1208305"/>
                  </a:lnTo>
                  <a:lnTo>
                    <a:pt x="622545" y="1207391"/>
                  </a:lnTo>
                  <a:lnTo>
                    <a:pt x="621661" y="1206705"/>
                  </a:lnTo>
                  <a:lnTo>
                    <a:pt x="620334" y="1205563"/>
                  </a:lnTo>
                  <a:lnTo>
                    <a:pt x="619228" y="1204192"/>
                  </a:lnTo>
                  <a:lnTo>
                    <a:pt x="618343" y="1203049"/>
                  </a:lnTo>
                  <a:lnTo>
                    <a:pt x="617238" y="1201450"/>
                  </a:lnTo>
                  <a:lnTo>
                    <a:pt x="615911" y="1198022"/>
                  </a:lnTo>
                  <a:lnTo>
                    <a:pt x="615026" y="1194366"/>
                  </a:lnTo>
                  <a:lnTo>
                    <a:pt x="614363" y="1190253"/>
                  </a:lnTo>
                  <a:lnTo>
                    <a:pt x="614363" y="1186368"/>
                  </a:lnTo>
                  <a:lnTo>
                    <a:pt x="615026" y="1182255"/>
                  </a:lnTo>
                  <a:lnTo>
                    <a:pt x="615690" y="1177914"/>
                  </a:lnTo>
                  <a:lnTo>
                    <a:pt x="617017" y="1174029"/>
                  </a:lnTo>
                  <a:lnTo>
                    <a:pt x="618786" y="1169688"/>
                  </a:lnTo>
                  <a:lnTo>
                    <a:pt x="620555" y="1165803"/>
                  </a:lnTo>
                  <a:lnTo>
                    <a:pt x="622766" y="1162375"/>
                  </a:lnTo>
                  <a:lnTo>
                    <a:pt x="625641" y="1158948"/>
                  </a:lnTo>
                  <a:lnTo>
                    <a:pt x="628516" y="1156206"/>
                  </a:lnTo>
                  <a:lnTo>
                    <a:pt x="631612" y="1153464"/>
                  </a:lnTo>
                  <a:lnTo>
                    <a:pt x="635150" y="1151636"/>
                  </a:lnTo>
                  <a:lnTo>
                    <a:pt x="636920" y="1150722"/>
                  </a:lnTo>
                  <a:lnTo>
                    <a:pt x="638689" y="1150036"/>
                  </a:lnTo>
                  <a:lnTo>
                    <a:pt x="640458" y="1149579"/>
                  </a:lnTo>
                  <a:lnTo>
                    <a:pt x="642448" y="1149351"/>
                  </a:lnTo>
                  <a:close/>
                  <a:moveTo>
                    <a:pt x="788722" y="1144588"/>
                  </a:moveTo>
                  <a:lnTo>
                    <a:pt x="792171" y="1145043"/>
                  </a:lnTo>
                  <a:lnTo>
                    <a:pt x="794701" y="1145498"/>
                  </a:lnTo>
                  <a:lnTo>
                    <a:pt x="797460" y="1146637"/>
                  </a:lnTo>
                  <a:lnTo>
                    <a:pt x="799760" y="1148230"/>
                  </a:lnTo>
                  <a:lnTo>
                    <a:pt x="801600" y="1149824"/>
                  </a:lnTo>
                  <a:lnTo>
                    <a:pt x="803210" y="1151645"/>
                  </a:lnTo>
                  <a:lnTo>
                    <a:pt x="804819" y="1153693"/>
                  </a:lnTo>
                  <a:lnTo>
                    <a:pt x="805969" y="1156197"/>
                  </a:lnTo>
                  <a:lnTo>
                    <a:pt x="806659" y="1158702"/>
                  </a:lnTo>
                  <a:lnTo>
                    <a:pt x="807579" y="1160978"/>
                  </a:lnTo>
                  <a:lnTo>
                    <a:pt x="807809" y="1163710"/>
                  </a:lnTo>
                  <a:lnTo>
                    <a:pt x="808039" y="1166669"/>
                  </a:lnTo>
                  <a:lnTo>
                    <a:pt x="808039" y="1169173"/>
                  </a:lnTo>
                  <a:lnTo>
                    <a:pt x="808039" y="1171905"/>
                  </a:lnTo>
                  <a:lnTo>
                    <a:pt x="807579" y="1174409"/>
                  </a:lnTo>
                  <a:lnTo>
                    <a:pt x="806889" y="1176913"/>
                  </a:lnTo>
                  <a:lnTo>
                    <a:pt x="805739" y="1181466"/>
                  </a:lnTo>
                  <a:lnTo>
                    <a:pt x="803899" y="1185791"/>
                  </a:lnTo>
                  <a:lnTo>
                    <a:pt x="801370" y="1189661"/>
                  </a:lnTo>
                  <a:lnTo>
                    <a:pt x="799070" y="1193303"/>
                  </a:lnTo>
                  <a:lnTo>
                    <a:pt x="796081" y="1196262"/>
                  </a:lnTo>
                  <a:lnTo>
                    <a:pt x="793091" y="1198766"/>
                  </a:lnTo>
                  <a:lnTo>
                    <a:pt x="790101" y="1201270"/>
                  </a:lnTo>
                  <a:lnTo>
                    <a:pt x="786652" y="1202864"/>
                  </a:lnTo>
                  <a:lnTo>
                    <a:pt x="783432" y="1204002"/>
                  </a:lnTo>
                  <a:lnTo>
                    <a:pt x="779983" y="1204685"/>
                  </a:lnTo>
                  <a:lnTo>
                    <a:pt x="776763" y="1204913"/>
                  </a:lnTo>
                  <a:lnTo>
                    <a:pt x="773544" y="1204230"/>
                  </a:lnTo>
                  <a:lnTo>
                    <a:pt x="771934" y="1203775"/>
                  </a:lnTo>
                  <a:lnTo>
                    <a:pt x="770324" y="1203319"/>
                  </a:lnTo>
                  <a:lnTo>
                    <a:pt x="769174" y="1202409"/>
                  </a:lnTo>
                  <a:lnTo>
                    <a:pt x="767565" y="1201726"/>
                  </a:lnTo>
                  <a:lnTo>
                    <a:pt x="766185" y="1200360"/>
                  </a:lnTo>
                  <a:lnTo>
                    <a:pt x="765035" y="1199449"/>
                  </a:lnTo>
                  <a:lnTo>
                    <a:pt x="763885" y="1197856"/>
                  </a:lnTo>
                  <a:lnTo>
                    <a:pt x="762735" y="1196262"/>
                  </a:lnTo>
                  <a:lnTo>
                    <a:pt x="761585" y="1194669"/>
                  </a:lnTo>
                  <a:lnTo>
                    <a:pt x="760896" y="1193075"/>
                  </a:lnTo>
                  <a:lnTo>
                    <a:pt x="759746" y="1189433"/>
                  </a:lnTo>
                  <a:lnTo>
                    <a:pt x="759056" y="1185563"/>
                  </a:lnTo>
                  <a:lnTo>
                    <a:pt x="758826" y="1181466"/>
                  </a:lnTo>
                  <a:lnTo>
                    <a:pt x="759286" y="1177368"/>
                  </a:lnTo>
                  <a:lnTo>
                    <a:pt x="760206" y="1173043"/>
                  </a:lnTo>
                  <a:lnTo>
                    <a:pt x="761126" y="1168945"/>
                  </a:lnTo>
                  <a:lnTo>
                    <a:pt x="762735" y="1165075"/>
                  </a:lnTo>
                  <a:lnTo>
                    <a:pt x="764805" y="1160978"/>
                  </a:lnTo>
                  <a:lnTo>
                    <a:pt x="767335" y="1157336"/>
                  </a:lnTo>
                  <a:lnTo>
                    <a:pt x="770094" y="1154149"/>
                  </a:lnTo>
                  <a:lnTo>
                    <a:pt x="773314" y="1151417"/>
                  </a:lnTo>
                  <a:lnTo>
                    <a:pt x="776763" y="1148685"/>
                  </a:lnTo>
                  <a:lnTo>
                    <a:pt x="780443" y="1146864"/>
                  </a:lnTo>
                  <a:lnTo>
                    <a:pt x="782283" y="1146181"/>
                  </a:lnTo>
                  <a:lnTo>
                    <a:pt x="784352" y="1145271"/>
                  </a:lnTo>
                  <a:lnTo>
                    <a:pt x="786652" y="1145043"/>
                  </a:lnTo>
                  <a:lnTo>
                    <a:pt x="788722" y="1144588"/>
                  </a:lnTo>
                  <a:close/>
                  <a:moveTo>
                    <a:pt x="947564" y="1141413"/>
                  </a:moveTo>
                  <a:lnTo>
                    <a:pt x="950920" y="1141637"/>
                  </a:lnTo>
                  <a:lnTo>
                    <a:pt x="953830" y="1142310"/>
                  </a:lnTo>
                  <a:lnTo>
                    <a:pt x="956515" y="1143430"/>
                  </a:lnTo>
                  <a:lnTo>
                    <a:pt x="958977" y="1144776"/>
                  </a:lnTo>
                  <a:lnTo>
                    <a:pt x="961215" y="1146569"/>
                  </a:lnTo>
                  <a:lnTo>
                    <a:pt x="963005" y="1148363"/>
                  </a:lnTo>
                  <a:lnTo>
                    <a:pt x="964571" y="1150380"/>
                  </a:lnTo>
                  <a:lnTo>
                    <a:pt x="965914" y="1152622"/>
                  </a:lnTo>
                  <a:lnTo>
                    <a:pt x="966809" y="1155088"/>
                  </a:lnTo>
                  <a:lnTo>
                    <a:pt x="967705" y="1157554"/>
                  </a:lnTo>
                  <a:lnTo>
                    <a:pt x="968152" y="1160245"/>
                  </a:lnTo>
                  <a:lnTo>
                    <a:pt x="968376" y="1162711"/>
                  </a:lnTo>
                  <a:lnTo>
                    <a:pt x="968376" y="1165625"/>
                  </a:lnTo>
                  <a:lnTo>
                    <a:pt x="968376" y="1168091"/>
                  </a:lnTo>
                  <a:lnTo>
                    <a:pt x="968152" y="1170782"/>
                  </a:lnTo>
                  <a:lnTo>
                    <a:pt x="967705" y="1173024"/>
                  </a:lnTo>
                  <a:lnTo>
                    <a:pt x="967033" y="1175490"/>
                  </a:lnTo>
                  <a:lnTo>
                    <a:pt x="966362" y="1177732"/>
                  </a:lnTo>
                  <a:lnTo>
                    <a:pt x="964571" y="1182215"/>
                  </a:lnTo>
                  <a:lnTo>
                    <a:pt x="962334" y="1186027"/>
                  </a:lnTo>
                  <a:lnTo>
                    <a:pt x="959424" y="1189614"/>
                  </a:lnTo>
                  <a:lnTo>
                    <a:pt x="956515" y="1192528"/>
                  </a:lnTo>
                  <a:lnTo>
                    <a:pt x="953158" y="1194994"/>
                  </a:lnTo>
                  <a:lnTo>
                    <a:pt x="949801" y="1197012"/>
                  </a:lnTo>
                  <a:lnTo>
                    <a:pt x="946221" y="1198581"/>
                  </a:lnTo>
                  <a:lnTo>
                    <a:pt x="942640" y="1199702"/>
                  </a:lnTo>
                  <a:lnTo>
                    <a:pt x="939060" y="1200151"/>
                  </a:lnTo>
                  <a:lnTo>
                    <a:pt x="935479" y="1199927"/>
                  </a:lnTo>
                  <a:lnTo>
                    <a:pt x="933912" y="1199702"/>
                  </a:lnTo>
                  <a:lnTo>
                    <a:pt x="932122" y="1199478"/>
                  </a:lnTo>
                  <a:lnTo>
                    <a:pt x="930556" y="1198581"/>
                  </a:lnTo>
                  <a:lnTo>
                    <a:pt x="928765" y="1197909"/>
                  </a:lnTo>
                  <a:lnTo>
                    <a:pt x="927423" y="1197012"/>
                  </a:lnTo>
                  <a:lnTo>
                    <a:pt x="925856" y="1196115"/>
                  </a:lnTo>
                  <a:lnTo>
                    <a:pt x="924513" y="1194770"/>
                  </a:lnTo>
                  <a:lnTo>
                    <a:pt x="923394" y="1193201"/>
                  </a:lnTo>
                  <a:lnTo>
                    <a:pt x="922052" y="1191632"/>
                  </a:lnTo>
                  <a:lnTo>
                    <a:pt x="920933" y="1189838"/>
                  </a:lnTo>
                  <a:lnTo>
                    <a:pt x="919366" y="1186475"/>
                  </a:lnTo>
                  <a:lnTo>
                    <a:pt x="918471" y="1182888"/>
                  </a:lnTo>
                  <a:lnTo>
                    <a:pt x="917576" y="1179301"/>
                  </a:lnTo>
                  <a:lnTo>
                    <a:pt x="917576" y="1175490"/>
                  </a:lnTo>
                  <a:lnTo>
                    <a:pt x="918247" y="1171454"/>
                  </a:lnTo>
                  <a:lnTo>
                    <a:pt x="918919" y="1167419"/>
                  </a:lnTo>
                  <a:lnTo>
                    <a:pt x="920261" y="1163608"/>
                  </a:lnTo>
                  <a:lnTo>
                    <a:pt x="921828" y="1159796"/>
                  </a:lnTo>
                  <a:lnTo>
                    <a:pt x="923842" y="1156209"/>
                  </a:lnTo>
                  <a:lnTo>
                    <a:pt x="926080" y="1152846"/>
                  </a:lnTo>
                  <a:lnTo>
                    <a:pt x="928989" y="1149932"/>
                  </a:lnTo>
                  <a:lnTo>
                    <a:pt x="932122" y="1147242"/>
                  </a:lnTo>
                  <a:lnTo>
                    <a:pt x="935479" y="1145000"/>
                  </a:lnTo>
                  <a:lnTo>
                    <a:pt x="939283" y="1143206"/>
                  </a:lnTo>
                  <a:lnTo>
                    <a:pt x="941074" y="1142534"/>
                  </a:lnTo>
                  <a:lnTo>
                    <a:pt x="943088" y="1141861"/>
                  </a:lnTo>
                  <a:lnTo>
                    <a:pt x="945326" y="1141637"/>
                  </a:lnTo>
                  <a:lnTo>
                    <a:pt x="947564" y="1141413"/>
                  </a:lnTo>
                  <a:close/>
                  <a:moveTo>
                    <a:pt x="2760023" y="1139825"/>
                  </a:moveTo>
                  <a:lnTo>
                    <a:pt x="2763620" y="1140271"/>
                  </a:lnTo>
                  <a:lnTo>
                    <a:pt x="2766993" y="1141165"/>
                  </a:lnTo>
                  <a:lnTo>
                    <a:pt x="2770140" y="1142281"/>
                  </a:lnTo>
                  <a:lnTo>
                    <a:pt x="2772838" y="1143845"/>
                  </a:lnTo>
                  <a:lnTo>
                    <a:pt x="2775537" y="1145632"/>
                  </a:lnTo>
                  <a:lnTo>
                    <a:pt x="2778010" y="1147418"/>
                  </a:lnTo>
                  <a:lnTo>
                    <a:pt x="2780258" y="1149652"/>
                  </a:lnTo>
                  <a:lnTo>
                    <a:pt x="2782282" y="1152108"/>
                  </a:lnTo>
                  <a:lnTo>
                    <a:pt x="2784081" y="1154565"/>
                  </a:lnTo>
                  <a:lnTo>
                    <a:pt x="2785654" y="1157022"/>
                  </a:lnTo>
                  <a:lnTo>
                    <a:pt x="2787228" y="1159702"/>
                  </a:lnTo>
                  <a:lnTo>
                    <a:pt x="2788128" y="1162382"/>
                  </a:lnTo>
                  <a:lnTo>
                    <a:pt x="2789252" y="1164839"/>
                  </a:lnTo>
                  <a:lnTo>
                    <a:pt x="2789926" y="1167742"/>
                  </a:lnTo>
                  <a:lnTo>
                    <a:pt x="2790601" y="1169975"/>
                  </a:lnTo>
                  <a:lnTo>
                    <a:pt x="2790826" y="1172655"/>
                  </a:lnTo>
                  <a:lnTo>
                    <a:pt x="2790826" y="1177122"/>
                  </a:lnTo>
                  <a:lnTo>
                    <a:pt x="2790151" y="1180919"/>
                  </a:lnTo>
                  <a:lnTo>
                    <a:pt x="2789477" y="1184492"/>
                  </a:lnTo>
                  <a:lnTo>
                    <a:pt x="2787903" y="1187843"/>
                  </a:lnTo>
                  <a:lnTo>
                    <a:pt x="2786329" y="1190746"/>
                  </a:lnTo>
                  <a:lnTo>
                    <a:pt x="2784081" y="1192979"/>
                  </a:lnTo>
                  <a:lnTo>
                    <a:pt x="2781607" y="1194989"/>
                  </a:lnTo>
                  <a:lnTo>
                    <a:pt x="2778909" y="1196776"/>
                  </a:lnTo>
                  <a:lnTo>
                    <a:pt x="2775986" y="1197893"/>
                  </a:lnTo>
                  <a:lnTo>
                    <a:pt x="2772838" y="1198563"/>
                  </a:lnTo>
                  <a:lnTo>
                    <a:pt x="2769466" y="1198563"/>
                  </a:lnTo>
                  <a:lnTo>
                    <a:pt x="2766093" y="1198339"/>
                  </a:lnTo>
                  <a:lnTo>
                    <a:pt x="2762496" y="1197669"/>
                  </a:lnTo>
                  <a:lnTo>
                    <a:pt x="2759123" y="1196106"/>
                  </a:lnTo>
                  <a:lnTo>
                    <a:pt x="2755526" y="1194096"/>
                  </a:lnTo>
                  <a:lnTo>
                    <a:pt x="2751928" y="1191416"/>
                  </a:lnTo>
                  <a:lnTo>
                    <a:pt x="2750129" y="1189853"/>
                  </a:lnTo>
                  <a:lnTo>
                    <a:pt x="2748556" y="1188066"/>
                  </a:lnTo>
                  <a:lnTo>
                    <a:pt x="2745408" y="1184492"/>
                  </a:lnTo>
                  <a:lnTo>
                    <a:pt x="2742935" y="1180696"/>
                  </a:lnTo>
                  <a:lnTo>
                    <a:pt x="2741136" y="1176452"/>
                  </a:lnTo>
                  <a:lnTo>
                    <a:pt x="2739787" y="1172432"/>
                  </a:lnTo>
                  <a:lnTo>
                    <a:pt x="2738663" y="1168189"/>
                  </a:lnTo>
                  <a:lnTo>
                    <a:pt x="2738438" y="1164169"/>
                  </a:lnTo>
                  <a:lnTo>
                    <a:pt x="2738663" y="1159925"/>
                  </a:lnTo>
                  <a:lnTo>
                    <a:pt x="2739337" y="1156128"/>
                  </a:lnTo>
                  <a:lnTo>
                    <a:pt x="2740461" y="1152555"/>
                  </a:lnTo>
                  <a:lnTo>
                    <a:pt x="2742035" y="1149428"/>
                  </a:lnTo>
                  <a:lnTo>
                    <a:pt x="2743159" y="1147865"/>
                  </a:lnTo>
                  <a:lnTo>
                    <a:pt x="2744059" y="1146302"/>
                  </a:lnTo>
                  <a:lnTo>
                    <a:pt x="2745408" y="1145185"/>
                  </a:lnTo>
                  <a:lnTo>
                    <a:pt x="2746757" y="1144068"/>
                  </a:lnTo>
                  <a:lnTo>
                    <a:pt x="2748331" y="1142951"/>
                  </a:lnTo>
                  <a:lnTo>
                    <a:pt x="2749905" y="1142058"/>
                  </a:lnTo>
                  <a:lnTo>
                    <a:pt x="2751703" y="1141165"/>
                  </a:lnTo>
                  <a:lnTo>
                    <a:pt x="2753502" y="1140718"/>
                  </a:lnTo>
                  <a:lnTo>
                    <a:pt x="2755301" y="1140271"/>
                  </a:lnTo>
                  <a:lnTo>
                    <a:pt x="2757324" y="1140048"/>
                  </a:lnTo>
                  <a:lnTo>
                    <a:pt x="2760023" y="1139825"/>
                  </a:lnTo>
                  <a:close/>
                  <a:moveTo>
                    <a:pt x="1114751" y="1138238"/>
                  </a:moveTo>
                  <a:lnTo>
                    <a:pt x="1118364" y="1138462"/>
                  </a:lnTo>
                  <a:lnTo>
                    <a:pt x="1121526" y="1139135"/>
                  </a:lnTo>
                  <a:lnTo>
                    <a:pt x="1124688" y="1140255"/>
                  </a:lnTo>
                  <a:lnTo>
                    <a:pt x="1127172" y="1141601"/>
                  </a:lnTo>
                  <a:lnTo>
                    <a:pt x="1129656" y="1143394"/>
                  </a:lnTo>
                  <a:lnTo>
                    <a:pt x="1131463" y="1145188"/>
                  </a:lnTo>
                  <a:lnTo>
                    <a:pt x="1133269" y="1147205"/>
                  </a:lnTo>
                  <a:lnTo>
                    <a:pt x="1134624" y="1149447"/>
                  </a:lnTo>
                  <a:lnTo>
                    <a:pt x="1135754" y="1151913"/>
                  </a:lnTo>
                  <a:lnTo>
                    <a:pt x="1136883" y="1154379"/>
                  </a:lnTo>
                  <a:lnTo>
                    <a:pt x="1137335" y="1157070"/>
                  </a:lnTo>
                  <a:lnTo>
                    <a:pt x="1138012" y="1159536"/>
                  </a:lnTo>
                  <a:lnTo>
                    <a:pt x="1138238" y="1162450"/>
                  </a:lnTo>
                  <a:lnTo>
                    <a:pt x="1138238" y="1164916"/>
                  </a:lnTo>
                  <a:lnTo>
                    <a:pt x="1138012" y="1167607"/>
                  </a:lnTo>
                  <a:lnTo>
                    <a:pt x="1137335" y="1169849"/>
                  </a:lnTo>
                  <a:lnTo>
                    <a:pt x="1136883" y="1172539"/>
                  </a:lnTo>
                  <a:lnTo>
                    <a:pt x="1136205" y="1174557"/>
                  </a:lnTo>
                  <a:lnTo>
                    <a:pt x="1135302" y="1176799"/>
                  </a:lnTo>
                  <a:lnTo>
                    <a:pt x="1134173" y="1179040"/>
                  </a:lnTo>
                  <a:lnTo>
                    <a:pt x="1131914" y="1182852"/>
                  </a:lnTo>
                  <a:lnTo>
                    <a:pt x="1129430" y="1186439"/>
                  </a:lnTo>
                  <a:lnTo>
                    <a:pt x="1126269" y="1189353"/>
                  </a:lnTo>
                  <a:lnTo>
                    <a:pt x="1122881" y="1191819"/>
                  </a:lnTo>
                  <a:lnTo>
                    <a:pt x="1119493" y="1193837"/>
                  </a:lnTo>
                  <a:lnTo>
                    <a:pt x="1115654" y="1195406"/>
                  </a:lnTo>
                  <a:lnTo>
                    <a:pt x="1111815" y="1196527"/>
                  </a:lnTo>
                  <a:lnTo>
                    <a:pt x="1107976" y="1196976"/>
                  </a:lnTo>
                  <a:lnTo>
                    <a:pt x="1104362" y="1196752"/>
                  </a:lnTo>
                  <a:lnTo>
                    <a:pt x="1102330" y="1196527"/>
                  </a:lnTo>
                  <a:lnTo>
                    <a:pt x="1100523" y="1196079"/>
                  </a:lnTo>
                  <a:lnTo>
                    <a:pt x="1098942" y="1195406"/>
                  </a:lnTo>
                  <a:lnTo>
                    <a:pt x="1097136" y="1194734"/>
                  </a:lnTo>
                  <a:lnTo>
                    <a:pt x="1095555" y="1193613"/>
                  </a:lnTo>
                  <a:lnTo>
                    <a:pt x="1093974" y="1192716"/>
                  </a:lnTo>
                  <a:lnTo>
                    <a:pt x="1092393" y="1191371"/>
                  </a:lnTo>
                  <a:lnTo>
                    <a:pt x="1090812" y="1190026"/>
                  </a:lnTo>
                  <a:lnTo>
                    <a:pt x="1089457" y="1188457"/>
                  </a:lnTo>
                  <a:lnTo>
                    <a:pt x="1088328" y="1186663"/>
                  </a:lnTo>
                  <a:lnTo>
                    <a:pt x="1086747" y="1183300"/>
                  </a:lnTo>
                  <a:lnTo>
                    <a:pt x="1085392" y="1179713"/>
                  </a:lnTo>
                  <a:lnTo>
                    <a:pt x="1084715" y="1175902"/>
                  </a:lnTo>
                  <a:lnTo>
                    <a:pt x="1084263" y="1171866"/>
                  </a:lnTo>
                  <a:lnTo>
                    <a:pt x="1084715" y="1168055"/>
                  </a:lnTo>
                  <a:lnTo>
                    <a:pt x="1085392" y="1164244"/>
                  </a:lnTo>
                  <a:lnTo>
                    <a:pt x="1086747" y="1160433"/>
                  </a:lnTo>
                  <a:lnTo>
                    <a:pt x="1088328" y="1156397"/>
                  </a:lnTo>
                  <a:lnTo>
                    <a:pt x="1090360" y="1153034"/>
                  </a:lnTo>
                  <a:lnTo>
                    <a:pt x="1092619" y="1149671"/>
                  </a:lnTo>
                  <a:lnTo>
                    <a:pt x="1095555" y="1146757"/>
                  </a:lnTo>
                  <a:lnTo>
                    <a:pt x="1098716" y="1144067"/>
                  </a:lnTo>
                  <a:lnTo>
                    <a:pt x="1102330" y="1141825"/>
                  </a:lnTo>
                  <a:lnTo>
                    <a:pt x="1106169" y="1140031"/>
                  </a:lnTo>
                  <a:lnTo>
                    <a:pt x="1108202" y="1139135"/>
                  </a:lnTo>
                  <a:lnTo>
                    <a:pt x="1110460" y="1138686"/>
                  </a:lnTo>
                  <a:lnTo>
                    <a:pt x="1112492" y="1138462"/>
                  </a:lnTo>
                  <a:lnTo>
                    <a:pt x="1114751" y="1138238"/>
                  </a:lnTo>
                  <a:close/>
                  <a:moveTo>
                    <a:pt x="2586685" y="1136650"/>
                  </a:moveTo>
                  <a:lnTo>
                    <a:pt x="2590800" y="1137096"/>
                  </a:lnTo>
                  <a:lnTo>
                    <a:pt x="2594457" y="1137766"/>
                  </a:lnTo>
                  <a:lnTo>
                    <a:pt x="2597886" y="1138883"/>
                  </a:lnTo>
                  <a:lnTo>
                    <a:pt x="2601087" y="1140447"/>
                  </a:lnTo>
                  <a:lnTo>
                    <a:pt x="2603830" y="1142233"/>
                  </a:lnTo>
                  <a:lnTo>
                    <a:pt x="2606573" y="1144243"/>
                  </a:lnTo>
                  <a:lnTo>
                    <a:pt x="2608859" y="1146253"/>
                  </a:lnTo>
                  <a:lnTo>
                    <a:pt x="2610917" y="1148710"/>
                  </a:lnTo>
                  <a:lnTo>
                    <a:pt x="2612745" y="1151167"/>
                  </a:lnTo>
                  <a:lnTo>
                    <a:pt x="2614346" y="1153847"/>
                  </a:lnTo>
                  <a:lnTo>
                    <a:pt x="2615946" y="1156304"/>
                  </a:lnTo>
                  <a:lnTo>
                    <a:pt x="2617089" y="1158984"/>
                  </a:lnTo>
                  <a:lnTo>
                    <a:pt x="2618003" y="1161440"/>
                  </a:lnTo>
                  <a:lnTo>
                    <a:pt x="2618689" y="1164344"/>
                  </a:lnTo>
                  <a:lnTo>
                    <a:pt x="2619146" y="1167024"/>
                  </a:lnTo>
                  <a:lnTo>
                    <a:pt x="2619375" y="1169257"/>
                  </a:lnTo>
                  <a:lnTo>
                    <a:pt x="2619375" y="1171491"/>
                  </a:lnTo>
                  <a:lnTo>
                    <a:pt x="2619146" y="1173947"/>
                  </a:lnTo>
                  <a:lnTo>
                    <a:pt x="2618918" y="1175957"/>
                  </a:lnTo>
                  <a:lnTo>
                    <a:pt x="2618460" y="1177967"/>
                  </a:lnTo>
                  <a:lnTo>
                    <a:pt x="2617775" y="1179754"/>
                  </a:lnTo>
                  <a:lnTo>
                    <a:pt x="2617089" y="1181541"/>
                  </a:lnTo>
                  <a:lnTo>
                    <a:pt x="2615489" y="1184891"/>
                  </a:lnTo>
                  <a:lnTo>
                    <a:pt x="2613203" y="1187794"/>
                  </a:lnTo>
                  <a:lnTo>
                    <a:pt x="2610459" y="1190251"/>
                  </a:lnTo>
                  <a:lnTo>
                    <a:pt x="2607259" y="1192484"/>
                  </a:lnTo>
                  <a:lnTo>
                    <a:pt x="2604059" y="1194048"/>
                  </a:lnTo>
                  <a:lnTo>
                    <a:pt x="2600401" y="1194941"/>
                  </a:lnTo>
                  <a:lnTo>
                    <a:pt x="2596743" y="1195388"/>
                  </a:lnTo>
                  <a:lnTo>
                    <a:pt x="2592857" y="1195164"/>
                  </a:lnTo>
                  <a:lnTo>
                    <a:pt x="2588971" y="1194718"/>
                  </a:lnTo>
                  <a:lnTo>
                    <a:pt x="2584856" y="1193601"/>
                  </a:lnTo>
                  <a:lnTo>
                    <a:pt x="2580970" y="1191814"/>
                  </a:lnTo>
                  <a:lnTo>
                    <a:pt x="2577084" y="1189358"/>
                  </a:lnTo>
                  <a:lnTo>
                    <a:pt x="2573426" y="1186231"/>
                  </a:lnTo>
                  <a:lnTo>
                    <a:pt x="2570226" y="1182881"/>
                  </a:lnTo>
                  <a:lnTo>
                    <a:pt x="2567483" y="1179307"/>
                  </a:lnTo>
                  <a:lnTo>
                    <a:pt x="2565425" y="1175511"/>
                  </a:lnTo>
                  <a:lnTo>
                    <a:pt x="2563825" y="1171267"/>
                  </a:lnTo>
                  <a:lnTo>
                    <a:pt x="2562911" y="1167470"/>
                  </a:lnTo>
                  <a:lnTo>
                    <a:pt x="2562225" y="1163227"/>
                  </a:lnTo>
                  <a:lnTo>
                    <a:pt x="2562225" y="1159207"/>
                  </a:lnTo>
                  <a:lnTo>
                    <a:pt x="2562911" y="1155410"/>
                  </a:lnTo>
                  <a:lnTo>
                    <a:pt x="2564054" y="1151837"/>
                  </a:lnTo>
                  <a:lnTo>
                    <a:pt x="2565654" y="1148263"/>
                  </a:lnTo>
                  <a:lnTo>
                    <a:pt x="2566797" y="1146700"/>
                  </a:lnTo>
                  <a:lnTo>
                    <a:pt x="2567711" y="1145137"/>
                  </a:lnTo>
                  <a:lnTo>
                    <a:pt x="2569083" y="1143573"/>
                  </a:lnTo>
                  <a:lnTo>
                    <a:pt x="2570454" y="1142233"/>
                  </a:lnTo>
                  <a:lnTo>
                    <a:pt x="2572055" y="1141117"/>
                  </a:lnTo>
                  <a:lnTo>
                    <a:pt x="2573883" y="1140000"/>
                  </a:lnTo>
                  <a:lnTo>
                    <a:pt x="2575712" y="1139106"/>
                  </a:lnTo>
                  <a:lnTo>
                    <a:pt x="2577541" y="1138436"/>
                  </a:lnTo>
                  <a:lnTo>
                    <a:pt x="2579598" y="1137543"/>
                  </a:lnTo>
                  <a:lnTo>
                    <a:pt x="2582113" y="1137096"/>
                  </a:lnTo>
                  <a:lnTo>
                    <a:pt x="2584399" y="1136873"/>
                  </a:lnTo>
                  <a:lnTo>
                    <a:pt x="2586685" y="1136650"/>
                  </a:lnTo>
                  <a:close/>
                  <a:moveTo>
                    <a:pt x="1290722" y="1135063"/>
                  </a:moveTo>
                  <a:lnTo>
                    <a:pt x="1294530" y="1135286"/>
                  </a:lnTo>
                  <a:lnTo>
                    <a:pt x="1297891" y="1136179"/>
                  </a:lnTo>
                  <a:lnTo>
                    <a:pt x="1301028" y="1137073"/>
                  </a:lnTo>
                  <a:lnTo>
                    <a:pt x="1303940" y="1138636"/>
                  </a:lnTo>
                  <a:lnTo>
                    <a:pt x="1306181" y="1140200"/>
                  </a:lnTo>
                  <a:lnTo>
                    <a:pt x="1308197" y="1142210"/>
                  </a:lnTo>
                  <a:lnTo>
                    <a:pt x="1310214" y="1144220"/>
                  </a:lnTo>
                  <a:lnTo>
                    <a:pt x="1311782" y="1146676"/>
                  </a:lnTo>
                  <a:lnTo>
                    <a:pt x="1313126" y="1148910"/>
                  </a:lnTo>
                  <a:lnTo>
                    <a:pt x="1314246" y="1151590"/>
                  </a:lnTo>
                  <a:lnTo>
                    <a:pt x="1314919" y="1154047"/>
                  </a:lnTo>
                  <a:lnTo>
                    <a:pt x="1315367" y="1156727"/>
                  </a:lnTo>
                  <a:lnTo>
                    <a:pt x="1315815" y="1159183"/>
                  </a:lnTo>
                  <a:lnTo>
                    <a:pt x="1316039" y="1162087"/>
                  </a:lnTo>
                  <a:lnTo>
                    <a:pt x="1315815" y="1164543"/>
                  </a:lnTo>
                  <a:lnTo>
                    <a:pt x="1315367" y="1167000"/>
                  </a:lnTo>
                  <a:lnTo>
                    <a:pt x="1314919" y="1169234"/>
                  </a:lnTo>
                  <a:lnTo>
                    <a:pt x="1314246" y="1171467"/>
                  </a:lnTo>
                  <a:lnTo>
                    <a:pt x="1313350" y="1173924"/>
                  </a:lnTo>
                  <a:lnTo>
                    <a:pt x="1312678" y="1175934"/>
                  </a:lnTo>
                  <a:lnTo>
                    <a:pt x="1311334" y="1177944"/>
                  </a:lnTo>
                  <a:lnTo>
                    <a:pt x="1310214" y="1179730"/>
                  </a:lnTo>
                  <a:lnTo>
                    <a:pt x="1307525" y="1183081"/>
                  </a:lnTo>
                  <a:lnTo>
                    <a:pt x="1304388" y="1186207"/>
                  </a:lnTo>
                  <a:lnTo>
                    <a:pt x="1301028" y="1188887"/>
                  </a:lnTo>
                  <a:lnTo>
                    <a:pt x="1297443" y="1190897"/>
                  </a:lnTo>
                  <a:lnTo>
                    <a:pt x="1293858" y="1192461"/>
                  </a:lnTo>
                  <a:lnTo>
                    <a:pt x="1289602" y="1193131"/>
                  </a:lnTo>
                  <a:lnTo>
                    <a:pt x="1285793" y="1193801"/>
                  </a:lnTo>
                  <a:lnTo>
                    <a:pt x="1281984" y="1193354"/>
                  </a:lnTo>
                  <a:lnTo>
                    <a:pt x="1280192" y="1193131"/>
                  </a:lnTo>
                  <a:lnTo>
                    <a:pt x="1278175" y="1192907"/>
                  </a:lnTo>
                  <a:lnTo>
                    <a:pt x="1276159" y="1192237"/>
                  </a:lnTo>
                  <a:lnTo>
                    <a:pt x="1274367" y="1191344"/>
                  </a:lnTo>
                  <a:lnTo>
                    <a:pt x="1272574" y="1190674"/>
                  </a:lnTo>
                  <a:lnTo>
                    <a:pt x="1271006" y="1189334"/>
                  </a:lnTo>
                  <a:lnTo>
                    <a:pt x="1269213" y="1187994"/>
                  </a:lnTo>
                  <a:lnTo>
                    <a:pt x="1268093" y="1186654"/>
                  </a:lnTo>
                  <a:lnTo>
                    <a:pt x="1266525" y="1185314"/>
                  </a:lnTo>
                  <a:lnTo>
                    <a:pt x="1265181" y="1183304"/>
                  </a:lnTo>
                  <a:lnTo>
                    <a:pt x="1263164" y="1179954"/>
                  </a:lnTo>
                  <a:lnTo>
                    <a:pt x="1261820" y="1176380"/>
                  </a:lnTo>
                  <a:lnTo>
                    <a:pt x="1260700" y="1172584"/>
                  </a:lnTo>
                  <a:lnTo>
                    <a:pt x="1260476" y="1168787"/>
                  </a:lnTo>
                  <a:lnTo>
                    <a:pt x="1260476" y="1164990"/>
                  </a:lnTo>
                  <a:lnTo>
                    <a:pt x="1261372" y="1160970"/>
                  </a:lnTo>
                  <a:lnTo>
                    <a:pt x="1262268" y="1157173"/>
                  </a:lnTo>
                  <a:lnTo>
                    <a:pt x="1263836" y="1153377"/>
                  </a:lnTo>
                  <a:lnTo>
                    <a:pt x="1265853" y="1150026"/>
                  </a:lnTo>
                  <a:lnTo>
                    <a:pt x="1268317" y="1146676"/>
                  </a:lnTo>
                  <a:lnTo>
                    <a:pt x="1271006" y="1143550"/>
                  </a:lnTo>
                  <a:lnTo>
                    <a:pt x="1274142" y="1140870"/>
                  </a:lnTo>
                  <a:lnTo>
                    <a:pt x="1277727" y="1138636"/>
                  </a:lnTo>
                  <a:lnTo>
                    <a:pt x="1281984" y="1136849"/>
                  </a:lnTo>
                  <a:lnTo>
                    <a:pt x="1284000" y="1136403"/>
                  </a:lnTo>
                  <a:lnTo>
                    <a:pt x="1286017" y="1135733"/>
                  </a:lnTo>
                  <a:lnTo>
                    <a:pt x="1288481" y="1135286"/>
                  </a:lnTo>
                  <a:lnTo>
                    <a:pt x="1290722" y="1135063"/>
                  </a:lnTo>
                  <a:close/>
                  <a:moveTo>
                    <a:pt x="2401231" y="1133475"/>
                  </a:moveTo>
                  <a:lnTo>
                    <a:pt x="2405056" y="1133933"/>
                  </a:lnTo>
                  <a:lnTo>
                    <a:pt x="2408882" y="1134851"/>
                  </a:lnTo>
                  <a:lnTo>
                    <a:pt x="2412258" y="1135998"/>
                  </a:lnTo>
                  <a:lnTo>
                    <a:pt x="2415634" y="1137374"/>
                  </a:lnTo>
                  <a:lnTo>
                    <a:pt x="2418559" y="1139438"/>
                  </a:lnTo>
                  <a:lnTo>
                    <a:pt x="2421035" y="1141273"/>
                  </a:lnTo>
                  <a:lnTo>
                    <a:pt x="2423511" y="1143567"/>
                  </a:lnTo>
                  <a:lnTo>
                    <a:pt x="2425761" y="1145861"/>
                  </a:lnTo>
                  <a:lnTo>
                    <a:pt x="2427561" y="1148384"/>
                  </a:lnTo>
                  <a:lnTo>
                    <a:pt x="2429137" y="1150907"/>
                  </a:lnTo>
                  <a:lnTo>
                    <a:pt x="2430487" y="1153889"/>
                  </a:lnTo>
                  <a:lnTo>
                    <a:pt x="2431612" y="1156412"/>
                  </a:lnTo>
                  <a:lnTo>
                    <a:pt x="2432513" y="1159164"/>
                  </a:lnTo>
                  <a:lnTo>
                    <a:pt x="2432963" y="1161688"/>
                  </a:lnTo>
                  <a:lnTo>
                    <a:pt x="2433638" y="1164440"/>
                  </a:lnTo>
                  <a:lnTo>
                    <a:pt x="2433638" y="1166963"/>
                  </a:lnTo>
                  <a:lnTo>
                    <a:pt x="2433638" y="1169486"/>
                  </a:lnTo>
                  <a:lnTo>
                    <a:pt x="2433188" y="1171551"/>
                  </a:lnTo>
                  <a:lnTo>
                    <a:pt x="2432738" y="1173615"/>
                  </a:lnTo>
                  <a:lnTo>
                    <a:pt x="2432287" y="1175679"/>
                  </a:lnTo>
                  <a:lnTo>
                    <a:pt x="2431612" y="1177744"/>
                  </a:lnTo>
                  <a:lnTo>
                    <a:pt x="2430937" y="1179579"/>
                  </a:lnTo>
                  <a:lnTo>
                    <a:pt x="2429812" y="1181414"/>
                  </a:lnTo>
                  <a:lnTo>
                    <a:pt x="2428912" y="1183019"/>
                  </a:lnTo>
                  <a:lnTo>
                    <a:pt x="2426211" y="1185772"/>
                  </a:lnTo>
                  <a:lnTo>
                    <a:pt x="2423511" y="1188524"/>
                  </a:lnTo>
                  <a:lnTo>
                    <a:pt x="2420360" y="1190589"/>
                  </a:lnTo>
                  <a:lnTo>
                    <a:pt x="2416759" y="1192194"/>
                  </a:lnTo>
                  <a:lnTo>
                    <a:pt x="2413158" y="1193112"/>
                  </a:lnTo>
                  <a:lnTo>
                    <a:pt x="2409107" y="1193800"/>
                  </a:lnTo>
                  <a:lnTo>
                    <a:pt x="2405056" y="1193800"/>
                  </a:lnTo>
                  <a:lnTo>
                    <a:pt x="2400780" y="1193112"/>
                  </a:lnTo>
                  <a:lnTo>
                    <a:pt x="2396955" y="1191965"/>
                  </a:lnTo>
                  <a:lnTo>
                    <a:pt x="2392904" y="1190359"/>
                  </a:lnTo>
                  <a:lnTo>
                    <a:pt x="2391103" y="1188983"/>
                  </a:lnTo>
                  <a:lnTo>
                    <a:pt x="2389303" y="1187607"/>
                  </a:lnTo>
                  <a:lnTo>
                    <a:pt x="2387052" y="1186460"/>
                  </a:lnTo>
                  <a:lnTo>
                    <a:pt x="2385252" y="1184854"/>
                  </a:lnTo>
                  <a:lnTo>
                    <a:pt x="2383677" y="1183019"/>
                  </a:lnTo>
                  <a:lnTo>
                    <a:pt x="2382326" y="1181414"/>
                  </a:lnTo>
                  <a:lnTo>
                    <a:pt x="2379626" y="1177744"/>
                  </a:lnTo>
                  <a:lnTo>
                    <a:pt x="2377600" y="1173615"/>
                  </a:lnTo>
                  <a:lnTo>
                    <a:pt x="2376250" y="1169486"/>
                  </a:lnTo>
                  <a:lnTo>
                    <a:pt x="2375125" y="1165128"/>
                  </a:lnTo>
                  <a:lnTo>
                    <a:pt x="2374900" y="1160999"/>
                  </a:lnTo>
                  <a:lnTo>
                    <a:pt x="2374900" y="1157100"/>
                  </a:lnTo>
                  <a:lnTo>
                    <a:pt x="2375800" y="1152971"/>
                  </a:lnTo>
                  <a:lnTo>
                    <a:pt x="2377150" y="1149072"/>
                  </a:lnTo>
                  <a:lnTo>
                    <a:pt x="2378951" y="1145631"/>
                  </a:lnTo>
                  <a:lnTo>
                    <a:pt x="2380076" y="1143797"/>
                  </a:lnTo>
                  <a:lnTo>
                    <a:pt x="2381201" y="1142191"/>
                  </a:lnTo>
                  <a:lnTo>
                    <a:pt x="2382776" y="1140815"/>
                  </a:lnTo>
                  <a:lnTo>
                    <a:pt x="2384352" y="1139668"/>
                  </a:lnTo>
                  <a:lnTo>
                    <a:pt x="2385927" y="1138292"/>
                  </a:lnTo>
                  <a:lnTo>
                    <a:pt x="2387728" y="1137145"/>
                  </a:lnTo>
                  <a:lnTo>
                    <a:pt x="2389528" y="1136227"/>
                  </a:lnTo>
                  <a:lnTo>
                    <a:pt x="2391553" y="1135310"/>
                  </a:lnTo>
                  <a:lnTo>
                    <a:pt x="2393804" y="1134622"/>
                  </a:lnTo>
                  <a:lnTo>
                    <a:pt x="2396054" y="1133933"/>
                  </a:lnTo>
                  <a:lnTo>
                    <a:pt x="2398530" y="1133704"/>
                  </a:lnTo>
                  <a:lnTo>
                    <a:pt x="2401231" y="1133475"/>
                  </a:lnTo>
                  <a:close/>
                  <a:moveTo>
                    <a:pt x="1472561" y="1133475"/>
                  </a:moveTo>
                  <a:lnTo>
                    <a:pt x="1476508" y="1133923"/>
                  </a:lnTo>
                  <a:lnTo>
                    <a:pt x="1480222" y="1134372"/>
                  </a:lnTo>
                  <a:lnTo>
                    <a:pt x="1483473" y="1135717"/>
                  </a:lnTo>
                  <a:lnTo>
                    <a:pt x="1486723" y="1137062"/>
                  </a:lnTo>
                  <a:lnTo>
                    <a:pt x="1489277" y="1138855"/>
                  </a:lnTo>
                  <a:lnTo>
                    <a:pt x="1491366" y="1140649"/>
                  </a:lnTo>
                  <a:lnTo>
                    <a:pt x="1493688" y="1142667"/>
                  </a:lnTo>
                  <a:lnTo>
                    <a:pt x="1495545" y="1145133"/>
                  </a:lnTo>
                  <a:lnTo>
                    <a:pt x="1496706" y="1147599"/>
                  </a:lnTo>
                  <a:lnTo>
                    <a:pt x="1498099" y="1149841"/>
                  </a:lnTo>
                  <a:lnTo>
                    <a:pt x="1499028" y="1152531"/>
                  </a:lnTo>
                  <a:lnTo>
                    <a:pt x="1499724" y="1155445"/>
                  </a:lnTo>
                  <a:lnTo>
                    <a:pt x="1500189" y="1157912"/>
                  </a:lnTo>
                  <a:lnTo>
                    <a:pt x="1500189" y="1160602"/>
                  </a:lnTo>
                  <a:lnTo>
                    <a:pt x="1500189" y="1163068"/>
                  </a:lnTo>
                  <a:lnTo>
                    <a:pt x="1499957" y="1165534"/>
                  </a:lnTo>
                  <a:lnTo>
                    <a:pt x="1499492" y="1168000"/>
                  </a:lnTo>
                  <a:lnTo>
                    <a:pt x="1499028" y="1170242"/>
                  </a:lnTo>
                  <a:lnTo>
                    <a:pt x="1498099" y="1172484"/>
                  </a:lnTo>
                  <a:lnTo>
                    <a:pt x="1497403" y="1174502"/>
                  </a:lnTo>
                  <a:lnTo>
                    <a:pt x="1496242" y="1176519"/>
                  </a:lnTo>
                  <a:lnTo>
                    <a:pt x="1494849" y="1178313"/>
                  </a:lnTo>
                  <a:lnTo>
                    <a:pt x="1493688" y="1180106"/>
                  </a:lnTo>
                  <a:lnTo>
                    <a:pt x="1492295" y="1181676"/>
                  </a:lnTo>
                  <a:lnTo>
                    <a:pt x="1489045" y="1184814"/>
                  </a:lnTo>
                  <a:lnTo>
                    <a:pt x="1485562" y="1187281"/>
                  </a:lnTo>
                  <a:lnTo>
                    <a:pt x="1481615" y="1189522"/>
                  </a:lnTo>
                  <a:lnTo>
                    <a:pt x="1477436" y="1191092"/>
                  </a:lnTo>
                  <a:lnTo>
                    <a:pt x="1473490" y="1191764"/>
                  </a:lnTo>
                  <a:lnTo>
                    <a:pt x="1469311" y="1192213"/>
                  </a:lnTo>
                  <a:lnTo>
                    <a:pt x="1465364" y="1191989"/>
                  </a:lnTo>
                  <a:lnTo>
                    <a:pt x="1463042" y="1191764"/>
                  </a:lnTo>
                  <a:lnTo>
                    <a:pt x="1460953" y="1191316"/>
                  </a:lnTo>
                  <a:lnTo>
                    <a:pt x="1459095" y="1190643"/>
                  </a:lnTo>
                  <a:lnTo>
                    <a:pt x="1457006" y="1189971"/>
                  </a:lnTo>
                  <a:lnTo>
                    <a:pt x="1455149" y="1188850"/>
                  </a:lnTo>
                  <a:lnTo>
                    <a:pt x="1453523" y="1187953"/>
                  </a:lnTo>
                  <a:lnTo>
                    <a:pt x="1451666" y="1186608"/>
                  </a:lnTo>
                  <a:lnTo>
                    <a:pt x="1450041" y="1185263"/>
                  </a:lnTo>
                  <a:lnTo>
                    <a:pt x="1448416" y="1183469"/>
                  </a:lnTo>
                  <a:lnTo>
                    <a:pt x="1446791" y="1181676"/>
                  </a:lnTo>
                  <a:lnTo>
                    <a:pt x="1444701" y="1178313"/>
                  </a:lnTo>
                  <a:lnTo>
                    <a:pt x="1443076" y="1174726"/>
                  </a:lnTo>
                  <a:lnTo>
                    <a:pt x="1441915" y="1171139"/>
                  </a:lnTo>
                  <a:lnTo>
                    <a:pt x="1441451" y="1167328"/>
                  </a:lnTo>
                  <a:lnTo>
                    <a:pt x="1441451" y="1163292"/>
                  </a:lnTo>
                  <a:lnTo>
                    <a:pt x="1441915" y="1159257"/>
                  </a:lnTo>
                  <a:lnTo>
                    <a:pt x="1443076" y="1155445"/>
                  </a:lnTo>
                  <a:lnTo>
                    <a:pt x="1444469" y="1151634"/>
                  </a:lnTo>
                  <a:lnTo>
                    <a:pt x="1446558" y="1148047"/>
                  </a:lnTo>
                  <a:lnTo>
                    <a:pt x="1448880" y="1144684"/>
                  </a:lnTo>
                  <a:lnTo>
                    <a:pt x="1451898" y="1141994"/>
                  </a:lnTo>
                  <a:lnTo>
                    <a:pt x="1455149" y="1139304"/>
                  </a:lnTo>
                  <a:lnTo>
                    <a:pt x="1458863" y="1137062"/>
                  </a:lnTo>
                  <a:lnTo>
                    <a:pt x="1460953" y="1135941"/>
                  </a:lnTo>
                  <a:lnTo>
                    <a:pt x="1463042" y="1135268"/>
                  </a:lnTo>
                  <a:lnTo>
                    <a:pt x="1465364" y="1134596"/>
                  </a:lnTo>
                  <a:lnTo>
                    <a:pt x="1467686" y="1133923"/>
                  </a:lnTo>
                  <a:lnTo>
                    <a:pt x="1470007" y="1133699"/>
                  </a:lnTo>
                  <a:lnTo>
                    <a:pt x="1472561" y="1133475"/>
                  </a:lnTo>
                  <a:close/>
                  <a:moveTo>
                    <a:pt x="2232285" y="1131888"/>
                  </a:moveTo>
                  <a:lnTo>
                    <a:pt x="2236082" y="1132576"/>
                  </a:lnTo>
                  <a:lnTo>
                    <a:pt x="2239879" y="1133264"/>
                  </a:lnTo>
                  <a:lnTo>
                    <a:pt x="2243229" y="1134411"/>
                  </a:lnTo>
                  <a:lnTo>
                    <a:pt x="2246579" y="1136016"/>
                  </a:lnTo>
                  <a:lnTo>
                    <a:pt x="2249482" y="1137851"/>
                  </a:lnTo>
                  <a:lnTo>
                    <a:pt x="2251939" y="1139686"/>
                  </a:lnTo>
                  <a:lnTo>
                    <a:pt x="2254396" y="1141980"/>
                  </a:lnTo>
                  <a:lnTo>
                    <a:pt x="2256406" y="1144274"/>
                  </a:lnTo>
                  <a:lnTo>
                    <a:pt x="2258192" y="1146797"/>
                  </a:lnTo>
                  <a:lnTo>
                    <a:pt x="2259756" y="1149320"/>
                  </a:lnTo>
                  <a:lnTo>
                    <a:pt x="2261096" y="1152073"/>
                  </a:lnTo>
                  <a:lnTo>
                    <a:pt x="2261989" y="1154596"/>
                  </a:lnTo>
                  <a:lnTo>
                    <a:pt x="2262882" y="1157577"/>
                  </a:lnTo>
                  <a:lnTo>
                    <a:pt x="2263329" y="1160101"/>
                  </a:lnTo>
                  <a:lnTo>
                    <a:pt x="2263776" y="1162853"/>
                  </a:lnTo>
                  <a:lnTo>
                    <a:pt x="2263776" y="1165147"/>
                  </a:lnTo>
                  <a:lnTo>
                    <a:pt x="2263552" y="1167899"/>
                  </a:lnTo>
                  <a:lnTo>
                    <a:pt x="2263329" y="1169964"/>
                  </a:lnTo>
                  <a:lnTo>
                    <a:pt x="2262882" y="1172257"/>
                  </a:lnTo>
                  <a:lnTo>
                    <a:pt x="2261989" y="1174551"/>
                  </a:lnTo>
                  <a:lnTo>
                    <a:pt x="2261319" y="1176615"/>
                  </a:lnTo>
                  <a:lnTo>
                    <a:pt x="2260426" y="1178450"/>
                  </a:lnTo>
                  <a:lnTo>
                    <a:pt x="2259309" y="1180285"/>
                  </a:lnTo>
                  <a:lnTo>
                    <a:pt x="2258192" y="1181891"/>
                  </a:lnTo>
                  <a:lnTo>
                    <a:pt x="2256629" y="1183497"/>
                  </a:lnTo>
                  <a:lnTo>
                    <a:pt x="2255289" y="1184873"/>
                  </a:lnTo>
                  <a:lnTo>
                    <a:pt x="2253726" y="1186478"/>
                  </a:lnTo>
                  <a:lnTo>
                    <a:pt x="2251939" y="1187396"/>
                  </a:lnTo>
                  <a:lnTo>
                    <a:pt x="2248589" y="1189460"/>
                  </a:lnTo>
                  <a:lnTo>
                    <a:pt x="2244792" y="1190837"/>
                  </a:lnTo>
                  <a:lnTo>
                    <a:pt x="2240772" y="1191983"/>
                  </a:lnTo>
                  <a:lnTo>
                    <a:pt x="2236528" y="1192213"/>
                  </a:lnTo>
                  <a:lnTo>
                    <a:pt x="2232508" y="1191983"/>
                  </a:lnTo>
                  <a:lnTo>
                    <a:pt x="2228265" y="1191066"/>
                  </a:lnTo>
                  <a:lnTo>
                    <a:pt x="2226255" y="1190378"/>
                  </a:lnTo>
                  <a:lnTo>
                    <a:pt x="2224245" y="1189460"/>
                  </a:lnTo>
                  <a:lnTo>
                    <a:pt x="2222235" y="1188772"/>
                  </a:lnTo>
                  <a:lnTo>
                    <a:pt x="2220225" y="1187396"/>
                  </a:lnTo>
                  <a:lnTo>
                    <a:pt x="2218438" y="1186020"/>
                  </a:lnTo>
                  <a:lnTo>
                    <a:pt x="2216205" y="1184414"/>
                  </a:lnTo>
                  <a:lnTo>
                    <a:pt x="2214418" y="1183038"/>
                  </a:lnTo>
                  <a:lnTo>
                    <a:pt x="2212855" y="1180973"/>
                  </a:lnTo>
                  <a:lnTo>
                    <a:pt x="2210398" y="1177762"/>
                  </a:lnTo>
                  <a:lnTo>
                    <a:pt x="2207941" y="1173863"/>
                  </a:lnTo>
                  <a:lnTo>
                    <a:pt x="2206601" y="1169964"/>
                  </a:lnTo>
                  <a:lnTo>
                    <a:pt x="2205484" y="1166064"/>
                  </a:lnTo>
                  <a:lnTo>
                    <a:pt x="2205038" y="1162165"/>
                  </a:lnTo>
                  <a:lnTo>
                    <a:pt x="2205261" y="1157807"/>
                  </a:lnTo>
                  <a:lnTo>
                    <a:pt x="2205708" y="1154137"/>
                  </a:lnTo>
                  <a:lnTo>
                    <a:pt x="2206601" y="1150238"/>
                  </a:lnTo>
                  <a:lnTo>
                    <a:pt x="2207941" y="1146797"/>
                  </a:lnTo>
                  <a:lnTo>
                    <a:pt x="2210175" y="1143356"/>
                  </a:lnTo>
                  <a:lnTo>
                    <a:pt x="2212631" y="1140145"/>
                  </a:lnTo>
                  <a:lnTo>
                    <a:pt x="2215535" y="1137393"/>
                  </a:lnTo>
                  <a:lnTo>
                    <a:pt x="2217321" y="1136475"/>
                  </a:lnTo>
                  <a:lnTo>
                    <a:pt x="2219108" y="1135328"/>
                  </a:lnTo>
                  <a:lnTo>
                    <a:pt x="2220895" y="1134640"/>
                  </a:lnTo>
                  <a:lnTo>
                    <a:pt x="2222905" y="1133723"/>
                  </a:lnTo>
                  <a:lnTo>
                    <a:pt x="2224915" y="1133035"/>
                  </a:lnTo>
                  <a:lnTo>
                    <a:pt x="2227372" y="1132576"/>
                  </a:lnTo>
                  <a:lnTo>
                    <a:pt x="2229605" y="1132117"/>
                  </a:lnTo>
                  <a:lnTo>
                    <a:pt x="2232285" y="1131888"/>
                  </a:lnTo>
                  <a:close/>
                  <a:moveTo>
                    <a:pt x="1658822" y="1131888"/>
                  </a:moveTo>
                  <a:lnTo>
                    <a:pt x="1662663" y="1132111"/>
                  </a:lnTo>
                  <a:lnTo>
                    <a:pt x="1666504" y="1133004"/>
                  </a:lnTo>
                  <a:lnTo>
                    <a:pt x="1669666" y="1134121"/>
                  </a:lnTo>
                  <a:lnTo>
                    <a:pt x="1672829" y="1135461"/>
                  </a:lnTo>
                  <a:lnTo>
                    <a:pt x="1675540" y="1137248"/>
                  </a:lnTo>
                  <a:lnTo>
                    <a:pt x="1677799" y="1139035"/>
                  </a:lnTo>
                  <a:lnTo>
                    <a:pt x="1680284" y="1141045"/>
                  </a:lnTo>
                  <a:lnTo>
                    <a:pt x="1682092" y="1143501"/>
                  </a:lnTo>
                  <a:lnTo>
                    <a:pt x="1683673" y="1145958"/>
                  </a:lnTo>
                  <a:lnTo>
                    <a:pt x="1684803" y="1148638"/>
                  </a:lnTo>
                  <a:lnTo>
                    <a:pt x="1685932" y="1151095"/>
                  </a:lnTo>
                  <a:lnTo>
                    <a:pt x="1686610" y="1153775"/>
                  </a:lnTo>
                  <a:lnTo>
                    <a:pt x="1687288" y="1156232"/>
                  </a:lnTo>
                  <a:lnTo>
                    <a:pt x="1687514" y="1158912"/>
                  </a:lnTo>
                  <a:lnTo>
                    <a:pt x="1687514" y="1161368"/>
                  </a:lnTo>
                  <a:lnTo>
                    <a:pt x="1687288" y="1164048"/>
                  </a:lnTo>
                  <a:lnTo>
                    <a:pt x="1686836" y="1166282"/>
                  </a:lnTo>
                  <a:lnTo>
                    <a:pt x="1686158" y="1168739"/>
                  </a:lnTo>
                  <a:lnTo>
                    <a:pt x="1685706" y="1170749"/>
                  </a:lnTo>
                  <a:lnTo>
                    <a:pt x="1684577" y="1172759"/>
                  </a:lnTo>
                  <a:lnTo>
                    <a:pt x="1683899" y="1174769"/>
                  </a:lnTo>
                  <a:lnTo>
                    <a:pt x="1682544" y="1176555"/>
                  </a:lnTo>
                  <a:lnTo>
                    <a:pt x="1681188" y="1178342"/>
                  </a:lnTo>
                  <a:lnTo>
                    <a:pt x="1679833" y="1180129"/>
                  </a:lnTo>
                  <a:lnTo>
                    <a:pt x="1676896" y="1183032"/>
                  </a:lnTo>
                  <a:lnTo>
                    <a:pt x="1673507" y="1185712"/>
                  </a:lnTo>
                  <a:lnTo>
                    <a:pt x="1669666" y="1187722"/>
                  </a:lnTo>
                  <a:lnTo>
                    <a:pt x="1665826" y="1189286"/>
                  </a:lnTo>
                  <a:lnTo>
                    <a:pt x="1661759" y="1189956"/>
                  </a:lnTo>
                  <a:lnTo>
                    <a:pt x="1657467" y="1190626"/>
                  </a:lnTo>
                  <a:lnTo>
                    <a:pt x="1653401" y="1190179"/>
                  </a:lnTo>
                  <a:lnTo>
                    <a:pt x="1651367" y="1189956"/>
                  </a:lnTo>
                  <a:lnTo>
                    <a:pt x="1649334" y="1189509"/>
                  </a:lnTo>
                  <a:lnTo>
                    <a:pt x="1647075" y="1189062"/>
                  </a:lnTo>
                  <a:lnTo>
                    <a:pt x="1645268" y="1188169"/>
                  </a:lnTo>
                  <a:lnTo>
                    <a:pt x="1643234" y="1187276"/>
                  </a:lnTo>
                  <a:lnTo>
                    <a:pt x="1641427" y="1186159"/>
                  </a:lnTo>
                  <a:lnTo>
                    <a:pt x="1639620" y="1184819"/>
                  </a:lnTo>
                  <a:lnTo>
                    <a:pt x="1638038" y="1183256"/>
                  </a:lnTo>
                  <a:lnTo>
                    <a:pt x="1636231" y="1181692"/>
                  </a:lnTo>
                  <a:lnTo>
                    <a:pt x="1634650" y="1179906"/>
                  </a:lnTo>
                  <a:lnTo>
                    <a:pt x="1632616" y="1176555"/>
                  </a:lnTo>
                  <a:lnTo>
                    <a:pt x="1630809" y="1172982"/>
                  </a:lnTo>
                  <a:lnTo>
                    <a:pt x="1629453" y="1169185"/>
                  </a:lnTo>
                  <a:lnTo>
                    <a:pt x="1629002" y="1165389"/>
                  </a:lnTo>
                  <a:lnTo>
                    <a:pt x="1628776" y="1161368"/>
                  </a:lnTo>
                  <a:lnTo>
                    <a:pt x="1629228" y="1157572"/>
                  </a:lnTo>
                  <a:lnTo>
                    <a:pt x="1629905" y="1153775"/>
                  </a:lnTo>
                  <a:lnTo>
                    <a:pt x="1631487" y="1149978"/>
                  </a:lnTo>
                  <a:lnTo>
                    <a:pt x="1633294" y="1146628"/>
                  </a:lnTo>
                  <a:lnTo>
                    <a:pt x="1635779" y="1143278"/>
                  </a:lnTo>
                  <a:lnTo>
                    <a:pt x="1638264" y="1140151"/>
                  </a:lnTo>
                  <a:lnTo>
                    <a:pt x="1641653" y="1137471"/>
                  </a:lnTo>
                  <a:lnTo>
                    <a:pt x="1645268" y="1135461"/>
                  </a:lnTo>
                  <a:lnTo>
                    <a:pt x="1647301" y="1134344"/>
                  </a:lnTo>
                  <a:lnTo>
                    <a:pt x="1649560" y="1133674"/>
                  </a:lnTo>
                  <a:lnTo>
                    <a:pt x="1651593" y="1133004"/>
                  </a:lnTo>
                  <a:lnTo>
                    <a:pt x="1653852" y="1132334"/>
                  </a:lnTo>
                  <a:lnTo>
                    <a:pt x="1656337" y="1132111"/>
                  </a:lnTo>
                  <a:lnTo>
                    <a:pt x="1658822" y="1131888"/>
                  </a:lnTo>
                  <a:close/>
                  <a:moveTo>
                    <a:pt x="110897" y="1131888"/>
                  </a:moveTo>
                  <a:lnTo>
                    <a:pt x="111126" y="1132560"/>
                  </a:lnTo>
                  <a:lnTo>
                    <a:pt x="111126" y="1133905"/>
                  </a:lnTo>
                  <a:lnTo>
                    <a:pt x="110667" y="1137493"/>
                  </a:lnTo>
                  <a:lnTo>
                    <a:pt x="109291" y="1142425"/>
                  </a:lnTo>
                  <a:lnTo>
                    <a:pt x="107916" y="1147805"/>
                  </a:lnTo>
                  <a:lnTo>
                    <a:pt x="104934" y="1157894"/>
                  </a:lnTo>
                  <a:lnTo>
                    <a:pt x="103100" y="1163050"/>
                  </a:lnTo>
                  <a:lnTo>
                    <a:pt x="100119" y="1171121"/>
                  </a:lnTo>
                  <a:lnTo>
                    <a:pt x="96679" y="1179865"/>
                  </a:lnTo>
                  <a:lnTo>
                    <a:pt x="95074" y="1183676"/>
                  </a:lnTo>
                  <a:lnTo>
                    <a:pt x="93469" y="1186815"/>
                  </a:lnTo>
                  <a:lnTo>
                    <a:pt x="92093" y="1189505"/>
                  </a:lnTo>
                  <a:lnTo>
                    <a:pt x="91176" y="1190626"/>
                  </a:lnTo>
                  <a:lnTo>
                    <a:pt x="90946" y="1190177"/>
                  </a:lnTo>
                  <a:lnTo>
                    <a:pt x="90488" y="1189505"/>
                  </a:lnTo>
                  <a:lnTo>
                    <a:pt x="90946" y="1187263"/>
                  </a:lnTo>
                  <a:lnTo>
                    <a:pt x="91176" y="1184348"/>
                  </a:lnTo>
                  <a:lnTo>
                    <a:pt x="92093" y="1180313"/>
                  </a:lnTo>
                  <a:lnTo>
                    <a:pt x="94845" y="1171345"/>
                  </a:lnTo>
                  <a:lnTo>
                    <a:pt x="98514" y="1161033"/>
                  </a:lnTo>
                  <a:lnTo>
                    <a:pt x="102183" y="1150720"/>
                  </a:lnTo>
                  <a:lnTo>
                    <a:pt x="105852" y="1141752"/>
                  </a:lnTo>
                  <a:lnTo>
                    <a:pt x="108833" y="1135026"/>
                  </a:lnTo>
                  <a:lnTo>
                    <a:pt x="110209" y="1132785"/>
                  </a:lnTo>
                  <a:lnTo>
                    <a:pt x="110897" y="1131888"/>
                  </a:lnTo>
                  <a:close/>
                  <a:moveTo>
                    <a:pt x="2040501" y="1130300"/>
                  </a:moveTo>
                  <a:lnTo>
                    <a:pt x="2044598" y="1130760"/>
                  </a:lnTo>
                  <a:lnTo>
                    <a:pt x="2048241" y="1131451"/>
                  </a:lnTo>
                  <a:lnTo>
                    <a:pt x="2051655" y="1132602"/>
                  </a:lnTo>
                  <a:lnTo>
                    <a:pt x="2055070" y="1134214"/>
                  </a:lnTo>
                  <a:lnTo>
                    <a:pt x="2058029" y="1136056"/>
                  </a:lnTo>
                  <a:lnTo>
                    <a:pt x="2060533" y="1137898"/>
                  </a:lnTo>
                  <a:lnTo>
                    <a:pt x="2062582" y="1139970"/>
                  </a:lnTo>
                  <a:lnTo>
                    <a:pt x="2064859" y="1142503"/>
                  </a:lnTo>
                  <a:lnTo>
                    <a:pt x="2066680" y="1145036"/>
                  </a:lnTo>
                  <a:lnTo>
                    <a:pt x="2068273" y="1147799"/>
                  </a:lnTo>
                  <a:lnTo>
                    <a:pt x="2069184" y="1150331"/>
                  </a:lnTo>
                  <a:lnTo>
                    <a:pt x="2070322" y="1153094"/>
                  </a:lnTo>
                  <a:lnTo>
                    <a:pt x="2071005" y="1155627"/>
                  </a:lnTo>
                  <a:lnTo>
                    <a:pt x="2071232" y="1158620"/>
                  </a:lnTo>
                  <a:lnTo>
                    <a:pt x="2071688" y="1161153"/>
                  </a:lnTo>
                  <a:lnTo>
                    <a:pt x="2071688" y="1163686"/>
                  </a:lnTo>
                  <a:lnTo>
                    <a:pt x="2071232" y="1165988"/>
                  </a:lnTo>
                  <a:lnTo>
                    <a:pt x="2071005" y="1168291"/>
                  </a:lnTo>
                  <a:lnTo>
                    <a:pt x="2070322" y="1170823"/>
                  </a:lnTo>
                  <a:lnTo>
                    <a:pt x="2069867" y="1172896"/>
                  </a:lnTo>
                  <a:lnTo>
                    <a:pt x="2068728" y="1174738"/>
                  </a:lnTo>
                  <a:lnTo>
                    <a:pt x="2067590" y="1176810"/>
                  </a:lnTo>
                  <a:lnTo>
                    <a:pt x="2066680" y="1178422"/>
                  </a:lnTo>
                  <a:lnTo>
                    <a:pt x="2065314" y="1180264"/>
                  </a:lnTo>
                  <a:lnTo>
                    <a:pt x="2063720" y="1181875"/>
                  </a:lnTo>
                  <a:lnTo>
                    <a:pt x="2062127" y="1183257"/>
                  </a:lnTo>
                  <a:lnTo>
                    <a:pt x="2058940" y="1186020"/>
                  </a:lnTo>
                  <a:lnTo>
                    <a:pt x="2055298" y="1188092"/>
                  </a:lnTo>
                  <a:lnTo>
                    <a:pt x="2051428" y="1189243"/>
                  </a:lnTo>
                  <a:lnTo>
                    <a:pt x="2047330" y="1190395"/>
                  </a:lnTo>
                  <a:lnTo>
                    <a:pt x="2043005" y="1190625"/>
                  </a:lnTo>
                  <a:lnTo>
                    <a:pt x="2038680" y="1190395"/>
                  </a:lnTo>
                  <a:lnTo>
                    <a:pt x="2034355" y="1189704"/>
                  </a:lnTo>
                  <a:lnTo>
                    <a:pt x="2032306" y="1189013"/>
                  </a:lnTo>
                  <a:lnTo>
                    <a:pt x="2030257" y="1188322"/>
                  </a:lnTo>
                  <a:lnTo>
                    <a:pt x="2027981" y="1187171"/>
                  </a:lnTo>
                  <a:lnTo>
                    <a:pt x="2026159" y="1186020"/>
                  </a:lnTo>
                  <a:lnTo>
                    <a:pt x="2024338" y="1184638"/>
                  </a:lnTo>
                  <a:lnTo>
                    <a:pt x="2022290" y="1183257"/>
                  </a:lnTo>
                  <a:lnTo>
                    <a:pt x="2020696" y="1181415"/>
                  </a:lnTo>
                  <a:lnTo>
                    <a:pt x="2018875" y="1179803"/>
                  </a:lnTo>
                  <a:lnTo>
                    <a:pt x="2016371" y="1176119"/>
                  </a:lnTo>
                  <a:lnTo>
                    <a:pt x="2014094" y="1172435"/>
                  </a:lnTo>
                  <a:lnTo>
                    <a:pt x="2012729" y="1168291"/>
                  </a:lnTo>
                  <a:lnTo>
                    <a:pt x="2011818" y="1164376"/>
                  </a:lnTo>
                  <a:lnTo>
                    <a:pt x="2011363" y="1160462"/>
                  </a:lnTo>
                  <a:lnTo>
                    <a:pt x="2011363" y="1156318"/>
                  </a:lnTo>
                  <a:lnTo>
                    <a:pt x="2012046" y="1152404"/>
                  </a:lnTo>
                  <a:lnTo>
                    <a:pt x="2013184" y="1148489"/>
                  </a:lnTo>
                  <a:lnTo>
                    <a:pt x="2015005" y="1145036"/>
                  </a:lnTo>
                  <a:lnTo>
                    <a:pt x="2017054" y="1141582"/>
                  </a:lnTo>
                  <a:lnTo>
                    <a:pt x="2019785" y="1138819"/>
                  </a:lnTo>
                  <a:lnTo>
                    <a:pt x="2022745" y="1136056"/>
                  </a:lnTo>
                  <a:lnTo>
                    <a:pt x="2024566" y="1134674"/>
                  </a:lnTo>
                  <a:lnTo>
                    <a:pt x="2026615" y="1133753"/>
                  </a:lnTo>
                  <a:lnTo>
                    <a:pt x="2028664" y="1132832"/>
                  </a:lnTo>
                  <a:lnTo>
                    <a:pt x="2030712" y="1132142"/>
                  </a:lnTo>
                  <a:lnTo>
                    <a:pt x="2032989" y="1131221"/>
                  </a:lnTo>
                  <a:lnTo>
                    <a:pt x="2035493" y="1130760"/>
                  </a:lnTo>
                  <a:lnTo>
                    <a:pt x="2037769" y="1130530"/>
                  </a:lnTo>
                  <a:lnTo>
                    <a:pt x="2040501" y="1130300"/>
                  </a:lnTo>
                  <a:close/>
                  <a:moveTo>
                    <a:pt x="1849094" y="1130300"/>
                  </a:moveTo>
                  <a:lnTo>
                    <a:pt x="1853452" y="1130531"/>
                  </a:lnTo>
                  <a:lnTo>
                    <a:pt x="1857122" y="1131224"/>
                  </a:lnTo>
                  <a:lnTo>
                    <a:pt x="1860563" y="1132611"/>
                  </a:lnTo>
                  <a:lnTo>
                    <a:pt x="1863774" y="1133998"/>
                  </a:lnTo>
                  <a:lnTo>
                    <a:pt x="1866527" y="1135847"/>
                  </a:lnTo>
                  <a:lnTo>
                    <a:pt x="1869279" y="1137696"/>
                  </a:lnTo>
                  <a:lnTo>
                    <a:pt x="1871343" y="1139776"/>
                  </a:lnTo>
                  <a:lnTo>
                    <a:pt x="1873408" y="1142087"/>
                  </a:lnTo>
                  <a:lnTo>
                    <a:pt x="1875013" y="1144861"/>
                  </a:lnTo>
                  <a:lnTo>
                    <a:pt x="1876390" y="1147635"/>
                  </a:lnTo>
                  <a:lnTo>
                    <a:pt x="1877766" y="1150177"/>
                  </a:lnTo>
                  <a:lnTo>
                    <a:pt x="1878454" y="1152951"/>
                  </a:lnTo>
                  <a:lnTo>
                    <a:pt x="1878913" y="1155493"/>
                  </a:lnTo>
                  <a:lnTo>
                    <a:pt x="1879601" y="1158267"/>
                  </a:lnTo>
                  <a:lnTo>
                    <a:pt x="1879601" y="1160809"/>
                  </a:lnTo>
                  <a:lnTo>
                    <a:pt x="1879601" y="1163583"/>
                  </a:lnTo>
                  <a:lnTo>
                    <a:pt x="1879371" y="1165894"/>
                  </a:lnTo>
                  <a:lnTo>
                    <a:pt x="1878683" y="1168205"/>
                  </a:lnTo>
                  <a:lnTo>
                    <a:pt x="1877995" y="1170516"/>
                  </a:lnTo>
                  <a:lnTo>
                    <a:pt x="1877078" y="1172597"/>
                  </a:lnTo>
                  <a:lnTo>
                    <a:pt x="1876390" y="1174677"/>
                  </a:lnTo>
                  <a:lnTo>
                    <a:pt x="1875013" y="1176526"/>
                  </a:lnTo>
                  <a:lnTo>
                    <a:pt x="1874096" y="1178375"/>
                  </a:lnTo>
                  <a:lnTo>
                    <a:pt x="1872720" y="1180224"/>
                  </a:lnTo>
                  <a:lnTo>
                    <a:pt x="1871114" y="1181842"/>
                  </a:lnTo>
                  <a:lnTo>
                    <a:pt x="1869508" y="1183229"/>
                  </a:lnTo>
                  <a:lnTo>
                    <a:pt x="1866068" y="1185771"/>
                  </a:lnTo>
                  <a:lnTo>
                    <a:pt x="1862398" y="1188082"/>
                  </a:lnTo>
                  <a:lnTo>
                    <a:pt x="1858498" y="1189238"/>
                  </a:lnTo>
                  <a:lnTo>
                    <a:pt x="1854140" y="1190394"/>
                  </a:lnTo>
                  <a:lnTo>
                    <a:pt x="1850012" y="1190625"/>
                  </a:lnTo>
                  <a:lnTo>
                    <a:pt x="1845654" y="1190625"/>
                  </a:lnTo>
                  <a:lnTo>
                    <a:pt x="1843589" y="1190162"/>
                  </a:lnTo>
                  <a:lnTo>
                    <a:pt x="1841525" y="1189931"/>
                  </a:lnTo>
                  <a:lnTo>
                    <a:pt x="1839461" y="1189007"/>
                  </a:lnTo>
                  <a:lnTo>
                    <a:pt x="1837396" y="1188313"/>
                  </a:lnTo>
                  <a:lnTo>
                    <a:pt x="1835102" y="1187158"/>
                  </a:lnTo>
                  <a:lnTo>
                    <a:pt x="1833267" y="1186233"/>
                  </a:lnTo>
                  <a:lnTo>
                    <a:pt x="1831432" y="1184846"/>
                  </a:lnTo>
                  <a:lnTo>
                    <a:pt x="1829598" y="1183229"/>
                  </a:lnTo>
                  <a:lnTo>
                    <a:pt x="1827763" y="1181611"/>
                  </a:lnTo>
                  <a:lnTo>
                    <a:pt x="1826157" y="1179762"/>
                  </a:lnTo>
                  <a:lnTo>
                    <a:pt x="1823863" y="1176295"/>
                  </a:lnTo>
                  <a:lnTo>
                    <a:pt x="1822028" y="1172597"/>
                  </a:lnTo>
                  <a:lnTo>
                    <a:pt x="1820423" y="1168436"/>
                  </a:lnTo>
                  <a:lnTo>
                    <a:pt x="1819505" y="1164507"/>
                  </a:lnTo>
                  <a:lnTo>
                    <a:pt x="1819276" y="1160578"/>
                  </a:lnTo>
                  <a:lnTo>
                    <a:pt x="1819505" y="1156649"/>
                  </a:lnTo>
                  <a:lnTo>
                    <a:pt x="1820423" y="1152488"/>
                  </a:lnTo>
                  <a:lnTo>
                    <a:pt x="1821799" y="1148790"/>
                  </a:lnTo>
                  <a:lnTo>
                    <a:pt x="1823634" y="1145092"/>
                  </a:lnTo>
                  <a:lnTo>
                    <a:pt x="1825928" y="1141625"/>
                  </a:lnTo>
                  <a:lnTo>
                    <a:pt x="1828680" y="1138852"/>
                  </a:lnTo>
                  <a:lnTo>
                    <a:pt x="1831662" y="1136078"/>
                  </a:lnTo>
                  <a:lnTo>
                    <a:pt x="1833497" y="1134691"/>
                  </a:lnTo>
                  <a:lnTo>
                    <a:pt x="1835332" y="1133767"/>
                  </a:lnTo>
                  <a:lnTo>
                    <a:pt x="1837626" y="1132842"/>
                  </a:lnTo>
                  <a:lnTo>
                    <a:pt x="1839690" y="1132149"/>
                  </a:lnTo>
                  <a:lnTo>
                    <a:pt x="1841984" y="1131224"/>
                  </a:lnTo>
                  <a:lnTo>
                    <a:pt x="1844048" y="1130762"/>
                  </a:lnTo>
                  <a:lnTo>
                    <a:pt x="1846800" y="1130531"/>
                  </a:lnTo>
                  <a:lnTo>
                    <a:pt x="1849094" y="1130300"/>
                  </a:lnTo>
                  <a:close/>
                  <a:moveTo>
                    <a:pt x="136557" y="1125538"/>
                  </a:moveTo>
                  <a:lnTo>
                    <a:pt x="137002" y="1125761"/>
                  </a:lnTo>
                  <a:lnTo>
                    <a:pt x="137668" y="1126654"/>
                  </a:lnTo>
                  <a:lnTo>
                    <a:pt x="138113" y="1127548"/>
                  </a:lnTo>
                  <a:lnTo>
                    <a:pt x="138113" y="1128888"/>
                  </a:lnTo>
                  <a:lnTo>
                    <a:pt x="138113" y="1132238"/>
                  </a:lnTo>
                  <a:lnTo>
                    <a:pt x="137668" y="1136705"/>
                  </a:lnTo>
                  <a:lnTo>
                    <a:pt x="136557" y="1141618"/>
                  </a:lnTo>
                  <a:lnTo>
                    <a:pt x="135224" y="1146755"/>
                  </a:lnTo>
                  <a:lnTo>
                    <a:pt x="133668" y="1151892"/>
                  </a:lnTo>
                  <a:lnTo>
                    <a:pt x="132334" y="1156805"/>
                  </a:lnTo>
                  <a:lnTo>
                    <a:pt x="129667" y="1163282"/>
                  </a:lnTo>
                  <a:lnTo>
                    <a:pt x="127223" y="1169312"/>
                  </a:lnTo>
                  <a:lnTo>
                    <a:pt x="124778" y="1174449"/>
                  </a:lnTo>
                  <a:lnTo>
                    <a:pt x="122555" y="1178916"/>
                  </a:lnTo>
                  <a:lnTo>
                    <a:pt x="120555" y="1181819"/>
                  </a:lnTo>
                  <a:lnTo>
                    <a:pt x="119444" y="1182936"/>
                  </a:lnTo>
                  <a:lnTo>
                    <a:pt x="118777" y="1183606"/>
                  </a:lnTo>
                  <a:lnTo>
                    <a:pt x="117888" y="1184276"/>
                  </a:lnTo>
                  <a:lnTo>
                    <a:pt x="117444" y="1184276"/>
                  </a:lnTo>
                  <a:lnTo>
                    <a:pt x="116555" y="1184052"/>
                  </a:lnTo>
                  <a:lnTo>
                    <a:pt x="116332" y="1183159"/>
                  </a:lnTo>
                  <a:lnTo>
                    <a:pt x="115888" y="1181372"/>
                  </a:lnTo>
                  <a:lnTo>
                    <a:pt x="116110" y="1178916"/>
                  </a:lnTo>
                  <a:lnTo>
                    <a:pt x="116332" y="1175566"/>
                  </a:lnTo>
                  <a:lnTo>
                    <a:pt x="117221" y="1171545"/>
                  </a:lnTo>
                  <a:lnTo>
                    <a:pt x="118110" y="1167302"/>
                  </a:lnTo>
                  <a:lnTo>
                    <a:pt x="119222" y="1162612"/>
                  </a:lnTo>
                  <a:lnTo>
                    <a:pt x="122333" y="1153008"/>
                  </a:lnTo>
                  <a:lnTo>
                    <a:pt x="125889" y="1143628"/>
                  </a:lnTo>
                  <a:lnTo>
                    <a:pt x="127667" y="1138938"/>
                  </a:lnTo>
                  <a:lnTo>
                    <a:pt x="129445" y="1135141"/>
                  </a:lnTo>
                  <a:lnTo>
                    <a:pt x="131445" y="1131791"/>
                  </a:lnTo>
                  <a:lnTo>
                    <a:pt x="133223" y="1128888"/>
                  </a:lnTo>
                  <a:lnTo>
                    <a:pt x="134779" y="1126878"/>
                  </a:lnTo>
                  <a:lnTo>
                    <a:pt x="135890" y="1125984"/>
                  </a:lnTo>
                  <a:lnTo>
                    <a:pt x="136557" y="1125538"/>
                  </a:lnTo>
                  <a:close/>
                  <a:moveTo>
                    <a:pt x="186580" y="1117601"/>
                  </a:moveTo>
                  <a:lnTo>
                    <a:pt x="187964" y="1117831"/>
                  </a:lnTo>
                  <a:lnTo>
                    <a:pt x="188656" y="1118522"/>
                  </a:lnTo>
                  <a:lnTo>
                    <a:pt x="189578" y="1119443"/>
                  </a:lnTo>
                  <a:lnTo>
                    <a:pt x="190040" y="1120824"/>
                  </a:lnTo>
                  <a:lnTo>
                    <a:pt x="190270" y="1122436"/>
                  </a:lnTo>
                  <a:lnTo>
                    <a:pt x="190501" y="1124278"/>
                  </a:lnTo>
                  <a:lnTo>
                    <a:pt x="190501" y="1128883"/>
                  </a:lnTo>
                  <a:lnTo>
                    <a:pt x="190040" y="1133718"/>
                  </a:lnTo>
                  <a:lnTo>
                    <a:pt x="188886" y="1139244"/>
                  </a:lnTo>
                  <a:lnTo>
                    <a:pt x="187502" y="1144540"/>
                  </a:lnTo>
                  <a:lnTo>
                    <a:pt x="185888" y="1149375"/>
                  </a:lnTo>
                  <a:lnTo>
                    <a:pt x="183120" y="1156743"/>
                  </a:lnTo>
                  <a:lnTo>
                    <a:pt x="180121" y="1162960"/>
                  </a:lnTo>
                  <a:lnTo>
                    <a:pt x="177122" y="1168486"/>
                  </a:lnTo>
                  <a:lnTo>
                    <a:pt x="173893" y="1172860"/>
                  </a:lnTo>
                  <a:lnTo>
                    <a:pt x="172509" y="1174702"/>
                  </a:lnTo>
                  <a:lnTo>
                    <a:pt x="170894" y="1176084"/>
                  </a:lnTo>
                  <a:lnTo>
                    <a:pt x="169510" y="1177005"/>
                  </a:lnTo>
                  <a:lnTo>
                    <a:pt x="168588" y="1177696"/>
                  </a:lnTo>
                  <a:lnTo>
                    <a:pt x="167204" y="1177926"/>
                  </a:lnTo>
                  <a:lnTo>
                    <a:pt x="166050" y="1177696"/>
                  </a:lnTo>
                  <a:lnTo>
                    <a:pt x="165358" y="1176775"/>
                  </a:lnTo>
                  <a:lnTo>
                    <a:pt x="164436" y="1175623"/>
                  </a:lnTo>
                  <a:lnTo>
                    <a:pt x="163974" y="1174702"/>
                  </a:lnTo>
                  <a:lnTo>
                    <a:pt x="163744" y="1173321"/>
                  </a:lnTo>
                  <a:lnTo>
                    <a:pt x="163513" y="1170328"/>
                  </a:lnTo>
                  <a:lnTo>
                    <a:pt x="163513" y="1166644"/>
                  </a:lnTo>
                  <a:lnTo>
                    <a:pt x="163974" y="1162729"/>
                  </a:lnTo>
                  <a:lnTo>
                    <a:pt x="164897" y="1158124"/>
                  </a:lnTo>
                  <a:lnTo>
                    <a:pt x="165820" y="1153750"/>
                  </a:lnTo>
                  <a:lnTo>
                    <a:pt x="167204" y="1148914"/>
                  </a:lnTo>
                  <a:lnTo>
                    <a:pt x="168818" y="1143849"/>
                  </a:lnTo>
                  <a:lnTo>
                    <a:pt x="170664" y="1139244"/>
                  </a:lnTo>
                  <a:lnTo>
                    <a:pt x="172740" y="1134639"/>
                  </a:lnTo>
                  <a:lnTo>
                    <a:pt x="174816" y="1130495"/>
                  </a:lnTo>
                  <a:lnTo>
                    <a:pt x="177122" y="1126580"/>
                  </a:lnTo>
                  <a:lnTo>
                    <a:pt x="179429" y="1123127"/>
                  </a:lnTo>
                  <a:lnTo>
                    <a:pt x="181736" y="1120594"/>
                  </a:lnTo>
                  <a:lnTo>
                    <a:pt x="183120" y="1119443"/>
                  </a:lnTo>
                  <a:lnTo>
                    <a:pt x="184273" y="1118752"/>
                  </a:lnTo>
                  <a:lnTo>
                    <a:pt x="185426" y="1117831"/>
                  </a:lnTo>
                  <a:lnTo>
                    <a:pt x="186580" y="1117601"/>
                  </a:lnTo>
                  <a:close/>
                  <a:moveTo>
                    <a:pt x="258211" y="1111251"/>
                  </a:moveTo>
                  <a:lnTo>
                    <a:pt x="260051" y="1111475"/>
                  </a:lnTo>
                  <a:lnTo>
                    <a:pt x="261432" y="1112372"/>
                  </a:lnTo>
                  <a:lnTo>
                    <a:pt x="262352" y="1113044"/>
                  </a:lnTo>
                  <a:lnTo>
                    <a:pt x="263502" y="1114389"/>
                  </a:lnTo>
                  <a:lnTo>
                    <a:pt x="264423" y="1116183"/>
                  </a:lnTo>
                  <a:lnTo>
                    <a:pt x="264883" y="1117976"/>
                  </a:lnTo>
                  <a:lnTo>
                    <a:pt x="265113" y="1119994"/>
                  </a:lnTo>
                  <a:lnTo>
                    <a:pt x="265113" y="1122012"/>
                  </a:lnTo>
                  <a:lnTo>
                    <a:pt x="265113" y="1126944"/>
                  </a:lnTo>
                  <a:lnTo>
                    <a:pt x="264423" y="1132100"/>
                  </a:lnTo>
                  <a:lnTo>
                    <a:pt x="263042" y="1137257"/>
                  </a:lnTo>
                  <a:lnTo>
                    <a:pt x="261432" y="1142413"/>
                  </a:lnTo>
                  <a:lnTo>
                    <a:pt x="260051" y="1146225"/>
                  </a:lnTo>
                  <a:lnTo>
                    <a:pt x="258441" y="1149812"/>
                  </a:lnTo>
                  <a:lnTo>
                    <a:pt x="256830" y="1153399"/>
                  </a:lnTo>
                  <a:lnTo>
                    <a:pt x="254990" y="1156537"/>
                  </a:lnTo>
                  <a:lnTo>
                    <a:pt x="253149" y="1159228"/>
                  </a:lnTo>
                  <a:lnTo>
                    <a:pt x="251309" y="1161918"/>
                  </a:lnTo>
                  <a:lnTo>
                    <a:pt x="249468" y="1163936"/>
                  </a:lnTo>
                  <a:lnTo>
                    <a:pt x="247397" y="1165953"/>
                  </a:lnTo>
                  <a:lnTo>
                    <a:pt x="245557" y="1167523"/>
                  </a:lnTo>
                  <a:lnTo>
                    <a:pt x="243716" y="1168868"/>
                  </a:lnTo>
                  <a:lnTo>
                    <a:pt x="242106" y="1169540"/>
                  </a:lnTo>
                  <a:lnTo>
                    <a:pt x="240265" y="1169989"/>
                  </a:lnTo>
                  <a:lnTo>
                    <a:pt x="238885" y="1169989"/>
                  </a:lnTo>
                  <a:lnTo>
                    <a:pt x="237274" y="1169316"/>
                  </a:lnTo>
                  <a:lnTo>
                    <a:pt x="235894" y="1168419"/>
                  </a:lnTo>
                  <a:lnTo>
                    <a:pt x="234973" y="1166850"/>
                  </a:lnTo>
                  <a:lnTo>
                    <a:pt x="234283" y="1165505"/>
                  </a:lnTo>
                  <a:lnTo>
                    <a:pt x="233823" y="1164160"/>
                  </a:lnTo>
                  <a:lnTo>
                    <a:pt x="233363" y="1161021"/>
                  </a:lnTo>
                  <a:lnTo>
                    <a:pt x="233363" y="1157434"/>
                  </a:lnTo>
                  <a:lnTo>
                    <a:pt x="233593" y="1153399"/>
                  </a:lnTo>
                  <a:lnTo>
                    <a:pt x="234283" y="1148915"/>
                  </a:lnTo>
                  <a:lnTo>
                    <a:pt x="235203" y="1144655"/>
                  </a:lnTo>
                  <a:lnTo>
                    <a:pt x="236814" y="1140171"/>
                  </a:lnTo>
                  <a:lnTo>
                    <a:pt x="238424" y="1135463"/>
                  </a:lnTo>
                  <a:lnTo>
                    <a:pt x="240265" y="1131204"/>
                  </a:lnTo>
                  <a:lnTo>
                    <a:pt x="242336" y="1126720"/>
                  </a:lnTo>
                  <a:lnTo>
                    <a:pt x="244636" y="1122909"/>
                  </a:lnTo>
                  <a:lnTo>
                    <a:pt x="247167" y="1119546"/>
                  </a:lnTo>
                  <a:lnTo>
                    <a:pt x="249698" y="1116407"/>
                  </a:lnTo>
                  <a:lnTo>
                    <a:pt x="252689" y="1114165"/>
                  </a:lnTo>
                  <a:lnTo>
                    <a:pt x="254069" y="1113044"/>
                  </a:lnTo>
                  <a:lnTo>
                    <a:pt x="255680" y="1112372"/>
                  </a:lnTo>
                  <a:lnTo>
                    <a:pt x="256830" y="1111699"/>
                  </a:lnTo>
                  <a:lnTo>
                    <a:pt x="258211" y="1111251"/>
                  </a:lnTo>
                  <a:close/>
                  <a:moveTo>
                    <a:pt x="350889" y="1104901"/>
                  </a:moveTo>
                  <a:lnTo>
                    <a:pt x="352969" y="1105126"/>
                  </a:lnTo>
                  <a:lnTo>
                    <a:pt x="354587" y="1106026"/>
                  </a:lnTo>
                  <a:lnTo>
                    <a:pt x="356204" y="1106701"/>
                  </a:lnTo>
                  <a:lnTo>
                    <a:pt x="357360" y="1108276"/>
                  </a:lnTo>
                  <a:lnTo>
                    <a:pt x="358515" y="1109852"/>
                  </a:lnTo>
                  <a:lnTo>
                    <a:pt x="359208" y="1111652"/>
                  </a:lnTo>
                  <a:lnTo>
                    <a:pt x="359902" y="1113678"/>
                  </a:lnTo>
                  <a:lnTo>
                    <a:pt x="360133" y="1115928"/>
                  </a:lnTo>
                  <a:lnTo>
                    <a:pt x="360364" y="1118179"/>
                  </a:lnTo>
                  <a:lnTo>
                    <a:pt x="360364" y="1120879"/>
                  </a:lnTo>
                  <a:lnTo>
                    <a:pt x="359902" y="1126055"/>
                  </a:lnTo>
                  <a:lnTo>
                    <a:pt x="358746" y="1131232"/>
                  </a:lnTo>
                  <a:lnTo>
                    <a:pt x="357360" y="1136183"/>
                  </a:lnTo>
                  <a:lnTo>
                    <a:pt x="355742" y="1140234"/>
                  </a:lnTo>
                  <a:lnTo>
                    <a:pt x="353893" y="1144059"/>
                  </a:lnTo>
                  <a:lnTo>
                    <a:pt x="352044" y="1147435"/>
                  </a:lnTo>
                  <a:lnTo>
                    <a:pt x="350196" y="1150811"/>
                  </a:lnTo>
                  <a:lnTo>
                    <a:pt x="348116" y="1153737"/>
                  </a:lnTo>
                  <a:lnTo>
                    <a:pt x="345805" y="1156212"/>
                  </a:lnTo>
                  <a:lnTo>
                    <a:pt x="343494" y="1158463"/>
                  </a:lnTo>
                  <a:lnTo>
                    <a:pt x="341183" y="1160488"/>
                  </a:lnTo>
                  <a:lnTo>
                    <a:pt x="339103" y="1161838"/>
                  </a:lnTo>
                  <a:lnTo>
                    <a:pt x="337023" y="1162739"/>
                  </a:lnTo>
                  <a:lnTo>
                    <a:pt x="334712" y="1163639"/>
                  </a:lnTo>
                  <a:lnTo>
                    <a:pt x="332632" y="1163639"/>
                  </a:lnTo>
                  <a:lnTo>
                    <a:pt x="330784" y="1163189"/>
                  </a:lnTo>
                  <a:lnTo>
                    <a:pt x="328935" y="1162514"/>
                  </a:lnTo>
                  <a:lnTo>
                    <a:pt x="327317" y="1160938"/>
                  </a:lnTo>
                  <a:lnTo>
                    <a:pt x="325931" y="1159138"/>
                  </a:lnTo>
                  <a:lnTo>
                    <a:pt x="325469" y="1157787"/>
                  </a:lnTo>
                  <a:lnTo>
                    <a:pt x="325006" y="1156212"/>
                  </a:lnTo>
                  <a:lnTo>
                    <a:pt x="324082" y="1152836"/>
                  </a:lnTo>
                  <a:lnTo>
                    <a:pt x="323851" y="1149236"/>
                  </a:lnTo>
                  <a:lnTo>
                    <a:pt x="324082" y="1145185"/>
                  </a:lnTo>
                  <a:lnTo>
                    <a:pt x="325006" y="1140909"/>
                  </a:lnTo>
                  <a:lnTo>
                    <a:pt x="325700" y="1136633"/>
                  </a:lnTo>
                  <a:lnTo>
                    <a:pt x="327086" y="1132132"/>
                  </a:lnTo>
                  <a:lnTo>
                    <a:pt x="328935" y="1127856"/>
                  </a:lnTo>
                  <a:lnTo>
                    <a:pt x="330784" y="1123580"/>
                  </a:lnTo>
                  <a:lnTo>
                    <a:pt x="333326" y="1119529"/>
                  </a:lnTo>
                  <a:lnTo>
                    <a:pt x="335637" y="1115928"/>
                  </a:lnTo>
                  <a:lnTo>
                    <a:pt x="338179" y="1112552"/>
                  </a:lnTo>
                  <a:lnTo>
                    <a:pt x="341183" y="1109627"/>
                  </a:lnTo>
                  <a:lnTo>
                    <a:pt x="344418" y="1107601"/>
                  </a:lnTo>
                  <a:lnTo>
                    <a:pt x="346036" y="1106476"/>
                  </a:lnTo>
                  <a:lnTo>
                    <a:pt x="347654" y="1105801"/>
                  </a:lnTo>
                  <a:lnTo>
                    <a:pt x="349271" y="1105126"/>
                  </a:lnTo>
                  <a:lnTo>
                    <a:pt x="350889" y="1104901"/>
                  </a:lnTo>
                  <a:close/>
                  <a:moveTo>
                    <a:pt x="459696" y="1098551"/>
                  </a:moveTo>
                  <a:lnTo>
                    <a:pt x="461964" y="1098777"/>
                  </a:lnTo>
                  <a:lnTo>
                    <a:pt x="464232" y="1099228"/>
                  </a:lnTo>
                  <a:lnTo>
                    <a:pt x="465592" y="1100358"/>
                  </a:lnTo>
                  <a:lnTo>
                    <a:pt x="467180" y="1101714"/>
                  </a:lnTo>
                  <a:lnTo>
                    <a:pt x="468541" y="1103521"/>
                  </a:lnTo>
                  <a:lnTo>
                    <a:pt x="469675" y="1105328"/>
                  </a:lnTo>
                  <a:lnTo>
                    <a:pt x="470355" y="1107361"/>
                  </a:lnTo>
                  <a:lnTo>
                    <a:pt x="470809" y="1109395"/>
                  </a:lnTo>
                  <a:lnTo>
                    <a:pt x="471489" y="1112106"/>
                  </a:lnTo>
                  <a:lnTo>
                    <a:pt x="471489" y="1114365"/>
                  </a:lnTo>
                  <a:lnTo>
                    <a:pt x="471489" y="1117076"/>
                  </a:lnTo>
                  <a:lnTo>
                    <a:pt x="471262" y="1119561"/>
                  </a:lnTo>
                  <a:lnTo>
                    <a:pt x="470355" y="1124757"/>
                  </a:lnTo>
                  <a:lnTo>
                    <a:pt x="468994" y="1129727"/>
                  </a:lnTo>
                  <a:lnTo>
                    <a:pt x="467407" y="1134245"/>
                  </a:lnTo>
                  <a:lnTo>
                    <a:pt x="465592" y="1138086"/>
                  </a:lnTo>
                  <a:lnTo>
                    <a:pt x="463778" y="1141927"/>
                  </a:lnTo>
                  <a:lnTo>
                    <a:pt x="461510" y="1145315"/>
                  </a:lnTo>
                  <a:lnTo>
                    <a:pt x="459242" y="1148252"/>
                  </a:lnTo>
                  <a:lnTo>
                    <a:pt x="456521" y="1150737"/>
                  </a:lnTo>
                  <a:lnTo>
                    <a:pt x="454253" y="1153222"/>
                  </a:lnTo>
                  <a:lnTo>
                    <a:pt x="451531" y="1155030"/>
                  </a:lnTo>
                  <a:lnTo>
                    <a:pt x="449037" y="1156385"/>
                  </a:lnTo>
                  <a:lnTo>
                    <a:pt x="446315" y="1157063"/>
                  </a:lnTo>
                  <a:lnTo>
                    <a:pt x="444047" y="1157289"/>
                  </a:lnTo>
                  <a:lnTo>
                    <a:pt x="441553" y="1157289"/>
                  </a:lnTo>
                  <a:lnTo>
                    <a:pt x="439285" y="1156611"/>
                  </a:lnTo>
                  <a:lnTo>
                    <a:pt x="437471" y="1155481"/>
                  </a:lnTo>
                  <a:lnTo>
                    <a:pt x="435656" y="1153448"/>
                  </a:lnTo>
                  <a:lnTo>
                    <a:pt x="434069" y="1150963"/>
                  </a:lnTo>
                  <a:lnTo>
                    <a:pt x="433388" y="1149608"/>
                  </a:lnTo>
                  <a:lnTo>
                    <a:pt x="432708" y="1148026"/>
                  </a:lnTo>
                  <a:lnTo>
                    <a:pt x="432028" y="1144637"/>
                  </a:lnTo>
                  <a:lnTo>
                    <a:pt x="431801" y="1140571"/>
                  </a:lnTo>
                  <a:lnTo>
                    <a:pt x="432028" y="1136730"/>
                  </a:lnTo>
                  <a:lnTo>
                    <a:pt x="432481" y="1132664"/>
                  </a:lnTo>
                  <a:lnTo>
                    <a:pt x="433615" y="1128146"/>
                  </a:lnTo>
                  <a:lnTo>
                    <a:pt x="434976" y="1124079"/>
                  </a:lnTo>
                  <a:lnTo>
                    <a:pt x="436790" y="1119787"/>
                  </a:lnTo>
                  <a:lnTo>
                    <a:pt x="438605" y="1115946"/>
                  </a:lnTo>
                  <a:lnTo>
                    <a:pt x="440872" y="1112106"/>
                  </a:lnTo>
                  <a:lnTo>
                    <a:pt x="443594" y="1108717"/>
                  </a:lnTo>
                  <a:lnTo>
                    <a:pt x="446315" y="1105554"/>
                  </a:lnTo>
                  <a:lnTo>
                    <a:pt x="449490" y="1102843"/>
                  </a:lnTo>
                  <a:lnTo>
                    <a:pt x="452665" y="1100810"/>
                  </a:lnTo>
                  <a:lnTo>
                    <a:pt x="454253" y="1100132"/>
                  </a:lnTo>
                  <a:lnTo>
                    <a:pt x="456067" y="1099228"/>
                  </a:lnTo>
                  <a:lnTo>
                    <a:pt x="457882" y="1098777"/>
                  </a:lnTo>
                  <a:lnTo>
                    <a:pt x="459696" y="1098551"/>
                  </a:lnTo>
                  <a:close/>
                  <a:moveTo>
                    <a:pt x="722352" y="1087438"/>
                  </a:moveTo>
                  <a:lnTo>
                    <a:pt x="725605" y="1087670"/>
                  </a:lnTo>
                  <a:lnTo>
                    <a:pt x="728160" y="1088366"/>
                  </a:lnTo>
                  <a:lnTo>
                    <a:pt x="730716" y="1089526"/>
                  </a:lnTo>
                  <a:lnTo>
                    <a:pt x="732806" y="1090918"/>
                  </a:lnTo>
                  <a:lnTo>
                    <a:pt x="734433" y="1092542"/>
                  </a:lnTo>
                  <a:lnTo>
                    <a:pt x="736059" y="1094398"/>
                  </a:lnTo>
                  <a:lnTo>
                    <a:pt x="737453" y="1096487"/>
                  </a:lnTo>
                  <a:lnTo>
                    <a:pt x="738150" y="1098807"/>
                  </a:lnTo>
                  <a:lnTo>
                    <a:pt x="739079" y="1101359"/>
                  </a:lnTo>
                  <a:lnTo>
                    <a:pt x="739544" y="1103911"/>
                  </a:lnTo>
                  <a:lnTo>
                    <a:pt x="739776" y="1106463"/>
                  </a:lnTo>
                  <a:lnTo>
                    <a:pt x="739776" y="1109248"/>
                  </a:lnTo>
                  <a:lnTo>
                    <a:pt x="739776" y="1112032"/>
                  </a:lnTo>
                  <a:lnTo>
                    <a:pt x="739544" y="1114584"/>
                  </a:lnTo>
                  <a:lnTo>
                    <a:pt x="739079" y="1117136"/>
                  </a:lnTo>
                  <a:lnTo>
                    <a:pt x="738382" y="1119688"/>
                  </a:lnTo>
                  <a:lnTo>
                    <a:pt x="736756" y="1124329"/>
                  </a:lnTo>
                  <a:lnTo>
                    <a:pt x="734897" y="1128505"/>
                  </a:lnTo>
                  <a:lnTo>
                    <a:pt x="732574" y="1132449"/>
                  </a:lnTo>
                  <a:lnTo>
                    <a:pt x="729786" y="1135930"/>
                  </a:lnTo>
                  <a:lnTo>
                    <a:pt x="727231" y="1139178"/>
                  </a:lnTo>
                  <a:lnTo>
                    <a:pt x="723978" y="1141962"/>
                  </a:lnTo>
                  <a:lnTo>
                    <a:pt x="720958" y="1144050"/>
                  </a:lnTo>
                  <a:lnTo>
                    <a:pt x="717938" y="1145907"/>
                  </a:lnTo>
                  <a:lnTo>
                    <a:pt x="714686" y="1147067"/>
                  </a:lnTo>
                  <a:lnTo>
                    <a:pt x="711201" y="1147763"/>
                  </a:lnTo>
                  <a:lnTo>
                    <a:pt x="708181" y="1147763"/>
                  </a:lnTo>
                  <a:lnTo>
                    <a:pt x="704928" y="1147299"/>
                  </a:lnTo>
                  <a:lnTo>
                    <a:pt x="703767" y="1147067"/>
                  </a:lnTo>
                  <a:lnTo>
                    <a:pt x="702141" y="1146139"/>
                  </a:lnTo>
                  <a:lnTo>
                    <a:pt x="700747" y="1145675"/>
                  </a:lnTo>
                  <a:lnTo>
                    <a:pt x="699353" y="1144514"/>
                  </a:lnTo>
                  <a:lnTo>
                    <a:pt x="698191" y="1143586"/>
                  </a:lnTo>
                  <a:lnTo>
                    <a:pt x="697030" y="1142194"/>
                  </a:lnTo>
                  <a:lnTo>
                    <a:pt x="695868" y="1140802"/>
                  </a:lnTo>
                  <a:lnTo>
                    <a:pt x="695171" y="1139178"/>
                  </a:lnTo>
                  <a:lnTo>
                    <a:pt x="694242" y="1137554"/>
                  </a:lnTo>
                  <a:lnTo>
                    <a:pt x="693545" y="1135930"/>
                  </a:lnTo>
                  <a:lnTo>
                    <a:pt x="692383" y="1132217"/>
                  </a:lnTo>
                  <a:lnTo>
                    <a:pt x="692151" y="1128273"/>
                  </a:lnTo>
                  <a:lnTo>
                    <a:pt x="692151" y="1124329"/>
                  </a:lnTo>
                  <a:lnTo>
                    <a:pt x="692383" y="1120152"/>
                  </a:lnTo>
                  <a:lnTo>
                    <a:pt x="693545" y="1115976"/>
                  </a:lnTo>
                  <a:lnTo>
                    <a:pt x="694939" y="1111800"/>
                  </a:lnTo>
                  <a:lnTo>
                    <a:pt x="696797" y="1107623"/>
                  </a:lnTo>
                  <a:lnTo>
                    <a:pt x="698888" y="1103911"/>
                  </a:lnTo>
                  <a:lnTo>
                    <a:pt x="701211" y="1100199"/>
                  </a:lnTo>
                  <a:lnTo>
                    <a:pt x="704231" y="1096951"/>
                  </a:lnTo>
                  <a:lnTo>
                    <a:pt x="707019" y="1094166"/>
                  </a:lnTo>
                  <a:lnTo>
                    <a:pt x="710504" y="1091382"/>
                  </a:lnTo>
                  <a:lnTo>
                    <a:pt x="714453" y="1089526"/>
                  </a:lnTo>
                  <a:lnTo>
                    <a:pt x="716312" y="1088830"/>
                  </a:lnTo>
                  <a:lnTo>
                    <a:pt x="718403" y="1088134"/>
                  </a:lnTo>
                  <a:lnTo>
                    <a:pt x="720261" y="1087670"/>
                  </a:lnTo>
                  <a:lnTo>
                    <a:pt x="722352" y="1087438"/>
                  </a:lnTo>
                  <a:close/>
                  <a:moveTo>
                    <a:pt x="872087" y="1084263"/>
                  </a:moveTo>
                  <a:lnTo>
                    <a:pt x="875320" y="1084490"/>
                  </a:lnTo>
                  <a:lnTo>
                    <a:pt x="878552" y="1085397"/>
                  </a:lnTo>
                  <a:lnTo>
                    <a:pt x="881092" y="1086304"/>
                  </a:lnTo>
                  <a:lnTo>
                    <a:pt x="883401" y="1087665"/>
                  </a:lnTo>
                  <a:lnTo>
                    <a:pt x="885480" y="1089252"/>
                  </a:lnTo>
                  <a:lnTo>
                    <a:pt x="887096" y="1091293"/>
                  </a:lnTo>
                  <a:lnTo>
                    <a:pt x="888712" y="1093561"/>
                  </a:lnTo>
                  <a:lnTo>
                    <a:pt x="889636" y="1095602"/>
                  </a:lnTo>
                  <a:lnTo>
                    <a:pt x="890790" y="1097870"/>
                  </a:lnTo>
                  <a:lnTo>
                    <a:pt x="891252" y="1100591"/>
                  </a:lnTo>
                  <a:lnTo>
                    <a:pt x="891714" y="1103086"/>
                  </a:lnTo>
                  <a:lnTo>
                    <a:pt x="892176" y="1105808"/>
                  </a:lnTo>
                  <a:lnTo>
                    <a:pt x="892176" y="1108302"/>
                  </a:lnTo>
                  <a:lnTo>
                    <a:pt x="891714" y="1111024"/>
                  </a:lnTo>
                  <a:lnTo>
                    <a:pt x="891252" y="1113518"/>
                  </a:lnTo>
                  <a:lnTo>
                    <a:pt x="890790" y="1116013"/>
                  </a:lnTo>
                  <a:lnTo>
                    <a:pt x="889405" y="1120322"/>
                  </a:lnTo>
                  <a:lnTo>
                    <a:pt x="887558" y="1124631"/>
                  </a:lnTo>
                  <a:lnTo>
                    <a:pt x="885249" y="1128260"/>
                  </a:lnTo>
                  <a:lnTo>
                    <a:pt x="882478" y="1131661"/>
                  </a:lnTo>
                  <a:lnTo>
                    <a:pt x="879707" y="1134610"/>
                  </a:lnTo>
                  <a:lnTo>
                    <a:pt x="876474" y="1137331"/>
                  </a:lnTo>
                  <a:lnTo>
                    <a:pt x="873241" y="1139372"/>
                  </a:lnTo>
                  <a:lnTo>
                    <a:pt x="869778" y="1140960"/>
                  </a:lnTo>
                  <a:lnTo>
                    <a:pt x="866314" y="1142320"/>
                  </a:lnTo>
                  <a:lnTo>
                    <a:pt x="862850" y="1143001"/>
                  </a:lnTo>
                  <a:lnTo>
                    <a:pt x="859387" y="1143001"/>
                  </a:lnTo>
                  <a:lnTo>
                    <a:pt x="856154" y="1142547"/>
                  </a:lnTo>
                  <a:lnTo>
                    <a:pt x="852921" y="1141867"/>
                  </a:lnTo>
                  <a:lnTo>
                    <a:pt x="851767" y="1140960"/>
                  </a:lnTo>
                  <a:lnTo>
                    <a:pt x="850150" y="1140279"/>
                  </a:lnTo>
                  <a:lnTo>
                    <a:pt x="848765" y="1139145"/>
                  </a:lnTo>
                  <a:lnTo>
                    <a:pt x="847380" y="1137785"/>
                  </a:lnTo>
                  <a:lnTo>
                    <a:pt x="846456" y="1136651"/>
                  </a:lnTo>
                  <a:lnTo>
                    <a:pt x="845301" y="1135063"/>
                  </a:lnTo>
                  <a:lnTo>
                    <a:pt x="844147" y="1133476"/>
                  </a:lnTo>
                  <a:lnTo>
                    <a:pt x="843454" y="1131661"/>
                  </a:lnTo>
                  <a:lnTo>
                    <a:pt x="842069" y="1128260"/>
                  </a:lnTo>
                  <a:lnTo>
                    <a:pt x="841607" y="1124177"/>
                  </a:lnTo>
                  <a:lnTo>
                    <a:pt x="841376" y="1120322"/>
                  </a:lnTo>
                  <a:lnTo>
                    <a:pt x="841607" y="1116467"/>
                  </a:lnTo>
                  <a:lnTo>
                    <a:pt x="842300" y="1112158"/>
                  </a:lnTo>
                  <a:lnTo>
                    <a:pt x="843685" y="1108075"/>
                  </a:lnTo>
                  <a:lnTo>
                    <a:pt x="845532" y="1104220"/>
                  </a:lnTo>
                  <a:lnTo>
                    <a:pt x="847380" y="1100591"/>
                  </a:lnTo>
                  <a:lnTo>
                    <a:pt x="850150" y="1096736"/>
                  </a:lnTo>
                  <a:lnTo>
                    <a:pt x="852921" y="1093788"/>
                  </a:lnTo>
                  <a:lnTo>
                    <a:pt x="856154" y="1090840"/>
                  </a:lnTo>
                  <a:lnTo>
                    <a:pt x="859618" y="1088572"/>
                  </a:lnTo>
                  <a:lnTo>
                    <a:pt x="863543" y="1086304"/>
                  </a:lnTo>
                  <a:lnTo>
                    <a:pt x="865852" y="1085623"/>
                  </a:lnTo>
                  <a:lnTo>
                    <a:pt x="867700" y="1085170"/>
                  </a:lnTo>
                  <a:lnTo>
                    <a:pt x="870009" y="1084490"/>
                  </a:lnTo>
                  <a:lnTo>
                    <a:pt x="872087" y="1084263"/>
                  </a:lnTo>
                  <a:close/>
                  <a:moveTo>
                    <a:pt x="1034050" y="1079500"/>
                  </a:moveTo>
                  <a:lnTo>
                    <a:pt x="1037467" y="1079727"/>
                  </a:lnTo>
                  <a:lnTo>
                    <a:pt x="1040656" y="1080634"/>
                  </a:lnTo>
                  <a:lnTo>
                    <a:pt x="1043389" y="1081541"/>
                  </a:lnTo>
                  <a:lnTo>
                    <a:pt x="1046122" y="1082902"/>
                  </a:lnTo>
                  <a:lnTo>
                    <a:pt x="1048172" y="1084489"/>
                  </a:lnTo>
                  <a:lnTo>
                    <a:pt x="1049995" y="1086530"/>
                  </a:lnTo>
                  <a:lnTo>
                    <a:pt x="1051589" y="1088571"/>
                  </a:lnTo>
                  <a:lnTo>
                    <a:pt x="1052956" y="1090839"/>
                  </a:lnTo>
                  <a:lnTo>
                    <a:pt x="1053867" y="1093107"/>
                  </a:lnTo>
                  <a:lnTo>
                    <a:pt x="1054778" y="1095602"/>
                  </a:lnTo>
                  <a:lnTo>
                    <a:pt x="1055461" y="1098323"/>
                  </a:lnTo>
                  <a:lnTo>
                    <a:pt x="1055689" y="1101045"/>
                  </a:lnTo>
                  <a:lnTo>
                    <a:pt x="1055689" y="1103539"/>
                  </a:lnTo>
                  <a:lnTo>
                    <a:pt x="1055689" y="1106261"/>
                  </a:lnTo>
                  <a:lnTo>
                    <a:pt x="1055461" y="1108755"/>
                  </a:lnTo>
                  <a:lnTo>
                    <a:pt x="1055006" y="1111023"/>
                  </a:lnTo>
                  <a:lnTo>
                    <a:pt x="1054550" y="1113518"/>
                  </a:lnTo>
                  <a:lnTo>
                    <a:pt x="1053639" y="1115786"/>
                  </a:lnTo>
                  <a:lnTo>
                    <a:pt x="1051589" y="1120322"/>
                  </a:lnTo>
                  <a:lnTo>
                    <a:pt x="1049311" y="1124177"/>
                  </a:lnTo>
                  <a:lnTo>
                    <a:pt x="1046578" y="1127579"/>
                  </a:lnTo>
                  <a:lnTo>
                    <a:pt x="1043389" y="1130527"/>
                  </a:lnTo>
                  <a:lnTo>
                    <a:pt x="1039972" y="1133022"/>
                  </a:lnTo>
                  <a:lnTo>
                    <a:pt x="1036556" y="1135063"/>
                  </a:lnTo>
                  <a:lnTo>
                    <a:pt x="1032911" y="1136650"/>
                  </a:lnTo>
                  <a:lnTo>
                    <a:pt x="1029039" y="1137784"/>
                  </a:lnTo>
                  <a:lnTo>
                    <a:pt x="1025395" y="1138238"/>
                  </a:lnTo>
                  <a:lnTo>
                    <a:pt x="1021751" y="1138011"/>
                  </a:lnTo>
                  <a:lnTo>
                    <a:pt x="1019928" y="1137784"/>
                  </a:lnTo>
                  <a:lnTo>
                    <a:pt x="1018334" y="1137331"/>
                  </a:lnTo>
                  <a:lnTo>
                    <a:pt x="1016512" y="1136650"/>
                  </a:lnTo>
                  <a:lnTo>
                    <a:pt x="1014917" y="1135970"/>
                  </a:lnTo>
                  <a:lnTo>
                    <a:pt x="1013323" y="1135063"/>
                  </a:lnTo>
                  <a:lnTo>
                    <a:pt x="1011729" y="1134156"/>
                  </a:lnTo>
                  <a:lnTo>
                    <a:pt x="1010362" y="1132795"/>
                  </a:lnTo>
                  <a:lnTo>
                    <a:pt x="1008995" y="1131207"/>
                  </a:lnTo>
                  <a:lnTo>
                    <a:pt x="1007856" y="1129620"/>
                  </a:lnTo>
                  <a:lnTo>
                    <a:pt x="1006717" y="1127806"/>
                  </a:lnTo>
                  <a:lnTo>
                    <a:pt x="1004895" y="1124630"/>
                  </a:lnTo>
                  <a:lnTo>
                    <a:pt x="1003756" y="1121002"/>
                  </a:lnTo>
                  <a:lnTo>
                    <a:pt x="1003301" y="1117373"/>
                  </a:lnTo>
                  <a:lnTo>
                    <a:pt x="1003301" y="1113518"/>
                  </a:lnTo>
                  <a:lnTo>
                    <a:pt x="1003756" y="1109663"/>
                  </a:lnTo>
                  <a:lnTo>
                    <a:pt x="1004668" y="1105580"/>
                  </a:lnTo>
                  <a:lnTo>
                    <a:pt x="1006034" y="1101725"/>
                  </a:lnTo>
                  <a:lnTo>
                    <a:pt x="1007401" y="1098096"/>
                  </a:lnTo>
                  <a:lnTo>
                    <a:pt x="1009679" y="1094468"/>
                  </a:lnTo>
                  <a:lnTo>
                    <a:pt x="1012184" y="1091066"/>
                  </a:lnTo>
                  <a:lnTo>
                    <a:pt x="1015145" y="1088118"/>
                  </a:lnTo>
                  <a:lnTo>
                    <a:pt x="1018334" y="1085623"/>
                  </a:lnTo>
                  <a:lnTo>
                    <a:pt x="1021751" y="1083128"/>
                  </a:lnTo>
                  <a:lnTo>
                    <a:pt x="1025623" y="1081314"/>
                  </a:lnTo>
                  <a:lnTo>
                    <a:pt x="1027445" y="1080634"/>
                  </a:lnTo>
                  <a:lnTo>
                    <a:pt x="1029495" y="1079953"/>
                  </a:lnTo>
                  <a:lnTo>
                    <a:pt x="1032000" y="1079727"/>
                  </a:lnTo>
                  <a:lnTo>
                    <a:pt x="1034050" y="1079500"/>
                  </a:lnTo>
                  <a:close/>
                  <a:moveTo>
                    <a:pt x="2656546" y="1077913"/>
                  </a:moveTo>
                  <a:lnTo>
                    <a:pt x="2659234" y="1077913"/>
                  </a:lnTo>
                  <a:lnTo>
                    <a:pt x="2662817" y="1078365"/>
                  </a:lnTo>
                  <a:lnTo>
                    <a:pt x="2666401" y="1079268"/>
                  </a:lnTo>
                  <a:lnTo>
                    <a:pt x="2669536" y="1080172"/>
                  </a:lnTo>
                  <a:lnTo>
                    <a:pt x="2672448" y="1081753"/>
                  </a:lnTo>
                  <a:lnTo>
                    <a:pt x="2675135" y="1083561"/>
                  </a:lnTo>
                  <a:lnTo>
                    <a:pt x="2677599" y="1085368"/>
                  </a:lnTo>
                  <a:lnTo>
                    <a:pt x="2680063" y="1087853"/>
                  </a:lnTo>
                  <a:lnTo>
                    <a:pt x="2682078" y="1089886"/>
                  </a:lnTo>
                  <a:lnTo>
                    <a:pt x="2683870" y="1092597"/>
                  </a:lnTo>
                  <a:lnTo>
                    <a:pt x="2685662" y="1095082"/>
                  </a:lnTo>
                  <a:lnTo>
                    <a:pt x="2687005" y="1097793"/>
                  </a:lnTo>
                  <a:lnTo>
                    <a:pt x="2688349" y="1100278"/>
                  </a:lnTo>
                  <a:lnTo>
                    <a:pt x="2689245" y="1102989"/>
                  </a:lnTo>
                  <a:lnTo>
                    <a:pt x="2689917" y="1105474"/>
                  </a:lnTo>
                  <a:lnTo>
                    <a:pt x="2690365" y="1108185"/>
                  </a:lnTo>
                  <a:lnTo>
                    <a:pt x="2690813" y="1110445"/>
                  </a:lnTo>
                  <a:lnTo>
                    <a:pt x="2690813" y="1114963"/>
                  </a:lnTo>
                  <a:lnTo>
                    <a:pt x="2690365" y="1118803"/>
                  </a:lnTo>
                  <a:lnTo>
                    <a:pt x="2689245" y="1122418"/>
                  </a:lnTo>
                  <a:lnTo>
                    <a:pt x="2687901" y="1125581"/>
                  </a:lnTo>
                  <a:lnTo>
                    <a:pt x="2686110" y="1128292"/>
                  </a:lnTo>
                  <a:lnTo>
                    <a:pt x="2683870" y="1131003"/>
                  </a:lnTo>
                  <a:lnTo>
                    <a:pt x="2681406" y="1133036"/>
                  </a:lnTo>
                  <a:lnTo>
                    <a:pt x="2678495" y="1134618"/>
                  </a:lnTo>
                  <a:lnTo>
                    <a:pt x="2675583" y="1135747"/>
                  </a:lnTo>
                  <a:lnTo>
                    <a:pt x="2672224" y="1136425"/>
                  </a:lnTo>
                  <a:lnTo>
                    <a:pt x="2668864" y="1136651"/>
                  </a:lnTo>
                  <a:lnTo>
                    <a:pt x="2665281" y="1136199"/>
                  </a:lnTo>
                  <a:lnTo>
                    <a:pt x="2661698" y="1135521"/>
                  </a:lnTo>
                  <a:lnTo>
                    <a:pt x="2658114" y="1134166"/>
                  </a:lnTo>
                  <a:lnTo>
                    <a:pt x="2654531" y="1132132"/>
                  </a:lnTo>
                  <a:lnTo>
                    <a:pt x="2650947" y="1129421"/>
                  </a:lnTo>
                  <a:lnTo>
                    <a:pt x="2648708" y="1127840"/>
                  </a:lnTo>
                  <a:lnTo>
                    <a:pt x="2647364" y="1126033"/>
                  </a:lnTo>
                  <a:lnTo>
                    <a:pt x="2644229" y="1122418"/>
                  </a:lnTo>
                  <a:lnTo>
                    <a:pt x="2641541" y="1118578"/>
                  </a:lnTo>
                  <a:lnTo>
                    <a:pt x="2639525" y="1114511"/>
                  </a:lnTo>
                  <a:lnTo>
                    <a:pt x="2638182" y="1110445"/>
                  </a:lnTo>
                  <a:lnTo>
                    <a:pt x="2637286" y="1106378"/>
                  </a:lnTo>
                  <a:lnTo>
                    <a:pt x="2636838" y="1102086"/>
                  </a:lnTo>
                  <a:lnTo>
                    <a:pt x="2637286" y="1098245"/>
                  </a:lnTo>
                  <a:lnTo>
                    <a:pt x="2637734" y="1094405"/>
                  </a:lnTo>
                  <a:lnTo>
                    <a:pt x="2639077" y="1090564"/>
                  </a:lnTo>
                  <a:lnTo>
                    <a:pt x="2640869" y="1087627"/>
                  </a:lnTo>
                  <a:lnTo>
                    <a:pt x="2641765" y="1086046"/>
                  </a:lnTo>
                  <a:lnTo>
                    <a:pt x="2642885" y="1084464"/>
                  </a:lnTo>
                  <a:lnTo>
                    <a:pt x="2644229" y="1083335"/>
                  </a:lnTo>
                  <a:lnTo>
                    <a:pt x="2645796" y="1081979"/>
                  </a:lnTo>
                  <a:lnTo>
                    <a:pt x="2647364" y="1081076"/>
                  </a:lnTo>
                  <a:lnTo>
                    <a:pt x="2648708" y="1079946"/>
                  </a:lnTo>
                  <a:lnTo>
                    <a:pt x="2650723" y="1079268"/>
                  </a:lnTo>
                  <a:lnTo>
                    <a:pt x="2652515" y="1078590"/>
                  </a:lnTo>
                  <a:lnTo>
                    <a:pt x="2654531" y="1078139"/>
                  </a:lnTo>
                  <a:lnTo>
                    <a:pt x="2656546" y="1077913"/>
                  </a:lnTo>
                  <a:close/>
                  <a:moveTo>
                    <a:pt x="1202931" y="1076325"/>
                  </a:moveTo>
                  <a:lnTo>
                    <a:pt x="1206620" y="1076552"/>
                  </a:lnTo>
                  <a:lnTo>
                    <a:pt x="1210078" y="1077463"/>
                  </a:lnTo>
                  <a:lnTo>
                    <a:pt x="1213075" y="1078374"/>
                  </a:lnTo>
                  <a:lnTo>
                    <a:pt x="1216072" y="1079740"/>
                  </a:lnTo>
                  <a:lnTo>
                    <a:pt x="1218147" y="1081561"/>
                  </a:lnTo>
                  <a:lnTo>
                    <a:pt x="1220222" y="1083382"/>
                  </a:lnTo>
                  <a:lnTo>
                    <a:pt x="1222067" y="1085659"/>
                  </a:lnTo>
                  <a:lnTo>
                    <a:pt x="1223681" y="1087936"/>
                  </a:lnTo>
                  <a:lnTo>
                    <a:pt x="1224833" y="1090212"/>
                  </a:lnTo>
                  <a:lnTo>
                    <a:pt x="1225756" y="1092944"/>
                  </a:lnTo>
                  <a:lnTo>
                    <a:pt x="1226678" y="1095221"/>
                  </a:lnTo>
                  <a:lnTo>
                    <a:pt x="1226908" y="1098181"/>
                  </a:lnTo>
                  <a:lnTo>
                    <a:pt x="1227139" y="1100685"/>
                  </a:lnTo>
                  <a:lnTo>
                    <a:pt x="1227139" y="1103417"/>
                  </a:lnTo>
                  <a:lnTo>
                    <a:pt x="1227139" y="1105694"/>
                  </a:lnTo>
                  <a:lnTo>
                    <a:pt x="1226678" y="1108426"/>
                  </a:lnTo>
                  <a:lnTo>
                    <a:pt x="1225986" y="1110702"/>
                  </a:lnTo>
                  <a:lnTo>
                    <a:pt x="1225294" y="1112979"/>
                  </a:lnTo>
                  <a:lnTo>
                    <a:pt x="1224372" y="1115256"/>
                  </a:lnTo>
                  <a:lnTo>
                    <a:pt x="1223450" y="1117305"/>
                  </a:lnTo>
                  <a:lnTo>
                    <a:pt x="1220914" y="1121175"/>
                  </a:lnTo>
                  <a:lnTo>
                    <a:pt x="1218147" y="1124590"/>
                  </a:lnTo>
                  <a:lnTo>
                    <a:pt x="1215150" y="1127777"/>
                  </a:lnTo>
                  <a:lnTo>
                    <a:pt x="1211692" y="1130054"/>
                  </a:lnTo>
                  <a:lnTo>
                    <a:pt x="1208003" y="1132331"/>
                  </a:lnTo>
                  <a:lnTo>
                    <a:pt x="1204084" y="1133697"/>
                  </a:lnTo>
                  <a:lnTo>
                    <a:pt x="1200395" y="1134835"/>
                  </a:lnTo>
                  <a:lnTo>
                    <a:pt x="1196245" y="1135063"/>
                  </a:lnTo>
                  <a:lnTo>
                    <a:pt x="1192326" y="1135063"/>
                  </a:lnTo>
                  <a:lnTo>
                    <a:pt x="1190481" y="1134835"/>
                  </a:lnTo>
                  <a:lnTo>
                    <a:pt x="1188637" y="1134380"/>
                  </a:lnTo>
                  <a:lnTo>
                    <a:pt x="1186792" y="1133697"/>
                  </a:lnTo>
                  <a:lnTo>
                    <a:pt x="1184948" y="1133014"/>
                  </a:lnTo>
                  <a:lnTo>
                    <a:pt x="1183334" y="1131875"/>
                  </a:lnTo>
                  <a:lnTo>
                    <a:pt x="1181490" y="1130965"/>
                  </a:lnTo>
                  <a:lnTo>
                    <a:pt x="1180106" y="1129599"/>
                  </a:lnTo>
                  <a:lnTo>
                    <a:pt x="1178492" y="1128233"/>
                  </a:lnTo>
                  <a:lnTo>
                    <a:pt x="1177109" y="1126639"/>
                  </a:lnTo>
                  <a:lnTo>
                    <a:pt x="1175956" y="1124818"/>
                  </a:lnTo>
                  <a:lnTo>
                    <a:pt x="1174112" y="1121403"/>
                  </a:lnTo>
                  <a:lnTo>
                    <a:pt x="1172729" y="1117988"/>
                  </a:lnTo>
                  <a:lnTo>
                    <a:pt x="1171806" y="1114117"/>
                  </a:lnTo>
                  <a:lnTo>
                    <a:pt x="1171576" y="1110247"/>
                  </a:lnTo>
                  <a:lnTo>
                    <a:pt x="1171806" y="1106377"/>
                  </a:lnTo>
                  <a:lnTo>
                    <a:pt x="1172729" y="1102279"/>
                  </a:lnTo>
                  <a:lnTo>
                    <a:pt x="1174112" y="1098636"/>
                  </a:lnTo>
                  <a:lnTo>
                    <a:pt x="1175726" y="1094766"/>
                  </a:lnTo>
                  <a:lnTo>
                    <a:pt x="1177801" y="1091351"/>
                  </a:lnTo>
                  <a:lnTo>
                    <a:pt x="1180106" y="1087936"/>
                  </a:lnTo>
                  <a:lnTo>
                    <a:pt x="1183103" y="1084976"/>
                  </a:lnTo>
                  <a:lnTo>
                    <a:pt x="1186562" y="1082244"/>
                  </a:lnTo>
                  <a:lnTo>
                    <a:pt x="1190020" y="1079967"/>
                  </a:lnTo>
                  <a:lnTo>
                    <a:pt x="1194170" y="1078146"/>
                  </a:lnTo>
                  <a:lnTo>
                    <a:pt x="1196245" y="1077463"/>
                  </a:lnTo>
                  <a:lnTo>
                    <a:pt x="1198550" y="1077008"/>
                  </a:lnTo>
                  <a:lnTo>
                    <a:pt x="1200856" y="1076552"/>
                  </a:lnTo>
                  <a:lnTo>
                    <a:pt x="1202931" y="1076325"/>
                  </a:lnTo>
                  <a:close/>
                  <a:moveTo>
                    <a:pt x="2478489" y="1074738"/>
                  </a:moveTo>
                  <a:lnTo>
                    <a:pt x="2481461" y="1074738"/>
                  </a:lnTo>
                  <a:lnTo>
                    <a:pt x="2485346" y="1075421"/>
                  </a:lnTo>
                  <a:lnTo>
                    <a:pt x="2489003" y="1076104"/>
                  </a:lnTo>
                  <a:lnTo>
                    <a:pt x="2492888" y="1077242"/>
                  </a:lnTo>
                  <a:lnTo>
                    <a:pt x="2495859" y="1078836"/>
                  </a:lnTo>
                  <a:lnTo>
                    <a:pt x="2498831" y="1080429"/>
                  </a:lnTo>
                  <a:lnTo>
                    <a:pt x="2501573" y="1082478"/>
                  </a:lnTo>
                  <a:lnTo>
                    <a:pt x="2504087" y="1084527"/>
                  </a:lnTo>
                  <a:lnTo>
                    <a:pt x="2506144" y="1086804"/>
                  </a:lnTo>
                  <a:lnTo>
                    <a:pt x="2507973" y="1089536"/>
                  </a:lnTo>
                  <a:lnTo>
                    <a:pt x="2509801" y="1091813"/>
                  </a:lnTo>
                  <a:lnTo>
                    <a:pt x="2511172" y="1094545"/>
                  </a:lnTo>
                  <a:lnTo>
                    <a:pt x="2512544" y="1097277"/>
                  </a:lnTo>
                  <a:lnTo>
                    <a:pt x="2513229" y="1100009"/>
                  </a:lnTo>
                  <a:lnTo>
                    <a:pt x="2514144" y="1102513"/>
                  </a:lnTo>
                  <a:lnTo>
                    <a:pt x="2514601" y="1105017"/>
                  </a:lnTo>
                  <a:lnTo>
                    <a:pt x="2514601" y="1107522"/>
                  </a:lnTo>
                  <a:lnTo>
                    <a:pt x="2514601" y="1109798"/>
                  </a:lnTo>
                  <a:lnTo>
                    <a:pt x="2514601" y="1112075"/>
                  </a:lnTo>
                  <a:lnTo>
                    <a:pt x="2514144" y="1114124"/>
                  </a:lnTo>
                  <a:lnTo>
                    <a:pt x="2513915" y="1115945"/>
                  </a:lnTo>
                  <a:lnTo>
                    <a:pt x="2513001" y="1117994"/>
                  </a:lnTo>
                  <a:lnTo>
                    <a:pt x="2512315" y="1119816"/>
                  </a:lnTo>
                  <a:lnTo>
                    <a:pt x="2511401" y="1121409"/>
                  </a:lnTo>
                  <a:lnTo>
                    <a:pt x="2510487" y="1123003"/>
                  </a:lnTo>
                  <a:lnTo>
                    <a:pt x="2507973" y="1125963"/>
                  </a:lnTo>
                  <a:lnTo>
                    <a:pt x="2505230" y="1128467"/>
                  </a:lnTo>
                  <a:lnTo>
                    <a:pt x="2502030" y="1130744"/>
                  </a:lnTo>
                  <a:lnTo>
                    <a:pt x="2498602" y="1131882"/>
                  </a:lnTo>
                  <a:lnTo>
                    <a:pt x="2494945" y="1133020"/>
                  </a:lnTo>
                  <a:lnTo>
                    <a:pt x="2491288" y="1133476"/>
                  </a:lnTo>
                  <a:lnTo>
                    <a:pt x="2487174" y="1133476"/>
                  </a:lnTo>
                  <a:lnTo>
                    <a:pt x="2483061" y="1133020"/>
                  </a:lnTo>
                  <a:lnTo>
                    <a:pt x="2479175" y="1131882"/>
                  </a:lnTo>
                  <a:lnTo>
                    <a:pt x="2474833" y="1130061"/>
                  </a:lnTo>
                  <a:lnTo>
                    <a:pt x="2471176" y="1127784"/>
                  </a:lnTo>
                  <a:lnTo>
                    <a:pt x="2469119" y="1126418"/>
                  </a:lnTo>
                  <a:lnTo>
                    <a:pt x="2467290" y="1124824"/>
                  </a:lnTo>
                  <a:lnTo>
                    <a:pt x="2464091" y="1121182"/>
                  </a:lnTo>
                  <a:lnTo>
                    <a:pt x="2461119" y="1117539"/>
                  </a:lnTo>
                  <a:lnTo>
                    <a:pt x="2459062" y="1113669"/>
                  </a:lnTo>
                  <a:lnTo>
                    <a:pt x="2457463" y="1109798"/>
                  </a:lnTo>
                  <a:lnTo>
                    <a:pt x="2456548" y="1105700"/>
                  </a:lnTo>
                  <a:lnTo>
                    <a:pt x="2455863" y="1101830"/>
                  </a:lnTo>
                  <a:lnTo>
                    <a:pt x="2455863" y="1097960"/>
                  </a:lnTo>
                  <a:lnTo>
                    <a:pt x="2456548" y="1093862"/>
                  </a:lnTo>
                  <a:lnTo>
                    <a:pt x="2457463" y="1090219"/>
                  </a:lnTo>
                  <a:lnTo>
                    <a:pt x="2459062" y="1086804"/>
                  </a:lnTo>
                  <a:lnTo>
                    <a:pt x="2461119" y="1083844"/>
                  </a:lnTo>
                  <a:lnTo>
                    <a:pt x="2463862" y="1081112"/>
                  </a:lnTo>
                  <a:lnTo>
                    <a:pt x="2465233" y="1079746"/>
                  </a:lnTo>
                  <a:lnTo>
                    <a:pt x="2466833" y="1078836"/>
                  </a:lnTo>
                  <a:lnTo>
                    <a:pt x="2468662" y="1077697"/>
                  </a:lnTo>
                  <a:lnTo>
                    <a:pt x="2470033" y="1077014"/>
                  </a:lnTo>
                  <a:lnTo>
                    <a:pt x="2472319" y="1076104"/>
                  </a:lnTo>
                  <a:lnTo>
                    <a:pt x="2474147" y="1075648"/>
                  </a:lnTo>
                  <a:lnTo>
                    <a:pt x="2476204" y="1074965"/>
                  </a:lnTo>
                  <a:lnTo>
                    <a:pt x="2478489" y="1074738"/>
                  </a:lnTo>
                  <a:close/>
                  <a:moveTo>
                    <a:pt x="1379602" y="1074738"/>
                  </a:moveTo>
                  <a:lnTo>
                    <a:pt x="1383380" y="1074965"/>
                  </a:lnTo>
                  <a:lnTo>
                    <a:pt x="1386936" y="1075648"/>
                  </a:lnTo>
                  <a:lnTo>
                    <a:pt x="1390048" y="1076787"/>
                  </a:lnTo>
                  <a:lnTo>
                    <a:pt x="1392937" y="1078380"/>
                  </a:lnTo>
                  <a:lnTo>
                    <a:pt x="1395382" y="1079974"/>
                  </a:lnTo>
                  <a:lnTo>
                    <a:pt x="1397382" y="1082023"/>
                  </a:lnTo>
                  <a:lnTo>
                    <a:pt x="1399605" y="1084072"/>
                  </a:lnTo>
                  <a:lnTo>
                    <a:pt x="1401160" y="1086576"/>
                  </a:lnTo>
                  <a:lnTo>
                    <a:pt x="1402272" y="1088853"/>
                  </a:lnTo>
                  <a:lnTo>
                    <a:pt x="1403161" y="1091585"/>
                  </a:lnTo>
                  <a:lnTo>
                    <a:pt x="1403827" y="1094089"/>
                  </a:lnTo>
                  <a:lnTo>
                    <a:pt x="1404272" y="1096821"/>
                  </a:lnTo>
                  <a:lnTo>
                    <a:pt x="1404716" y="1099326"/>
                  </a:lnTo>
                  <a:lnTo>
                    <a:pt x="1404939" y="1102058"/>
                  </a:lnTo>
                  <a:lnTo>
                    <a:pt x="1404716" y="1104334"/>
                  </a:lnTo>
                  <a:lnTo>
                    <a:pt x="1404272" y="1106611"/>
                  </a:lnTo>
                  <a:lnTo>
                    <a:pt x="1403827" y="1109115"/>
                  </a:lnTo>
                  <a:lnTo>
                    <a:pt x="1403383" y="1111392"/>
                  </a:lnTo>
                  <a:lnTo>
                    <a:pt x="1402272" y="1113441"/>
                  </a:lnTo>
                  <a:lnTo>
                    <a:pt x="1401605" y="1115718"/>
                  </a:lnTo>
                  <a:lnTo>
                    <a:pt x="1400494" y="1117767"/>
                  </a:lnTo>
                  <a:lnTo>
                    <a:pt x="1399160" y="1119588"/>
                  </a:lnTo>
                  <a:lnTo>
                    <a:pt x="1396715" y="1123003"/>
                  </a:lnTo>
                  <a:lnTo>
                    <a:pt x="1393604" y="1126190"/>
                  </a:lnTo>
                  <a:lnTo>
                    <a:pt x="1390270" y="1128695"/>
                  </a:lnTo>
                  <a:lnTo>
                    <a:pt x="1386714" y="1130516"/>
                  </a:lnTo>
                  <a:lnTo>
                    <a:pt x="1382936" y="1132110"/>
                  </a:lnTo>
                  <a:lnTo>
                    <a:pt x="1378935" y="1133248"/>
                  </a:lnTo>
                  <a:lnTo>
                    <a:pt x="1374935" y="1133476"/>
                  </a:lnTo>
                  <a:lnTo>
                    <a:pt x="1371156" y="1133476"/>
                  </a:lnTo>
                  <a:lnTo>
                    <a:pt x="1369156" y="1133248"/>
                  </a:lnTo>
                  <a:lnTo>
                    <a:pt x="1367378" y="1132565"/>
                  </a:lnTo>
                  <a:lnTo>
                    <a:pt x="1365378" y="1132110"/>
                  </a:lnTo>
                  <a:lnTo>
                    <a:pt x="1363600" y="1131427"/>
                  </a:lnTo>
                  <a:lnTo>
                    <a:pt x="1361822" y="1130288"/>
                  </a:lnTo>
                  <a:lnTo>
                    <a:pt x="1360044" y="1129150"/>
                  </a:lnTo>
                  <a:lnTo>
                    <a:pt x="1358488" y="1128012"/>
                  </a:lnTo>
                  <a:lnTo>
                    <a:pt x="1356932" y="1126418"/>
                  </a:lnTo>
                  <a:lnTo>
                    <a:pt x="1355599" y="1124824"/>
                  </a:lnTo>
                  <a:lnTo>
                    <a:pt x="1354265" y="1123003"/>
                  </a:lnTo>
                  <a:lnTo>
                    <a:pt x="1352265" y="1119588"/>
                  </a:lnTo>
                  <a:lnTo>
                    <a:pt x="1350932" y="1115945"/>
                  </a:lnTo>
                  <a:lnTo>
                    <a:pt x="1349820" y="1112303"/>
                  </a:lnTo>
                  <a:lnTo>
                    <a:pt x="1349376" y="1108205"/>
                  </a:lnTo>
                  <a:lnTo>
                    <a:pt x="1349598" y="1104334"/>
                  </a:lnTo>
                  <a:lnTo>
                    <a:pt x="1350043" y="1100464"/>
                  </a:lnTo>
                  <a:lnTo>
                    <a:pt x="1351154" y="1096366"/>
                  </a:lnTo>
                  <a:lnTo>
                    <a:pt x="1352710" y="1092723"/>
                  </a:lnTo>
                  <a:lnTo>
                    <a:pt x="1354488" y="1089308"/>
                  </a:lnTo>
                  <a:lnTo>
                    <a:pt x="1356932" y="1085893"/>
                  </a:lnTo>
                  <a:lnTo>
                    <a:pt x="1359599" y="1083161"/>
                  </a:lnTo>
                  <a:lnTo>
                    <a:pt x="1362933" y="1080429"/>
                  </a:lnTo>
                  <a:lnTo>
                    <a:pt x="1366489" y="1078153"/>
                  </a:lnTo>
                  <a:lnTo>
                    <a:pt x="1370490" y="1076559"/>
                  </a:lnTo>
                  <a:lnTo>
                    <a:pt x="1372712" y="1075648"/>
                  </a:lnTo>
                  <a:lnTo>
                    <a:pt x="1374935" y="1075193"/>
                  </a:lnTo>
                  <a:lnTo>
                    <a:pt x="1377157" y="1074965"/>
                  </a:lnTo>
                  <a:lnTo>
                    <a:pt x="1379602" y="1074738"/>
                  </a:lnTo>
                  <a:close/>
                  <a:moveTo>
                    <a:pt x="125413" y="1074738"/>
                  </a:moveTo>
                  <a:lnTo>
                    <a:pt x="125179" y="1076787"/>
                  </a:lnTo>
                  <a:lnTo>
                    <a:pt x="124009" y="1080202"/>
                  </a:lnTo>
                  <a:lnTo>
                    <a:pt x="120500" y="1089991"/>
                  </a:lnTo>
                  <a:lnTo>
                    <a:pt x="114651" y="1106156"/>
                  </a:lnTo>
                  <a:lnTo>
                    <a:pt x="108101" y="1122548"/>
                  </a:lnTo>
                  <a:lnTo>
                    <a:pt x="105059" y="1129605"/>
                  </a:lnTo>
                  <a:lnTo>
                    <a:pt x="103890" y="1132337"/>
                  </a:lnTo>
                  <a:lnTo>
                    <a:pt x="103188" y="1133476"/>
                  </a:lnTo>
                  <a:lnTo>
                    <a:pt x="103188" y="1132337"/>
                  </a:lnTo>
                  <a:lnTo>
                    <a:pt x="103890" y="1130288"/>
                  </a:lnTo>
                  <a:lnTo>
                    <a:pt x="105995" y="1123458"/>
                  </a:lnTo>
                  <a:lnTo>
                    <a:pt x="109504" y="1114124"/>
                  </a:lnTo>
                  <a:lnTo>
                    <a:pt x="113248" y="1103651"/>
                  </a:lnTo>
                  <a:lnTo>
                    <a:pt x="120968" y="1084527"/>
                  </a:lnTo>
                  <a:lnTo>
                    <a:pt x="123775" y="1077925"/>
                  </a:lnTo>
                  <a:lnTo>
                    <a:pt x="125413" y="1074738"/>
                  </a:lnTo>
                  <a:close/>
                  <a:moveTo>
                    <a:pt x="2312762" y="1073150"/>
                  </a:moveTo>
                  <a:lnTo>
                    <a:pt x="2315256" y="1073150"/>
                  </a:lnTo>
                  <a:lnTo>
                    <a:pt x="2319339" y="1073377"/>
                  </a:lnTo>
                  <a:lnTo>
                    <a:pt x="2322967" y="1074288"/>
                  </a:lnTo>
                  <a:lnTo>
                    <a:pt x="2326596" y="1075654"/>
                  </a:lnTo>
                  <a:lnTo>
                    <a:pt x="2329771" y="1076792"/>
                  </a:lnTo>
                  <a:lnTo>
                    <a:pt x="2332719" y="1078614"/>
                  </a:lnTo>
                  <a:lnTo>
                    <a:pt x="2335214" y="1080663"/>
                  </a:lnTo>
                  <a:lnTo>
                    <a:pt x="2337935" y="1082939"/>
                  </a:lnTo>
                  <a:lnTo>
                    <a:pt x="2339976" y="1085216"/>
                  </a:lnTo>
                  <a:lnTo>
                    <a:pt x="2341790" y="1087720"/>
                  </a:lnTo>
                  <a:lnTo>
                    <a:pt x="2343378" y="1090225"/>
                  </a:lnTo>
                  <a:lnTo>
                    <a:pt x="2344739" y="1092957"/>
                  </a:lnTo>
                  <a:lnTo>
                    <a:pt x="2346099" y="1095461"/>
                  </a:lnTo>
                  <a:lnTo>
                    <a:pt x="2346780" y="1098193"/>
                  </a:lnTo>
                  <a:lnTo>
                    <a:pt x="2347233" y="1100697"/>
                  </a:lnTo>
                  <a:lnTo>
                    <a:pt x="2347914" y="1103429"/>
                  </a:lnTo>
                  <a:lnTo>
                    <a:pt x="2347914" y="1105706"/>
                  </a:lnTo>
                  <a:lnTo>
                    <a:pt x="2347914" y="1107983"/>
                  </a:lnTo>
                  <a:lnTo>
                    <a:pt x="2347687" y="1110259"/>
                  </a:lnTo>
                  <a:lnTo>
                    <a:pt x="2347007" y="1112308"/>
                  </a:lnTo>
                  <a:lnTo>
                    <a:pt x="2346553" y="1114357"/>
                  </a:lnTo>
                  <a:lnTo>
                    <a:pt x="2345646" y="1116179"/>
                  </a:lnTo>
                  <a:lnTo>
                    <a:pt x="2344966" y="1118000"/>
                  </a:lnTo>
                  <a:lnTo>
                    <a:pt x="2343832" y="1119594"/>
                  </a:lnTo>
                  <a:lnTo>
                    <a:pt x="2342924" y="1121187"/>
                  </a:lnTo>
                  <a:lnTo>
                    <a:pt x="2340430" y="1124375"/>
                  </a:lnTo>
                  <a:lnTo>
                    <a:pt x="2337708" y="1126651"/>
                  </a:lnTo>
                  <a:lnTo>
                    <a:pt x="2334306" y="1128700"/>
                  </a:lnTo>
                  <a:lnTo>
                    <a:pt x="2330905" y="1130294"/>
                  </a:lnTo>
                  <a:lnTo>
                    <a:pt x="2327049" y="1131432"/>
                  </a:lnTo>
                  <a:lnTo>
                    <a:pt x="2322967" y="1131888"/>
                  </a:lnTo>
                  <a:lnTo>
                    <a:pt x="2319112" y="1131888"/>
                  </a:lnTo>
                  <a:lnTo>
                    <a:pt x="2315030" y="1131432"/>
                  </a:lnTo>
                  <a:lnTo>
                    <a:pt x="2310947" y="1130294"/>
                  </a:lnTo>
                  <a:lnTo>
                    <a:pt x="2307092" y="1128473"/>
                  </a:lnTo>
                  <a:lnTo>
                    <a:pt x="2305051" y="1127562"/>
                  </a:lnTo>
                  <a:lnTo>
                    <a:pt x="2303237" y="1126196"/>
                  </a:lnTo>
                  <a:lnTo>
                    <a:pt x="2301422" y="1124830"/>
                  </a:lnTo>
                  <a:lnTo>
                    <a:pt x="2299608" y="1123236"/>
                  </a:lnTo>
                  <a:lnTo>
                    <a:pt x="2297794" y="1121415"/>
                  </a:lnTo>
                  <a:lnTo>
                    <a:pt x="2296433" y="1119821"/>
                  </a:lnTo>
                  <a:lnTo>
                    <a:pt x="2293712" y="1116179"/>
                  </a:lnTo>
                  <a:lnTo>
                    <a:pt x="2291670" y="1112308"/>
                  </a:lnTo>
                  <a:lnTo>
                    <a:pt x="2290083" y="1108438"/>
                  </a:lnTo>
                  <a:lnTo>
                    <a:pt x="2289403" y="1104112"/>
                  </a:lnTo>
                  <a:lnTo>
                    <a:pt x="2289176" y="1100242"/>
                  </a:lnTo>
                  <a:lnTo>
                    <a:pt x="2289176" y="1095916"/>
                  </a:lnTo>
                  <a:lnTo>
                    <a:pt x="2289856" y="1092046"/>
                  </a:lnTo>
                  <a:lnTo>
                    <a:pt x="2291217" y="1088403"/>
                  </a:lnTo>
                  <a:lnTo>
                    <a:pt x="2293031" y="1084988"/>
                  </a:lnTo>
                  <a:lnTo>
                    <a:pt x="2294392" y="1083395"/>
                  </a:lnTo>
                  <a:lnTo>
                    <a:pt x="2295299" y="1081801"/>
                  </a:lnTo>
                  <a:lnTo>
                    <a:pt x="2296887" y="1080207"/>
                  </a:lnTo>
                  <a:lnTo>
                    <a:pt x="2298474" y="1079069"/>
                  </a:lnTo>
                  <a:lnTo>
                    <a:pt x="2300062" y="1077931"/>
                  </a:lnTo>
                  <a:lnTo>
                    <a:pt x="2301876" y="1076565"/>
                  </a:lnTo>
                  <a:lnTo>
                    <a:pt x="2303690" y="1075882"/>
                  </a:lnTo>
                  <a:lnTo>
                    <a:pt x="2305731" y="1074743"/>
                  </a:lnTo>
                  <a:lnTo>
                    <a:pt x="2307772" y="1074288"/>
                  </a:lnTo>
                  <a:lnTo>
                    <a:pt x="2310267" y="1073833"/>
                  </a:lnTo>
                  <a:lnTo>
                    <a:pt x="2312762" y="1073150"/>
                  </a:lnTo>
                  <a:close/>
                  <a:moveTo>
                    <a:pt x="1561970" y="1073150"/>
                  </a:moveTo>
                  <a:lnTo>
                    <a:pt x="1565780" y="1073603"/>
                  </a:lnTo>
                  <a:lnTo>
                    <a:pt x="1569365" y="1074057"/>
                  </a:lnTo>
                  <a:lnTo>
                    <a:pt x="1572727" y="1075418"/>
                  </a:lnTo>
                  <a:lnTo>
                    <a:pt x="1575641" y="1076778"/>
                  </a:lnTo>
                  <a:lnTo>
                    <a:pt x="1578106" y="1078366"/>
                  </a:lnTo>
                  <a:lnTo>
                    <a:pt x="1580571" y="1080407"/>
                  </a:lnTo>
                  <a:lnTo>
                    <a:pt x="1582588" y="1082448"/>
                  </a:lnTo>
                  <a:lnTo>
                    <a:pt x="1584157" y="1084716"/>
                  </a:lnTo>
                  <a:lnTo>
                    <a:pt x="1585726" y="1087211"/>
                  </a:lnTo>
                  <a:lnTo>
                    <a:pt x="1586622" y="1089478"/>
                  </a:lnTo>
                  <a:lnTo>
                    <a:pt x="1587743" y="1092200"/>
                  </a:lnTo>
                  <a:lnTo>
                    <a:pt x="1588415" y="1095148"/>
                  </a:lnTo>
                  <a:lnTo>
                    <a:pt x="1589088" y="1097643"/>
                  </a:lnTo>
                  <a:lnTo>
                    <a:pt x="1589088" y="1100364"/>
                  </a:lnTo>
                  <a:lnTo>
                    <a:pt x="1589088" y="1102632"/>
                  </a:lnTo>
                  <a:lnTo>
                    <a:pt x="1588640" y="1105127"/>
                  </a:lnTo>
                  <a:lnTo>
                    <a:pt x="1588415" y="1107621"/>
                  </a:lnTo>
                  <a:lnTo>
                    <a:pt x="1587743" y="1109889"/>
                  </a:lnTo>
                  <a:lnTo>
                    <a:pt x="1587071" y="1111930"/>
                  </a:lnTo>
                  <a:lnTo>
                    <a:pt x="1586174" y="1114198"/>
                  </a:lnTo>
                  <a:lnTo>
                    <a:pt x="1585054" y="1116239"/>
                  </a:lnTo>
                  <a:lnTo>
                    <a:pt x="1584157" y="1118054"/>
                  </a:lnTo>
                  <a:lnTo>
                    <a:pt x="1582812" y="1119868"/>
                  </a:lnTo>
                  <a:lnTo>
                    <a:pt x="1581468" y="1121456"/>
                  </a:lnTo>
                  <a:lnTo>
                    <a:pt x="1578330" y="1124404"/>
                  </a:lnTo>
                  <a:lnTo>
                    <a:pt x="1574968" y="1126898"/>
                  </a:lnTo>
                  <a:lnTo>
                    <a:pt x="1571382" y="1128940"/>
                  </a:lnTo>
                  <a:lnTo>
                    <a:pt x="1567572" y="1130300"/>
                  </a:lnTo>
                  <a:lnTo>
                    <a:pt x="1563314" y="1131434"/>
                  </a:lnTo>
                  <a:lnTo>
                    <a:pt x="1559504" y="1131888"/>
                  </a:lnTo>
                  <a:lnTo>
                    <a:pt x="1555470" y="1131661"/>
                  </a:lnTo>
                  <a:lnTo>
                    <a:pt x="1553453" y="1131434"/>
                  </a:lnTo>
                  <a:lnTo>
                    <a:pt x="1551212" y="1130754"/>
                  </a:lnTo>
                  <a:lnTo>
                    <a:pt x="1549419" y="1130300"/>
                  </a:lnTo>
                  <a:lnTo>
                    <a:pt x="1547626" y="1129620"/>
                  </a:lnTo>
                  <a:lnTo>
                    <a:pt x="1545609" y="1128486"/>
                  </a:lnTo>
                  <a:lnTo>
                    <a:pt x="1544040" y="1127352"/>
                  </a:lnTo>
                  <a:lnTo>
                    <a:pt x="1542247" y="1126218"/>
                  </a:lnTo>
                  <a:lnTo>
                    <a:pt x="1540678" y="1124857"/>
                  </a:lnTo>
                  <a:lnTo>
                    <a:pt x="1539110" y="1123043"/>
                  </a:lnTo>
                  <a:lnTo>
                    <a:pt x="1537541" y="1121229"/>
                  </a:lnTo>
                  <a:lnTo>
                    <a:pt x="1535300" y="1117827"/>
                  </a:lnTo>
                  <a:lnTo>
                    <a:pt x="1533731" y="1114198"/>
                  </a:lnTo>
                  <a:lnTo>
                    <a:pt x="1532610" y="1110570"/>
                  </a:lnTo>
                  <a:lnTo>
                    <a:pt x="1531938" y="1106488"/>
                  </a:lnTo>
                  <a:lnTo>
                    <a:pt x="1531938" y="1102632"/>
                  </a:lnTo>
                  <a:lnTo>
                    <a:pt x="1532386" y="1098777"/>
                  </a:lnTo>
                  <a:lnTo>
                    <a:pt x="1533282" y="1094695"/>
                  </a:lnTo>
                  <a:lnTo>
                    <a:pt x="1534851" y="1091066"/>
                  </a:lnTo>
                  <a:lnTo>
                    <a:pt x="1536644" y="1087664"/>
                  </a:lnTo>
                  <a:lnTo>
                    <a:pt x="1538885" y="1084262"/>
                  </a:lnTo>
                  <a:lnTo>
                    <a:pt x="1541799" y="1081541"/>
                  </a:lnTo>
                  <a:lnTo>
                    <a:pt x="1545161" y="1078819"/>
                  </a:lnTo>
                  <a:lnTo>
                    <a:pt x="1548747" y="1076778"/>
                  </a:lnTo>
                  <a:lnTo>
                    <a:pt x="1550540" y="1075644"/>
                  </a:lnTo>
                  <a:lnTo>
                    <a:pt x="1552557" y="1074964"/>
                  </a:lnTo>
                  <a:lnTo>
                    <a:pt x="1554798" y="1074057"/>
                  </a:lnTo>
                  <a:lnTo>
                    <a:pt x="1557263" y="1073603"/>
                  </a:lnTo>
                  <a:lnTo>
                    <a:pt x="1559504" y="1073377"/>
                  </a:lnTo>
                  <a:lnTo>
                    <a:pt x="1561970" y="1073150"/>
                  </a:lnTo>
                  <a:close/>
                  <a:moveTo>
                    <a:pt x="2126889" y="1071563"/>
                  </a:moveTo>
                  <a:lnTo>
                    <a:pt x="2131247" y="1072240"/>
                  </a:lnTo>
                  <a:lnTo>
                    <a:pt x="2134917" y="1072918"/>
                  </a:lnTo>
                  <a:lnTo>
                    <a:pt x="2138587" y="1074048"/>
                  </a:lnTo>
                  <a:lnTo>
                    <a:pt x="2141798" y="1075629"/>
                  </a:lnTo>
                  <a:lnTo>
                    <a:pt x="2144550" y="1077437"/>
                  </a:lnTo>
                  <a:lnTo>
                    <a:pt x="2147303" y="1079244"/>
                  </a:lnTo>
                  <a:lnTo>
                    <a:pt x="2149596" y="1081277"/>
                  </a:lnTo>
                  <a:lnTo>
                    <a:pt x="2151890" y="1083536"/>
                  </a:lnTo>
                  <a:lnTo>
                    <a:pt x="2153266" y="1086021"/>
                  </a:lnTo>
                  <a:lnTo>
                    <a:pt x="2154872" y="1088506"/>
                  </a:lnTo>
                  <a:lnTo>
                    <a:pt x="2156248" y="1091217"/>
                  </a:lnTo>
                  <a:lnTo>
                    <a:pt x="2157395" y="1093702"/>
                  </a:lnTo>
                  <a:lnTo>
                    <a:pt x="2158083" y="1096413"/>
                  </a:lnTo>
                  <a:lnTo>
                    <a:pt x="2158542" y="1098899"/>
                  </a:lnTo>
                  <a:lnTo>
                    <a:pt x="2159001" y="1101609"/>
                  </a:lnTo>
                  <a:lnTo>
                    <a:pt x="2159001" y="1103869"/>
                  </a:lnTo>
                  <a:lnTo>
                    <a:pt x="2158542" y="1106580"/>
                  </a:lnTo>
                  <a:lnTo>
                    <a:pt x="2158313" y="1108613"/>
                  </a:lnTo>
                  <a:lnTo>
                    <a:pt x="2157854" y="1110872"/>
                  </a:lnTo>
                  <a:lnTo>
                    <a:pt x="2157166" y="1112905"/>
                  </a:lnTo>
                  <a:lnTo>
                    <a:pt x="2156248" y="1114939"/>
                  </a:lnTo>
                  <a:lnTo>
                    <a:pt x="2155331" y="1116746"/>
                  </a:lnTo>
                  <a:lnTo>
                    <a:pt x="2154184" y="1118553"/>
                  </a:lnTo>
                  <a:lnTo>
                    <a:pt x="2152808" y="1120135"/>
                  </a:lnTo>
                  <a:lnTo>
                    <a:pt x="2151431" y="1121490"/>
                  </a:lnTo>
                  <a:lnTo>
                    <a:pt x="2149826" y="1123071"/>
                  </a:lnTo>
                  <a:lnTo>
                    <a:pt x="2146844" y="1125557"/>
                  </a:lnTo>
                  <a:lnTo>
                    <a:pt x="2143174" y="1127590"/>
                  </a:lnTo>
                  <a:lnTo>
                    <a:pt x="2139275" y="1128945"/>
                  </a:lnTo>
                  <a:lnTo>
                    <a:pt x="2135146" y="1129849"/>
                  </a:lnTo>
                  <a:lnTo>
                    <a:pt x="2131017" y="1130301"/>
                  </a:lnTo>
                  <a:lnTo>
                    <a:pt x="2126659" y="1129849"/>
                  </a:lnTo>
                  <a:lnTo>
                    <a:pt x="2122531" y="1129171"/>
                  </a:lnTo>
                  <a:lnTo>
                    <a:pt x="2120466" y="1128719"/>
                  </a:lnTo>
                  <a:lnTo>
                    <a:pt x="2118172" y="1127816"/>
                  </a:lnTo>
                  <a:lnTo>
                    <a:pt x="2116108" y="1126912"/>
                  </a:lnTo>
                  <a:lnTo>
                    <a:pt x="2114273" y="1125782"/>
                  </a:lnTo>
                  <a:lnTo>
                    <a:pt x="2112209" y="1124427"/>
                  </a:lnTo>
                  <a:lnTo>
                    <a:pt x="2110374" y="1122846"/>
                  </a:lnTo>
                  <a:lnTo>
                    <a:pt x="2108539" y="1121264"/>
                  </a:lnTo>
                  <a:lnTo>
                    <a:pt x="2106933" y="1119457"/>
                  </a:lnTo>
                  <a:lnTo>
                    <a:pt x="2103951" y="1116068"/>
                  </a:lnTo>
                  <a:lnTo>
                    <a:pt x="2101887" y="1112453"/>
                  </a:lnTo>
                  <a:lnTo>
                    <a:pt x="2100281" y="1108613"/>
                  </a:lnTo>
                  <a:lnTo>
                    <a:pt x="2099134" y="1104772"/>
                  </a:lnTo>
                  <a:lnTo>
                    <a:pt x="2098676" y="1100706"/>
                  </a:lnTo>
                  <a:lnTo>
                    <a:pt x="2098676" y="1096865"/>
                  </a:lnTo>
                  <a:lnTo>
                    <a:pt x="2099134" y="1093025"/>
                  </a:lnTo>
                  <a:lnTo>
                    <a:pt x="2100511" y="1089410"/>
                  </a:lnTo>
                  <a:lnTo>
                    <a:pt x="2102116" y="1086021"/>
                  </a:lnTo>
                  <a:lnTo>
                    <a:pt x="2103951" y="1082859"/>
                  </a:lnTo>
                  <a:lnTo>
                    <a:pt x="2106704" y="1079696"/>
                  </a:lnTo>
                  <a:lnTo>
                    <a:pt x="2109686" y="1077437"/>
                  </a:lnTo>
                  <a:lnTo>
                    <a:pt x="2111750" y="1076081"/>
                  </a:lnTo>
                  <a:lnTo>
                    <a:pt x="2113585" y="1074951"/>
                  </a:lnTo>
                  <a:lnTo>
                    <a:pt x="2115420" y="1074274"/>
                  </a:lnTo>
                  <a:lnTo>
                    <a:pt x="2117484" y="1073370"/>
                  </a:lnTo>
                  <a:lnTo>
                    <a:pt x="2119549" y="1072692"/>
                  </a:lnTo>
                  <a:lnTo>
                    <a:pt x="2121842" y="1072466"/>
                  </a:lnTo>
                  <a:lnTo>
                    <a:pt x="2124595" y="1072015"/>
                  </a:lnTo>
                  <a:lnTo>
                    <a:pt x="2126889" y="1071563"/>
                  </a:lnTo>
                  <a:close/>
                  <a:moveTo>
                    <a:pt x="1936757" y="1071563"/>
                  </a:moveTo>
                  <a:lnTo>
                    <a:pt x="1940808" y="1072016"/>
                  </a:lnTo>
                  <a:lnTo>
                    <a:pt x="1944634" y="1072923"/>
                  </a:lnTo>
                  <a:lnTo>
                    <a:pt x="1948010" y="1073831"/>
                  </a:lnTo>
                  <a:lnTo>
                    <a:pt x="1951160" y="1075418"/>
                  </a:lnTo>
                  <a:lnTo>
                    <a:pt x="1953636" y="1077006"/>
                  </a:lnTo>
                  <a:lnTo>
                    <a:pt x="1956336" y="1079047"/>
                  </a:lnTo>
                  <a:lnTo>
                    <a:pt x="1958587" y="1081315"/>
                  </a:lnTo>
                  <a:lnTo>
                    <a:pt x="1960387" y="1083356"/>
                  </a:lnTo>
                  <a:lnTo>
                    <a:pt x="1962188" y="1085850"/>
                  </a:lnTo>
                  <a:lnTo>
                    <a:pt x="1963538" y="1088572"/>
                  </a:lnTo>
                  <a:lnTo>
                    <a:pt x="1964888" y="1091066"/>
                  </a:lnTo>
                  <a:lnTo>
                    <a:pt x="1965563" y="1093788"/>
                  </a:lnTo>
                  <a:lnTo>
                    <a:pt x="1966464" y="1096283"/>
                  </a:lnTo>
                  <a:lnTo>
                    <a:pt x="1966689" y="1099004"/>
                  </a:lnTo>
                  <a:lnTo>
                    <a:pt x="1966914" y="1101272"/>
                  </a:lnTo>
                  <a:lnTo>
                    <a:pt x="1966914" y="1103993"/>
                  </a:lnTo>
                  <a:lnTo>
                    <a:pt x="1966689" y="1106261"/>
                  </a:lnTo>
                  <a:lnTo>
                    <a:pt x="1966239" y="1108756"/>
                  </a:lnTo>
                  <a:lnTo>
                    <a:pt x="1965563" y="1110797"/>
                  </a:lnTo>
                  <a:lnTo>
                    <a:pt x="1964888" y="1112838"/>
                  </a:lnTo>
                  <a:lnTo>
                    <a:pt x="1963988" y="1114879"/>
                  </a:lnTo>
                  <a:lnTo>
                    <a:pt x="1962863" y="1116693"/>
                  </a:lnTo>
                  <a:lnTo>
                    <a:pt x="1961738" y="1118508"/>
                  </a:lnTo>
                  <a:lnTo>
                    <a:pt x="1960387" y="1120095"/>
                  </a:lnTo>
                  <a:lnTo>
                    <a:pt x="1959037" y="1121683"/>
                  </a:lnTo>
                  <a:lnTo>
                    <a:pt x="1957687" y="1123044"/>
                  </a:lnTo>
                  <a:lnTo>
                    <a:pt x="1954311" y="1125538"/>
                  </a:lnTo>
                  <a:lnTo>
                    <a:pt x="1950485" y="1127579"/>
                  </a:lnTo>
                  <a:lnTo>
                    <a:pt x="1946659" y="1128940"/>
                  </a:lnTo>
                  <a:lnTo>
                    <a:pt x="1942608" y="1130074"/>
                  </a:lnTo>
                  <a:lnTo>
                    <a:pt x="1938332" y="1130301"/>
                  </a:lnTo>
                  <a:lnTo>
                    <a:pt x="1934282" y="1130074"/>
                  </a:lnTo>
                  <a:lnTo>
                    <a:pt x="1930006" y="1129394"/>
                  </a:lnTo>
                  <a:lnTo>
                    <a:pt x="1927980" y="1128713"/>
                  </a:lnTo>
                  <a:lnTo>
                    <a:pt x="1926180" y="1128033"/>
                  </a:lnTo>
                  <a:lnTo>
                    <a:pt x="1924154" y="1126899"/>
                  </a:lnTo>
                  <a:lnTo>
                    <a:pt x="1922354" y="1125992"/>
                  </a:lnTo>
                  <a:lnTo>
                    <a:pt x="1920328" y="1124631"/>
                  </a:lnTo>
                  <a:lnTo>
                    <a:pt x="1918528" y="1123044"/>
                  </a:lnTo>
                  <a:lnTo>
                    <a:pt x="1916953" y="1121456"/>
                  </a:lnTo>
                  <a:lnTo>
                    <a:pt x="1915152" y="1119642"/>
                  </a:lnTo>
                  <a:lnTo>
                    <a:pt x="1912677" y="1116240"/>
                  </a:lnTo>
                  <a:lnTo>
                    <a:pt x="1910651" y="1112611"/>
                  </a:lnTo>
                  <a:lnTo>
                    <a:pt x="1909301" y="1108756"/>
                  </a:lnTo>
                  <a:lnTo>
                    <a:pt x="1908401" y="1104674"/>
                  </a:lnTo>
                  <a:lnTo>
                    <a:pt x="1908176" y="1100818"/>
                  </a:lnTo>
                  <a:lnTo>
                    <a:pt x="1908176" y="1096963"/>
                  </a:lnTo>
                  <a:lnTo>
                    <a:pt x="1908851" y="1093334"/>
                  </a:lnTo>
                  <a:lnTo>
                    <a:pt x="1910201" y="1089706"/>
                  </a:lnTo>
                  <a:lnTo>
                    <a:pt x="1911777" y="1085850"/>
                  </a:lnTo>
                  <a:lnTo>
                    <a:pt x="1913802" y="1082902"/>
                  </a:lnTo>
                  <a:lnTo>
                    <a:pt x="1916728" y="1079954"/>
                  </a:lnTo>
                  <a:lnTo>
                    <a:pt x="1919653" y="1077232"/>
                  </a:lnTo>
                  <a:lnTo>
                    <a:pt x="1921229" y="1076099"/>
                  </a:lnTo>
                  <a:lnTo>
                    <a:pt x="1923479" y="1074965"/>
                  </a:lnTo>
                  <a:lnTo>
                    <a:pt x="1925280" y="1074284"/>
                  </a:lnTo>
                  <a:lnTo>
                    <a:pt x="1927305" y="1073377"/>
                  </a:lnTo>
                  <a:lnTo>
                    <a:pt x="1929555" y="1072923"/>
                  </a:lnTo>
                  <a:lnTo>
                    <a:pt x="1932031" y="1072470"/>
                  </a:lnTo>
                  <a:lnTo>
                    <a:pt x="1934282" y="1071790"/>
                  </a:lnTo>
                  <a:lnTo>
                    <a:pt x="1936757" y="1071563"/>
                  </a:lnTo>
                  <a:close/>
                  <a:moveTo>
                    <a:pt x="1748972" y="1071563"/>
                  </a:moveTo>
                  <a:lnTo>
                    <a:pt x="1752827" y="1072243"/>
                  </a:lnTo>
                  <a:lnTo>
                    <a:pt x="1756456" y="1072923"/>
                  </a:lnTo>
                  <a:lnTo>
                    <a:pt x="1759858" y="1074057"/>
                  </a:lnTo>
                  <a:lnTo>
                    <a:pt x="1763033" y="1075191"/>
                  </a:lnTo>
                  <a:lnTo>
                    <a:pt x="1765754" y="1077006"/>
                  </a:lnTo>
                  <a:lnTo>
                    <a:pt x="1768249" y="1078820"/>
                  </a:lnTo>
                  <a:lnTo>
                    <a:pt x="1770290" y="1081088"/>
                  </a:lnTo>
                  <a:lnTo>
                    <a:pt x="1772104" y="1083356"/>
                  </a:lnTo>
                  <a:lnTo>
                    <a:pt x="1773692" y="1085624"/>
                  </a:lnTo>
                  <a:lnTo>
                    <a:pt x="1775053" y="1088345"/>
                  </a:lnTo>
                  <a:lnTo>
                    <a:pt x="1776186" y="1090840"/>
                  </a:lnTo>
                  <a:lnTo>
                    <a:pt x="1776867" y="1093561"/>
                  </a:lnTo>
                  <a:lnTo>
                    <a:pt x="1777547" y="1096056"/>
                  </a:lnTo>
                  <a:lnTo>
                    <a:pt x="1778001" y="1098777"/>
                  </a:lnTo>
                  <a:lnTo>
                    <a:pt x="1778001" y="1101499"/>
                  </a:lnTo>
                  <a:lnTo>
                    <a:pt x="1778001" y="1103767"/>
                  </a:lnTo>
                  <a:lnTo>
                    <a:pt x="1777320" y="1106034"/>
                  </a:lnTo>
                  <a:lnTo>
                    <a:pt x="1776867" y="1108529"/>
                  </a:lnTo>
                  <a:lnTo>
                    <a:pt x="1776413" y="1110797"/>
                  </a:lnTo>
                  <a:lnTo>
                    <a:pt x="1775279" y="1112838"/>
                  </a:lnTo>
                  <a:lnTo>
                    <a:pt x="1774599" y="1114652"/>
                  </a:lnTo>
                  <a:lnTo>
                    <a:pt x="1773238" y="1116467"/>
                  </a:lnTo>
                  <a:lnTo>
                    <a:pt x="1772104" y="1118281"/>
                  </a:lnTo>
                  <a:lnTo>
                    <a:pt x="1770970" y="1119869"/>
                  </a:lnTo>
                  <a:lnTo>
                    <a:pt x="1767795" y="1123044"/>
                  </a:lnTo>
                  <a:lnTo>
                    <a:pt x="1764393" y="1125311"/>
                  </a:lnTo>
                  <a:lnTo>
                    <a:pt x="1760765" y="1127579"/>
                  </a:lnTo>
                  <a:lnTo>
                    <a:pt x="1756683" y="1129167"/>
                  </a:lnTo>
                  <a:lnTo>
                    <a:pt x="1752601" y="1129847"/>
                  </a:lnTo>
                  <a:lnTo>
                    <a:pt x="1748518" y="1130301"/>
                  </a:lnTo>
                  <a:lnTo>
                    <a:pt x="1744209" y="1130074"/>
                  </a:lnTo>
                  <a:lnTo>
                    <a:pt x="1740354" y="1129394"/>
                  </a:lnTo>
                  <a:lnTo>
                    <a:pt x="1738313" y="1128713"/>
                  </a:lnTo>
                  <a:lnTo>
                    <a:pt x="1736045" y="1128033"/>
                  </a:lnTo>
                  <a:lnTo>
                    <a:pt x="1734231" y="1126899"/>
                  </a:lnTo>
                  <a:lnTo>
                    <a:pt x="1732416" y="1125992"/>
                  </a:lnTo>
                  <a:lnTo>
                    <a:pt x="1730602" y="1124631"/>
                  </a:lnTo>
                  <a:lnTo>
                    <a:pt x="1728788" y="1123044"/>
                  </a:lnTo>
                  <a:lnTo>
                    <a:pt x="1727200" y="1121456"/>
                  </a:lnTo>
                  <a:lnTo>
                    <a:pt x="1725613" y="1119642"/>
                  </a:lnTo>
                  <a:lnTo>
                    <a:pt x="1723118" y="1116240"/>
                  </a:lnTo>
                  <a:lnTo>
                    <a:pt x="1721304" y="1112611"/>
                  </a:lnTo>
                  <a:lnTo>
                    <a:pt x="1719943" y="1108983"/>
                  </a:lnTo>
                  <a:lnTo>
                    <a:pt x="1719263" y="1105127"/>
                  </a:lnTo>
                  <a:lnTo>
                    <a:pt x="1719263" y="1101045"/>
                  </a:lnTo>
                  <a:lnTo>
                    <a:pt x="1719490" y="1097190"/>
                  </a:lnTo>
                  <a:lnTo>
                    <a:pt x="1720170" y="1093334"/>
                  </a:lnTo>
                  <a:lnTo>
                    <a:pt x="1721531" y="1089706"/>
                  </a:lnTo>
                  <a:lnTo>
                    <a:pt x="1723345" y="1086304"/>
                  </a:lnTo>
                  <a:lnTo>
                    <a:pt x="1725613" y="1082902"/>
                  </a:lnTo>
                  <a:lnTo>
                    <a:pt x="1728334" y="1079954"/>
                  </a:lnTo>
                  <a:lnTo>
                    <a:pt x="1731736" y="1077459"/>
                  </a:lnTo>
                  <a:lnTo>
                    <a:pt x="1735365" y="1075191"/>
                  </a:lnTo>
                  <a:lnTo>
                    <a:pt x="1737406" y="1074284"/>
                  </a:lnTo>
                  <a:lnTo>
                    <a:pt x="1739447" y="1073377"/>
                  </a:lnTo>
                  <a:lnTo>
                    <a:pt x="1741715" y="1072697"/>
                  </a:lnTo>
                  <a:lnTo>
                    <a:pt x="1743983" y="1072470"/>
                  </a:lnTo>
                  <a:lnTo>
                    <a:pt x="1746250" y="1071790"/>
                  </a:lnTo>
                  <a:lnTo>
                    <a:pt x="1748972" y="1071563"/>
                  </a:lnTo>
                  <a:close/>
                  <a:moveTo>
                    <a:pt x="141996" y="1069976"/>
                  </a:moveTo>
                  <a:lnTo>
                    <a:pt x="142656" y="1070197"/>
                  </a:lnTo>
                  <a:lnTo>
                    <a:pt x="142876" y="1070862"/>
                  </a:lnTo>
                  <a:lnTo>
                    <a:pt x="142876" y="1071969"/>
                  </a:lnTo>
                  <a:lnTo>
                    <a:pt x="142876" y="1073298"/>
                  </a:lnTo>
                  <a:lnTo>
                    <a:pt x="142436" y="1076621"/>
                  </a:lnTo>
                  <a:lnTo>
                    <a:pt x="141336" y="1080608"/>
                  </a:lnTo>
                  <a:lnTo>
                    <a:pt x="140015" y="1085260"/>
                  </a:lnTo>
                  <a:lnTo>
                    <a:pt x="138475" y="1090355"/>
                  </a:lnTo>
                  <a:lnTo>
                    <a:pt x="134954" y="1100323"/>
                  </a:lnTo>
                  <a:lnTo>
                    <a:pt x="132754" y="1106525"/>
                  </a:lnTo>
                  <a:lnTo>
                    <a:pt x="130113" y="1112063"/>
                  </a:lnTo>
                  <a:lnTo>
                    <a:pt x="128133" y="1116936"/>
                  </a:lnTo>
                  <a:lnTo>
                    <a:pt x="125932" y="1120702"/>
                  </a:lnTo>
                  <a:lnTo>
                    <a:pt x="124172" y="1124025"/>
                  </a:lnTo>
                  <a:lnTo>
                    <a:pt x="122631" y="1126018"/>
                  </a:lnTo>
                  <a:lnTo>
                    <a:pt x="121971" y="1126683"/>
                  </a:lnTo>
                  <a:lnTo>
                    <a:pt x="121531" y="1127126"/>
                  </a:lnTo>
                  <a:lnTo>
                    <a:pt x="121091" y="1127126"/>
                  </a:lnTo>
                  <a:lnTo>
                    <a:pt x="120871" y="1126683"/>
                  </a:lnTo>
                  <a:lnTo>
                    <a:pt x="120651" y="1125354"/>
                  </a:lnTo>
                  <a:lnTo>
                    <a:pt x="120871" y="1123360"/>
                  </a:lnTo>
                  <a:lnTo>
                    <a:pt x="121311" y="1120259"/>
                  </a:lnTo>
                  <a:lnTo>
                    <a:pt x="122411" y="1116715"/>
                  </a:lnTo>
                  <a:lnTo>
                    <a:pt x="124612" y="1107854"/>
                  </a:lnTo>
                  <a:lnTo>
                    <a:pt x="127913" y="1098329"/>
                  </a:lnTo>
                  <a:lnTo>
                    <a:pt x="131653" y="1088583"/>
                  </a:lnTo>
                  <a:lnTo>
                    <a:pt x="133414" y="1083931"/>
                  </a:lnTo>
                  <a:lnTo>
                    <a:pt x="135614" y="1079944"/>
                  </a:lnTo>
                  <a:lnTo>
                    <a:pt x="137375" y="1076400"/>
                  </a:lnTo>
                  <a:lnTo>
                    <a:pt x="139135" y="1073298"/>
                  </a:lnTo>
                  <a:lnTo>
                    <a:pt x="140895" y="1071305"/>
                  </a:lnTo>
                  <a:lnTo>
                    <a:pt x="141336" y="1070419"/>
                  </a:lnTo>
                  <a:lnTo>
                    <a:pt x="141996" y="1069976"/>
                  </a:lnTo>
                  <a:close/>
                  <a:moveTo>
                    <a:pt x="181335" y="1062038"/>
                  </a:moveTo>
                  <a:lnTo>
                    <a:pt x="182273" y="1062266"/>
                  </a:lnTo>
                  <a:lnTo>
                    <a:pt x="182977" y="1062723"/>
                  </a:lnTo>
                  <a:lnTo>
                    <a:pt x="183447" y="1063866"/>
                  </a:lnTo>
                  <a:lnTo>
                    <a:pt x="183916" y="1065237"/>
                  </a:lnTo>
                  <a:lnTo>
                    <a:pt x="184151" y="1066837"/>
                  </a:lnTo>
                  <a:lnTo>
                    <a:pt x="184151" y="1068666"/>
                  </a:lnTo>
                  <a:lnTo>
                    <a:pt x="183447" y="1072780"/>
                  </a:lnTo>
                  <a:lnTo>
                    <a:pt x="182508" y="1077808"/>
                  </a:lnTo>
                  <a:lnTo>
                    <a:pt x="181100" y="1082836"/>
                  </a:lnTo>
                  <a:lnTo>
                    <a:pt x="179457" y="1088093"/>
                  </a:lnTo>
                  <a:lnTo>
                    <a:pt x="177580" y="1093121"/>
                  </a:lnTo>
                  <a:lnTo>
                    <a:pt x="174529" y="1099749"/>
                  </a:lnTo>
                  <a:lnTo>
                    <a:pt x="171948" y="1105691"/>
                  </a:lnTo>
                  <a:lnTo>
                    <a:pt x="168897" y="1110948"/>
                  </a:lnTo>
                  <a:lnTo>
                    <a:pt x="166081" y="1115290"/>
                  </a:lnTo>
                  <a:lnTo>
                    <a:pt x="163499" y="1118262"/>
                  </a:lnTo>
                  <a:lnTo>
                    <a:pt x="162091" y="1119404"/>
                  </a:lnTo>
                  <a:lnTo>
                    <a:pt x="161152" y="1120090"/>
                  </a:lnTo>
                  <a:lnTo>
                    <a:pt x="159979" y="1120776"/>
                  </a:lnTo>
                  <a:lnTo>
                    <a:pt x="159275" y="1120776"/>
                  </a:lnTo>
                  <a:lnTo>
                    <a:pt x="158336" y="1120547"/>
                  </a:lnTo>
                  <a:lnTo>
                    <a:pt x="157867" y="1119633"/>
                  </a:lnTo>
                  <a:lnTo>
                    <a:pt x="157398" y="1118947"/>
                  </a:lnTo>
                  <a:lnTo>
                    <a:pt x="157398" y="1117805"/>
                  </a:lnTo>
                  <a:lnTo>
                    <a:pt x="157163" y="1115290"/>
                  </a:lnTo>
                  <a:lnTo>
                    <a:pt x="157398" y="1111862"/>
                  </a:lnTo>
                  <a:lnTo>
                    <a:pt x="157867" y="1107977"/>
                  </a:lnTo>
                  <a:lnTo>
                    <a:pt x="159040" y="1103634"/>
                  </a:lnTo>
                  <a:lnTo>
                    <a:pt x="160214" y="1099063"/>
                  </a:lnTo>
                  <a:lnTo>
                    <a:pt x="161622" y="1094035"/>
                  </a:lnTo>
                  <a:lnTo>
                    <a:pt x="163499" y="1089464"/>
                  </a:lnTo>
                  <a:lnTo>
                    <a:pt x="165377" y="1084436"/>
                  </a:lnTo>
                  <a:lnTo>
                    <a:pt x="167489" y="1079636"/>
                  </a:lnTo>
                  <a:lnTo>
                    <a:pt x="169836" y="1075522"/>
                  </a:lnTo>
                  <a:lnTo>
                    <a:pt x="172182" y="1071408"/>
                  </a:lnTo>
                  <a:lnTo>
                    <a:pt x="174529" y="1067980"/>
                  </a:lnTo>
                  <a:lnTo>
                    <a:pt x="176876" y="1065237"/>
                  </a:lnTo>
                  <a:lnTo>
                    <a:pt x="179223" y="1063181"/>
                  </a:lnTo>
                  <a:lnTo>
                    <a:pt x="180396" y="1062495"/>
                  </a:lnTo>
                  <a:lnTo>
                    <a:pt x="181335" y="1062038"/>
                  </a:lnTo>
                  <a:close/>
                  <a:moveTo>
                    <a:pt x="242699" y="1055688"/>
                  </a:moveTo>
                  <a:lnTo>
                    <a:pt x="243824" y="1055916"/>
                  </a:lnTo>
                  <a:lnTo>
                    <a:pt x="245175" y="1056602"/>
                  </a:lnTo>
                  <a:lnTo>
                    <a:pt x="246075" y="1057745"/>
                  </a:lnTo>
                  <a:lnTo>
                    <a:pt x="246750" y="1059116"/>
                  </a:lnTo>
                  <a:lnTo>
                    <a:pt x="247201" y="1060716"/>
                  </a:lnTo>
                  <a:lnTo>
                    <a:pt x="247651" y="1062544"/>
                  </a:lnTo>
                  <a:lnTo>
                    <a:pt x="247651" y="1064373"/>
                  </a:lnTo>
                  <a:lnTo>
                    <a:pt x="247651" y="1066658"/>
                  </a:lnTo>
                  <a:lnTo>
                    <a:pt x="246976" y="1071458"/>
                  </a:lnTo>
                  <a:lnTo>
                    <a:pt x="246075" y="1076715"/>
                  </a:lnTo>
                  <a:lnTo>
                    <a:pt x="244725" y="1081971"/>
                  </a:lnTo>
                  <a:lnTo>
                    <a:pt x="242924" y="1086999"/>
                  </a:lnTo>
                  <a:lnTo>
                    <a:pt x="241348" y="1090656"/>
                  </a:lnTo>
                  <a:lnTo>
                    <a:pt x="239772" y="1094313"/>
                  </a:lnTo>
                  <a:lnTo>
                    <a:pt x="237972" y="1097741"/>
                  </a:lnTo>
                  <a:lnTo>
                    <a:pt x="236396" y="1100941"/>
                  </a:lnTo>
                  <a:lnTo>
                    <a:pt x="234595" y="1103912"/>
                  </a:lnTo>
                  <a:lnTo>
                    <a:pt x="232794" y="1106426"/>
                  </a:lnTo>
                  <a:lnTo>
                    <a:pt x="230994" y="1108483"/>
                  </a:lnTo>
                  <a:lnTo>
                    <a:pt x="229193" y="1110769"/>
                  </a:lnTo>
                  <a:lnTo>
                    <a:pt x="227392" y="1111912"/>
                  </a:lnTo>
                  <a:lnTo>
                    <a:pt x="225816" y="1113283"/>
                  </a:lnTo>
                  <a:lnTo>
                    <a:pt x="224241" y="1113969"/>
                  </a:lnTo>
                  <a:lnTo>
                    <a:pt x="222665" y="1114426"/>
                  </a:lnTo>
                  <a:lnTo>
                    <a:pt x="221315" y="1114426"/>
                  </a:lnTo>
                  <a:lnTo>
                    <a:pt x="220414" y="1113740"/>
                  </a:lnTo>
                  <a:lnTo>
                    <a:pt x="219289" y="1112826"/>
                  </a:lnTo>
                  <a:lnTo>
                    <a:pt x="218613" y="1111455"/>
                  </a:lnTo>
                  <a:lnTo>
                    <a:pt x="217713" y="1108712"/>
                  </a:lnTo>
                  <a:lnTo>
                    <a:pt x="217488" y="1105741"/>
                  </a:lnTo>
                  <a:lnTo>
                    <a:pt x="217713" y="1102084"/>
                  </a:lnTo>
                  <a:lnTo>
                    <a:pt x="218163" y="1097970"/>
                  </a:lnTo>
                  <a:lnTo>
                    <a:pt x="219289" y="1093627"/>
                  </a:lnTo>
                  <a:lnTo>
                    <a:pt x="220639" y="1089056"/>
                  </a:lnTo>
                  <a:lnTo>
                    <a:pt x="221990" y="1084714"/>
                  </a:lnTo>
                  <a:lnTo>
                    <a:pt x="223791" y="1080143"/>
                  </a:lnTo>
                  <a:lnTo>
                    <a:pt x="225816" y="1075572"/>
                  </a:lnTo>
                  <a:lnTo>
                    <a:pt x="227842" y="1071458"/>
                  </a:lnTo>
                  <a:lnTo>
                    <a:pt x="230093" y="1067572"/>
                  </a:lnTo>
                  <a:lnTo>
                    <a:pt x="232569" y="1064144"/>
                  </a:lnTo>
                  <a:lnTo>
                    <a:pt x="235045" y="1060944"/>
                  </a:lnTo>
                  <a:lnTo>
                    <a:pt x="237522" y="1058430"/>
                  </a:lnTo>
                  <a:lnTo>
                    <a:pt x="239998" y="1056602"/>
                  </a:lnTo>
                  <a:lnTo>
                    <a:pt x="241348" y="1056145"/>
                  </a:lnTo>
                  <a:lnTo>
                    <a:pt x="242699" y="1055688"/>
                  </a:lnTo>
                  <a:close/>
                  <a:moveTo>
                    <a:pt x="324551" y="1049338"/>
                  </a:moveTo>
                  <a:lnTo>
                    <a:pt x="326306" y="1049561"/>
                  </a:lnTo>
                  <a:lnTo>
                    <a:pt x="327402" y="1050007"/>
                  </a:lnTo>
                  <a:lnTo>
                    <a:pt x="328718" y="1051124"/>
                  </a:lnTo>
                  <a:lnTo>
                    <a:pt x="329815" y="1052463"/>
                  </a:lnTo>
                  <a:lnTo>
                    <a:pt x="330473" y="1054026"/>
                  </a:lnTo>
                  <a:lnTo>
                    <a:pt x="331350" y="1055812"/>
                  </a:lnTo>
                  <a:lnTo>
                    <a:pt x="331570" y="1057821"/>
                  </a:lnTo>
                  <a:lnTo>
                    <a:pt x="331789" y="1059830"/>
                  </a:lnTo>
                  <a:lnTo>
                    <a:pt x="331789" y="1062286"/>
                  </a:lnTo>
                  <a:lnTo>
                    <a:pt x="331570" y="1064741"/>
                  </a:lnTo>
                  <a:lnTo>
                    <a:pt x="330692" y="1069653"/>
                  </a:lnTo>
                  <a:lnTo>
                    <a:pt x="329596" y="1074787"/>
                  </a:lnTo>
                  <a:lnTo>
                    <a:pt x="328060" y="1079699"/>
                  </a:lnTo>
                  <a:lnTo>
                    <a:pt x="326525" y="1083494"/>
                  </a:lnTo>
                  <a:lnTo>
                    <a:pt x="324770" y="1087289"/>
                  </a:lnTo>
                  <a:lnTo>
                    <a:pt x="323016" y="1090638"/>
                  </a:lnTo>
                  <a:lnTo>
                    <a:pt x="320822" y="1093763"/>
                  </a:lnTo>
                  <a:lnTo>
                    <a:pt x="318848" y="1096665"/>
                  </a:lnTo>
                  <a:lnTo>
                    <a:pt x="316875" y="1099121"/>
                  </a:lnTo>
                  <a:lnTo>
                    <a:pt x="314901" y="1101576"/>
                  </a:lnTo>
                  <a:lnTo>
                    <a:pt x="312927" y="1103362"/>
                  </a:lnTo>
                  <a:lnTo>
                    <a:pt x="310733" y="1104702"/>
                  </a:lnTo>
                  <a:lnTo>
                    <a:pt x="308759" y="1105595"/>
                  </a:lnTo>
                  <a:lnTo>
                    <a:pt x="306785" y="1106488"/>
                  </a:lnTo>
                  <a:lnTo>
                    <a:pt x="305031" y="1106488"/>
                  </a:lnTo>
                  <a:lnTo>
                    <a:pt x="303495" y="1106265"/>
                  </a:lnTo>
                  <a:lnTo>
                    <a:pt x="301960" y="1105372"/>
                  </a:lnTo>
                  <a:lnTo>
                    <a:pt x="300644" y="1104032"/>
                  </a:lnTo>
                  <a:lnTo>
                    <a:pt x="299767" y="1102023"/>
                  </a:lnTo>
                  <a:lnTo>
                    <a:pt x="298890" y="1099121"/>
                  </a:lnTo>
                  <a:lnTo>
                    <a:pt x="298451" y="1096219"/>
                  </a:lnTo>
                  <a:lnTo>
                    <a:pt x="298670" y="1092647"/>
                  </a:lnTo>
                  <a:lnTo>
                    <a:pt x="298890" y="1088405"/>
                  </a:lnTo>
                  <a:lnTo>
                    <a:pt x="299986" y="1084387"/>
                  </a:lnTo>
                  <a:lnTo>
                    <a:pt x="300863" y="1080145"/>
                  </a:lnTo>
                  <a:lnTo>
                    <a:pt x="302399" y="1075904"/>
                  </a:lnTo>
                  <a:lnTo>
                    <a:pt x="304153" y="1071662"/>
                  </a:lnTo>
                  <a:lnTo>
                    <a:pt x="305908" y="1067644"/>
                  </a:lnTo>
                  <a:lnTo>
                    <a:pt x="308321" y="1063402"/>
                  </a:lnTo>
                  <a:lnTo>
                    <a:pt x="310514" y="1059830"/>
                  </a:lnTo>
                  <a:lnTo>
                    <a:pt x="313146" y="1056705"/>
                  </a:lnTo>
                  <a:lnTo>
                    <a:pt x="315778" y="1054026"/>
                  </a:lnTo>
                  <a:lnTo>
                    <a:pt x="318629" y="1051570"/>
                  </a:lnTo>
                  <a:lnTo>
                    <a:pt x="320164" y="1050900"/>
                  </a:lnTo>
                  <a:lnTo>
                    <a:pt x="321480" y="1050007"/>
                  </a:lnTo>
                  <a:lnTo>
                    <a:pt x="323016" y="1049561"/>
                  </a:lnTo>
                  <a:lnTo>
                    <a:pt x="324551" y="1049338"/>
                  </a:lnTo>
                  <a:close/>
                  <a:moveTo>
                    <a:pt x="425224" y="1042988"/>
                  </a:moveTo>
                  <a:lnTo>
                    <a:pt x="427265" y="1043432"/>
                  </a:lnTo>
                  <a:lnTo>
                    <a:pt x="429079" y="1044100"/>
                  </a:lnTo>
                  <a:lnTo>
                    <a:pt x="430667" y="1044767"/>
                  </a:lnTo>
                  <a:lnTo>
                    <a:pt x="432028" y="1046101"/>
                  </a:lnTo>
                  <a:lnTo>
                    <a:pt x="433162" y="1047658"/>
                  </a:lnTo>
                  <a:lnTo>
                    <a:pt x="434069" y="1049437"/>
                  </a:lnTo>
                  <a:lnTo>
                    <a:pt x="434522" y="1051438"/>
                  </a:lnTo>
                  <a:lnTo>
                    <a:pt x="434976" y="1053884"/>
                  </a:lnTo>
                  <a:lnTo>
                    <a:pt x="434976" y="1056108"/>
                  </a:lnTo>
                  <a:lnTo>
                    <a:pt x="434976" y="1058332"/>
                  </a:lnTo>
                  <a:lnTo>
                    <a:pt x="434749" y="1063668"/>
                  </a:lnTo>
                  <a:lnTo>
                    <a:pt x="433842" y="1068783"/>
                  </a:lnTo>
                  <a:lnTo>
                    <a:pt x="432254" y="1073231"/>
                  </a:lnTo>
                  <a:lnTo>
                    <a:pt x="430440" y="1077678"/>
                  </a:lnTo>
                  <a:lnTo>
                    <a:pt x="428626" y="1081458"/>
                  </a:lnTo>
                  <a:lnTo>
                    <a:pt x="426358" y="1085016"/>
                  </a:lnTo>
                  <a:lnTo>
                    <a:pt x="424090" y="1088130"/>
                  </a:lnTo>
                  <a:lnTo>
                    <a:pt x="421822" y="1091243"/>
                  </a:lnTo>
                  <a:lnTo>
                    <a:pt x="419328" y="1093689"/>
                  </a:lnTo>
                  <a:lnTo>
                    <a:pt x="416833" y="1095913"/>
                  </a:lnTo>
                  <a:lnTo>
                    <a:pt x="414338" y="1097692"/>
                  </a:lnTo>
                  <a:lnTo>
                    <a:pt x="411844" y="1098804"/>
                  </a:lnTo>
                  <a:lnTo>
                    <a:pt x="409576" y="1099693"/>
                  </a:lnTo>
                  <a:lnTo>
                    <a:pt x="407308" y="1100138"/>
                  </a:lnTo>
                  <a:lnTo>
                    <a:pt x="405040" y="1099915"/>
                  </a:lnTo>
                  <a:lnTo>
                    <a:pt x="403226" y="1099471"/>
                  </a:lnTo>
                  <a:lnTo>
                    <a:pt x="401412" y="1098136"/>
                  </a:lnTo>
                  <a:lnTo>
                    <a:pt x="399824" y="1096357"/>
                  </a:lnTo>
                  <a:lnTo>
                    <a:pt x="398463" y="1094134"/>
                  </a:lnTo>
                  <a:lnTo>
                    <a:pt x="397556" y="1091020"/>
                  </a:lnTo>
                  <a:lnTo>
                    <a:pt x="396876" y="1087685"/>
                  </a:lnTo>
                  <a:lnTo>
                    <a:pt x="396876" y="1084127"/>
                  </a:lnTo>
                  <a:lnTo>
                    <a:pt x="397556" y="1079902"/>
                  </a:lnTo>
                  <a:lnTo>
                    <a:pt x="398237" y="1076121"/>
                  </a:lnTo>
                  <a:lnTo>
                    <a:pt x="399371" y="1072119"/>
                  </a:lnTo>
                  <a:lnTo>
                    <a:pt x="400958" y="1067894"/>
                  </a:lnTo>
                  <a:lnTo>
                    <a:pt x="402772" y="1063891"/>
                  </a:lnTo>
                  <a:lnTo>
                    <a:pt x="404813" y="1059888"/>
                  </a:lnTo>
                  <a:lnTo>
                    <a:pt x="407081" y="1056330"/>
                  </a:lnTo>
                  <a:lnTo>
                    <a:pt x="409803" y="1052995"/>
                  </a:lnTo>
                  <a:lnTo>
                    <a:pt x="412297" y="1049881"/>
                  </a:lnTo>
                  <a:lnTo>
                    <a:pt x="415472" y="1047435"/>
                  </a:lnTo>
                  <a:lnTo>
                    <a:pt x="418647" y="1045434"/>
                  </a:lnTo>
                  <a:lnTo>
                    <a:pt x="420235" y="1044544"/>
                  </a:lnTo>
                  <a:lnTo>
                    <a:pt x="421822" y="1043877"/>
                  </a:lnTo>
                  <a:lnTo>
                    <a:pt x="423410" y="1043432"/>
                  </a:lnTo>
                  <a:lnTo>
                    <a:pt x="425224" y="1042988"/>
                  </a:lnTo>
                  <a:close/>
                  <a:moveTo>
                    <a:pt x="540994" y="1036638"/>
                  </a:moveTo>
                  <a:lnTo>
                    <a:pt x="543556" y="1036866"/>
                  </a:lnTo>
                  <a:lnTo>
                    <a:pt x="545653" y="1037781"/>
                  </a:lnTo>
                  <a:lnTo>
                    <a:pt x="547982" y="1038695"/>
                  </a:lnTo>
                  <a:lnTo>
                    <a:pt x="549613" y="1040066"/>
                  </a:lnTo>
                  <a:lnTo>
                    <a:pt x="550778" y="1041666"/>
                  </a:lnTo>
                  <a:lnTo>
                    <a:pt x="551942" y="1043494"/>
                  </a:lnTo>
                  <a:lnTo>
                    <a:pt x="552641" y="1045551"/>
                  </a:lnTo>
                  <a:lnTo>
                    <a:pt x="553573" y="1047608"/>
                  </a:lnTo>
                  <a:lnTo>
                    <a:pt x="553806" y="1050122"/>
                  </a:lnTo>
                  <a:lnTo>
                    <a:pt x="554039" y="1052636"/>
                  </a:lnTo>
                  <a:lnTo>
                    <a:pt x="554039" y="1055151"/>
                  </a:lnTo>
                  <a:lnTo>
                    <a:pt x="553806" y="1057665"/>
                  </a:lnTo>
                  <a:lnTo>
                    <a:pt x="553107" y="1062921"/>
                  </a:lnTo>
                  <a:lnTo>
                    <a:pt x="551476" y="1067949"/>
                  </a:lnTo>
                  <a:lnTo>
                    <a:pt x="549846" y="1072292"/>
                  </a:lnTo>
                  <a:lnTo>
                    <a:pt x="547982" y="1076177"/>
                  </a:lnTo>
                  <a:lnTo>
                    <a:pt x="545653" y="1079834"/>
                  </a:lnTo>
                  <a:lnTo>
                    <a:pt x="543323" y="1083262"/>
                  </a:lnTo>
                  <a:lnTo>
                    <a:pt x="540761" y="1086234"/>
                  </a:lnTo>
                  <a:lnTo>
                    <a:pt x="537965" y="1088748"/>
                  </a:lnTo>
                  <a:lnTo>
                    <a:pt x="535403" y="1090805"/>
                  </a:lnTo>
                  <a:lnTo>
                    <a:pt x="532607" y="1092633"/>
                  </a:lnTo>
                  <a:lnTo>
                    <a:pt x="529579" y="1094004"/>
                  </a:lnTo>
                  <a:lnTo>
                    <a:pt x="527017" y="1094919"/>
                  </a:lnTo>
                  <a:lnTo>
                    <a:pt x="524221" y="1095376"/>
                  </a:lnTo>
                  <a:lnTo>
                    <a:pt x="521659" y="1095147"/>
                  </a:lnTo>
                  <a:lnTo>
                    <a:pt x="519562" y="1094233"/>
                  </a:lnTo>
                  <a:lnTo>
                    <a:pt x="517000" y="1093319"/>
                  </a:lnTo>
                  <a:lnTo>
                    <a:pt x="515136" y="1091490"/>
                  </a:lnTo>
                  <a:lnTo>
                    <a:pt x="513505" y="1088976"/>
                  </a:lnTo>
                  <a:lnTo>
                    <a:pt x="512807" y="1087376"/>
                  </a:lnTo>
                  <a:lnTo>
                    <a:pt x="512341" y="1085777"/>
                  </a:lnTo>
                  <a:lnTo>
                    <a:pt x="511409" y="1082120"/>
                  </a:lnTo>
                  <a:lnTo>
                    <a:pt x="511176" y="1078463"/>
                  </a:lnTo>
                  <a:lnTo>
                    <a:pt x="511176" y="1074577"/>
                  </a:lnTo>
                  <a:lnTo>
                    <a:pt x="511875" y="1070235"/>
                  </a:lnTo>
                  <a:lnTo>
                    <a:pt x="513039" y="1066121"/>
                  </a:lnTo>
                  <a:lnTo>
                    <a:pt x="514437" y="1062007"/>
                  </a:lnTo>
                  <a:lnTo>
                    <a:pt x="516301" y="1057893"/>
                  </a:lnTo>
                  <a:lnTo>
                    <a:pt x="518397" y="1054008"/>
                  </a:lnTo>
                  <a:lnTo>
                    <a:pt x="520727" y="1050122"/>
                  </a:lnTo>
                  <a:lnTo>
                    <a:pt x="523755" y="1046694"/>
                  </a:lnTo>
                  <a:lnTo>
                    <a:pt x="526784" y="1043723"/>
                  </a:lnTo>
                  <a:lnTo>
                    <a:pt x="530045" y="1041209"/>
                  </a:lnTo>
                  <a:lnTo>
                    <a:pt x="533539" y="1038923"/>
                  </a:lnTo>
                  <a:lnTo>
                    <a:pt x="535403" y="1038238"/>
                  </a:lnTo>
                  <a:lnTo>
                    <a:pt x="537266" y="1037552"/>
                  </a:lnTo>
                  <a:lnTo>
                    <a:pt x="539130" y="1036866"/>
                  </a:lnTo>
                  <a:lnTo>
                    <a:pt x="540994" y="1036638"/>
                  </a:lnTo>
                  <a:close/>
                  <a:moveTo>
                    <a:pt x="670835" y="1031876"/>
                  </a:moveTo>
                  <a:lnTo>
                    <a:pt x="673739" y="1032105"/>
                  </a:lnTo>
                  <a:lnTo>
                    <a:pt x="675973" y="1032794"/>
                  </a:lnTo>
                  <a:lnTo>
                    <a:pt x="678206" y="1033711"/>
                  </a:lnTo>
                  <a:lnTo>
                    <a:pt x="680217" y="1035088"/>
                  </a:lnTo>
                  <a:lnTo>
                    <a:pt x="681780" y="1036694"/>
                  </a:lnTo>
                  <a:lnTo>
                    <a:pt x="683120" y="1038530"/>
                  </a:lnTo>
                  <a:lnTo>
                    <a:pt x="684014" y="1040595"/>
                  </a:lnTo>
                  <a:lnTo>
                    <a:pt x="684907" y="1043119"/>
                  </a:lnTo>
                  <a:lnTo>
                    <a:pt x="685354" y="1045413"/>
                  </a:lnTo>
                  <a:lnTo>
                    <a:pt x="685578" y="1047707"/>
                  </a:lnTo>
                  <a:lnTo>
                    <a:pt x="685801" y="1050461"/>
                  </a:lnTo>
                  <a:lnTo>
                    <a:pt x="685801" y="1052985"/>
                  </a:lnTo>
                  <a:lnTo>
                    <a:pt x="685578" y="1055738"/>
                  </a:lnTo>
                  <a:lnTo>
                    <a:pt x="685131" y="1058033"/>
                  </a:lnTo>
                  <a:lnTo>
                    <a:pt x="684461" y="1060786"/>
                  </a:lnTo>
                  <a:lnTo>
                    <a:pt x="684014" y="1063080"/>
                  </a:lnTo>
                  <a:lnTo>
                    <a:pt x="682227" y="1067669"/>
                  </a:lnTo>
                  <a:lnTo>
                    <a:pt x="680440" y="1071799"/>
                  </a:lnTo>
                  <a:lnTo>
                    <a:pt x="678206" y="1075700"/>
                  </a:lnTo>
                  <a:lnTo>
                    <a:pt x="675526" y="1079141"/>
                  </a:lnTo>
                  <a:lnTo>
                    <a:pt x="672622" y="1082124"/>
                  </a:lnTo>
                  <a:lnTo>
                    <a:pt x="669942" y="1084878"/>
                  </a:lnTo>
                  <a:lnTo>
                    <a:pt x="667038" y="1086943"/>
                  </a:lnTo>
                  <a:lnTo>
                    <a:pt x="663911" y="1088549"/>
                  </a:lnTo>
                  <a:lnTo>
                    <a:pt x="660784" y="1089696"/>
                  </a:lnTo>
                  <a:lnTo>
                    <a:pt x="658103" y="1090384"/>
                  </a:lnTo>
                  <a:lnTo>
                    <a:pt x="655200" y="1090614"/>
                  </a:lnTo>
                  <a:lnTo>
                    <a:pt x="652296" y="1090155"/>
                  </a:lnTo>
                  <a:lnTo>
                    <a:pt x="651179" y="1089467"/>
                  </a:lnTo>
                  <a:lnTo>
                    <a:pt x="649839" y="1089008"/>
                  </a:lnTo>
                  <a:lnTo>
                    <a:pt x="648499" y="1088090"/>
                  </a:lnTo>
                  <a:lnTo>
                    <a:pt x="647605" y="1087402"/>
                  </a:lnTo>
                  <a:lnTo>
                    <a:pt x="646265" y="1086254"/>
                  </a:lnTo>
                  <a:lnTo>
                    <a:pt x="645371" y="1085107"/>
                  </a:lnTo>
                  <a:lnTo>
                    <a:pt x="644478" y="1083730"/>
                  </a:lnTo>
                  <a:lnTo>
                    <a:pt x="643585" y="1082124"/>
                  </a:lnTo>
                  <a:lnTo>
                    <a:pt x="642468" y="1078912"/>
                  </a:lnTo>
                  <a:lnTo>
                    <a:pt x="641574" y="1075470"/>
                  </a:lnTo>
                  <a:lnTo>
                    <a:pt x="641351" y="1071799"/>
                  </a:lnTo>
                  <a:lnTo>
                    <a:pt x="641574" y="1067899"/>
                  </a:lnTo>
                  <a:lnTo>
                    <a:pt x="642021" y="1063539"/>
                  </a:lnTo>
                  <a:lnTo>
                    <a:pt x="643138" y="1059639"/>
                  </a:lnTo>
                  <a:lnTo>
                    <a:pt x="644701" y="1055738"/>
                  </a:lnTo>
                  <a:lnTo>
                    <a:pt x="646488" y="1051837"/>
                  </a:lnTo>
                  <a:lnTo>
                    <a:pt x="648499" y="1047937"/>
                  </a:lnTo>
                  <a:lnTo>
                    <a:pt x="651179" y="1044266"/>
                  </a:lnTo>
                  <a:lnTo>
                    <a:pt x="653636" y="1041054"/>
                  </a:lnTo>
                  <a:lnTo>
                    <a:pt x="656763" y="1038300"/>
                  </a:lnTo>
                  <a:lnTo>
                    <a:pt x="659890" y="1035776"/>
                  </a:lnTo>
                  <a:lnTo>
                    <a:pt x="663464" y="1033941"/>
                  </a:lnTo>
                  <a:lnTo>
                    <a:pt x="665251" y="1033252"/>
                  </a:lnTo>
                  <a:lnTo>
                    <a:pt x="667038" y="1032335"/>
                  </a:lnTo>
                  <a:lnTo>
                    <a:pt x="668825" y="1032105"/>
                  </a:lnTo>
                  <a:lnTo>
                    <a:pt x="670835" y="1031876"/>
                  </a:lnTo>
                  <a:close/>
                  <a:moveTo>
                    <a:pt x="813892" y="1027113"/>
                  </a:moveTo>
                  <a:lnTo>
                    <a:pt x="817157" y="1027572"/>
                  </a:lnTo>
                  <a:lnTo>
                    <a:pt x="819956" y="1028260"/>
                  </a:lnTo>
                  <a:lnTo>
                    <a:pt x="822288" y="1029407"/>
                  </a:lnTo>
                  <a:lnTo>
                    <a:pt x="824387" y="1030554"/>
                  </a:lnTo>
                  <a:lnTo>
                    <a:pt x="826253" y="1032161"/>
                  </a:lnTo>
                  <a:lnTo>
                    <a:pt x="827886" y="1033996"/>
                  </a:lnTo>
                  <a:lnTo>
                    <a:pt x="829285" y="1036291"/>
                  </a:lnTo>
                  <a:lnTo>
                    <a:pt x="830451" y="1038356"/>
                  </a:lnTo>
                  <a:lnTo>
                    <a:pt x="831151" y="1040650"/>
                  </a:lnTo>
                  <a:lnTo>
                    <a:pt x="831618" y="1043403"/>
                  </a:lnTo>
                  <a:lnTo>
                    <a:pt x="831851" y="1045927"/>
                  </a:lnTo>
                  <a:lnTo>
                    <a:pt x="831851" y="1048451"/>
                  </a:lnTo>
                  <a:lnTo>
                    <a:pt x="831851" y="1050975"/>
                  </a:lnTo>
                  <a:lnTo>
                    <a:pt x="831618" y="1053728"/>
                  </a:lnTo>
                  <a:lnTo>
                    <a:pt x="831151" y="1056252"/>
                  </a:lnTo>
                  <a:lnTo>
                    <a:pt x="830451" y="1058547"/>
                  </a:lnTo>
                  <a:lnTo>
                    <a:pt x="828819" y="1063136"/>
                  </a:lnTo>
                  <a:lnTo>
                    <a:pt x="826953" y="1067266"/>
                  </a:lnTo>
                  <a:lnTo>
                    <a:pt x="824387" y="1071166"/>
                  </a:lnTo>
                  <a:lnTo>
                    <a:pt x="821822" y="1074608"/>
                  </a:lnTo>
                  <a:lnTo>
                    <a:pt x="818790" y="1077591"/>
                  </a:lnTo>
                  <a:lnTo>
                    <a:pt x="815758" y="1080115"/>
                  </a:lnTo>
                  <a:lnTo>
                    <a:pt x="812725" y="1082180"/>
                  </a:lnTo>
                  <a:lnTo>
                    <a:pt x="809227" y="1084015"/>
                  </a:lnTo>
                  <a:lnTo>
                    <a:pt x="805962" y="1085162"/>
                  </a:lnTo>
                  <a:lnTo>
                    <a:pt x="802463" y="1085851"/>
                  </a:lnTo>
                  <a:lnTo>
                    <a:pt x="799198" y="1085851"/>
                  </a:lnTo>
                  <a:lnTo>
                    <a:pt x="795932" y="1085392"/>
                  </a:lnTo>
                  <a:lnTo>
                    <a:pt x="792900" y="1084245"/>
                  </a:lnTo>
                  <a:lnTo>
                    <a:pt x="791734" y="1083556"/>
                  </a:lnTo>
                  <a:lnTo>
                    <a:pt x="790335" y="1082639"/>
                  </a:lnTo>
                  <a:lnTo>
                    <a:pt x="788935" y="1081721"/>
                  </a:lnTo>
                  <a:lnTo>
                    <a:pt x="788002" y="1080574"/>
                  </a:lnTo>
                  <a:lnTo>
                    <a:pt x="786836" y="1078967"/>
                  </a:lnTo>
                  <a:lnTo>
                    <a:pt x="785670" y="1077361"/>
                  </a:lnTo>
                  <a:lnTo>
                    <a:pt x="784970" y="1075755"/>
                  </a:lnTo>
                  <a:lnTo>
                    <a:pt x="784037" y="1074149"/>
                  </a:lnTo>
                  <a:lnTo>
                    <a:pt x="783104" y="1070707"/>
                  </a:lnTo>
                  <a:lnTo>
                    <a:pt x="782638" y="1066807"/>
                  </a:lnTo>
                  <a:lnTo>
                    <a:pt x="782638" y="1063136"/>
                  </a:lnTo>
                  <a:lnTo>
                    <a:pt x="783104" y="1059006"/>
                  </a:lnTo>
                  <a:lnTo>
                    <a:pt x="784037" y="1054876"/>
                  </a:lnTo>
                  <a:lnTo>
                    <a:pt x="785437" y="1050975"/>
                  </a:lnTo>
                  <a:lnTo>
                    <a:pt x="787303" y="1047074"/>
                  </a:lnTo>
                  <a:lnTo>
                    <a:pt x="789635" y="1043403"/>
                  </a:lnTo>
                  <a:lnTo>
                    <a:pt x="791967" y="1039732"/>
                  </a:lnTo>
                  <a:lnTo>
                    <a:pt x="794999" y="1036520"/>
                  </a:lnTo>
                  <a:lnTo>
                    <a:pt x="798032" y="1033537"/>
                  </a:lnTo>
                  <a:lnTo>
                    <a:pt x="801763" y="1031243"/>
                  </a:lnTo>
                  <a:lnTo>
                    <a:pt x="805728" y="1029407"/>
                  </a:lnTo>
                  <a:lnTo>
                    <a:pt x="807594" y="1028489"/>
                  </a:lnTo>
                  <a:lnTo>
                    <a:pt x="809693" y="1028031"/>
                  </a:lnTo>
                  <a:lnTo>
                    <a:pt x="811792" y="1027572"/>
                  </a:lnTo>
                  <a:lnTo>
                    <a:pt x="813892" y="1027113"/>
                  </a:lnTo>
                  <a:close/>
                  <a:moveTo>
                    <a:pt x="968292" y="1023938"/>
                  </a:moveTo>
                  <a:lnTo>
                    <a:pt x="971784" y="1024163"/>
                  </a:lnTo>
                  <a:lnTo>
                    <a:pt x="974811" y="1025063"/>
                  </a:lnTo>
                  <a:lnTo>
                    <a:pt x="977605" y="1025963"/>
                  </a:lnTo>
                  <a:lnTo>
                    <a:pt x="980166" y="1027313"/>
                  </a:lnTo>
                  <a:lnTo>
                    <a:pt x="982029" y="1028888"/>
                  </a:lnTo>
                  <a:lnTo>
                    <a:pt x="983891" y="1030688"/>
                  </a:lnTo>
                  <a:lnTo>
                    <a:pt x="985521" y="1032713"/>
                  </a:lnTo>
                  <a:lnTo>
                    <a:pt x="986453" y="1034963"/>
                  </a:lnTo>
                  <a:lnTo>
                    <a:pt x="987617" y="1037213"/>
                  </a:lnTo>
                  <a:lnTo>
                    <a:pt x="988083" y="1039688"/>
                  </a:lnTo>
                  <a:lnTo>
                    <a:pt x="988548" y="1042388"/>
                  </a:lnTo>
                  <a:lnTo>
                    <a:pt x="989014" y="1044638"/>
                  </a:lnTo>
                  <a:lnTo>
                    <a:pt x="989014" y="1047338"/>
                  </a:lnTo>
                  <a:lnTo>
                    <a:pt x="988548" y="1049813"/>
                  </a:lnTo>
                  <a:lnTo>
                    <a:pt x="988315" y="1052513"/>
                  </a:lnTo>
                  <a:lnTo>
                    <a:pt x="987850" y="1054763"/>
                  </a:lnTo>
                  <a:lnTo>
                    <a:pt x="986220" y="1059263"/>
                  </a:lnTo>
                  <a:lnTo>
                    <a:pt x="984124" y="1063538"/>
                  </a:lnTo>
                  <a:lnTo>
                    <a:pt x="981563" y="1067138"/>
                  </a:lnTo>
                  <a:lnTo>
                    <a:pt x="978769" y="1070513"/>
                  </a:lnTo>
                  <a:lnTo>
                    <a:pt x="975509" y="1073663"/>
                  </a:lnTo>
                  <a:lnTo>
                    <a:pt x="972250" y="1076138"/>
                  </a:lnTo>
                  <a:lnTo>
                    <a:pt x="968524" y="1078163"/>
                  </a:lnTo>
                  <a:lnTo>
                    <a:pt x="965032" y="1079738"/>
                  </a:lnTo>
                  <a:lnTo>
                    <a:pt x="961306" y="1080638"/>
                  </a:lnTo>
                  <a:lnTo>
                    <a:pt x="957581" y="1081088"/>
                  </a:lnTo>
                  <a:lnTo>
                    <a:pt x="954089" y="1081088"/>
                  </a:lnTo>
                  <a:lnTo>
                    <a:pt x="952226" y="1080638"/>
                  </a:lnTo>
                  <a:lnTo>
                    <a:pt x="950596" y="1080188"/>
                  </a:lnTo>
                  <a:lnTo>
                    <a:pt x="948966" y="1079738"/>
                  </a:lnTo>
                  <a:lnTo>
                    <a:pt x="947336" y="1078838"/>
                  </a:lnTo>
                  <a:lnTo>
                    <a:pt x="945706" y="1078163"/>
                  </a:lnTo>
                  <a:lnTo>
                    <a:pt x="944309" y="1077038"/>
                  </a:lnTo>
                  <a:lnTo>
                    <a:pt x="943145" y="1075688"/>
                  </a:lnTo>
                  <a:lnTo>
                    <a:pt x="941748" y="1074563"/>
                  </a:lnTo>
                  <a:lnTo>
                    <a:pt x="940584" y="1072988"/>
                  </a:lnTo>
                  <a:lnTo>
                    <a:pt x="939653" y="1071188"/>
                  </a:lnTo>
                  <a:lnTo>
                    <a:pt x="938023" y="1067813"/>
                  </a:lnTo>
                  <a:lnTo>
                    <a:pt x="937092" y="1064438"/>
                  </a:lnTo>
                  <a:lnTo>
                    <a:pt x="936626" y="1060838"/>
                  </a:lnTo>
                  <a:lnTo>
                    <a:pt x="936859" y="1056788"/>
                  </a:lnTo>
                  <a:lnTo>
                    <a:pt x="937324" y="1053188"/>
                  </a:lnTo>
                  <a:lnTo>
                    <a:pt x="938256" y="1049363"/>
                  </a:lnTo>
                  <a:lnTo>
                    <a:pt x="939886" y="1045763"/>
                  </a:lnTo>
                  <a:lnTo>
                    <a:pt x="941748" y="1041938"/>
                  </a:lnTo>
                  <a:lnTo>
                    <a:pt x="943844" y="1038563"/>
                  </a:lnTo>
                  <a:lnTo>
                    <a:pt x="946172" y="1035413"/>
                  </a:lnTo>
                  <a:lnTo>
                    <a:pt x="949199" y="1032263"/>
                  </a:lnTo>
                  <a:lnTo>
                    <a:pt x="952459" y="1029563"/>
                  </a:lnTo>
                  <a:lnTo>
                    <a:pt x="956184" y="1027538"/>
                  </a:lnTo>
                  <a:lnTo>
                    <a:pt x="959909" y="1025738"/>
                  </a:lnTo>
                  <a:lnTo>
                    <a:pt x="963868" y="1024388"/>
                  </a:lnTo>
                  <a:lnTo>
                    <a:pt x="966196" y="1024163"/>
                  </a:lnTo>
                  <a:lnTo>
                    <a:pt x="968292" y="1023938"/>
                  </a:lnTo>
                  <a:close/>
                  <a:moveTo>
                    <a:pt x="2736712" y="1020763"/>
                  </a:moveTo>
                  <a:lnTo>
                    <a:pt x="2740129" y="1021222"/>
                  </a:lnTo>
                  <a:lnTo>
                    <a:pt x="2743318" y="1022139"/>
                  </a:lnTo>
                  <a:lnTo>
                    <a:pt x="2746507" y="1023516"/>
                  </a:lnTo>
                  <a:lnTo>
                    <a:pt x="2749468" y="1024663"/>
                  </a:lnTo>
                  <a:lnTo>
                    <a:pt x="2751973" y="1026499"/>
                  </a:lnTo>
                  <a:lnTo>
                    <a:pt x="2754707" y="1028334"/>
                  </a:lnTo>
                  <a:lnTo>
                    <a:pt x="2756984" y="1030858"/>
                  </a:lnTo>
                  <a:lnTo>
                    <a:pt x="2759262" y="1032923"/>
                  </a:lnTo>
                  <a:lnTo>
                    <a:pt x="2761084" y="1035677"/>
                  </a:lnTo>
                  <a:lnTo>
                    <a:pt x="2762679" y="1037971"/>
                  </a:lnTo>
                  <a:lnTo>
                    <a:pt x="2764045" y="1040495"/>
                  </a:lnTo>
                  <a:lnTo>
                    <a:pt x="2765412" y="1043248"/>
                  </a:lnTo>
                  <a:lnTo>
                    <a:pt x="2766551" y="1046002"/>
                  </a:lnTo>
                  <a:lnTo>
                    <a:pt x="2767234" y="1048526"/>
                  </a:lnTo>
                  <a:lnTo>
                    <a:pt x="2767917" y="1051279"/>
                  </a:lnTo>
                  <a:lnTo>
                    <a:pt x="2768373" y="1053573"/>
                  </a:lnTo>
                  <a:lnTo>
                    <a:pt x="2768601" y="1057703"/>
                  </a:lnTo>
                  <a:lnTo>
                    <a:pt x="2768373" y="1061833"/>
                  </a:lnTo>
                  <a:lnTo>
                    <a:pt x="2767462" y="1065505"/>
                  </a:lnTo>
                  <a:lnTo>
                    <a:pt x="2766323" y="1068717"/>
                  </a:lnTo>
                  <a:lnTo>
                    <a:pt x="2764729" y="1071470"/>
                  </a:lnTo>
                  <a:lnTo>
                    <a:pt x="2762679" y="1073994"/>
                  </a:lnTo>
                  <a:lnTo>
                    <a:pt x="2760173" y="1076059"/>
                  </a:lnTo>
                  <a:lnTo>
                    <a:pt x="2757668" y="1077665"/>
                  </a:lnTo>
                  <a:lnTo>
                    <a:pt x="2754707" y="1078583"/>
                  </a:lnTo>
                  <a:lnTo>
                    <a:pt x="2751745" y="1079501"/>
                  </a:lnTo>
                  <a:lnTo>
                    <a:pt x="2748329" y="1079501"/>
                  </a:lnTo>
                  <a:lnTo>
                    <a:pt x="2744912" y="1079271"/>
                  </a:lnTo>
                  <a:lnTo>
                    <a:pt x="2741496" y="1078354"/>
                  </a:lnTo>
                  <a:lnTo>
                    <a:pt x="2737851" y="1076747"/>
                  </a:lnTo>
                  <a:lnTo>
                    <a:pt x="2734207" y="1074912"/>
                  </a:lnTo>
                  <a:lnTo>
                    <a:pt x="2730790" y="1072388"/>
                  </a:lnTo>
                  <a:lnTo>
                    <a:pt x="2727146" y="1068946"/>
                  </a:lnTo>
                  <a:lnTo>
                    <a:pt x="2723957" y="1065275"/>
                  </a:lnTo>
                  <a:lnTo>
                    <a:pt x="2721452" y="1061375"/>
                  </a:lnTo>
                  <a:lnTo>
                    <a:pt x="2719402" y="1057245"/>
                  </a:lnTo>
                  <a:lnTo>
                    <a:pt x="2717807" y="1053344"/>
                  </a:lnTo>
                  <a:lnTo>
                    <a:pt x="2716668" y="1048985"/>
                  </a:lnTo>
                  <a:lnTo>
                    <a:pt x="2716213" y="1045084"/>
                  </a:lnTo>
                  <a:lnTo>
                    <a:pt x="2716213" y="1041183"/>
                  </a:lnTo>
                  <a:lnTo>
                    <a:pt x="2716668" y="1037283"/>
                  </a:lnTo>
                  <a:lnTo>
                    <a:pt x="2717807" y="1033841"/>
                  </a:lnTo>
                  <a:lnTo>
                    <a:pt x="2719402" y="1030399"/>
                  </a:lnTo>
                  <a:lnTo>
                    <a:pt x="2720085" y="1029023"/>
                  </a:lnTo>
                  <a:lnTo>
                    <a:pt x="2721224" y="1027646"/>
                  </a:lnTo>
                  <a:lnTo>
                    <a:pt x="2722363" y="1026269"/>
                  </a:lnTo>
                  <a:lnTo>
                    <a:pt x="2723729" y="1025122"/>
                  </a:lnTo>
                  <a:lnTo>
                    <a:pt x="2725096" y="1023975"/>
                  </a:lnTo>
                  <a:lnTo>
                    <a:pt x="2726690" y="1023057"/>
                  </a:lnTo>
                  <a:lnTo>
                    <a:pt x="2728285" y="1022369"/>
                  </a:lnTo>
                  <a:lnTo>
                    <a:pt x="2730107" y="1021910"/>
                  </a:lnTo>
                  <a:lnTo>
                    <a:pt x="2731929" y="1021222"/>
                  </a:lnTo>
                  <a:lnTo>
                    <a:pt x="2733979" y="1020992"/>
                  </a:lnTo>
                  <a:lnTo>
                    <a:pt x="2736712" y="1020763"/>
                  </a:lnTo>
                  <a:close/>
                  <a:moveTo>
                    <a:pt x="1131508" y="1019175"/>
                  </a:moveTo>
                  <a:lnTo>
                    <a:pt x="1135199" y="1019406"/>
                  </a:lnTo>
                  <a:lnTo>
                    <a:pt x="1138428" y="1020331"/>
                  </a:lnTo>
                  <a:lnTo>
                    <a:pt x="1141196" y="1021256"/>
                  </a:lnTo>
                  <a:lnTo>
                    <a:pt x="1143733" y="1022644"/>
                  </a:lnTo>
                  <a:lnTo>
                    <a:pt x="1146040" y="1024262"/>
                  </a:lnTo>
                  <a:lnTo>
                    <a:pt x="1147885" y="1026112"/>
                  </a:lnTo>
                  <a:lnTo>
                    <a:pt x="1149500" y="1028194"/>
                  </a:lnTo>
                  <a:lnTo>
                    <a:pt x="1151114" y="1030737"/>
                  </a:lnTo>
                  <a:lnTo>
                    <a:pt x="1152268" y="1033050"/>
                  </a:lnTo>
                  <a:lnTo>
                    <a:pt x="1152960" y="1035362"/>
                  </a:lnTo>
                  <a:lnTo>
                    <a:pt x="1153421" y="1038137"/>
                  </a:lnTo>
                  <a:lnTo>
                    <a:pt x="1154113" y="1040681"/>
                  </a:lnTo>
                  <a:lnTo>
                    <a:pt x="1154113" y="1043456"/>
                  </a:lnTo>
                  <a:lnTo>
                    <a:pt x="1154113" y="1046231"/>
                  </a:lnTo>
                  <a:lnTo>
                    <a:pt x="1153882" y="1048544"/>
                  </a:lnTo>
                  <a:lnTo>
                    <a:pt x="1153190" y="1050856"/>
                  </a:lnTo>
                  <a:lnTo>
                    <a:pt x="1152729" y="1053400"/>
                  </a:lnTo>
                  <a:lnTo>
                    <a:pt x="1151806" y="1055713"/>
                  </a:lnTo>
                  <a:lnTo>
                    <a:pt x="1149730" y="1059875"/>
                  </a:lnTo>
                  <a:lnTo>
                    <a:pt x="1147424" y="1064038"/>
                  </a:lnTo>
                  <a:lnTo>
                    <a:pt x="1144425" y="1067506"/>
                  </a:lnTo>
                  <a:lnTo>
                    <a:pt x="1141657" y="1070281"/>
                  </a:lnTo>
                  <a:lnTo>
                    <a:pt x="1138197" y="1073056"/>
                  </a:lnTo>
                  <a:lnTo>
                    <a:pt x="1134276" y="1074906"/>
                  </a:lnTo>
                  <a:lnTo>
                    <a:pt x="1130585" y="1076525"/>
                  </a:lnTo>
                  <a:lnTo>
                    <a:pt x="1126895" y="1077450"/>
                  </a:lnTo>
                  <a:lnTo>
                    <a:pt x="1122973" y="1077913"/>
                  </a:lnTo>
                  <a:lnTo>
                    <a:pt x="1119283" y="1077913"/>
                  </a:lnTo>
                  <a:lnTo>
                    <a:pt x="1117438" y="1077450"/>
                  </a:lnTo>
                  <a:lnTo>
                    <a:pt x="1115592" y="1076988"/>
                  </a:lnTo>
                  <a:lnTo>
                    <a:pt x="1113978" y="1076525"/>
                  </a:lnTo>
                  <a:lnTo>
                    <a:pt x="1112132" y="1075600"/>
                  </a:lnTo>
                  <a:lnTo>
                    <a:pt x="1110518" y="1074906"/>
                  </a:lnTo>
                  <a:lnTo>
                    <a:pt x="1108903" y="1073519"/>
                  </a:lnTo>
                  <a:lnTo>
                    <a:pt x="1107519" y="1072594"/>
                  </a:lnTo>
                  <a:lnTo>
                    <a:pt x="1106135" y="1070975"/>
                  </a:lnTo>
                  <a:lnTo>
                    <a:pt x="1104982" y="1069356"/>
                  </a:lnTo>
                  <a:lnTo>
                    <a:pt x="1103598" y="1067738"/>
                  </a:lnTo>
                  <a:lnTo>
                    <a:pt x="1101983" y="1064269"/>
                  </a:lnTo>
                  <a:lnTo>
                    <a:pt x="1100830" y="1060800"/>
                  </a:lnTo>
                  <a:lnTo>
                    <a:pt x="1100369" y="1057100"/>
                  </a:lnTo>
                  <a:lnTo>
                    <a:pt x="1100138" y="1052938"/>
                  </a:lnTo>
                  <a:lnTo>
                    <a:pt x="1100599" y="1049006"/>
                  </a:lnTo>
                  <a:lnTo>
                    <a:pt x="1101522" y="1045306"/>
                  </a:lnTo>
                  <a:lnTo>
                    <a:pt x="1102675" y="1041375"/>
                  </a:lnTo>
                  <a:lnTo>
                    <a:pt x="1104290" y="1037675"/>
                  </a:lnTo>
                  <a:lnTo>
                    <a:pt x="1106596" y="1034206"/>
                  </a:lnTo>
                  <a:lnTo>
                    <a:pt x="1109134" y="1030737"/>
                  </a:lnTo>
                  <a:lnTo>
                    <a:pt x="1112132" y="1027731"/>
                  </a:lnTo>
                  <a:lnTo>
                    <a:pt x="1115362" y="1025187"/>
                  </a:lnTo>
                  <a:lnTo>
                    <a:pt x="1119052" y="1022875"/>
                  </a:lnTo>
                  <a:lnTo>
                    <a:pt x="1122973" y="1021025"/>
                  </a:lnTo>
                  <a:lnTo>
                    <a:pt x="1126895" y="1019637"/>
                  </a:lnTo>
                  <a:lnTo>
                    <a:pt x="1129432" y="1019406"/>
                  </a:lnTo>
                  <a:lnTo>
                    <a:pt x="1131508" y="1019175"/>
                  </a:lnTo>
                  <a:close/>
                  <a:moveTo>
                    <a:pt x="2567933" y="1017588"/>
                  </a:moveTo>
                  <a:lnTo>
                    <a:pt x="2571532" y="1018276"/>
                  </a:lnTo>
                  <a:lnTo>
                    <a:pt x="2575131" y="1018964"/>
                  </a:lnTo>
                  <a:lnTo>
                    <a:pt x="2578505" y="1020112"/>
                  </a:lnTo>
                  <a:lnTo>
                    <a:pt x="2581430" y="1021718"/>
                  </a:lnTo>
                  <a:lnTo>
                    <a:pt x="2584129" y="1023553"/>
                  </a:lnTo>
                  <a:lnTo>
                    <a:pt x="2586829" y="1025389"/>
                  </a:lnTo>
                  <a:lnTo>
                    <a:pt x="2589303" y="1027454"/>
                  </a:lnTo>
                  <a:lnTo>
                    <a:pt x="2591328" y="1029748"/>
                  </a:lnTo>
                  <a:lnTo>
                    <a:pt x="2593127" y="1032272"/>
                  </a:lnTo>
                  <a:lnTo>
                    <a:pt x="2595152" y="1034796"/>
                  </a:lnTo>
                  <a:lnTo>
                    <a:pt x="2596277" y="1037549"/>
                  </a:lnTo>
                  <a:lnTo>
                    <a:pt x="2597626" y="1040073"/>
                  </a:lnTo>
                  <a:lnTo>
                    <a:pt x="2598751" y="1042827"/>
                  </a:lnTo>
                  <a:lnTo>
                    <a:pt x="2599201" y="1045121"/>
                  </a:lnTo>
                  <a:lnTo>
                    <a:pt x="2599651" y="1047875"/>
                  </a:lnTo>
                  <a:lnTo>
                    <a:pt x="2600326" y="1050169"/>
                  </a:lnTo>
                  <a:lnTo>
                    <a:pt x="2600326" y="1052463"/>
                  </a:lnTo>
                  <a:lnTo>
                    <a:pt x="2600326" y="1054758"/>
                  </a:lnTo>
                  <a:lnTo>
                    <a:pt x="2599876" y="1056823"/>
                  </a:lnTo>
                  <a:lnTo>
                    <a:pt x="2599651" y="1058888"/>
                  </a:lnTo>
                  <a:lnTo>
                    <a:pt x="2599201" y="1060723"/>
                  </a:lnTo>
                  <a:lnTo>
                    <a:pt x="2598526" y="1062559"/>
                  </a:lnTo>
                  <a:lnTo>
                    <a:pt x="2596951" y="1065771"/>
                  </a:lnTo>
                  <a:lnTo>
                    <a:pt x="2594702" y="1068754"/>
                  </a:lnTo>
                  <a:lnTo>
                    <a:pt x="2592228" y="1071278"/>
                  </a:lnTo>
                  <a:lnTo>
                    <a:pt x="2589303" y="1073114"/>
                  </a:lnTo>
                  <a:lnTo>
                    <a:pt x="2586154" y="1074720"/>
                  </a:lnTo>
                  <a:lnTo>
                    <a:pt x="2582780" y="1075867"/>
                  </a:lnTo>
                  <a:lnTo>
                    <a:pt x="2579180" y="1076326"/>
                  </a:lnTo>
                  <a:lnTo>
                    <a:pt x="2575581" y="1076096"/>
                  </a:lnTo>
                  <a:lnTo>
                    <a:pt x="2571757" y="1075408"/>
                  </a:lnTo>
                  <a:lnTo>
                    <a:pt x="2567933" y="1074490"/>
                  </a:lnTo>
                  <a:lnTo>
                    <a:pt x="2563884" y="1072655"/>
                  </a:lnTo>
                  <a:lnTo>
                    <a:pt x="2560284" y="1070131"/>
                  </a:lnTo>
                  <a:lnTo>
                    <a:pt x="2556460" y="1067148"/>
                  </a:lnTo>
                  <a:lnTo>
                    <a:pt x="2553311" y="1063706"/>
                  </a:lnTo>
                  <a:lnTo>
                    <a:pt x="2550387" y="1060035"/>
                  </a:lnTo>
                  <a:lnTo>
                    <a:pt x="2548362" y="1056135"/>
                  </a:lnTo>
                  <a:lnTo>
                    <a:pt x="2546562" y="1052234"/>
                  </a:lnTo>
                  <a:lnTo>
                    <a:pt x="2545663" y="1048333"/>
                  </a:lnTo>
                  <a:lnTo>
                    <a:pt x="2544763" y="1044433"/>
                  </a:lnTo>
                  <a:lnTo>
                    <a:pt x="2544763" y="1040303"/>
                  </a:lnTo>
                  <a:lnTo>
                    <a:pt x="2544988" y="1036632"/>
                  </a:lnTo>
                  <a:lnTo>
                    <a:pt x="2546112" y="1032961"/>
                  </a:lnTo>
                  <a:lnTo>
                    <a:pt x="2547462" y="1029519"/>
                  </a:lnTo>
                  <a:lnTo>
                    <a:pt x="2549262" y="1026536"/>
                  </a:lnTo>
                  <a:lnTo>
                    <a:pt x="2551511" y="1024012"/>
                  </a:lnTo>
                  <a:lnTo>
                    <a:pt x="2552861" y="1022636"/>
                  </a:lnTo>
                  <a:lnTo>
                    <a:pt x="2554211" y="1021718"/>
                  </a:lnTo>
                  <a:lnTo>
                    <a:pt x="2555560" y="1020571"/>
                  </a:lnTo>
                  <a:lnTo>
                    <a:pt x="2557585" y="1019653"/>
                  </a:lnTo>
                  <a:lnTo>
                    <a:pt x="2558935" y="1018964"/>
                  </a:lnTo>
                  <a:lnTo>
                    <a:pt x="2561184" y="1018506"/>
                  </a:lnTo>
                  <a:lnTo>
                    <a:pt x="2562984" y="1018276"/>
                  </a:lnTo>
                  <a:lnTo>
                    <a:pt x="2565008" y="1017817"/>
                  </a:lnTo>
                  <a:lnTo>
                    <a:pt x="2567933" y="1017588"/>
                  </a:lnTo>
                  <a:close/>
                  <a:moveTo>
                    <a:pt x="1300288" y="1017588"/>
                  </a:moveTo>
                  <a:lnTo>
                    <a:pt x="1302584" y="1017588"/>
                  </a:lnTo>
                  <a:lnTo>
                    <a:pt x="1306487" y="1017814"/>
                  </a:lnTo>
                  <a:lnTo>
                    <a:pt x="1309701" y="1018491"/>
                  </a:lnTo>
                  <a:lnTo>
                    <a:pt x="1312916" y="1019621"/>
                  </a:lnTo>
                  <a:lnTo>
                    <a:pt x="1315671" y="1020976"/>
                  </a:lnTo>
                  <a:lnTo>
                    <a:pt x="1317967" y="1022557"/>
                  </a:lnTo>
                  <a:lnTo>
                    <a:pt x="1320033" y="1024364"/>
                  </a:lnTo>
                  <a:lnTo>
                    <a:pt x="1321870" y="1026397"/>
                  </a:lnTo>
                  <a:lnTo>
                    <a:pt x="1323477" y="1028656"/>
                  </a:lnTo>
                  <a:lnTo>
                    <a:pt x="1324855" y="1031141"/>
                  </a:lnTo>
                  <a:lnTo>
                    <a:pt x="1325544" y="1033400"/>
                  </a:lnTo>
                  <a:lnTo>
                    <a:pt x="1326462" y="1035885"/>
                  </a:lnTo>
                  <a:lnTo>
                    <a:pt x="1326921" y="1038595"/>
                  </a:lnTo>
                  <a:lnTo>
                    <a:pt x="1327151" y="1041080"/>
                  </a:lnTo>
                  <a:lnTo>
                    <a:pt x="1327151" y="1043791"/>
                  </a:lnTo>
                  <a:lnTo>
                    <a:pt x="1327151" y="1046050"/>
                  </a:lnTo>
                  <a:lnTo>
                    <a:pt x="1326692" y="1048535"/>
                  </a:lnTo>
                  <a:lnTo>
                    <a:pt x="1326232" y="1050793"/>
                  </a:lnTo>
                  <a:lnTo>
                    <a:pt x="1325314" y="1053052"/>
                  </a:lnTo>
                  <a:lnTo>
                    <a:pt x="1324625" y="1055311"/>
                  </a:lnTo>
                  <a:lnTo>
                    <a:pt x="1323477" y="1057344"/>
                  </a:lnTo>
                  <a:lnTo>
                    <a:pt x="1321181" y="1061184"/>
                  </a:lnTo>
                  <a:lnTo>
                    <a:pt x="1318426" y="1064573"/>
                  </a:lnTo>
                  <a:lnTo>
                    <a:pt x="1315212" y="1067509"/>
                  </a:lnTo>
                  <a:lnTo>
                    <a:pt x="1311997" y="1069994"/>
                  </a:lnTo>
                  <a:lnTo>
                    <a:pt x="1308094" y="1071801"/>
                  </a:lnTo>
                  <a:lnTo>
                    <a:pt x="1304420" y="1073382"/>
                  </a:lnTo>
                  <a:lnTo>
                    <a:pt x="1300517" y="1074512"/>
                  </a:lnTo>
                  <a:lnTo>
                    <a:pt x="1296614" y="1074738"/>
                  </a:lnTo>
                  <a:lnTo>
                    <a:pt x="1292481" y="1074738"/>
                  </a:lnTo>
                  <a:lnTo>
                    <a:pt x="1288578" y="1074060"/>
                  </a:lnTo>
                  <a:lnTo>
                    <a:pt x="1286741" y="1073157"/>
                  </a:lnTo>
                  <a:lnTo>
                    <a:pt x="1285134" y="1072705"/>
                  </a:lnTo>
                  <a:lnTo>
                    <a:pt x="1283297" y="1071575"/>
                  </a:lnTo>
                  <a:lnTo>
                    <a:pt x="1281690" y="1070672"/>
                  </a:lnTo>
                  <a:lnTo>
                    <a:pt x="1280083" y="1069316"/>
                  </a:lnTo>
                  <a:lnTo>
                    <a:pt x="1278476" y="1067961"/>
                  </a:lnTo>
                  <a:lnTo>
                    <a:pt x="1277328" y="1066380"/>
                  </a:lnTo>
                  <a:lnTo>
                    <a:pt x="1275950" y="1064573"/>
                  </a:lnTo>
                  <a:lnTo>
                    <a:pt x="1274113" y="1061184"/>
                  </a:lnTo>
                  <a:lnTo>
                    <a:pt x="1272736" y="1057796"/>
                  </a:lnTo>
                  <a:lnTo>
                    <a:pt x="1272047" y="1054182"/>
                  </a:lnTo>
                  <a:lnTo>
                    <a:pt x="1271588" y="1050342"/>
                  </a:lnTo>
                  <a:lnTo>
                    <a:pt x="1272047" y="1046727"/>
                  </a:lnTo>
                  <a:lnTo>
                    <a:pt x="1272506" y="1042661"/>
                  </a:lnTo>
                  <a:lnTo>
                    <a:pt x="1273884" y="1039047"/>
                  </a:lnTo>
                  <a:lnTo>
                    <a:pt x="1275491" y="1035433"/>
                  </a:lnTo>
                  <a:lnTo>
                    <a:pt x="1277557" y="1031819"/>
                  </a:lnTo>
                  <a:lnTo>
                    <a:pt x="1279853" y="1028656"/>
                  </a:lnTo>
                  <a:lnTo>
                    <a:pt x="1282838" y="1025946"/>
                  </a:lnTo>
                  <a:lnTo>
                    <a:pt x="1286282" y="1023235"/>
                  </a:lnTo>
                  <a:lnTo>
                    <a:pt x="1289726" y="1020976"/>
                  </a:lnTo>
                  <a:lnTo>
                    <a:pt x="1293629" y="1019395"/>
                  </a:lnTo>
                  <a:lnTo>
                    <a:pt x="1298221" y="1018040"/>
                  </a:lnTo>
                  <a:lnTo>
                    <a:pt x="1300288" y="1017588"/>
                  </a:lnTo>
                  <a:close/>
                  <a:moveTo>
                    <a:pt x="2384301" y="1016000"/>
                  </a:moveTo>
                  <a:lnTo>
                    <a:pt x="2387203" y="1016000"/>
                  </a:lnTo>
                  <a:lnTo>
                    <a:pt x="2391221" y="1016226"/>
                  </a:lnTo>
                  <a:lnTo>
                    <a:pt x="2394793" y="1017129"/>
                  </a:lnTo>
                  <a:lnTo>
                    <a:pt x="2398142" y="1018259"/>
                  </a:lnTo>
                  <a:lnTo>
                    <a:pt x="2401267" y="1019614"/>
                  </a:lnTo>
                  <a:lnTo>
                    <a:pt x="2404169" y="1021421"/>
                  </a:lnTo>
                  <a:lnTo>
                    <a:pt x="2406848" y="1023228"/>
                  </a:lnTo>
                  <a:lnTo>
                    <a:pt x="2409081" y="1025261"/>
                  </a:lnTo>
                  <a:lnTo>
                    <a:pt x="2411313" y="1027746"/>
                  </a:lnTo>
                  <a:lnTo>
                    <a:pt x="2413322" y="1030005"/>
                  </a:lnTo>
                  <a:lnTo>
                    <a:pt x="2414885" y="1032716"/>
                  </a:lnTo>
                  <a:lnTo>
                    <a:pt x="2416001" y="1035200"/>
                  </a:lnTo>
                  <a:lnTo>
                    <a:pt x="2417341" y="1037911"/>
                  </a:lnTo>
                  <a:lnTo>
                    <a:pt x="2418234" y="1040396"/>
                  </a:lnTo>
                  <a:lnTo>
                    <a:pt x="2418903" y="1042881"/>
                  </a:lnTo>
                  <a:lnTo>
                    <a:pt x="2419350" y="1045365"/>
                  </a:lnTo>
                  <a:lnTo>
                    <a:pt x="2419350" y="1047624"/>
                  </a:lnTo>
                  <a:lnTo>
                    <a:pt x="2419350" y="1050109"/>
                  </a:lnTo>
                  <a:lnTo>
                    <a:pt x="2419350" y="1052142"/>
                  </a:lnTo>
                  <a:lnTo>
                    <a:pt x="2418903" y="1054175"/>
                  </a:lnTo>
                  <a:lnTo>
                    <a:pt x="2418457" y="1055982"/>
                  </a:lnTo>
                  <a:lnTo>
                    <a:pt x="2417787" y="1057789"/>
                  </a:lnTo>
                  <a:lnTo>
                    <a:pt x="2417117" y="1059596"/>
                  </a:lnTo>
                  <a:lnTo>
                    <a:pt x="2416448" y="1061178"/>
                  </a:lnTo>
                  <a:lnTo>
                    <a:pt x="2415331" y="1062759"/>
                  </a:lnTo>
                  <a:lnTo>
                    <a:pt x="2413099" y="1065695"/>
                  </a:lnTo>
                  <a:lnTo>
                    <a:pt x="2410197" y="1068180"/>
                  </a:lnTo>
                  <a:lnTo>
                    <a:pt x="2407071" y="1069987"/>
                  </a:lnTo>
                  <a:lnTo>
                    <a:pt x="2403723" y="1071569"/>
                  </a:lnTo>
                  <a:lnTo>
                    <a:pt x="2400151" y="1072698"/>
                  </a:lnTo>
                  <a:lnTo>
                    <a:pt x="2396356" y="1073150"/>
                  </a:lnTo>
                  <a:lnTo>
                    <a:pt x="2392337" y="1073150"/>
                  </a:lnTo>
                  <a:lnTo>
                    <a:pt x="2388542" y="1072698"/>
                  </a:lnTo>
                  <a:lnTo>
                    <a:pt x="2384524" y="1071569"/>
                  </a:lnTo>
                  <a:lnTo>
                    <a:pt x="2380506" y="1069761"/>
                  </a:lnTo>
                  <a:lnTo>
                    <a:pt x="2376710" y="1067503"/>
                  </a:lnTo>
                  <a:lnTo>
                    <a:pt x="2374925" y="1066147"/>
                  </a:lnTo>
                  <a:lnTo>
                    <a:pt x="2373139" y="1064566"/>
                  </a:lnTo>
                  <a:lnTo>
                    <a:pt x="2370013" y="1061178"/>
                  </a:lnTo>
                  <a:lnTo>
                    <a:pt x="2367334" y="1057563"/>
                  </a:lnTo>
                  <a:lnTo>
                    <a:pt x="2365102" y="1053949"/>
                  </a:lnTo>
                  <a:lnTo>
                    <a:pt x="2363539" y="1050109"/>
                  </a:lnTo>
                  <a:lnTo>
                    <a:pt x="2362646" y="1046269"/>
                  </a:lnTo>
                  <a:lnTo>
                    <a:pt x="2362200" y="1042203"/>
                  </a:lnTo>
                  <a:lnTo>
                    <a:pt x="2362423" y="1038363"/>
                  </a:lnTo>
                  <a:lnTo>
                    <a:pt x="2362869" y="1034749"/>
                  </a:lnTo>
                  <a:lnTo>
                    <a:pt x="2363986" y="1031134"/>
                  </a:lnTo>
                  <a:lnTo>
                    <a:pt x="2365548" y="1027746"/>
                  </a:lnTo>
                  <a:lnTo>
                    <a:pt x="2367558" y="1024809"/>
                  </a:lnTo>
                  <a:lnTo>
                    <a:pt x="2370013" y="1021873"/>
                  </a:lnTo>
                  <a:lnTo>
                    <a:pt x="2372915" y="1019840"/>
                  </a:lnTo>
                  <a:lnTo>
                    <a:pt x="2374701" y="1018936"/>
                  </a:lnTo>
                  <a:lnTo>
                    <a:pt x="2376264" y="1018033"/>
                  </a:lnTo>
                  <a:lnTo>
                    <a:pt x="2378273" y="1017355"/>
                  </a:lnTo>
                  <a:lnTo>
                    <a:pt x="2380059" y="1016677"/>
                  </a:lnTo>
                  <a:lnTo>
                    <a:pt x="2382068" y="1016226"/>
                  </a:lnTo>
                  <a:lnTo>
                    <a:pt x="2384301" y="1016000"/>
                  </a:lnTo>
                  <a:close/>
                  <a:moveTo>
                    <a:pt x="2222150" y="1014413"/>
                  </a:moveTo>
                  <a:lnTo>
                    <a:pt x="2226020" y="1014639"/>
                  </a:lnTo>
                  <a:lnTo>
                    <a:pt x="2229890" y="1015768"/>
                  </a:lnTo>
                  <a:lnTo>
                    <a:pt x="2233305" y="1016672"/>
                  </a:lnTo>
                  <a:lnTo>
                    <a:pt x="2236493" y="1018027"/>
                  </a:lnTo>
                  <a:lnTo>
                    <a:pt x="2239452" y="1019834"/>
                  </a:lnTo>
                  <a:lnTo>
                    <a:pt x="2241957" y="1021641"/>
                  </a:lnTo>
                  <a:lnTo>
                    <a:pt x="2244461" y="1023674"/>
                  </a:lnTo>
                  <a:lnTo>
                    <a:pt x="2246510" y="1026159"/>
                  </a:lnTo>
                  <a:lnTo>
                    <a:pt x="2248331" y="1028418"/>
                  </a:lnTo>
                  <a:lnTo>
                    <a:pt x="2249925" y="1031129"/>
                  </a:lnTo>
                  <a:lnTo>
                    <a:pt x="2251291" y="1033387"/>
                  </a:lnTo>
                  <a:lnTo>
                    <a:pt x="2252202" y="1036098"/>
                  </a:lnTo>
                  <a:lnTo>
                    <a:pt x="2253340" y="1038583"/>
                  </a:lnTo>
                  <a:lnTo>
                    <a:pt x="2253795" y="1041294"/>
                  </a:lnTo>
                  <a:lnTo>
                    <a:pt x="2254023" y="1043778"/>
                  </a:lnTo>
                  <a:lnTo>
                    <a:pt x="2254251" y="1046263"/>
                  </a:lnTo>
                  <a:lnTo>
                    <a:pt x="2254023" y="1048522"/>
                  </a:lnTo>
                  <a:lnTo>
                    <a:pt x="2253795" y="1050555"/>
                  </a:lnTo>
                  <a:lnTo>
                    <a:pt x="2253340" y="1052814"/>
                  </a:lnTo>
                  <a:lnTo>
                    <a:pt x="2252885" y="1054847"/>
                  </a:lnTo>
                  <a:lnTo>
                    <a:pt x="2251974" y="1056880"/>
                  </a:lnTo>
                  <a:lnTo>
                    <a:pt x="2251291" y="1058687"/>
                  </a:lnTo>
                  <a:lnTo>
                    <a:pt x="2250153" y="1060268"/>
                  </a:lnTo>
                  <a:lnTo>
                    <a:pt x="2248787" y="1062075"/>
                  </a:lnTo>
                  <a:lnTo>
                    <a:pt x="2247421" y="1063431"/>
                  </a:lnTo>
                  <a:lnTo>
                    <a:pt x="2246282" y="1064786"/>
                  </a:lnTo>
                  <a:lnTo>
                    <a:pt x="2243095" y="1067271"/>
                  </a:lnTo>
                  <a:lnTo>
                    <a:pt x="2239680" y="1069078"/>
                  </a:lnTo>
                  <a:lnTo>
                    <a:pt x="2235810" y="1070659"/>
                  </a:lnTo>
                  <a:lnTo>
                    <a:pt x="2231712" y="1071337"/>
                  </a:lnTo>
                  <a:lnTo>
                    <a:pt x="2227614" y="1071563"/>
                  </a:lnTo>
                  <a:lnTo>
                    <a:pt x="2223516" y="1071563"/>
                  </a:lnTo>
                  <a:lnTo>
                    <a:pt x="2219190" y="1070659"/>
                  </a:lnTo>
                  <a:lnTo>
                    <a:pt x="2215320" y="1069304"/>
                  </a:lnTo>
                  <a:lnTo>
                    <a:pt x="2213271" y="1068174"/>
                  </a:lnTo>
                  <a:lnTo>
                    <a:pt x="2210994" y="1067271"/>
                  </a:lnTo>
                  <a:lnTo>
                    <a:pt x="2209173" y="1065916"/>
                  </a:lnTo>
                  <a:lnTo>
                    <a:pt x="2207351" y="1064334"/>
                  </a:lnTo>
                  <a:lnTo>
                    <a:pt x="2205530" y="1062753"/>
                  </a:lnTo>
                  <a:lnTo>
                    <a:pt x="2203709" y="1060946"/>
                  </a:lnTo>
                  <a:lnTo>
                    <a:pt x="2201204" y="1057784"/>
                  </a:lnTo>
                  <a:lnTo>
                    <a:pt x="2198928" y="1054169"/>
                  </a:lnTo>
                  <a:lnTo>
                    <a:pt x="2197562" y="1050555"/>
                  </a:lnTo>
                  <a:lnTo>
                    <a:pt x="2196196" y="1046715"/>
                  </a:lnTo>
                  <a:lnTo>
                    <a:pt x="2195513" y="1043101"/>
                  </a:lnTo>
                  <a:lnTo>
                    <a:pt x="2195513" y="1039035"/>
                  </a:lnTo>
                  <a:lnTo>
                    <a:pt x="2196196" y="1035420"/>
                  </a:lnTo>
                  <a:lnTo>
                    <a:pt x="2196879" y="1031806"/>
                  </a:lnTo>
                  <a:lnTo>
                    <a:pt x="2198472" y="1028418"/>
                  </a:lnTo>
                  <a:lnTo>
                    <a:pt x="2200294" y="1025030"/>
                  </a:lnTo>
                  <a:lnTo>
                    <a:pt x="2203026" y="1022319"/>
                  </a:lnTo>
                  <a:lnTo>
                    <a:pt x="2205758" y="1019834"/>
                  </a:lnTo>
                  <a:lnTo>
                    <a:pt x="2207351" y="1018479"/>
                  </a:lnTo>
                  <a:lnTo>
                    <a:pt x="2209173" y="1017575"/>
                  </a:lnTo>
                  <a:lnTo>
                    <a:pt x="2210994" y="1016672"/>
                  </a:lnTo>
                  <a:lnTo>
                    <a:pt x="2212815" y="1015994"/>
                  </a:lnTo>
                  <a:lnTo>
                    <a:pt x="2215092" y="1015542"/>
                  </a:lnTo>
                  <a:lnTo>
                    <a:pt x="2217369" y="1014865"/>
                  </a:lnTo>
                  <a:lnTo>
                    <a:pt x="2219645" y="1014639"/>
                  </a:lnTo>
                  <a:lnTo>
                    <a:pt x="2222150" y="1014413"/>
                  </a:lnTo>
                  <a:close/>
                  <a:moveTo>
                    <a:pt x="1663013" y="1014413"/>
                  </a:moveTo>
                  <a:lnTo>
                    <a:pt x="1667063" y="1014639"/>
                  </a:lnTo>
                  <a:lnTo>
                    <a:pt x="1670663" y="1015316"/>
                  </a:lnTo>
                  <a:lnTo>
                    <a:pt x="1673588" y="1016446"/>
                  </a:lnTo>
                  <a:lnTo>
                    <a:pt x="1676513" y="1017801"/>
                  </a:lnTo>
                  <a:lnTo>
                    <a:pt x="1679438" y="1019608"/>
                  </a:lnTo>
                  <a:lnTo>
                    <a:pt x="1681688" y="1021415"/>
                  </a:lnTo>
                  <a:lnTo>
                    <a:pt x="1683713" y="1023448"/>
                  </a:lnTo>
                  <a:lnTo>
                    <a:pt x="1685288" y="1025707"/>
                  </a:lnTo>
                  <a:lnTo>
                    <a:pt x="1686863" y="1028192"/>
                  </a:lnTo>
                  <a:lnTo>
                    <a:pt x="1688213" y="1030451"/>
                  </a:lnTo>
                  <a:lnTo>
                    <a:pt x="1689338" y="1033162"/>
                  </a:lnTo>
                  <a:lnTo>
                    <a:pt x="1690013" y="1035646"/>
                  </a:lnTo>
                  <a:lnTo>
                    <a:pt x="1690463" y="1038357"/>
                  </a:lnTo>
                  <a:lnTo>
                    <a:pt x="1690688" y="1040842"/>
                  </a:lnTo>
                  <a:lnTo>
                    <a:pt x="1690688" y="1043327"/>
                  </a:lnTo>
                  <a:lnTo>
                    <a:pt x="1690463" y="1045585"/>
                  </a:lnTo>
                  <a:lnTo>
                    <a:pt x="1690013" y="1047844"/>
                  </a:lnTo>
                  <a:lnTo>
                    <a:pt x="1689563" y="1050329"/>
                  </a:lnTo>
                  <a:lnTo>
                    <a:pt x="1688888" y="1052362"/>
                  </a:lnTo>
                  <a:lnTo>
                    <a:pt x="1687988" y="1054395"/>
                  </a:lnTo>
                  <a:lnTo>
                    <a:pt x="1686863" y="1056202"/>
                  </a:lnTo>
                  <a:lnTo>
                    <a:pt x="1685963" y="1058235"/>
                  </a:lnTo>
                  <a:lnTo>
                    <a:pt x="1684613" y="1059817"/>
                  </a:lnTo>
                  <a:lnTo>
                    <a:pt x="1683263" y="1061398"/>
                  </a:lnTo>
                  <a:lnTo>
                    <a:pt x="1680338" y="1064560"/>
                  </a:lnTo>
                  <a:lnTo>
                    <a:pt x="1676963" y="1066819"/>
                  </a:lnTo>
                  <a:lnTo>
                    <a:pt x="1673363" y="1069078"/>
                  </a:lnTo>
                  <a:lnTo>
                    <a:pt x="1669538" y="1070207"/>
                  </a:lnTo>
                  <a:lnTo>
                    <a:pt x="1665488" y="1071337"/>
                  </a:lnTo>
                  <a:lnTo>
                    <a:pt x="1661438" y="1071563"/>
                  </a:lnTo>
                  <a:lnTo>
                    <a:pt x="1657388" y="1071563"/>
                  </a:lnTo>
                  <a:lnTo>
                    <a:pt x="1653563" y="1070885"/>
                  </a:lnTo>
                  <a:lnTo>
                    <a:pt x="1651313" y="1069982"/>
                  </a:lnTo>
                  <a:lnTo>
                    <a:pt x="1649513" y="1069304"/>
                  </a:lnTo>
                  <a:lnTo>
                    <a:pt x="1647488" y="1068400"/>
                  </a:lnTo>
                  <a:lnTo>
                    <a:pt x="1645688" y="1067045"/>
                  </a:lnTo>
                  <a:lnTo>
                    <a:pt x="1644113" y="1066141"/>
                  </a:lnTo>
                  <a:lnTo>
                    <a:pt x="1642313" y="1064560"/>
                  </a:lnTo>
                  <a:lnTo>
                    <a:pt x="1640738" y="1062979"/>
                  </a:lnTo>
                  <a:lnTo>
                    <a:pt x="1639163" y="1061172"/>
                  </a:lnTo>
                  <a:lnTo>
                    <a:pt x="1637138" y="1058009"/>
                  </a:lnTo>
                  <a:lnTo>
                    <a:pt x="1635338" y="1054395"/>
                  </a:lnTo>
                  <a:lnTo>
                    <a:pt x="1634213" y="1050781"/>
                  </a:lnTo>
                  <a:lnTo>
                    <a:pt x="1633763" y="1047167"/>
                  </a:lnTo>
                  <a:lnTo>
                    <a:pt x="1633538" y="1043327"/>
                  </a:lnTo>
                  <a:lnTo>
                    <a:pt x="1633988" y="1039261"/>
                  </a:lnTo>
                  <a:lnTo>
                    <a:pt x="1634888" y="1035646"/>
                  </a:lnTo>
                  <a:lnTo>
                    <a:pt x="1636463" y="1032032"/>
                  </a:lnTo>
                  <a:lnTo>
                    <a:pt x="1638263" y="1028644"/>
                  </a:lnTo>
                  <a:lnTo>
                    <a:pt x="1640513" y="1025255"/>
                  </a:lnTo>
                  <a:lnTo>
                    <a:pt x="1643213" y="1022319"/>
                  </a:lnTo>
                  <a:lnTo>
                    <a:pt x="1646138" y="1019834"/>
                  </a:lnTo>
                  <a:lnTo>
                    <a:pt x="1649963" y="1017801"/>
                  </a:lnTo>
                  <a:lnTo>
                    <a:pt x="1654013" y="1015994"/>
                  </a:lnTo>
                  <a:lnTo>
                    <a:pt x="1656038" y="1015316"/>
                  </a:lnTo>
                  <a:lnTo>
                    <a:pt x="1658063" y="1014865"/>
                  </a:lnTo>
                  <a:lnTo>
                    <a:pt x="1660538" y="1014639"/>
                  </a:lnTo>
                  <a:lnTo>
                    <a:pt x="1663013" y="1014413"/>
                  </a:lnTo>
                  <a:close/>
                  <a:moveTo>
                    <a:pt x="1480654" y="1014413"/>
                  </a:moveTo>
                  <a:lnTo>
                    <a:pt x="1484447" y="1014875"/>
                  </a:lnTo>
                  <a:lnTo>
                    <a:pt x="1488018" y="1015569"/>
                  </a:lnTo>
                  <a:lnTo>
                    <a:pt x="1491142" y="1016725"/>
                  </a:lnTo>
                  <a:lnTo>
                    <a:pt x="1493820" y="1017882"/>
                  </a:lnTo>
                  <a:lnTo>
                    <a:pt x="1496274" y="1019732"/>
                  </a:lnTo>
                  <a:lnTo>
                    <a:pt x="1498506" y="1021813"/>
                  </a:lnTo>
                  <a:lnTo>
                    <a:pt x="1500291" y="1023894"/>
                  </a:lnTo>
                  <a:lnTo>
                    <a:pt x="1501853" y="1025975"/>
                  </a:lnTo>
                  <a:lnTo>
                    <a:pt x="1503415" y="1028288"/>
                  </a:lnTo>
                  <a:lnTo>
                    <a:pt x="1504307" y="1031063"/>
                  </a:lnTo>
                  <a:lnTo>
                    <a:pt x="1505200" y="1033607"/>
                  </a:lnTo>
                  <a:lnTo>
                    <a:pt x="1505869" y="1036382"/>
                  </a:lnTo>
                  <a:lnTo>
                    <a:pt x="1506092" y="1038694"/>
                  </a:lnTo>
                  <a:lnTo>
                    <a:pt x="1506539" y="1041469"/>
                  </a:lnTo>
                  <a:lnTo>
                    <a:pt x="1506092" y="1044013"/>
                  </a:lnTo>
                  <a:lnTo>
                    <a:pt x="1505869" y="1046557"/>
                  </a:lnTo>
                  <a:lnTo>
                    <a:pt x="1505423" y="1048869"/>
                  </a:lnTo>
                  <a:lnTo>
                    <a:pt x="1504977" y="1051182"/>
                  </a:lnTo>
                  <a:lnTo>
                    <a:pt x="1504084" y="1053494"/>
                  </a:lnTo>
                  <a:lnTo>
                    <a:pt x="1503415" y="1055576"/>
                  </a:lnTo>
                  <a:lnTo>
                    <a:pt x="1502076" y="1057426"/>
                  </a:lnTo>
                  <a:lnTo>
                    <a:pt x="1500960" y="1059276"/>
                  </a:lnTo>
                  <a:lnTo>
                    <a:pt x="1498506" y="1062744"/>
                  </a:lnTo>
                  <a:lnTo>
                    <a:pt x="1495382" y="1065751"/>
                  </a:lnTo>
                  <a:lnTo>
                    <a:pt x="1492034" y="1068294"/>
                  </a:lnTo>
                  <a:lnTo>
                    <a:pt x="1488464" y="1070144"/>
                  </a:lnTo>
                  <a:lnTo>
                    <a:pt x="1484671" y="1071763"/>
                  </a:lnTo>
                  <a:lnTo>
                    <a:pt x="1480654" y="1072919"/>
                  </a:lnTo>
                  <a:lnTo>
                    <a:pt x="1476861" y="1073151"/>
                  </a:lnTo>
                  <a:lnTo>
                    <a:pt x="1472844" y="1073151"/>
                  </a:lnTo>
                  <a:lnTo>
                    <a:pt x="1468827" y="1072226"/>
                  </a:lnTo>
                  <a:lnTo>
                    <a:pt x="1467042" y="1071532"/>
                  </a:lnTo>
                  <a:lnTo>
                    <a:pt x="1465257" y="1070607"/>
                  </a:lnTo>
                  <a:lnTo>
                    <a:pt x="1463472" y="1069913"/>
                  </a:lnTo>
                  <a:lnTo>
                    <a:pt x="1461687" y="1068757"/>
                  </a:lnTo>
                  <a:lnTo>
                    <a:pt x="1460125" y="1067601"/>
                  </a:lnTo>
                  <a:lnTo>
                    <a:pt x="1458563" y="1066213"/>
                  </a:lnTo>
                  <a:lnTo>
                    <a:pt x="1457224" y="1064594"/>
                  </a:lnTo>
                  <a:lnTo>
                    <a:pt x="1455885" y="1062744"/>
                  </a:lnTo>
                  <a:lnTo>
                    <a:pt x="1453877" y="1059276"/>
                  </a:lnTo>
                  <a:lnTo>
                    <a:pt x="1452315" y="1055807"/>
                  </a:lnTo>
                  <a:lnTo>
                    <a:pt x="1451422" y="1052107"/>
                  </a:lnTo>
                  <a:lnTo>
                    <a:pt x="1450976" y="1048176"/>
                  </a:lnTo>
                  <a:lnTo>
                    <a:pt x="1450976" y="1044013"/>
                  </a:lnTo>
                  <a:lnTo>
                    <a:pt x="1451422" y="1040313"/>
                  </a:lnTo>
                  <a:lnTo>
                    <a:pt x="1452538" y="1036382"/>
                  </a:lnTo>
                  <a:lnTo>
                    <a:pt x="1454100" y="1032682"/>
                  </a:lnTo>
                  <a:lnTo>
                    <a:pt x="1456108" y="1029213"/>
                  </a:lnTo>
                  <a:lnTo>
                    <a:pt x="1458340" y="1025975"/>
                  </a:lnTo>
                  <a:lnTo>
                    <a:pt x="1461017" y="1022738"/>
                  </a:lnTo>
                  <a:lnTo>
                    <a:pt x="1464364" y="1020425"/>
                  </a:lnTo>
                  <a:lnTo>
                    <a:pt x="1467935" y="1017882"/>
                  </a:lnTo>
                  <a:lnTo>
                    <a:pt x="1471728" y="1016494"/>
                  </a:lnTo>
                  <a:lnTo>
                    <a:pt x="1473736" y="1015569"/>
                  </a:lnTo>
                  <a:lnTo>
                    <a:pt x="1476191" y="1015107"/>
                  </a:lnTo>
                  <a:lnTo>
                    <a:pt x="1478423" y="1014875"/>
                  </a:lnTo>
                  <a:lnTo>
                    <a:pt x="1480654" y="1014413"/>
                  </a:lnTo>
                  <a:close/>
                  <a:moveTo>
                    <a:pt x="155127" y="1014413"/>
                  </a:moveTo>
                  <a:lnTo>
                    <a:pt x="155576" y="1014865"/>
                  </a:lnTo>
                  <a:lnTo>
                    <a:pt x="155127" y="1016898"/>
                  </a:lnTo>
                  <a:lnTo>
                    <a:pt x="154453" y="1020060"/>
                  </a:lnTo>
                  <a:lnTo>
                    <a:pt x="151981" y="1027966"/>
                  </a:lnTo>
                  <a:lnTo>
                    <a:pt x="148612" y="1036776"/>
                  </a:lnTo>
                  <a:lnTo>
                    <a:pt x="145242" y="1044908"/>
                  </a:lnTo>
                  <a:lnTo>
                    <a:pt x="142097" y="1052588"/>
                  </a:lnTo>
                  <a:lnTo>
                    <a:pt x="138053" y="1060946"/>
                  </a:lnTo>
                  <a:lnTo>
                    <a:pt x="134459" y="1067949"/>
                  </a:lnTo>
                  <a:lnTo>
                    <a:pt x="132886" y="1070207"/>
                  </a:lnTo>
                  <a:lnTo>
                    <a:pt x="131988" y="1071563"/>
                  </a:lnTo>
                  <a:lnTo>
                    <a:pt x="131763" y="1071337"/>
                  </a:lnTo>
                  <a:lnTo>
                    <a:pt x="131763" y="1070659"/>
                  </a:lnTo>
                  <a:lnTo>
                    <a:pt x="131988" y="1068400"/>
                  </a:lnTo>
                  <a:lnTo>
                    <a:pt x="132437" y="1065464"/>
                  </a:lnTo>
                  <a:lnTo>
                    <a:pt x="133785" y="1061624"/>
                  </a:lnTo>
                  <a:lnTo>
                    <a:pt x="137154" y="1052814"/>
                  </a:lnTo>
                  <a:lnTo>
                    <a:pt x="141198" y="1042649"/>
                  </a:lnTo>
                  <a:lnTo>
                    <a:pt x="145691" y="1032484"/>
                  </a:lnTo>
                  <a:lnTo>
                    <a:pt x="149735" y="1023674"/>
                  </a:lnTo>
                  <a:lnTo>
                    <a:pt x="153105" y="1017575"/>
                  </a:lnTo>
                  <a:lnTo>
                    <a:pt x="154228" y="1015316"/>
                  </a:lnTo>
                  <a:lnTo>
                    <a:pt x="155127" y="1014413"/>
                  </a:lnTo>
                  <a:close/>
                  <a:moveTo>
                    <a:pt x="2035963" y="1012825"/>
                  </a:moveTo>
                  <a:lnTo>
                    <a:pt x="2040061" y="1013516"/>
                  </a:lnTo>
                  <a:lnTo>
                    <a:pt x="2043704" y="1014207"/>
                  </a:lnTo>
                  <a:lnTo>
                    <a:pt x="2047119" y="1015359"/>
                  </a:lnTo>
                  <a:lnTo>
                    <a:pt x="2050306" y="1016741"/>
                  </a:lnTo>
                  <a:lnTo>
                    <a:pt x="2053038" y="1018583"/>
                  </a:lnTo>
                  <a:lnTo>
                    <a:pt x="2055770" y="1020426"/>
                  </a:lnTo>
                  <a:lnTo>
                    <a:pt x="2058047" y="1022499"/>
                  </a:lnTo>
                  <a:lnTo>
                    <a:pt x="2059868" y="1024803"/>
                  </a:lnTo>
                  <a:lnTo>
                    <a:pt x="2061689" y="1027336"/>
                  </a:lnTo>
                  <a:lnTo>
                    <a:pt x="2063283" y="1029640"/>
                  </a:lnTo>
                  <a:lnTo>
                    <a:pt x="2064421" y="1032174"/>
                  </a:lnTo>
                  <a:lnTo>
                    <a:pt x="2065332" y="1034938"/>
                  </a:lnTo>
                  <a:lnTo>
                    <a:pt x="2066243" y="1037702"/>
                  </a:lnTo>
                  <a:lnTo>
                    <a:pt x="2066698" y="1040236"/>
                  </a:lnTo>
                  <a:lnTo>
                    <a:pt x="2066926" y="1042539"/>
                  </a:lnTo>
                  <a:lnTo>
                    <a:pt x="2066926" y="1045303"/>
                  </a:lnTo>
                  <a:lnTo>
                    <a:pt x="2066698" y="1047607"/>
                  </a:lnTo>
                  <a:lnTo>
                    <a:pt x="2066243" y="1049680"/>
                  </a:lnTo>
                  <a:lnTo>
                    <a:pt x="2065787" y="1051983"/>
                  </a:lnTo>
                  <a:lnTo>
                    <a:pt x="2065104" y="1054057"/>
                  </a:lnTo>
                  <a:lnTo>
                    <a:pt x="2064194" y="1056130"/>
                  </a:lnTo>
                  <a:lnTo>
                    <a:pt x="2063055" y="1057972"/>
                  </a:lnTo>
                  <a:lnTo>
                    <a:pt x="2061917" y="1059585"/>
                  </a:lnTo>
                  <a:lnTo>
                    <a:pt x="2060779" y="1061428"/>
                  </a:lnTo>
                  <a:lnTo>
                    <a:pt x="2059413" y="1062810"/>
                  </a:lnTo>
                  <a:lnTo>
                    <a:pt x="2058047" y="1064422"/>
                  </a:lnTo>
                  <a:lnTo>
                    <a:pt x="2054632" y="1066726"/>
                  </a:lnTo>
                  <a:lnTo>
                    <a:pt x="2051217" y="1068568"/>
                  </a:lnTo>
                  <a:lnTo>
                    <a:pt x="2047346" y="1070181"/>
                  </a:lnTo>
                  <a:lnTo>
                    <a:pt x="2043476" y="1071102"/>
                  </a:lnTo>
                  <a:lnTo>
                    <a:pt x="2039150" y="1071563"/>
                  </a:lnTo>
                  <a:lnTo>
                    <a:pt x="2035052" y="1071332"/>
                  </a:lnTo>
                  <a:lnTo>
                    <a:pt x="2030727" y="1070411"/>
                  </a:lnTo>
                  <a:lnTo>
                    <a:pt x="2028678" y="1069720"/>
                  </a:lnTo>
                  <a:lnTo>
                    <a:pt x="2026629" y="1068799"/>
                  </a:lnTo>
                  <a:lnTo>
                    <a:pt x="2024807" y="1068108"/>
                  </a:lnTo>
                  <a:lnTo>
                    <a:pt x="2022758" y="1066726"/>
                  </a:lnTo>
                  <a:lnTo>
                    <a:pt x="2020937" y="1065804"/>
                  </a:lnTo>
                  <a:lnTo>
                    <a:pt x="2019116" y="1064192"/>
                  </a:lnTo>
                  <a:lnTo>
                    <a:pt x="2017067" y="1062579"/>
                  </a:lnTo>
                  <a:lnTo>
                    <a:pt x="2015701" y="1060737"/>
                  </a:lnTo>
                  <a:lnTo>
                    <a:pt x="2012969" y="1057281"/>
                  </a:lnTo>
                  <a:lnTo>
                    <a:pt x="2010920" y="1053826"/>
                  </a:lnTo>
                  <a:lnTo>
                    <a:pt x="2009554" y="1050141"/>
                  </a:lnTo>
                  <a:lnTo>
                    <a:pt x="2008415" y="1045994"/>
                  </a:lnTo>
                  <a:lnTo>
                    <a:pt x="2008188" y="1042079"/>
                  </a:lnTo>
                  <a:lnTo>
                    <a:pt x="2008188" y="1038393"/>
                  </a:lnTo>
                  <a:lnTo>
                    <a:pt x="2008871" y="1034477"/>
                  </a:lnTo>
                  <a:lnTo>
                    <a:pt x="2010009" y="1030792"/>
                  </a:lnTo>
                  <a:lnTo>
                    <a:pt x="2011603" y="1027336"/>
                  </a:lnTo>
                  <a:lnTo>
                    <a:pt x="2013879" y="1024112"/>
                  </a:lnTo>
                  <a:lnTo>
                    <a:pt x="2016156" y="1021117"/>
                  </a:lnTo>
                  <a:lnTo>
                    <a:pt x="2019343" y="1018583"/>
                  </a:lnTo>
                  <a:lnTo>
                    <a:pt x="2022758" y="1016280"/>
                  </a:lnTo>
                  <a:lnTo>
                    <a:pt x="2024807" y="1015589"/>
                  </a:lnTo>
                  <a:lnTo>
                    <a:pt x="2026856" y="1014668"/>
                  </a:lnTo>
                  <a:lnTo>
                    <a:pt x="2028905" y="1013976"/>
                  </a:lnTo>
                  <a:lnTo>
                    <a:pt x="2031182" y="1013516"/>
                  </a:lnTo>
                  <a:lnTo>
                    <a:pt x="2033459" y="1013285"/>
                  </a:lnTo>
                  <a:lnTo>
                    <a:pt x="2035963" y="1012825"/>
                  </a:lnTo>
                  <a:close/>
                  <a:moveTo>
                    <a:pt x="1848415" y="1012825"/>
                  </a:moveTo>
                  <a:lnTo>
                    <a:pt x="1852316" y="1013516"/>
                  </a:lnTo>
                  <a:lnTo>
                    <a:pt x="1855987" y="1014207"/>
                  </a:lnTo>
                  <a:lnTo>
                    <a:pt x="1859429" y="1015359"/>
                  </a:lnTo>
                  <a:lnTo>
                    <a:pt x="1862641" y="1016510"/>
                  </a:lnTo>
                  <a:lnTo>
                    <a:pt x="1865394" y="1018353"/>
                  </a:lnTo>
                  <a:lnTo>
                    <a:pt x="1867918" y="1020196"/>
                  </a:lnTo>
                  <a:lnTo>
                    <a:pt x="1869983" y="1022499"/>
                  </a:lnTo>
                  <a:lnTo>
                    <a:pt x="1871819" y="1024803"/>
                  </a:lnTo>
                  <a:lnTo>
                    <a:pt x="1873654" y="1027106"/>
                  </a:lnTo>
                  <a:lnTo>
                    <a:pt x="1875031" y="1029640"/>
                  </a:lnTo>
                  <a:lnTo>
                    <a:pt x="1876178" y="1032174"/>
                  </a:lnTo>
                  <a:lnTo>
                    <a:pt x="1876867" y="1034938"/>
                  </a:lnTo>
                  <a:lnTo>
                    <a:pt x="1877784" y="1037472"/>
                  </a:lnTo>
                  <a:lnTo>
                    <a:pt x="1878014" y="1040236"/>
                  </a:lnTo>
                  <a:lnTo>
                    <a:pt x="1878014" y="1042539"/>
                  </a:lnTo>
                  <a:lnTo>
                    <a:pt x="1878014" y="1045303"/>
                  </a:lnTo>
                  <a:lnTo>
                    <a:pt x="1877784" y="1047607"/>
                  </a:lnTo>
                  <a:lnTo>
                    <a:pt x="1877096" y="1049680"/>
                  </a:lnTo>
                  <a:lnTo>
                    <a:pt x="1876637" y="1051983"/>
                  </a:lnTo>
                  <a:lnTo>
                    <a:pt x="1875949" y="1054057"/>
                  </a:lnTo>
                  <a:lnTo>
                    <a:pt x="1874802" y="1056130"/>
                  </a:lnTo>
                  <a:lnTo>
                    <a:pt x="1873654" y="1057972"/>
                  </a:lnTo>
                  <a:lnTo>
                    <a:pt x="1872737" y="1059585"/>
                  </a:lnTo>
                  <a:lnTo>
                    <a:pt x="1871360" y="1061428"/>
                  </a:lnTo>
                  <a:lnTo>
                    <a:pt x="1868148" y="1064422"/>
                  </a:lnTo>
                  <a:lnTo>
                    <a:pt x="1864935" y="1066726"/>
                  </a:lnTo>
                  <a:lnTo>
                    <a:pt x="1861264" y="1068799"/>
                  </a:lnTo>
                  <a:lnTo>
                    <a:pt x="1857364" y="1070181"/>
                  </a:lnTo>
                  <a:lnTo>
                    <a:pt x="1853463" y="1071332"/>
                  </a:lnTo>
                  <a:lnTo>
                    <a:pt x="1849104" y="1071563"/>
                  </a:lnTo>
                  <a:lnTo>
                    <a:pt x="1844974" y="1071332"/>
                  </a:lnTo>
                  <a:lnTo>
                    <a:pt x="1840614" y="1070411"/>
                  </a:lnTo>
                  <a:lnTo>
                    <a:pt x="1838549" y="1069950"/>
                  </a:lnTo>
                  <a:lnTo>
                    <a:pt x="1836714" y="1069029"/>
                  </a:lnTo>
                  <a:lnTo>
                    <a:pt x="1834649" y="1068108"/>
                  </a:lnTo>
                  <a:lnTo>
                    <a:pt x="1832813" y="1066956"/>
                  </a:lnTo>
                  <a:lnTo>
                    <a:pt x="1830977" y="1065574"/>
                  </a:lnTo>
                  <a:lnTo>
                    <a:pt x="1829142" y="1064422"/>
                  </a:lnTo>
                  <a:lnTo>
                    <a:pt x="1827536" y="1062810"/>
                  </a:lnTo>
                  <a:lnTo>
                    <a:pt x="1825930" y="1060967"/>
                  </a:lnTo>
                  <a:lnTo>
                    <a:pt x="1823635" y="1057512"/>
                  </a:lnTo>
                  <a:lnTo>
                    <a:pt x="1821800" y="1054057"/>
                  </a:lnTo>
                  <a:lnTo>
                    <a:pt x="1820423" y="1049910"/>
                  </a:lnTo>
                  <a:lnTo>
                    <a:pt x="1819505" y="1046225"/>
                  </a:lnTo>
                  <a:lnTo>
                    <a:pt x="1819276" y="1042309"/>
                  </a:lnTo>
                  <a:lnTo>
                    <a:pt x="1819505" y="1038623"/>
                  </a:lnTo>
                  <a:lnTo>
                    <a:pt x="1820423" y="1034708"/>
                  </a:lnTo>
                  <a:lnTo>
                    <a:pt x="1821341" y="1031022"/>
                  </a:lnTo>
                  <a:lnTo>
                    <a:pt x="1823176" y="1027567"/>
                  </a:lnTo>
                  <a:lnTo>
                    <a:pt x="1825700" y="1024342"/>
                  </a:lnTo>
                  <a:lnTo>
                    <a:pt x="1828224" y="1021348"/>
                  </a:lnTo>
                  <a:lnTo>
                    <a:pt x="1831436" y="1018814"/>
                  </a:lnTo>
                  <a:lnTo>
                    <a:pt x="1834878" y="1016280"/>
                  </a:lnTo>
                  <a:lnTo>
                    <a:pt x="1836943" y="1015589"/>
                  </a:lnTo>
                  <a:lnTo>
                    <a:pt x="1839237" y="1014668"/>
                  </a:lnTo>
                  <a:lnTo>
                    <a:pt x="1841303" y="1014207"/>
                  </a:lnTo>
                  <a:lnTo>
                    <a:pt x="1843368" y="1013746"/>
                  </a:lnTo>
                  <a:lnTo>
                    <a:pt x="1845662" y="1013055"/>
                  </a:lnTo>
                  <a:lnTo>
                    <a:pt x="1848415" y="1012825"/>
                  </a:lnTo>
                  <a:close/>
                  <a:moveTo>
                    <a:pt x="181226" y="1008063"/>
                  </a:moveTo>
                  <a:lnTo>
                    <a:pt x="181894" y="1008513"/>
                  </a:lnTo>
                  <a:lnTo>
                    <a:pt x="182340" y="1008963"/>
                  </a:lnTo>
                  <a:lnTo>
                    <a:pt x="182563" y="1009863"/>
                  </a:lnTo>
                  <a:lnTo>
                    <a:pt x="182563" y="1011213"/>
                  </a:lnTo>
                  <a:lnTo>
                    <a:pt x="182340" y="1014588"/>
                  </a:lnTo>
                  <a:lnTo>
                    <a:pt x="181226" y="1018863"/>
                  </a:lnTo>
                  <a:lnTo>
                    <a:pt x="179889" y="1023363"/>
                  </a:lnTo>
                  <a:lnTo>
                    <a:pt x="178330" y="1028313"/>
                  </a:lnTo>
                  <a:lnTo>
                    <a:pt x="176547" y="1033488"/>
                  </a:lnTo>
                  <a:lnTo>
                    <a:pt x="174542" y="1038213"/>
                  </a:lnTo>
                  <a:lnTo>
                    <a:pt x="171645" y="1044963"/>
                  </a:lnTo>
                  <a:lnTo>
                    <a:pt x="168972" y="1050588"/>
                  </a:lnTo>
                  <a:lnTo>
                    <a:pt x="166075" y="1055763"/>
                  </a:lnTo>
                  <a:lnTo>
                    <a:pt x="163847" y="1059813"/>
                  </a:lnTo>
                  <a:lnTo>
                    <a:pt x="161396" y="1062738"/>
                  </a:lnTo>
                  <a:lnTo>
                    <a:pt x="160505" y="1063863"/>
                  </a:lnTo>
                  <a:lnTo>
                    <a:pt x="159614" y="1064538"/>
                  </a:lnTo>
                  <a:lnTo>
                    <a:pt x="158945" y="1065213"/>
                  </a:lnTo>
                  <a:lnTo>
                    <a:pt x="158054" y="1065213"/>
                  </a:lnTo>
                  <a:lnTo>
                    <a:pt x="157608" y="1064988"/>
                  </a:lnTo>
                  <a:lnTo>
                    <a:pt x="157386" y="1064088"/>
                  </a:lnTo>
                  <a:lnTo>
                    <a:pt x="157163" y="1062288"/>
                  </a:lnTo>
                  <a:lnTo>
                    <a:pt x="157386" y="1060038"/>
                  </a:lnTo>
                  <a:lnTo>
                    <a:pt x="157831" y="1056663"/>
                  </a:lnTo>
                  <a:lnTo>
                    <a:pt x="158945" y="1053063"/>
                  </a:lnTo>
                  <a:lnTo>
                    <a:pt x="161842" y="1044063"/>
                  </a:lnTo>
                  <a:lnTo>
                    <a:pt x="165407" y="1034838"/>
                  </a:lnTo>
                  <a:lnTo>
                    <a:pt x="169417" y="1025613"/>
                  </a:lnTo>
                  <a:lnTo>
                    <a:pt x="171645" y="1021113"/>
                  </a:lnTo>
                  <a:lnTo>
                    <a:pt x="173873" y="1017288"/>
                  </a:lnTo>
                  <a:lnTo>
                    <a:pt x="175879" y="1013913"/>
                  </a:lnTo>
                  <a:lnTo>
                    <a:pt x="177884" y="1011213"/>
                  </a:lnTo>
                  <a:lnTo>
                    <a:pt x="179666" y="1009188"/>
                  </a:lnTo>
                  <a:lnTo>
                    <a:pt x="180558" y="1008738"/>
                  </a:lnTo>
                  <a:lnTo>
                    <a:pt x="181226" y="1008063"/>
                  </a:lnTo>
                  <a:close/>
                  <a:moveTo>
                    <a:pt x="229857" y="1001713"/>
                  </a:moveTo>
                  <a:lnTo>
                    <a:pt x="231259" y="1002165"/>
                  </a:lnTo>
                  <a:lnTo>
                    <a:pt x="231961" y="1002616"/>
                  </a:lnTo>
                  <a:lnTo>
                    <a:pt x="232662" y="1003520"/>
                  </a:lnTo>
                  <a:lnTo>
                    <a:pt x="233130" y="1004875"/>
                  </a:lnTo>
                  <a:lnTo>
                    <a:pt x="233364" y="1006456"/>
                  </a:lnTo>
                  <a:lnTo>
                    <a:pt x="233364" y="1008264"/>
                  </a:lnTo>
                  <a:lnTo>
                    <a:pt x="232896" y="1012555"/>
                  </a:lnTo>
                  <a:lnTo>
                    <a:pt x="231961" y="1017073"/>
                  </a:lnTo>
                  <a:lnTo>
                    <a:pt x="230558" y="1022043"/>
                  </a:lnTo>
                  <a:lnTo>
                    <a:pt x="228921" y="1027012"/>
                  </a:lnTo>
                  <a:lnTo>
                    <a:pt x="227051" y="1031982"/>
                  </a:lnTo>
                  <a:lnTo>
                    <a:pt x="223777" y="1038759"/>
                  </a:lnTo>
                  <a:lnTo>
                    <a:pt x="220270" y="1045084"/>
                  </a:lnTo>
                  <a:lnTo>
                    <a:pt x="216763" y="1050279"/>
                  </a:lnTo>
                  <a:lnTo>
                    <a:pt x="213489" y="1054345"/>
                  </a:lnTo>
                  <a:lnTo>
                    <a:pt x="211852" y="1055926"/>
                  </a:lnTo>
                  <a:lnTo>
                    <a:pt x="210216" y="1057282"/>
                  </a:lnTo>
                  <a:lnTo>
                    <a:pt x="208813" y="1057959"/>
                  </a:lnTo>
                  <a:lnTo>
                    <a:pt x="207643" y="1058863"/>
                  </a:lnTo>
                  <a:lnTo>
                    <a:pt x="206474" y="1058863"/>
                  </a:lnTo>
                  <a:lnTo>
                    <a:pt x="205305" y="1058863"/>
                  </a:lnTo>
                  <a:lnTo>
                    <a:pt x="204604" y="1057959"/>
                  </a:lnTo>
                  <a:lnTo>
                    <a:pt x="204136" y="1057056"/>
                  </a:lnTo>
                  <a:lnTo>
                    <a:pt x="203435" y="1055926"/>
                  </a:lnTo>
                  <a:lnTo>
                    <a:pt x="203435" y="1054797"/>
                  </a:lnTo>
                  <a:lnTo>
                    <a:pt x="203201" y="1052086"/>
                  </a:lnTo>
                  <a:lnTo>
                    <a:pt x="203902" y="1048472"/>
                  </a:lnTo>
                  <a:lnTo>
                    <a:pt x="204370" y="1044632"/>
                  </a:lnTo>
                  <a:lnTo>
                    <a:pt x="205305" y="1040340"/>
                  </a:lnTo>
                  <a:lnTo>
                    <a:pt x="206942" y="1035822"/>
                  </a:lnTo>
                  <a:lnTo>
                    <a:pt x="208579" y="1031530"/>
                  </a:lnTo>
                  <a:lnTo>
                    <a:pt x="210449" y="1026786"/>
                  </a:lnTo>
                  <a:lnTo>
                    <a:pt x="212788" y="1022269"/>
                  </a:lnTo>
                  <a:lnTo>
                    <a:pt x="215126" y="1017977"/>
                  </a:lnTo>
                  <a:lnTo>
                    <a:pt x="217464" y="1014137"/>
                  </a:lnTo>
                  <a:lnTo>
                    <a:pt x="220036" y="1010297"/>
                  </a:lnTo>
                  <a:lnTo>
                    <a:pt x="222608" y="1007360"/>
                  </a:lnTo>
                  <a:lnTo>
                    <a:pt x="225180" y="1004649"/>
                  </a:lnTo>
                  <a:lnTo>
                    <a:pt x="227518" y="1002842"/>
                  </a:lnTo>
                  <a:lnTo>
                    <a:pt x="228921" y="1002165"/>
                  </a:lnTo>
                  <a:lnTo>
                    <a:pt x="229857" y="1001713"/>
                  </a:lnTo>
                  <a:close/>
                  <a:moveTo>
                    <a:pt x="300641" y="993776"/>
                  </a:moveTo>
                  <a:lnTo>
                    <a:pt x="302250" y="994240"/>
                  </a:lnTo>
                  <a:lnTo>
                    <a:pt x="303630" y="994704"/>
                  </a:lnTo>
                  <a:lnTo>
                    <a:pt x="304550" y="995865"/>
                  </a:lnTo>
                  <a:lnTo>
                    <a:pt x="305469" y="997026"/>
                  </a:lnTo>
                  <a:lnTo>
                    <a:pt x="305929" y="998651"/>
                  </a:lnTo>
                  <a:lnTo>
                    <a:pt x="306389" y="1000509"/>
                  </a:lnTo>
                  <a:lnTo>
                    <a:pt x="306389" y="1002366"/>
                  </a:lnTo>
                  <a:lnTo>
                    <a:pt x="306389" y="1004920"/>
                  </a:lnTo>
                  <a:lnTo>
                    <a:pt x="305929" y="1009563"/>
                  </a:lnTo>
                  <a:lnTo>
                    <a:pt x="305009" y="1014671"/>
                  </a:lnTo>
                  <a:lnTo>
                    <a:pt x="303400" y="1020011"/>
                  </a:lnTo>
                  <a:lnTo>
                    <a:pt x="301561" y="1024886"/>
                  </a:lnTo>
                  <a:lnTo>
                    <a:pt x="299951" y="1028833"/>
                  </a:lnTo>
                  <a:lnTo>
                    <a:pt x="298112" y="1032315"/>
                  </a:lnTo>
                  <a:lnTo>
                    <a:pt x="296273" y="1035798"/>
                  </a:lnTo>
                  <a:lnTo>
                    <a:pt x="294433" y="1039048"/>
                  </a:lnTo>
                  <a:lnTo>
                    <a:pt x="292134" y="1041834"/>
                  </a:lnTo>
                  <a:lnTo>
                    <a:pt x="290295" y="1044388"/>
                  </a:lnTo>
                  <a:lnTo>
                    <a:pt x="288225" y="1046477"/>
                  </a:lnTo>
                  <a:lnTo>
                    <a:pt x="286386" y="1048799"/>
                  </a:lnTo>
                  <a:lnTo>
                    <a:pt x="284317" y="1049960"/>
                  </a:lnTo>
                  <a:lnTo>
                    <a:pt x="282477" y="1051353"/>
                  </a:lnTo>
                  <a:lnTo>
                    <a:pt x="280868" y="1052282"/>
                  </a:lnTo>
                  <a:lnTo>
                    <a:pt x="279259" y="1052514"/>
                  </a:lnTo>
                  <a:lnTo>
                    <a:pt x="277649" y="1052514"/>
                  </a:lnTo>
                  <a:lnTo>
                    <a:pt x="276270" y="1051817"/>
                  </a:lnTo>
                  <a:lnTo>
                    <a:pt x="274890" y="1050889"/>
                  </a:lnTo>
                  <a:lnTo>
                    <a:pt x="274200" y="1049496"/>
                  </a:lnTo>
                  <a:lnTo>
                    <a:pt x="273741" y="1048103"/>
                  </a:lnTo>
                  <a:lnTo>
                    <a:pt x="273511" y="1046942"/>
                  </a:lnTo>
                  <a:lnTo>
                    <a:pt x="273051" y="1043691"/>
                  </a:lnTo>
                  <a:lnTo>
                    <a:pt x="273051" y="1039977"/>
                  </a:lnTo>
                  <a:lnTo>
                    <a:pt x="273741" y="1035798"/>
                  </a:lnTo>
                  <a:lnTo>
                    <a:pt x="274660" y="1031619"/>
                  </a:lnTo>
                  <a:lnTo>
                    <a:pt x="276040" y="1027208"/>
                  </a:lnTo>
                  <a:lnTo>
                    <a:pt x="277649" y="1022797"/>
                  </a:lnTo>
                  <a:lnTo>
                    <a:pt x="279489" y="1018153"/>
                  </a:lnTo>
                  <a:lnTo>
                    <a:pt x="281558" y="1013742"/>
                  </a:lnTo>
                  <a:lnTo>
                    <a:pt x="284087" y="1009331"/>
                  </a:lnTo>
                  <a:lnTo>
                    <a:pt x="286616" y="1005616"/>
                  </a:lnTo>
                  <a:lnTo>
                    <a:pt x="289375" y="1002134"/>
                  </a:lnTo>
                  <a:lnTo>
                    <a:pt x="292134" y="998883"/>
                  </a:lnTo>
                  <a:lnTo>
                    <a:pt x="294893" y="996562"/>
                  </a:lnTo>
                  <a:lnTo>
                    <a:pt x="296502" y="995865"/>
                  </a:lnTo>
                  <a:lnTo>
                    <a:pt x="297652" y="994937"/>
                  </a:lnTo>
                  <a:lnTo>
                    <a:pt x="299261" y="994240"/>
                  </a:lnTo>
                  <a:lnTo>
                    <a:pt x="300641" y="993776"/>
                  </a:lnTo>
                  <a:close/>
                  <a:moveTo>
                    <a:pt x="390124" y="987426"/>
                  </a:moveTo>
                  <a:lnTo>
                    <a:pt x="392153" y="987653"/>
                  </a:lnTo>
                  <a:lnTo>
                    <a:pt x="393731" y="988333"/>
                  </a:lnTo>
                  <a:lnTo>
                    <a:pt x="395083" y="989467"/>
                  </a:lnTo>
                  <a:lnTo>
                    <a:pt x="396435" y="990828"/>
                  </a:lnTo>
                  <a:lnTo>
                    <a:pt x="397112" y="991961"/>
                  </a:lnTo>
                  <a:lnTo>
                    <a:pt x="397788" y="993776"/>
                  </a:lnTo>
                  <a:lnTo>
                    <a:pt x="398238" y="996044"/>
                  </a:lnTo>
                  <a:lnTo>
                    <a:pt x="398464" y="998085"/>
                  </a:lnTo>
                  <a:lnTo>
                    <a:pt x="398464" y="1000353"/>
                  </a:lnTo>
                  <a:lnTo>
                    <a:pt x="398238" y="1002847"/>
                  </a:lnTo>
                  <a:lnTo>
                    <a:pt x="397337" y="1008063"/>
                  </a:lnTo>
                  <a:lnTo>
                    <a:pt x="396210" y="1013053"/>
                  </a:lnTo>
                  <a:lnTo>
                    <a:pt x="394407" y="1017815"/>
                  </a:lnTo>
                  <a:lnTo>
                    <a:pt x="392829" y="1021897"/>
                  </a:lnTo>
                  <a:lnTo>
                    <a:pt x="391026" y="1025526"/>
                  </a:lnTo>
                  <a:lnTo>
                    <a:pt x="388772" y="1028928"/>
                  </a:lnTo>
                  <a:lnTo>
                    <a:pt x="386744" y="1032103"/>
                  </a:lnTo>
                  <a:lnTo>
                    <a:pt x="384490" y="1034824"/>
                  </a:lnTo>
                  <a:lnTo>
                    <a:pt x="382010" y="1037545"/>
                  </a:lnTo>
                  <a:lnTo>
                    <a:pt x="379982" y="1039586"/>
                  </a:lnTo>
                  <a:lnTo>
                    <a:pt x="377728" y="1041401"/>
                  </a:lnTo>
                  <a:lnTo>
                    <a:pt x="375474" y="1042761"/>
                  </a:lnTo>
                  <a:lnTo>
                    <a:pt x="373220" y="1043669"/>
                  </a:lnTo>
                  <a:lnTo>
                    <a:pt x="371192" y="1044576"/>
                  </a:lnTo>
                  <a:lnTo>
                    <a:pt x="369163" y="1044576"/>
                  </a:lnTo>
                  <a:lnTo>
                    <a:pt x="367586" y="1044349"/>
                  </a:lnTo>
                  <a:lnTo>
                    <a:pt x="365782" y="1043442"/>
                  </a:lnTo>
                  <a:lnTo>
                    <a:pt x="364430" y="1042308"/>
                  </a:lnTo>
                  <a:lnTo>
                    <a:pt x="363529" y="1040267"/>
                  </a:lnTo>
                  <a:lnTo>
                    <a:pt x="362852" y="1038906"/>
                  </a:lnTo>
                  <a:lnTo>
                    <a:pt x="362402" y="1037545"/>
                  </a:lnTo>
                  <a:lnTo>
                    <a:pt x="361951" y="1034144"/>
                  </a:lnTo>
                  <a:lnTo>
                    <a:pt x="362176" y="1030515"/>
                  </a:lnTo>
                  <a:lnTo>
                    <a:pt x="362402" y="1026433"/>
                  </a:lnTo>
                  <a:lnTo>
                    <a:pt x="363529" y="1022578"/>
                  </a:lnTo>
                  <a:lnTo>
                    <a:pt x="364430" y="1018269"/>
                  </a:lnTo>
                  <a:lnTo>
                    <a:pt x="366233" y="1013960"/>
                  </a:lnTo>
                  <a:lnTo>
                    <a:pt x="368036" y="1009878"/>
                  </a:lnTo>
                  <a:lnTo>
                    <a:pt x="370065" y="1005569"/>
                  </a:lnTo>
                  <a:lnTo>
                    <a:pt x="372544" y="1001713"/>
                  </a:lnTo>
                  <a:lnTo>
                    <a:pt x="375023" y="998085"/>
                  </a:lnTo>
                  <a:lnTo>
                    <a:pt x="377953" y="994910"/>
                  </a:lnTo>
                  <a:lnTo>
                    <a:pt x="380884" y="991961"/>
                  </a:lnTo>
                  <a:lnTo>
                    <a:pt x="384039" y="989920"/>
                  </a:lnTo>
                  <a:lnTo>
                    <a:pt x="385391" y="989013"/>
                  </a:lnTo>
                  <a:lnTo>
                    <a:pt x="386969" y="988333"/>
                  </a:lnTo>
                  <a:lnTo>
                    <a:pt x="388547" y="987879"/>
                  </a:lnTo>
                  <a:lnTo>
                    <a:pt x="390124" y="987426"/>
                  </a:lnTo>
                  <a:close/>
                  <a:moveTo>
                    <a:pt x="616810" y="976313"/>
                  </a:moveTo>
                  <a:lnTo>
                    <a:pt x="619588" y="976540"/>
                  </a:lnTo>
                  <a:lnTo>
                    <a:pt x="621903" y="977451"/>
                  </a:lnTo>
                  <a:lnTo>
                    <a:pt x="623756" y="978362"/>
                  </a:lnTo>
                  <a:lnTo>
                    <a:pt x="625608" y="979728"/>
                  </a:lnTo>
                  <a:lnTo>
                    <a:pt x="626997" y="981322"/>
                  </a:lnTo>
                  <a:lnTo>
                    <a:pt x="627923" y="983143"/>
                  </a:lnTo>
                  <a:lnTo>
                    <a:pt x="629080" y="984965"/>
                  </a:lnTo>
                  <a:lnTo>
                    <a:pt x="629543" y="987470"/>
                  </a:lnTo>
                  <a:lnTo>
                    <a:pt x="630238" y="989519"/>
                  </a:lnTo>
                  <a:lnTo>
                    <a:pt x="630238" y="992023"/>
                  </a:lnTo>
                  <a:lnTo>
                    <a:pt x="630238" y="994528"/>
                  </a:lnTo>
                  <a:lnTo>
                    <a:pt x="630238" y="997032"/>
                  </a:lnTo>
                  <a:lnTo>
                    <a:pt x="629543" y="999765"/>
                  </a:lnTo>
                  <a:lnTo>
                    <a:pt x="629080" y="1002042"/>
                  </a:lnTo>
                  <a:lnTo>
                    <a:pt x="627691" y="1007051"/>
                  </a:lnTo>
                  <a:lnTo>
                    <a:pt x="625839" y="1011149"/>
                  </a:lnTo>
                  <a:lnTo>
                    <a:pt x="623756" y="1015475"/>
                  </a:lnTo>
                  <a:lnTo>
                    <a:pt x="621440" y="1019118"/>
                  </a:lnTo>
                  <a:lnTo>
                    <a:pt x="618662" y="1022306"/>
                  </a:lnTo>
                  <a:lnTo>
                    <a:pt x="616116" y="1025494"/>
                  </a:lnTo>
                  <a:lnTo>
                    <a:pt x="613106" y="1027771"/>
                  </a:lnTo>
                  <a:lnTo>
                    <a:pt x="609865" y="1029820"/>
                  </a:lnTo>
                  <a:lnTo>
                    <a:pt x="606855" y="1031414"/>
                  </a:lnTo>
                  <a:lnTo>
                    <a:pt x="604077" y="1032780"/>
                  </a:lnTo>
                  <a:lnTo>
                    <a:pt x="601068" y="1033235"/>
                  </a:lnTo>
                  <a:lnTo>
                    <a:pt x="598058" y="1033463"/>
                  </a:lnTo>
                  <a:lnTo>
                    <a:pt x="595511" y="1033235"/>
                  </a:lnTo>
                  <a:lnTo>
                    <a:pt x="593196" y="1032097"/>
                  </a:lnTo>
                  <a:lnTo>
                    <a:pt x="592039" y="1031414"/>
                  </a:lnTo>
                  <a:lnTo>
                    <a:pt x="590881" y="1030730"/>
                  </a:lnTo>
                  <a:lnTo>
                    <a:pt x="589955" y="1029592"/>
                  </a:lnTo>
                  <a:lnTo>
                    <a:pt x="589029" y="1028454"/>
                  </a:lnTo>
                  <a:lnTo>
                    <a:pt x="588334" y="1027315"/>
                  </a:lnTo>
                  <a:lnTo>
                    <a:pt x="587408" y="1025721"/>
                  </a:lnTo>
                  <a:lnTo>
                    <a:pt x="586482" y="1022534"/>
                  </a:lnTo>
                  <a:lnTo>
                    <a:pt x="585788" y="1019118"/>
                  </a:lnTo>
                  <a:lnTo>
                    <a:pt x="585788" y="1015475"/>
                  </a:lnTo>
                  <a:lnTo>
                    <a:pt x="586482" y="1011832"/>
                  </a:lnTo>
                  <a:lnTo>
                    <a:pt x="587177" y="1007734"/>
                  </a:lnTo>
                  <a:lnTo>
                    <a:pt x="588566" y="1003635"/>
                  </a:lnTo>
                  <a:lnTo>
                    <a:pt x="590187" y="999765"/>
                  </a:lnTo>
                  <a:lnTo>
                    <a:pt x="592039" y="996122"/>
                  </a:lnTo>
                  <a:lnTo>
                    <a:pt x="594354" y="992251"/>
                  </a:lnTo>
                  <a:lnTo>
                    <a:pt x="596900" y="988608"/>
                  </a:lnTo>
                  <a:lnTo>
                    <a:pt x="599678" y="985420"/>
                  </a:lnTo>
                  <a:lnTo>
                    <a:pt x="602688" y="982916"/>
                  </a:lnTo>
                  <a:lnTo>
                    <a:pt x="606161" y="980639"/>
                  </a:lnTo>
                  <a:lnTo>
                    <a:pt x="609633" y="978362"/>
                  </a:lnTo>
                  <a:lnTo>
                    <a:pt x="613106" y="977224"/>
                  </a:lnTo>
                  <a:lnTo>
                    <a:pt x="614958" y="976540"/>
                  </a:lnTo>
                  <a:lnTo>
                    <a:pt x="616810" y="976313"/>
                  </a:lnTo>
                  <a:close/>
                  <a:moveTo>
                    <a:pt x="751418" y="971551"/>
                  </a:moveTo>
                  <a:lnTo>
                    <a:pt x="754352" y="972006"/>
                  </a:lnTo>
                  <a:lnTo>
                    <a:pt x="756834" y="972689"/>
                  </a:lnTo>
                  <a:lnTo>
                    <a:pt x="758865" y="973372"/>
                  </a:lnTo>
                  <a:lnTo>
                    <a:pt x="760896" y="974738"/>
                  </a:lnTo>
                  <a:lnTo>
                    <a:pt x="762702" y="976332"/>
                  </a:lnTo>
                  <a:lnTo>
                    <a:pt x="763830" y="978154"/>
                  </a:lnTo>
                  <a:lnTo>
                    <a:pt x="764958" y="980203"/>
                  </a:lnTo>
                  <a:lnTo>
                    <a:pt x="765635" y="982480"/>
                  </a:lnTo>
                  <a:lnTo>
                    <a:pt x="766313" y="984757"/>
                  </a:lnTo>
                  <a:lnTo>
                    <a:pt x="766764" y="987489"/>
                  </a:lnTo>
                  <a:lnTo>
                    <a:pt x="766764" y="989766"/>
                  </a:lnTo>
                  <a:lnTo>
                    <a:pt x="766764" y="992270"/>
                  </a:lnTo>
                  <a:lnTo>
                    <a:pt x="766538" y="995003"/>
                  </a:lnTo>
                  <a:lnTo>
                    <a:pt x="766313" y="997280"/>
                  </a:lnTo>
                  <a:lnTo>
                    <a:pt x="765635" y="1000012"/>
                  </a:lnTo>
                  <a:lnTo>
                    <a:pt x="764958" y="1002289"/>
                  </a:lnTo>
                  <a:lnTo>
                    <a:pt x="763153" y="1006843"/>
                  </a:lnTo>
                  <a:lnTo>
                    <a:pt x="761122" y="1010713"/>
                  </a:lnTo>
                  <a:lnTo>
                    <a:pt x="758640" y="1014356"/>
                  </a:lnTo>
                  <a:lnTo>
                    <a:pt x="756157" y="1017772"/>
                  </a:lnTo>
                  <a:lnTo>
                    <a:pt x="753223" y="1020732"/>
                  </a:lnTo>
                  <a:lnTo>
                    <a:pt x="750289" y="1023236"/>
                  </a:lnTo>
                  <a:lnTo>
                    <a:pt x="747356" y="1025513"/>
                  </a:lnTo>
                  <a:lnTo>
                    <a:pt x="744196" y="1026879"/>
                  </a:lnTo>
                  <a:lnTo>
                    <a:pt x="741037" y="1028245"/>
                  </a:lnTo>
                  <a:lnTo>
                    <a:pt x="737877" y="1028701"/>
                  </a:lnTo>
                  <a:lnTo>
                    <a:pt x="734718" y="1028701"/>
                  </a:lnTo>
                  <a:lnTo>
                    <a:pt x="732010" y="1028473"/>
                  </a:lnTo>
                  <a:lnTo>
                    <a:pt x="729302" y="1027562"/>
                  </a:lnTo>
                  <a:lnTo>
                    <a:pt x="727948" y="1026652"/>
                  </a:lnTo>
                  <a:lnTo>
                    <a:pt x="727045" y="1025968"/>
                  </a:lnTo>
                  <a:lnTo>
                    <a:pt x="725691" y="1024830"/>
                  </a:lnTo>
                  <a:lnTo>
                    <a:pt x="724562" y="1023464"/>
                  </a:lnTo>
                  <a:lnTo>
                    <a:pt x="723885" y="1022325"/>
                  </a:lnTo>
                  <a:lnTo>
                    <a:pt x="722757" y="1020959"/>
                  </a:lnTo>
                  <a:lnTo>
                    <a:pt x="722306" y="1019365"/>
                  </a:lnTo>
                  <a:lnTo>
                    <a:pt x="721854" y="1017772"/>
                  </a:lnTo>
                  <a:lnTo>
                    <a:pt x="720952" y="1014129"/>
                  </a:lnTo>
                  <a:lnTo>
                    <a:pt x="720726" y="1010486"/>
                  </a:lnTo>
                  <a:lnTo>
                    <a:pt x="720726" y="1006843"/>
                  </a:lnTo>
                  <a:lnTo>
                    <a:pt x="721629" y="1002744"/>
                  </a:lnTo>
                  <a:lnTo>
                    <a:pt x="722531" y="998646"/>
                  </a:lnTo>
                  <a:lnTo>
                    <a:pt x="724111" y="994775"/>
                  </a:lnTo>
                  <a:lnTo>
                    <a:pt x="725916" y="991132"/>
                  </a:lnTo>
                  <a:lnTo>
                    <a:pt x="727948" y="987489"/>
                  </a:lnTo>
                  <a:lnTo>
                    <a:pt x="730656" y="984074"/>
                  </a:lnTo>
                  <a:lnTo>
                    <a:pt x="733589" y="980886"/>
                  </a:lnTo>
                  <a:lnTo>
                    <a:pt x="736523" y="977926"/>
                  </a:lnTo>
                  <a:lnTo>
                    <a:pt x="739908" y="975649"/>
                  </a:lnTo>
                  <a:lnTo>
                    <a:pt x="743745" y="973828"/>
                  </a:lnTo>
                  <a:lnTo>
                    <a:pt x="747356" y="972462"/>
                  </a:lnTo>
                  <a:lnTo>
                    <a:pt x="749387" y="972006"/>
                  </a:lnTo>
                  <a:lnTo>
                    <a:pt x="751418" y="971551"/>
                  </a:lnTo>
                  <a:close/>
                  <a:moveTo>
                    <a:pt x="2939513" y="969963"/>
                  </a:moveTo>
                  <a:lnTo>
                    <a:pt x="2941503" y="969963"/>
                  </a:lnTo>
                  <a:lnTo>
                    <a:pt x="2944600" y="970646"/>
                  </a:lnTo>
                  <a:lnTo>
                    <a:pt x="2947474" y="971329"/>
                  </a:lnTo>
                  <a:lnTo>
                    <a:pt x="2950128" y="972467"/>
                  </a:lnTo>
                  <a:lnTo>
                    <a:pt x="2952782" y="973833"/>
                  </a:lnTo>
                  <a:lnTo>
                    <a:pt x="2954993" y="975427"/>
                  </a:lnTo>
                  <a:lnTo>
                    <a:pt x="2957426" y="977704"/>
                  </a:lnTo>
                  <a:lnTo>
                    <a:pt x="2959416" y="979753"/>
                  </a:lnTo>
                  <a:lnTo>
                    <a:pt x="2961406" y="981803"/>
                  </a:lnTo>
                  <a:lnTo>
                    <a:pt x="2963176" y="984079"/>
                  </a:lnTo>
                  <a:lnTo>
                    <a:pt x="2964945" y="986812"/>
                  </a:lnTo>
                  <a:lnTo>
                    <a:pt x="2966272" y="989316"/>
                  </a:lnTo>
                  <a:lnTo>
                    <a:pt x="2967599" y="992049"/>
                  </a:lnTo>
                  <a:lnTo>
                    <a:pt x="2968704" y="994325"/>
                  </a:lnTo>
                  <a:lnTo>
                    <a:pt x="2969589" y="997058"/>
                  </a:lnTo>
                  <a:lnTo>
                    <a:pt x="2970252" y="999562"/>
                  </a:lnTo>
                  <a:lnTo>
                    <a:pt x="2971137" y="1002067"/>
                  </a:lnTo>
                  <a:lnTo>
                    <a:pt x="2971579" y="1005710"/>
                  </a:lnTo>
                  <a:lnTo>
                    <a:pt x="2971800" y="1009125"/>
                  </a:lnTo>
                  <a:lnTo>
                    <a:pt x="2971579" y="1012313"/>
                  </a:lnTo>
                  <a:lnTo>
                    <a:pt x="2971137" y="1015273"/>
                  </a:lnTo>
                  <a:lnTo>
                    <a:pt x="2970252" y="1018005"/>
                  </a:lnTo>
                  <a:lnTo>
                    <a:pt x="2969368" y="1020282"/>
                  </a:lnTo>
                  <a:lnTo>
                    <a:pt x="2967820" y="1022559"/>
                  </a:lnTo>
                  <a:lnTo>
                    <a:pt x="2966272" y="1023925"/>
                  </a:lnTo>
                  <a:lnTo>
                    <a:pt x="2964281" y="1025291"/>
                  </a:lnTo>
                  <a:lnTo>
                    <a:pt x="2962291" y="1026430"/>
                  </a:lnTo>
                  <a:lnTo>
                    <a:pt x="2959858" y="1026885"/>
                  </a:lnTo>
                  <a:lnTo>
                    <a:pt x="2957426" y="1027113"/>
                  </a:lnTo>
                  <a:lnTo>
                    <a:pt x="2954772" y="1026885"/>
                  </a:lnTo>
                  <a:lnTo>
                    <a:pt x="2951897" y="1026202"/>
                  </a:lnTo>
                  <a:lnTo>
                    <a:pt x="2949244" y="1024836"/>
                  </a:lnTo>
                  <a:lnTo>
                    <a:pt x="2946148" y="1023242"/>
                  </a:lnTo>
                  <a:lnTo>
                    <a:pt x="2942609" y="1020510"/>
                  </a:lnTo>
                  <a:lnTo>
                    <a:pt x="2939292" y="1017550"/>
                  </a:lnTo>
                  <a:lnTo>
                    <a:pt x="2936196" y="1013907"/>
                  </a:lnTo>
                  <a:lnTo>
                    <a:pt x="2933763" y="1010036"/>
                  </a:lnTo>
                  <a:lnTo>
                    <a:pt x="2931552" y="1006165"/>
                  </a:lnTo>
                  <a:lnTo>
                    <a:pt x="2929783" y="1002067"/>
                  </a:lnTo>
                  <a:lnTo>
                    <a:pt x="2928456" y="997741"/>
                  </a:lnTo>
                  <a:lnTo>
                    <a:pt x="2927571" y="993642"/>
                  </a:lnTo>
                  <a:lnTo>
                    <a:pt x="2927350" y="989772"/>
                  </a:lnTo>
                  <a:lnTo>
                    <a:pt x="2927350" y="985673"/>
                  </a:lnTo>
                  <a:lnTo>
                    <a:pt x="2927793" y="982030"/>
                  </a:lnTo>
                  <a:lnTo>
                    <a:pt x="2928456" y="978615"/>
                  </a:lnTo>
                  <a:lnTo>
                    <a:pt x="2929341" y="977249"/>
                  </a:lnTo>
                  <a:lnTo>
                    <a:pt x="2930004" y="975883"/>
                  </a:lnTo>
                  <a:lnTo>
                    <a:pt x="2931110" y="974517"/>
                  </a:lnTo>
                  <a:lnTo>
                    <a:pt x="2932215" y="973378"/>
                  </a:lnTo>
                  <a:lnTo>
                    <a:pt x="2933100" y="972467"/>
                  </a:lnTo>
                  <a:lnTo>
                    <a:pt x="2934648" y="971557"/>
                  </a:lnTo>
                  <a:lnTo>
                    <a:pt x="2935975" y="970874"/>
                  </a:lnTo>
                  <a:lnTo>
                    <a:pt x="2937523" y="970190"/>
                  </a:lnTo>
                  <a:lnTo>
                    <a:pt x="2939513" y="969963"/>
                  </a:lnTo>
                  <a:close/>
                  <a:moveTo>
                    <a:pt x="897989" y="968375"/>
                  </a:moveTo>
                  <a:lnTo>
                    <a:pt x="901178" y="968597"/>
                  </a:lnTo>
                  <a:lnTo>
                    <a:pt x="903912" y="969042"/>
                  </a:lnTo>
                  <a:lnTo>
                    <a:pt x="906419" y="970153"/>
                  </a:lnTo>
                  <a:lnTo>
                    <a:pt x="908697" y="971486"/>
                  </a:lnTo>
                  <a:lnTo>
                    <a:pt x="910520" y="973042"/>
                  </a:lnTo>
                  <a:lnTo>
                    <a:pt x="912115" y="974820"/>
                  </a:lnTo>
                  <a:lnTo>
                    <a:pt x="913482" y="976820"/>
                  </a:lnTo>
                  <a:lnTo>
                    <a:pt x="914393" y="978821"/>
                  </a:lnTo>
                  <a:lnTo>
                    <a:pt x="915304" y="981265"/>
                  </a:lnTo>
                  <a:lnTo>
                    <a:pt x="915760" y="983710"/>
                  </a:lnTo>
                  <a:lnTo>
                    <a:pt x="915988" y="985933"/>
                  </a:lnTo>
                  <a:lnTo>
                    <a:pt x="915988" y="988600"/>
                  </a:lnTo>
                  <a:lnTo>
                    <a:pt x="915988" y="991044"/>
                  </a:lnTo>
                  <a:lnTo>
                    <a:pt x="915760" y="993489"/>
                  </a:lnTo>
                  <a:lnTo>
                    <a:pt x="915304" y="995934"/>
                  </a:lnTo>
                  <a:lnTo>
                    <a:pt x="914849" y="998379"/>
                  </a:lnTo>
                  <a:lnTo>
                    <a:pt x="912798" y="1002602"/>
                  </a:lnTo>
                  <a:lnTo>
                    <a:pt x="910748" y="1006824"/>
                  </a:lnTo>
                  <a:lnTo>
                    <a:pt x="908241" y="1010603"/>
                  </a:lnTo>
                  <a:lnTo>
                    <a:pt x="905507" y="1013714"/>
                  </a:lnTo>
                  <a:lnTo>
                    <a:pt x="902318" y="1016826"/>
                  </a:lnTo>
                  <a:lnTo>
                    <a:pt x="898900" y="1019048"/>
                  </a:lnTo>
                  <a:lnTo>
                    <a:pt x="895482" y="1021048"/>
                  </a:lnTo>
                  <a:lnTo>
                    <a:pt x="892065" y="1022604"/>
                  </a:lnTo>
                  <a:lnTo>
                    <a:pt x="888875" y="1023493"/>
                  </a:lnTo>
                  <a:lnTo>
                    <a:pt x="885458" y="1023938"/>
                  </a:lnTo>
                  <a:lnTo>
                    <a:pt x="882040" y="1023938"/>
                  </a:lnTo>
                  <a:lnTo>
                    <a:pt x="880445" y="1023715"/>
                  </a:lnTo>
                  <a:lnTo>
                    <a:pt x="878850" y="1023049"/>
                  </a:lnTo>
                  <a:lnTo>
                    <a:pt x="877255" y="1022604"/>
                  </a:lnTo>
                  <a:lnTo>
                    <a:pt x="875661" y="1021937"/>
                  </a:lnTo>
                  <a:lnTo>
                    <a:pt x="874294" y="1021048"/>
                  </a:lnTo>
                  <a:lnTo>
                    <a:pt x="872926" y="1020159"/>
                  </a:lnTo>
                  <a:lnTo>
                    <a:pt x="872015" y="1018826"/>
                  </a:lnTo>
                  <a:lnTo>
                    <a:pt x="870648" y="1017492"/>
                  </a:lnTo>
                  <a:lnTo>
                    <a:pt x="869965" y="1015937"/>
                  </a:lnTo>
                  <a:lnTo>
                    <a:pt x="868825" y="1014159"/>
                  </a:lnTo>
                  <a:lnTo>
                    <a:pt x="867686" y="1011047"/>
                  </a:lnTo>
                  <a:lnTo>
                    <a:pt x="867003" y="1007713"/>
                  </a:lnTo>
                  <a:lnTo>
                    <a:pt x="866775" y="1004157"/>
                  </a:lnTo>
                  <a:lnTo>
                    <a:pt x="867003" y="1000601"/>
                  </a:lnTo>
                  <a:lnTo>
                    <a:pt x="867686" y="996823"/>
                  </a:lnTo>
                  <a:lnTo>
                    <a:pt x="868825" y="993267"/>
                  </a:lnTo>
                  <a:lnTo>
                    <a:pt x="870420" y="989266"/>
                  </a:lnTo>
                  <a:lnTo>
                    <a:pt x="872243" y="985933"/>
                  </a:lnTo>
                  <a:lnTo>
                    <a:pt x="874294" y="982377"/>
                  </a:lnTo>
                  <a:lnTo>
                    <a:pt x="877028" y="979487"/>
                  </a:lnTo>
                  <a:lnTo>
                    <a:pt x="879762" y="976598"/>
                  </a:lnTo>
                  <a:lnTo>
                    <a:pt x="882951" y="973931"/>
                  </a:lnTo>
                  <a:lnTo>
                    <a:pt x="886369" y="971931"/>
                  </a:lnTo>
                  <a:lnTo>
                    <a:pt x="890014" y="970153"/>
                  </a:lnTo>
                  <a:lnTo>
                    <a:pt x="894115" y="968819"/>
                  </a:lnTo>
                  <a:lnTo>
                    <a:pt x="895938" y="968597"/>
                  </a:lnTo>
                  <a:lnTo>
                    <a:pt x="897989" y="968375"/>
                  </a:lnTo>
                  <a:close/>
                  <a:moveTo>
                    <a:pt x="1054597" y="963613"/>
                  </a:moveTo>
                  <a:lnTo>
                    <a:pt x="1057954" y="963841"/>
                  </a:lnTo>
                  <a:lnTo>
                    <a:pt x="1060863" y="964527"/>
                  </a:lnTo>
                  <a:lnTo>
                    <a:pt x="1063548" y="965442"/>
                  </a:lnTo>
                  <a:lnTo>
                    <a:pt x="1066010" y="967042"/>
                  </a:lnTo>
                  <a:lnTo>
                    <a:pt x="1068024" y="968642"/>
                  </a:lnTo>
                  <a:lnTo>
                    <a:pt x="1069591" y="970471"/>
                  </a:lnTo>
                  <a:lnTo>
                    <a:pt x="1071157" y="972300"/>
                  </a:lnTo>
                  <a:lnTo>
                    <a:pt x="1072276" y="974586"/>
                  </a:lnTo>
                  <a:lnTo>
                    <a:pt x="1073171" y="977100"/>
                  </a:lnTo>
                  <a:lnTo>
                    <a:pt x="1073843" y="979386"/>
                  </a:lnTo>
                  <a:lnTo>
                    <a:pt x="1074514" y="981672"/>
                  </a:lnTo>
                  <a:lnTo>
                    <a:pt x="1074738" y="984415"/>
                  </a:lnTo>
                  <a:lnTo>
                    <a:pt x="1074738" y="986930"/>
                  </a:lnTo>
                  <a:lnTo>
                    <a:pt x="1074514" y="989673"/>
                  </a:lnTo>
                  <a:lnTo>
                    <a:pt x="1074067" y="991959"/>
                  </a:lnTo>
                  <a:lnTo>
                    <a:pt x="1073619" y="994474"/>
                  </a:lnTo>
                  <a:lnTo>
                    <a:pt x="1072052" y="998817"/>
                  </a:lnTo>
                  <a:lnTo>
                    <a:pt x="1070038" y="1003161"/>
                  </a:lnTo>
                  <a:lnTo>
                    <a:pt x="1067353" y="1007047"/>
                  </a:lnTo>
                  <a:lnTo>
                    <a:pt x="1064891" y="1010476"/>
                  </a:lnTo>
                  <a:lnTo>
                    <a:pt x="1061758" y="1013448"/>
                  </a:lnTo>
                  <a:lnTo>
                    <a:pt x="1058401" y="1015734"/>
                  </a:lnTo>
                  <a:lnTo>
                    <a:pt x="1055044" y="1017791"/>
                  </a:lnTo>
                  <a:lnTo>
                    <a:pt x="1051464" y="1019391"/>
                  </a:lnTo>
                  <a:lnTo>
                    <a:pt x="1047883" y="1020077"/>
                  </a:lnTo>
                  <a:lnTo>
                    <a:pt x="1044303" y="1020763"/>
                  </a:lnTo>
                  <a:lnTo>
                    <a:pt x="1040722" y="1020763"/>
                  </a:lnTo>
                  <a:lnTo>
                    <a:pt x="1037365" y="1019848"/>
                  </a:lnTo>
                  <a:lnTo>
                    <a:pt x="1035799" y="1019391"/>
                  </a:lnTo>
                  <a:lnTo>
                    <a:pt x="1034232" y="1018705"/>
                  </a:lnTo>
                  <a:lnTo>
                    <a:pt x="1032666" y="1017562"/>
                  </a:lnTo>
                  <a:lnTo>
                    <a:pt x="1031323" y="1016419"/>
                  </a:lnTo>
                  <a:lnTo>
                    <a:pt x="1030204" y="1015505"/>
                  </a:lnTo>
                  <a:lnTo>
                    <a:pt x="1028861" y="1013905"/>
                  </a:lnTo>
                  <a:lnTo>
                    <a:pt x="1027518" y="1012533"/>
                  </a:lnTo>
                  <a:lnTo>
                    <a:pt x="1026400" y="1010704"/>
                  </a:lnTo>
                  <a:lnTo>
                    <a:pt x="1025281" y="1007504"/>
                  </a:lnTo>
                  <a:lnTo>
                    <a:pt x="1024385" y="1003846"/>
                  </a:lnTo>
                  <a:lnTo>
                    <a:pt x="1023938" y="1000417"/>
                  </a:lnTo>
                  <a:lnTo>
                    <a:pt x="1023938" y="996531"/>
                  </a:lnTo>
                  <a:lnTo>
                    <a:pt x="1024385" y="992874"/>
                  </a:lnTo>
                  <a:lnTo>
                    <a:pt x="1025504" y="988759"/>
                  </a:lnTo>
                  <a:lnTo>
                    <a:pt x="1026847" y="985101"/>
                  </a:lnTo>
                  <a:lnTo>
                    <a:pt x="1028637" y="981444"/>
                  </a:lnTo>
                  <a:lnTo>
                    <a:pt x="1030652" y="978015"/>
                  </a:lnTo>
                  <a:lnTo>
                    <a:pt x="1033113" y="974814"/>
                  </a:lnTo>
                  <a:lnTo>
                    <a:pt x="1036022" y="972071"/>
                  </a:lnTo>
                  <a:lnTo>
                    <a:pt x="1039155" y="969328"/>
                  </a:lnTo>
                  <a:lnTo>
                    <a:pt x="1042736" y="967042"/>
                  </a:lnTo>
                  <a:lnTo>
                    <a:pt x="1046317" y="965442"/>
                  </a:lnTo>
                  <a:lnTo>
                    <a:pt x="1050345" y="964070"/>
                  </a:lnTo>
                  <a:lnTo>
                    <a:pt x="1052583" y="963841"/>
                  </a:lnTo>
                  <a:lnTo>
                    <a:pt x="1054597" y="963613"/>
                  </a:lnTo>
                  <a:close/>
                  <a:moveTo>
                    <a:pt x="2634875" y="962025"/>
                  </a:moveTo>
                  <a:lnTo>
                    <a:pt x="2637380" y="962025"/>
                  </a:lnTo>
                  <a:lnTo>
                    <a:pt x="2641251" y="962482"/>
                  </a:lnTo>
                  <a:lnTo>
                    <a:pt x="2644668" y="963396"/>
                  </a:lnTo>
                  <a:lnTo>
                    <a:pt x="2647628" y="964311"/>
                  </a:lnTo>
                  <a:lnTo>
                    <a:pt x="2650817" y="965911"/>
                  </a:lnTo>
                  <a:lnTo>
                    <a:pt x="2653550" y="967511"/>
                  </a:lnTo>
                  <a:lnTo>
                    <a:pt x="2656055" y="969340"/>
                  </a:lnTo>
                  <a:lnTo>
                    <a:pt x="2658560" y="971397"/>
                  </a:lnTo>
                  <a:lnTo>
                    <a:pt x="2660610" y="973912"/>
                  </a:lnTo>
                  <a:lnTo>
                    <a:pt x="2662659" y="976198"/>
                  </a:lnTo>
                  <a:lnTo>
                    <a:pt x="2664253" y="978941"/>
                  </a:lnTo>
                  <a:lnTo>
                    <a:pt x="2665848" y="981227"/>
                  </a:lnTo>
                  <a:lnTo>
                    <a:pt x="2667214" y="983742"/>
                  </a:lnTo>
                  <a:lnTo>
                    <a:pt x="2668125" y="986485"/>
                  </a:lnTo>
                  <a:lnTo>
                    <a:pt x="2669036" y="989000"/>
                  </a:lnTo>
                  <a:lnTo>
                    <a:pt x="2669492" y="991514"/>
                  </a:lnTo>
                  <a:lnTo>
                    <a:pt x="2669947" y="993800"/>
                  </a:lnTo>
                  <a:lnTo>
                    <a:pt x="2670175" y="998144"/>
                  </a:lnTo>
                  <a:lnTo>
                    <a:pt x="2669719" y="1001801"/>
                  </a:lnTo>
                  <a:lnTo>
                    <a:pt x="2669036" y="1005230"/>
                  </a:lnTo>
                  <a:lnTo>
                    <a:pt x="2667670" y="1008431"/>
                  </a:lnTo>
                  <a:lnTo>
                    <a:pt x="2665848" y="1011174"/>
                  </a:lnTo>
                  <a:lnTo>
                    <a:pt x="2663798" y="1013688"/>
                  </a:lnTo>
                  <a:lnTo>
                    <a:pt x="2661293" y="1015517"/>
                  </a:lnTo>
                  <a:lnTo>
                    <a:pt x="2658788" y="1017117"/>
                  </a:lnTo>
                  <a:lnTo>
                    <a:pt x="2655599" y="1018260"/>
                  </a:lnTo>
                  <a:lnTo>
                    <a:pt x="2652411" y="1018946"/>
                  </a:lnTo>
                  <a:lnTo>
                    <a:pt x="2648995" y="1019175"/>
                  </a:lnTo>
                  <a:lnTo>
                    <a:pt x="2645579" y="1018946"/>
                  </a:lnTo>
                  <a:lnTo>
                    <a:pt x="2641935" y="1018032"/>
                  </a:lnTo>
                  <a:lnTo>
                    <a:pt x="2638291" y="1016660"/>
                  </a:lnTo>
                  <a:lnTo>
                    <a:pt x="2634647" y="1014831"/>
                  </a:lnTo>
                  <a:lnTo>
                    <a:pt x="2631003" y="1012317"/>
                  </a:lnTo>
                  <a:lnTo>
                    <a:pt x="2627359" y="1009116"/>
                  </a:lnTo>
                  <a:lnTo>
                    <a:pt x="2624171" y="1005459"/>
                  </a:lnTo>
                  <a:lnTo>
                    <a:pt x="2621438" y="1001801"/>
                  </a:lnTo>
                  <a:lnTo>
                    <a:pt x="2619388" y="997686"/>
                  </a:lnTo>
                  <a:lnTo>
                    <a:pt x="2617794" y="993800"/>
                  </a:lnTo>
                  <a:lnTo>
                    <a:pt x="2616883" y="989685"/>
                  </a:lnTo>
                  <a:lnTo>
                    <a:pt x="2616200" y="985571"/>
                  </a:lnTo>
                  <a:lnTo>
                    <a:pt x="2616427" y="981684"/>
                  </a:lnTo>
                  <a:lnTo>
                    <a:pt x="2617111" y="978027"/>
                  </a:lnTo>
                  <a:lnTo>
                    <a:pt x="2618022" y="974598"/>
                  </a:lnTo>
                  <a:lnTo>
                    <a:pt x="2619616" y="971397"/>
                  </a:lnTo>
                  <a:lnTo>
                    <a:pt x="2620527" y="969797"/>
                  </a:lnTo>
                  <a:lnTo>
                    <a:pt x="2621666" y="968654"/>
                  </a:lnTo>
                  <a:lnTo>
                    <a:pt x="2622804" y="967283"/>
                  </a:lnTo>
                  <a:lnTo>
                    <a:pt x="2624171" y="966140"/>
                  </a:lnTo>
                  <a:lnTo>
                    <a:pt x="2625765" y="965225"/>
                  </a:lnTo>
                  <a:lnTo>
                    <a:pt x="2627359" y="964082"/>
                  </a:lnTo>
                  <a:lnTo>
                    <a:pt x="2629181" y="963396"/>
                  </a:lnTo>
                  <a:lnTo>
                    <a:pt x="2630775" y="962711"/>
                  </a:lnTo>
                  <a:lnTo>
                    <a:pt x="2632825" y="962253"/>
                  </a:lnTo>
                  <a:lnTo>
                    <a:pt x="2634875" y="962025"/>
                  </a:lnTo>
                  <a:close/>
                  <a:moveTo>
                    <a:pt x="1219450" y="960438"/>
                  </a:moveTo>
                  <a:lnTo>
                    <a:pt x="1222779" y="960895"/>
                  </a:lnTo>
                  <a:lnTo>
                    <a:pt x="1226109" y="961581"/>
                  </a:lnTo>
                  <a:lnTo>
                    <a:pt x="1228551" y="962495"/>
                  </a:lnTo>
                  <a:lnTo>
                    <a:pt x="1231215" y="963867"/>
                  </a:lnTo>
                  <a:lnTo>
                    <a:pt x="1233434" y="965467"/>
                  </a:lnTo>
                  <a:lnTo>
                    <a:pt x="1235210" y="967296"/>
                  </a:lnTo>
                  <a:lnTo>
                    <a:pt x="1236986" y="969353"/>
                  </a:lnTo>
                  <a:lnTo>
                    <a:pt x="1238318" y="971411"/>
                  </a:lnTo>
                  <a:lnTo>
                    <a:pt x="1239428" y="973925"/>
                  </a:lnTo>
                  <a:lnTo>
                    <a:pt x="1240094" y="976440"/>
                  </a:lnTo>
                  <a:lnTo>
                    <a:pt x="1240760" y="978954"/>
                  </a:lnTo>
                  <a:lnTo>
                    <a:pt x="1241204" y="981469"/>
                  </a:lnTo>
                  <a:lnTo>
                    <a:pt x="1241426" y="984212"/>
                  </a:lnTo>
                  <a:lnTo>
                    <a:pt x="1241204" y="986498"/>
                  </a:lnTo>
                  <a:lnTo>
                    <a:pt x="1240760" y="989241"/>
                  </a:lnTo>
                  <a:lnTo>
                    <a:pt x="1240538" y="991527"/>
                  </a:lnTo>
                  <a:lnTo>
                    <a:pt x="1239872" y="993813"/>
                  </a:lnTo>
                  <a:lnTo>
                    <a:pt x="1238984" y="996099"/>
                  </a:lnTo>
                  <a:lnTo>
                    <a:pt x="1237208" y="1000214"/>
                  </a:lnTo>
                  <a:lnTo>
                    <a:pt x="1234988" y="1003872"/>
                  </a:lnTo>
                  <a:lnTo>
                    <a:pt x="1232103" y="1007301"/>
                  </a:lnTo>
                  <a:lnTo>
                    <a:pt x="1228995" y="1010273"/>
                  </a:lnTo>
                  <a:lnTo>
                    <a:pt x="1225887" y="1012787"/>
                  </a:lnTo>
                  <a:lnTo>
                    <a:pt x="1222557" y="1014616"/>
                  </a:lnTo>
                  <a:lnTo>
                    <a:pt x="1218784" y="1016216"/>
                  </a:lnTo>
                  <a:lnTo>
                    <a:pt x="1215010" y="1017131"/>
                  </a:lnTo>
                  <a:lnTo>
                    <a:pt x="1211458" y="1017588"/>
                  </a:lnTo>
                  <a:lnTo>
                    <a:pt x="1207684" y="1017588"/>
                  </a:lnTo>
                  <a:lnTo>
                    <a:pt x="1204133" y="1016902"/>
                  </a:lnTo>
                  <a:lnTo>
                    <a:pt x="1202579" y="1016216"/>
                  </a:lnTo>
                  <a:lnTo>
                    <a:pt x="1200803" y="1015530"/>
                  </a:lnTo>
                  <a:lnTo>
                    <a:pt x="1199249" y="1014387"/>
                  </a:lnTo>
                  <a:lnTo>
                    <a:pt x="1197695" y="1013473"/>
                  </a:lnTo>
                  <a:lnTo>
                    <a:pt x="1196363" y="1012330"/>
                  </a:lnTo>
                  <a:lnTo>
                    <a:pt x="1194809" y="1010730"/>
                  </a:lnTo>
                  <a:lnTo>
                    <a:pt x="1193478" y="1009358"/>
                  </a:lnTo>
                  <a:lnTo>
                    <a:pt x="1192590" y="1007529"/>
                  </a:lnTo>
                  <a:lnTo>
                    <a:pt x="1190814" y="1004329"/>
                  </a:lnTo>
                  <a:lnTo>
                    <a:pt x="1189704" y="1000671"/>
                  </a:lnTo>
                  <a:lnTo>
                    <a:pt x="1189260" y="997242"/>
                  </a:lnTo>
                  <a:lnTo>
                    <a:pt x="1189038" y="993356"/>
                  </a:lnTo>
                  <a:lnTo>
                    <a:pt x="1189482" y="989699"/>
                  </a:lnTo>
                  <a:lnTo>
                    <a:pt x="1190148" y="985812"/>
                  </a:lnTo>
                  <a:lnTo>
                    <a:pt x="1191480" y="981926"/>
                  </a:lnTo>
                  <a:lnTo>
                    <a:pt x="1193034" y="978269"/>
                  </a:lnTo>
                  <a:lnTo>
                    <a:pt x="1195031" y="974840"/>
                  </a:lnTo>
                  <a:lnTo>
                    <a:pt x="1197695" y="971868"/>
                  </a:lnTo>
                  <a:lnTo>
                    <a:pt x="1200581" y="968896"/>
                  </a:lnTo>
                  <a:lnTo>
                    <a:pt x="1203467" y="966153"/>
                  </a:lnTo>
                  <a:lnTo>
                    <a:pt x="1207019" y="964095"/>
                  </a:lnTo>
                  <a:lnTo>
                    <a:pt x="1211014" y="962267"/>
                  </a:lnTo>
                  <a:lnTo>
                    <a:pt x="1215010" y="961352"/>
                  </a:lnTo>
                  <a:lnTo>
                    <a:pt x="1217008" y="960666"/>
                  </a:lnTo>
                  <a:lnTo>
                    <a:pt x="1219450" y="960438"/>
                  </a:lnTo>
                  <a:close/>
                  <a:moveTo>
                    <a:pt x="2464027" y="958850"/>
                  </a:moveTo>
                  <a:lnTo>
                    <a:pt x="2467882" y="959307"/>
                  </a:lnTo>
                  <a:lnTo>
                    <a:pt x="2471511" y="960221"/>
                  </a:lnTo>
                  <a:lnTo>
                    <a:pt x="2474913" y="961364"/>
                  </a:lnTo>
                  <a:lnTo>
                    <a:pt x="2478088" y="962736"/>
                  </a:lnTo>
                  <a:lnTo>
                    <a:pt x="2481036" y="964336"/>
                  </a:lnTo>
                  <a:lnTo>
                    <a:pt x="2483531" y="966165"/>
                  </a:lnTo>
                  <a:lnTo>
                    <a:pt x="2485798" y="968451"/>
                  </a:lnTo>
                  <a:lnTo>
                    <a:pt x="2488293" y="970737"/>
                  </a:lnTo>
                  <a:lnTo>
                    <a:pt x="2490107" y="973023"/>
                  </a:lnTo>
                  <a:lnTo>
                    <a:pt x="2491922" y="975766"/>
                  </a:lnTo>
                  <a:lnTo>
                    <a:pt x="2493282" y="978052"/>
                  </a:lnTo>
                  <a:lnTo>
                    <a:pt x="2494416" y="980795"/>
                  </a:lnTo>
                  <a:lnTo>
                    <a:pt x="2495550" y="983310"/>
                  </a:lnTo>
                  <a:lnTo>
                    <a:pt x="2496231" y="985825"/>
                  </a:lnTo>
                  <a:lnTo>
                    <a:pt x="2496911" y="988339"/>
                  </a:lnTo>
                  <a:lnTo>
                    <a:pt x="2497138" y="990625"/>
                  </a:lnTo>
                  <a:lnTo>
                    <a:pt x="2497138" y="992911"/>
                  </a:lnTo>
                  <a:lnTo>
                    <a:pt x="2497138" y="994969"/>
                  </a:lnTo>
                  <a:lnTo>
                    <a:pt x="2496911" y="997026"/>
                  </a:lnTo>
                  <a:lnTo>
                    <a:pt x="2496231" y="998855"/>
                  </a:lnTo>
                  <a:lnTo>
                    <a:pt x="2495777" y="1000684"/>
                  </a:lnTo>
                  <a:lnTo>
                    <a:pt x="2495097" y="1002512"/>
                  </a:lnTo>
                  <a:lnTo>
                    <a:pt x="2493509" y="1005713"/>
                  </a:lnTo>
                  <a:lnTo>
                    <a:pt x="2491015" y="1008685"/>
                  </a:lnTo>
                  <a:lnTo>
                    <a:pt x="2488520" y="1010971"/>
                  </a:lnTo>
                  <a:lnTo>
                    <a:pt x="2485572" y="1013028"/>
                  </a:lnTo>
                  <a:lnTo>
                    <a:pt x="2482170" y="1014400"/>
                  </a:lnTo>
                  <a:lnTo>
                    <a:pt x="2478768" y="1015543"/>
                  </a:lnTo>
                  <a:lnTo>
                    <a:pt x="2474913" y="1016000"/>
                  </a:lnTo>
                  <a:lnTo>
                    <a:pt x="2471284" y="1016000"/>
                  </a:lnTo>
                  <a:lnTo>
                    <a:pt x="2467202" y="1015543"/>
                  </a:lnTo>
                  <a:lnTo>
                    <a:pt x="2463120" y="1014400"/>
                  </a:lnTo>
                  <a:lnTo>
                    <a:pt x="2459265" y="1012571"/>
                  </a:lnTo>
                  <a:lnTo>
                    <a:pt x="2455409" y="1010513"/>
                  </a:lnTo>
                  <a:lnTo>
                    <a:pt x="2451781" y="1007313"/>
                  </a:lnTo>
                  <a:lnTo>
                    <a:pt x="2448379" y="1004113"/>
                  </a:lnTo>
                  <a:lnTo>
                    <a:pt x="2445657" y="1000455"/>
                  </a:lnTo>
                  <a:lnTo>
                    <a:pt x="2443390" y="996797"/>
                  </a:lnTo>
                  <a:lnTo>
                    <a:pt x="2441802" y="992911"/>
                  </a:lnTo>
                  <a:lnTo>
                    <a:pt x="2440668" y="988796"/>
                  </a:lnTo>
                  <a:lnTo>
                    <a:pt x="2439988" y="984910"/>
                  </a:lnTo>
                  <a:lnTo>
                    <a:pt x="2439988" y="981253"/>
                  </a:lnTo>
                  <a:lnTo>
                    <a:pt x="2440441" y="977595"/>
                  </a:lnTo>
                  <a:lnTo>
                    <a:pt x="2441122" y="974166"/>
                  </a:lnTo>
                  <a:lnTo>
                    <a:pt x="2442709" y="970737"/>
                  </a:lnTo>
                  <a:lnTo>
                    <a:pt x="2444523" y="967765"/>
                  </a:lnTo>
                  <a:lnTo>
                    <a:pt x="2447018" y="965251"/>
                  </a:lnTo>
                  <a:lnTo>
                    <a:pt x="2449740" y="962736"/>
                  </a:lnTo>
                  <a:lnTo>
                    <a:pt x="2451327" y="961822"/>
                  </a:lnTo>
                  <a:lnTo>
                    <a:pt x="2453141" y="960907"/>
                  </a:lnTo>
                  <a:lnTo>
                    <a:pt x="2455182" y="960450"/>
                  </a:lnTo>
                  <a:lnTo>
                    <a:pt x="2456997" y="959764"/>
                  </a:lnTo>
                  <a:lnTo>
                    <a:pt x="2459038" y="959307"/>
                  </a:lnTo>
                  <a:lnTo>
                    <a:pt x="2461079" y="959078"/>
                  </a:lnTo>
                  <a:lnTo>
                    <a:pt x="2464027" y="958850"/>
                  </a:lnTo>
                  <a:close/>
                  <a:moveTo>
                    <a:pt x="1391024" y="958850"/>
                  </a:moveTo>
                  <a:lnTo>
                    <a:pt x="1395157" y="959307"/>
                  </a:lnTo>
                  <a:lnTo>
                    <a:pt x="1398831" y="959764"/>
                  </a:lnTo>
                  <a:lnTo>
                    <a:pt x="1402045" y="961136"/>
                  </a:lnTo>
                  <a:lnTo>
                    <a:pt x="1404571" y="962507"/>
                  </a:lnTo>
                  <a:lnTo>
                    <a:pt x="1407096" y="964108"/>
                  </a:lnTo>
                  <a:lnTo>
                    <a:pt x="1409163" y="965936"/>
                  </a:lnTo>
                  <a:lnTo>
                    <a:pt x="1411000" y="967994"/>
                  </a:lnTo>
                  <a:lnTo>
                    <a:pt x="1412607" y="970280"/>
                  </a:lnTo>
                  <a:lnTo>
                    <a:pt x="1413525" y="972794"/>
                  </a:lnTo>
                  <a:lnTo>
                    <a:pt x="1414673" y="975080"/>
                  </a:lnTo>
                  <a:lnTo>
                    <a:pt x="1415362" y="977824"/>
                  </a:lnTo>
                  <a:lnTo>
                    <a:pt x="1415821" y="980338"/>
                  </a:lnTo>
                  <a:lnTo>
                    <a:pt x="1416051" y="982624"/>
                  </a:lnTo>
                  <a:lnTo>
                    <a:pt x="1416051" y="985367"/>
                  </a:lnTo>
                  <a:lnTo>
                    <a:pt x="1416051" y="987653"/>
                  </a:lnTo>
                  <a:lnTo>
                    <a:pt x="1415821" y="989939"/>
                  </a:lnTo>
                  <a:lnTo>
                    <a:pt x="1414903" y="992225"/>
                  </a:lnTo>
                  <a:lnTo>
                    <a:pt x="1414444" y="994283"/>
                  </a:lnTo>
                  <a:lnTo>
                    <a:pt x="1413525" y="996797"/>
                  </a:lnTo>
                  <a:lnTo>
                    <a:pt x="1412607" y="998626"/>
                  </a:lnTo>
                  <a:lnTo>
                    <a:pt x="1410081" y="1002512"/>
                  </a:lnTo>
                  <a:lnTo>
                    <a:pt x="1407556" y="1005713"/>
                  </a:lnTo>
                  <a:lnTo>
                    <a:pt x="1404341" y="1008913"/>
                  </a:lnTo>
                  <a:lnTo>
                    <a:pt x="1400897" y="1011199"/>
                  </a:lnTo>
                  <a:lnTo>
                    <a:pt x="1397224" y="1013257"/>
                  </a:lnTo>
                  <a:lnTo>
                    <a:pt x="1393550" y="1014628"/>
                  </a:lnTo>
                  <a:lnTo>
                    <a:pt x="1389647" y="1015543"/>
                  </a:lnTo>
                  <a:lnTo>
                    <a:pt x="1385514" y="1016000"/>
                  </a:lnTo>
                  <a:lnTo>
                    <a:pt x="1381611" y="1016000"/>
                  </a:lnTo>
                  <a:lnTo>
                    <a:pt x="1377708" y="1015085"/>
                  </a:lnTo>
                  <a:lnTo>
                    <a:pt x="1375871" y="1014628"/>
                  </a:lnTo>
                  <a:lnTo>
                    <a:pt x="1374034" y="1013714"/>
                  </a:lnTo>
                  <a:lnTo>
                    <a:pt x="1372427" y="1012799"/>
                  </a:lnTo>
                  <a:lnTo>
                    <a:pt x="1370820" y="1011656"/>
                  </a:lnTo>
                  <a:lnTo>
                    <a:pt x="1368983" y="1010285"/>
                  </a:lnTo>
                  <a:lnTo>
                    <a:pt x="1367605" y="1009142"/>
                  </a:lnTo>
                  <a:lnTo>
                    <a:pt x="1365998" y="1007542"/>
                  </a:lnTo>
                  <a:lnTo>
                    <a:pt x="1364621" y="1005941"/>
                  </a:lnTo>
                  <a:lnTo>
                    <a:pt x="1362784" y="1002512"/>
                  </a:lnTo>
                  <a:lnTo>
                    <a:pt x="1361406" y="999083"/>
                  </a:lnTo>
                  <a:lnTo>
                    <a:pt x="1360717" y="995426"/>
                  </a:lnTo>
                  <a:lnTo>
                    <a:pt x="1360488" y="991768"/>
                  </a:lnTo>
                  <a:lnTo>
                    <a:pt x="1360488" y="987653"/>
                  </a:lnTo>
                  <a:lnTo>
                    <a:pt x="1361177" y="983996"/>
                  </a:lnTo>
                  <a:lnTo>
                    <a:pt x="1362325" y="980338"/>
                  </a:lnTo>
                  <a:lnTo>
                    <a:pt x="1363932" y="976681"/>
                  </a:lnTo>
                  <a:lnTo>
                    <a:pt x="1365998" y="973252"/>
                  </a:lnTo>
                  <a:lnTo>
                    <a:pt x="1368294" y="969823"/>
                  </a:lnTo>
                  <a:lnTo>
                    <a:pt x="1371279" y="966851"/>
                  </a:lnTo>
                  <a:lnTo>
                    <a:pt x="1374723" y="964565"/>
                  </a:lnTo>
                  <a:lnTo>
                    <a:pt x="1378167" y="962279"/>
                  </a:lnTo>
                  <a:lnTo>
                    <a:pt x="1382070" y="960679"/>
                  </a:lnTo>
                  <a:lnTo>
                    <a:pt x="1386662" y="959307"/>
                  </a:lnTo>
                  <a:lnTo>
                    <a:pt x="1388728" y="959078"/>
                  </a:lnTo>
                  <a:lnTo>
                    <a:pt x="1391024" y="958850"/>
                  </a:lnTo>
                  <a:close/>
                  <a:moveTo>
                    <a:pt x="2301576" y="957263"/>
                  </a:moveTo>
                  <a:lnTo>
                    <a:pt x="2305386" y="957720"/>
                  </a:lnTo>
                  <a:lnTo>
                    <a:pt x="2309420" y="958634"/>
                  </a:lnTo>
                  <a:lnTo>
                    <a:pt x="2312782" y="959549"/>
                  </a:lnTo>
                  <a:lnTo>
                    <a:pt x="2315695" y="961149"/>
                  </a:lnTo>
                  <a:lnTo>
                    <a:pt x="2318609" y="962749"/>
                  </a:lnTo>
                  <a:lnTo>
                    <a:pt x="2321298" y="964578"/>
                  </a:lnTo>
                  <a:lnTo>
                    <a:pt x="2323539" y="966864"/>
                  </a:lnTo>
                  <a:lnTo>
                    <a:pt x="2325557" y="969150"/>
                  </a:lnTo>
                  <a:lnTo>
                    <a:pt x="2327349" y="971436"/>
                  </a:lnTo>
                  <a:lnTo>
                    <a:pt x="2329142" y="973951"/>
                  </a:lnTo>
                  <a:lnTo>
                    <a:pt x="2330487" y="976465"/>
                  </a:lnTo>
                  <a:lnTo>
                    <a:pt x="2331608" y="978980"/>
                  </a:lnTo>
                  <a:lnTo>
                    <a:pt x="2332504" y="981494"/>
                  </a:lnTo>
                  <a:lnTo>
                    <a:pt x="2333177" y="984238"/>
                  </a:lnTo>
                  <a:lnTo>
                    <a:pt x="2333625" y="986524"/>
                  </a:lnTo>
                  <a:lnTo>
                    <a:pt x="2333625" y="988810"/>
                  </a:lnTo>
                  <a:lnTo>
                    <a:pt x="2333625" y="991324"/>
                  </a:lnTo>
                  <a:lnTo>
                    <a:pt x="2333401" y="993382"/>
                  </a:lnTo>
                  <a:lnTo>
                    <a:pt x="2333177" y="995210"/>
                  </a:lnTo>
                  <a:lnTo>
                    <a:pt x="2332504" y="997268"/>
                  </a:lnTo>
                  <a:lnTo>
                    <a:pt x="2332056" y="999097"/>
                  </a:lnTo>
                  <a:lnTo>
                    <a:pt x="2331159" y="1000925"/>
                  </a:lnTo>
                  <a:lnTo>
                    <a:pt x="2329142" y="1004126"/>
                  </a:lnTo>
                  <a:lnTo>
                    <a:pt x="2326901" y="1007098"/>
                  </a:lnTo>
                  <a:lnTo>
                    <a:pt x="2324212" y="1009384"/>
                  </a:lnTo>
                  <a:lnTo>
                    <a:pt x="2321298" y="1011212"/>
                  </a:lnTo>
                  <a:lnTo>
                    <a:pt x="2317937" y="1012813"/>
                  </a:lnTo>
                  <a:lnTo>
                    <a:pt x="2314127" y="1013956"/>
                  </a:lnTo>
                  <a:lnTo>
                    <a:pt x="2310317" y="1014413"/>
                  </a:lnTo>
                  <a:lnTo>
                    <a:pt x="2306507" y="1014413"/>
                  </a:lnTo>
                  <a:lnTo>
                    <a:pt x="2302697" y="1013956"/>
                  </a:lnTo>
                  <a:lnTo>
                    <a:pt x="2298662" y="1012813"/>
                  </a:lnTo>
                  <a:lnTo>
                    <a:pt x="2294852" y="1010984"/>
                  </a:lnTo>
                  <a:lnTo>
                    <a:pt x="2291042" y="1008926"/>
                  </a:lnTo>
                  <a:lnTo>
                    <a:pt x="2287457" y="1005955"/>
                  </a:lnTo>
                  <a:lnTo>
                    <a:pt x="2284319" y="1002526"/>
                  </a:lnTo>
                  <a:lnTo>
                    <a:pt x="2281405" y="998868"/>
                  </a:lnTo>
                  <a:lnTo>
                    <a:pt x="2279388" y="995210"/>
                  </a:lnTo>
                  <a:lnTo>
                    <a:pt x="2278044" y="991324"/>
                  </a:lnTo>
                  <a:lnTo>
                    <a:pt x="2277147" y="987667"/>
                  </a:lnTo>
                  <a:lnTo>
                    <a:pt x="2276475" y="983552"/>
                  </a:lnTo>
                  <a:lnTo>
                    <a:pt x="2276699" y="979666"/>
                  </a:lnTo>
                  <a:lnTo>
                    <a:pt x="2277371" y="976008"/>
                  </a:lnTo>
                  <a:lnTo>
                    <a:pt x="2278268" y="972579"/>
                  </a:lnTo>
                  <a:lnTo>
                    <a:pt x="2279837" y="969150"/>
                  </a:lnTo>
                  <a:lnTo>
                    <a:pt x="2281854" y="966178"/>
                  </a:lnTo>
                  <a:lnTo>
                    <a:pt x="2284543" y="963664"/>
                  </a:lnTo>
                  <a:lnTo>
                    <a:pt x="2287457" y="961149"/>
                  </a:lnTo>
                  <a:lnTo>
                    <a:pt x="2289249" y="960235"/>
                  </a:lnTo>
                  <a:lnTo>
                    <a:pt x="2290818" y="959320"/>
                  </a:lnTo>
                  <a:lnTo>
                    <a:pt x="2292835" y="958863"/>
                  </a:lnTo>
                  <a:lnTo>
                    <a:pt x="2294628" y="958177"/>
                  </a:lnTo>
                  <a:lnTo>
                    <a:pt x="2296645" y="957720"/>
                  </a:lnTo>
                  <a:lnTo>
                    <a:pt x="2298662" y="957491"/>
                  </a:lnTo>
                  <a:lnTo>
                    <a:pt x="2301576" y="957263"/>
                  </a:lnTo>
                  <a:close/>
                  <a:moveTo>
                    <a:pt x="1568814" y="957263"/>
                  </a:moveTo>
                  <a:lnTo>
                    <a:pt x="1572715" y="957491"/>
                  </a:lnTo>
                  <a:lnTo>
                    <a:pt x="1576158" y="958177"/>
                  </a:lnTo>
                  <a:lnTo>
                    <a:pt x="1579371" y="959320"/>
                  </a:lnTo>
                  <a:lnTo>
                    <a:pt x="1582126" y="960692"/>
                  </a:lnTo>
                  <a:lnTo>
                    <a:pt x="1584880" y="962292"/>
                  </a:lnTo>
                  <a:lnTo>
                    <a:pt x="1586946" y="964121"/>
                  </a:lnTo>
                  <a:lnTo>
                    <a:pt x="1589011" y="966178"/>
                  </a:lnTo>
                  <a:lnTo>
                    <a:pt x="1590618" y="968464"/>
                  </a:lnTo>
                  <a:lnTo>
                    <a:pt x="1592224" y="970979"/>
                  </a:lnTo>
                  <a:lnTo>
                    <a:pt x="1593372" y="973265"/>
                  </a:lnTo>
                  <a:lnTo>
                    <a:pt x="1594061" y="975551"/>
                  </a:lnTo>
                  <a:lnTo>
                    <a:pt x="1594979" y="978294"/>
                  </a:lnTo>
                  <a:lnTo>
                    <a:pt x="1595208" y="980809"/>
                  </a:lnTo>
                  <a:lnTo>
                    <a:pt x="1595438" y="983552"/>
                  </a:lnTo>
                  <a:lnTo>
                    <a:pt x="1595438" y="985838"/>
                  </a:lnTo>
                  <a:lnTo>
                    <a:pt x="1595208" y="988352"/>
                  </a:lnTo>
                  <a:lnTo>
                    <a:pt x="1594520" y="990638"/>
                  </a:lnTo>
                  <a:lnTo>
                    <a:pt x="1594061" y="992696"/>
                  </a:lnTo>
                  <a:lnTo>
                    <a:pt x="1593372" y="994753"/>
                  </a:lnTo>
                  <a:lnTo>
                    <a:pt x="1592454" y="997039"/>
                  </a:lnTo>
                  <a:lnTo>
                    <a:pt x="1591536" y="999097"/>
                  </a:lnTo>
                  <a:lnTo>
                    <a:pt x="1590159" y="1000925"/>
                  </a:lnTo>
                  <a:lnTo>
                    <a:pt x="1587405" y="1004126"/>
                  </a:lnTo>
                  <a:lnTo>
                    <a:pt x="1584650" y="1006869"/>
                  </a:lnTo>
                  <a:lnTo>
                    <a:pt x="1581208" y="1009612"/>
                  </a:lnTo>
                  <a:lnTo>
                    <a:pt x="1577535" y="1011441"/>
                  </a:lnTo>
                  <a:lnTo>
                    <a:pt x="1573404" y="1013041"/>
                  </a:lnTo>
                  <a:lnTo>
                    <a:pt x="1569502" y="1013727"/>
                  </a:lnTo>
                  <a:lnTo>
                    <a:pt x="1565600" y="1014413"/>
                  </a:lnTo>
                  <a:lnTo>
                    <a:pt x="1561469" y="1014184"/>
                  </a:lnTo>
                  <a:lnTo>
                    <a:pt x="1557567" y="1013270"/>
                  </a:lnTo>
                  <a:lnTo>
                    <a:pt x="1555502" y="1012813"/>
                  </a:lnTo>
                  <a:lnTo>
                    <a:pt x="1553665" y="1011898"/>
                  </a:lnTo>
                  <a:lnTo>
                    <a:pt x="1551829" y="1010984"/>
                  </a:lnTo>
                  <a:lnTo>
                    <a:pt x="1550223" y="1009841"/>
                  </a:lnTo>
                  <a:lnTo>
                    <a:pt x="1548387" y="1008926"/>
                  </a:lnTo>
                  <a:lnTo>
                    <a:pt x="1546780" y="1007326"/>
                  </a:lnTo>
                  <a:lnTo>
                    <a:pt x="1545173" y="1005726"/>
                  </a:lnTo>
                  <a:lnTo>
                    <a:pt x="1543796" y="1004126"/>
                  </a:lnTo>
                  <a:lnTo>
                    <a:pt x="1541731" y="1000697"/>
                  </a:lnTo>
                  <a:lnTo>
                    <a:pt x="1540124" y="997268"/>
                  </a:lnTo>
                  <a:lnTo>
                    <a:pt x="1539206" y="993610"/>
                  </a:lnTo>
                  <a:lnTo>
                    <a:pt x="1538517" y="989495"/>
                  </a:lnTo>
                  <a:lnTo>
                    <a:pt x="1538288" y="985838"/>
                  </a:lnTo>
                  <a:lnTo>
                    <a:pt x="1538747" y="981952"/>
                  </a:lnTo>
                  <a:lnTo>
                    <a:pt x="1539894" y="978294"/>
                  </a:lnTo>
                  <a:lnTo>
                    <a:pt x="1541271" y="974636"/>
                  </a:lnTo>
                  <a:lnTo>
                    <a:pt x="1543337" y="971436"/>
                  </a:lnTo>
                  <a:lnTo>
                    <a:pt x="1545632" y="968007"/>
                  </a:lnTo>
                  <a:lnTo>
                    <a:pt x="1548387" y="965264"/>
                  </a:lnTo>
                  <a:lnTo>
                    <a:pt x="1551829" y="962749"/>
                  </a:lnTo>
                  <a:lnTo>
                    <a:pt x="1555502" y="960692"/>
                  </a:lnTo>
                  <a:lnTo>
                    <a:pt x="1559403" y="958863"/>
                  </a:lnTo>
                  <a:lnTo>
                    <a:pt x="1563994" y="957720"/>
                  </a:lnTo>
                  <a:lnTo>
                    <a:pt x="1566289" y="957491"/>
                  </a:lnTo>
                  <a:lnTo>
                    <a:pt x="1568814" y="957263"/>
                  </a:lnTo>
                  <a:close/>
                  <a:moveTo>
                    <a:pt x="2117707" y="955675"/>
                  </a:moveTo>
                  <a:lnTo>
                    <a:pt x="2122049" y="956361"/>
                  </a:lnTo>
                  <a:lnTo>
                    <a:pt x="2125706" y="957046"/>
                  </a:lnTo>
                  <a:lnTo>
                    <a:pt x="2129135" y="958189"/>
                  </a:lnTo>
                  <a:lnTo>
                    <a:pt x="2132334" y="959332"/>
                  </a:lnTo>
                  <a:lnTo>
                    <a:pt x="2134848" y="960933"/>
                  </a:lnTo>
                  <a:lnTo>
                    <a:pt x="2137591" y="963219"/>
                  </a:lnTo>
                  <a:lnTo>
                    <a:pt x="2139877" y="965276"/>
                  </a:lnTo>
                  <a:lnTo>
                    <a:pt x="2141934" y="967333"/>
                  </a:lnTo>
                  <a:lnTo>
                    <a:pt x="2143762" y="969619"/>
                  </a:lnTo>
                  <a:lnTo>
                    <a:pt x="2145133" y="972363"/>
                  </a:lnTo>
                  <a:lnTo>
                    <a:pt x="2146505" y="974649"/>
                  </a:lnTo>
                  <a:lnTo>
                    <a:pt x="2147647" y="977392"/>
                  </a:lnTo>
                  <a:lnTo>
                    <a:pt x="2148333" y="979906"/>
                  </a:lnTo>
                  <a:lnTo>
                    <a:pt x="2148790" y="982421"/>
                  </a:lnTo>
                  <a:lnTo>
                    <a:pt x="2149019" y="984936"/>
                  </a:lnTo>
                  <a:lnTo>
                    <a:pt x="2149476" y="987450"/>
                  </a:lnTo>
                  <a:lnTo>
                    <a:pt x="2149019" y="989736"/>
                  </a:lnTo>
                  <a:lnTo>
                    <a:pt x="2148790" y="991794"/>
                  </a:lnTo>
                  <a:lnTo>
                    <a:pt x="2148333" y="993851"/>
                  </a:lnTo>
                  <a:lnTo>
                    <a:pt x="2147876" y="996137"/>
                  </a:lnTo>
                  <a:lnTo>
                    <a:pt x="2146962" y="997966"/>
                  </a:lnTo>
                  <a:lnTo>
                    <a:pt x="2146047" y="999795"/>
                  </a:lnTo>
                  <a:lnTo>
                    <a:pt x="2144905" y="1001623"/>
                  </a:lnTo>
                  <a:lnTo>
                    <a:pt x="2143533" y="1003224"/>
                  </a:lnTo>
                  <a:lnTo>
                    <a:pt x="2142391" y="1004367"/>
                  </a:lnTo>
                  <a:lnTo>
                    <a:pt x="2141019" y="1005967"/>
                  </a:lnTo>
                  <a:lnTo>
                    <a:pt x="2137820" y="1008481"/>
                  </a:lnTo>
                  <a:lnTo>
                    <a:pt x="2134391" y="1010310"/>
                  </a:lnTo>
                  <a:lnTo>
                    <a:pt x="2130734" y="1011910"/>
                  </a:lnTo>
                  <a:lnTo>
                    <a:pt x="2126849" y="1012596"/>
                  </a:lnTo>
                  <a:lnTo>
                    <a:pt x="2122507" y="1012825"/>
                  </a:lnTo>
                  <a:lnTo>
                    <a:pt x="2118393" y="1012596"/>
                  </a:lnTo>
                  <a:lnTo>
                    <a:pt x="2114050" y="1011910"/>
                  </a:lnTo>
                  <a:lnTo>
                    <a:pt x="2110165" y="1010539"/>
                  </a:lnTo>
                  <a:lnTo>
                    <a:pt x="2108108" y="1009396"/>
                  </a:lnTo>
                  <a:lnTo>
                    <a:pt x="2106279" y="1008481"/>
                  </a:lnTo>
                  <a:lnTo>
                    <a:pt x="2104222" y="1007110"/>
                  </a:lnTo>
                  <a:lnTo>
                    <a:pt x="2102394" y="1005738"/>
                  </a:lnTo>
                  <a:lnTo>
                    <a:pt x="2100794" y="1004138"/>
                  </a:lnTo>
                  <a:lnTo>
                    <a:pt x="2098966" y="1002309"/>
                  </a:lnTo>
                  <a:lnTo>
                    <a:pt x="2096223" y="998880"/>
                  </a:lnTo>
                  <a:lnTo>
                    <a:pt x="2094166" y="995451"/>
                  </a:lnTo>
                  <a:lnTo>
                    <a:pt x="2092566" y="991794"/>
                  </a:lnTo>
                  <a:lnTo>
                    <a:pt x="2091423" y="987907"/>
                  </a:lnTo>
                  <a:lnTo>
                    <a:pt x="2090966" y="984250"/>
                  </a:lnTo>
                  <a:lnTo>
                    <a:pt x="2090738" y="980135"/>
                  </a:lnTo>
                  <a:lnTo>
                    <a:pt x="2091195" y="976477"/>
                  </a:lnTo>
                  <a:lnTo>
                    <a:pt x="2092338" y="973048"/>
                  </a:lnTo>
                  <a:lnTo>
                    <a:pt x="2093937" y="969619"/>
                  </a:lnTo>
                  <a:lnTo>
                    <a:pt x="2095766" y="966648"/>
                  </a:lnTo>
                  <a:lnTo>
                    <a:pt x="2098280" y="963676"/>
                  </a:lnTo>
                  <a:lnTo>
                    <a:pt x="2101251" y="960933"/>
                  </a:lnTo>
                  <a:lnTo>
                    <a:pt x="2104679" y="959104"/>
                  </a:lnTo>
                  <a:lnTo>
                    <a:pt x="2106508" y="958189"/>
                  </a:lnTo>
                  <a:lnTo>
                    <a:pt x="2108565" y="957275"/>
                  </a:lnTo>
                  <a:lnTo>
                    <a:pt x="2110622" y="956818"/>
                  </a:lnTo>
                  <a:lnTo>
                    <a:pt x="2113136" y="956361"/>
                  </a:lnTo>
                  <a:lnTo>
                    <a:pt x="2115421" y="955903"/>
                  </a:lnTo>
                  <a:lnTo>
                    <a:pt x="2117707" y="955675"/>
                  </a:lnTo>
                  <a:close/>
                  <a:moveTo>
                    <a:pt x="1934154" y="955675"/>
                  </a:moveTo>
                  <a:lnTo>
                    <a:pt x="1938188" y="956132"/>
                  </a:lnTo>
                  <a:lnTo>
                    <a:pt x="1941774" y="957046"/>
                  </a:lnTo>
                  <a:lnTo>
                    <a:pt x="1945136" y="957961"/>
                  </a:lnTo>
                  <a:lnTo>
                    <a:pt x="1948274" y="959332"/>
                  </a:lnTo>
                  <a:lnTo>
                    <a:pt x="1950739" y="960933"/>
                  </a:lnTo>
                  <a:lnTo>
                    <a:pt x="1953428" y="962761"/>
                  </a:lnTo>
                  <a:lnTo>
                    <a:pt x="1955445" y="964819"/>
                  </a:lnTo>
                  <a:lnTo>
                    <a:pt x="1957462" y="967333"/>
                  </a:lnTo>
                  <a:lnTo>
                    <a:pt x="1959031" y="969619"/>
                  </a:lnTo>
                  <a:lnTo>
                    <a:pt x="1960376" y="971905"/>
                  </a:lnTo>
                  <a:lnTo>
                    <a:pt x="1961721" y="974649"/>
                  </a:lnTo>
                  <a:lnTo>
                    <a:pt x="1962393" y="977163"/>
                  </a:lnTo>
                  <a:lnTo>
                    <a:pt x="1963065" y="979678"/>
                  </a:lnTo>
                  <a:lnTo>
                    <a:pt x="1963514" y="982192"/>
                  </a:lnTo>
                  <a:lnTo>
                    <a:pt x="1963738" y="984707"/>
                  </a:lnTo>
                  <a:lnTo>
                    <a:pt x="1963738" y="986993"/>
                  </a:lnTo>
                  <a:lnTo>
                    <a:pt x="1963514" y="989279"/>
                  </a:lnTo>
                  <a:lnTo>
                    <a:pt x="1962841" y="991794"/>
                  </a:lnTo>
                  <a:lnTo>
                    <a:pt x="1962393" y="993851"/>
                  </a:lnTo>
                  <a:lnTo>
                    <a:pt x="1961721" y="995680"/>
                  </a:lnTo>
                  <a:lnTo>
                    <a:pt x="1960824" y="997737"/>
                  </a:lnTo>
                  <a:lnTo>
                    <a:pt x="1959704" y="999566"/>
                  </a:lnTo>
                  <a:lnTo>
                    <a:pt x="1958807" y="1001166"/>
                  </a:lnTo>
                  <a:lnTo>
                    <a:pt x="1957462" y="1002766"/>
                  </a:lnTo>
                  <a:lnTo>
                    <a:pt x="1954549" y="1005738"/>
                  </a:lnTo>
                  <a:lnTo>
                    <a:pt x="1951635" y="1008253"/>
                  </a:lnTo>
                  <a:lnTo>
                    <a:pt x="1947825" y="1010082"/>
                  </a:lnTo>
                  <a:lnTo>
                    <a:pt x="1944240" y="1011453"/>
                  </a:lnTo>
                  <a:lnTo>
                    <a:pt x="1940205" y="1012596"/>
                  </a:lnTo>
                  <a:lnTo>
                    <a:pt x="1936395" y="1012825"/>
                  </a:lnTo>
                  <a:lnTo>
                    <a:pt x="1932137" y="1012596"/>
                  </a:lnTo>
                  <a:lnTo>
                    <a:pt x="1928103" y="1011682"/>
                  </a:lnTo>
                  <a:lnTo>
                    <a:pt x="1926310" y="1011225"/>
                  </a:lnTo>
                  <a:lnTo>
                    <a:pt x="1924293" y="1010539"/>
                  </a:lnTo>
                  <a:lnTo>
                    <a:pt x="1922276" y="1009396"/>
                  </a:lnTo>
                  <a:lnTo>
                    <a:pt x="1920259" y="1008253"/>
                  </a:lnTo>
                  <a:lnTo>
                    <a:pt x="1918466" y="1007338"/>
                  </a:lnTo>
                  <a:lnTo>
                    <a:pt x="1916897" y="1005738"/>
                  </a:lnTo>
                  <a:lnTo>
                    <a:pt x="1915104" y="1004138"/>
                  </a:lnTo>
                  <a:lnTo>
                    <a:pt x="1913535" y="1002309"/>
                  </a:lnTo>
                  <a:lnTo>
                    <a:pt x="1911070" y="999109"/>
                  </a:lnTo>
                  <a:lnTo>
                    <a:pt x="1909277" y="995451"/>
                  </a:lnTo>
                  <a:lnTo>
                    <a:pt x="1907708" y="991794"/>
                  </a:lnTo>
                  <a:lnTo>
                    <a:pt x="1906812" y="988136"/>
                  </a:lnTo>
                  <a:lnTo>
                    <a:pt x="1906588" y="984021"/>
                  </a:lnTo>
                  <a:lnTo>
                    <a:pt x="1906588" y="980364"/>
                  </a:lnTo>
                  <a:lnTo>
                    <a:pt x="1907484" y="976706"/>
                  </a:lnTo>
                  <a:lnTo>
                    <a:pt x="1908381" y="973048"/>
                  </a:lnTo>
                  <a:lnTo>
                    <a:pt x="1909950" y="969619"/>
                  </a:lnTo>
                  <a:lnTo>
                    <a:pt x="1911967" y="966419"/>
                  </a:lnTo>
                  <a:lnTo>
                    <a:pt x="1914656" y="963676"/>
                  </a:lnTo>
                  <a:lnTo>
                    <a:pt x="1917794" y="961161"/>
                  </a:lnTo>
                  <a:lnTo>
                    <a:pt x="1921155" y="959104"/>
                  </a:lnTo>
                  <a:lnTo>
                    <a:pt x="1923172" y="957961"/>
                  </a:lnTo>
                  <a:lnTo>
                    <a:pt x="1925190" y="957504"/>
                  </a:lnTo>
                  <a:lnTo>
                    <a:pt x="1927207" y="956818"/>
                  </a:lnTo>
                  <a:lnTo>
                    <a:pt x="1929672" y="956132"/>
                  </a:lnTo>
                  <a:lnTo>
                    <a:pt x="1931913" y="955903"/>
                  </a:lnTo>
                  <a:lnTo>
                    <a:pt x="1934154" y="955675"/>
                  </a:lnTo>
                  <a:close/>
                  <a:moveTo>
                    <a:pt x="1749990" y="955675"/>
                  </a:moveTo>
                  <a:lnTo>
                    <a:pt x="1753831" y="956132"/>
                  </a:lnTo>
                  <a:lnTo>
                    <a:pt x="1757219" y="956818"/>
                  </a:lnTo>
                  <a:lnTo>
                    <a:pt x="1760607" y="957732"/>
                  </a:lnTo>
                  <a:lnTo>
                    <a:pt x="1763544" y="959332"/>
                  </a:lnTo>
                  <a:lnTo>
                    <a:pt x="1766029" y="960933"/>
                  </a:lnTo>
                  <a:lnTo>
                    <a:pt x="1768513" y="962761"/>
                  </a:lnTo>
                  <a:lnTo>
                    <a:pt x="1770546" y="964819"/>
                  </a:lnTo>
                  <a:lnTo>
                    <a:pt x="1772354" y="967105"/>
                  </a:lnTo>
                  <a:lnTo>
                    <a:pt x="1773935" y="969391"/>
                  </a:lnTo>
                  <a:lnTo>
                    <a:pt x="1775290" y="972134"/>
                  </a:lnTo>
                  <a:lnTo>
                    <a:pt x="1776194" y="974420"/>
                  </a:lnTo>
                  <a:lnTo>
                    <a:pt x="1777097" y="976935"/>
                  </a:lnTo>
                  <a:lnTo>
                    <a:pt x="1777549" y="979678"/>
                  </a:lnTo>
                  <a:lnTo>
                    <a:pt x="1777775" y="981964"/>
                  </a:lnTo>
                  <a:lnTo>
                    <a:pt x="1778001" y="984707"/>
                  </a:lnTo>
                  <a:lnTo>
                    <a:pt x="1777775" y="986993"/>
                  </a:lnTo>
                  <a:lnTo>
                    <a:pt x="1777549" y="989508"/>
                  </a:lnTo>
                  <a:lnTo>
                    <a:pt x="1777097" y="991565"/>
                  </a:lnTo>
                  <a:lnTo>
                    <a:pt x="1776194" y="993622"/>
                  </a:lnTo>
                  <a:lnTo>
                    <a:pt x="1775516" y="995680"/>
                  </a:lnTo>
                  <a:lnTo>
                    <a:pt x="1774387" y="997509"/>
                  </a:lnTo>
                  <a:lnTo>
                    <a:pt x="1773483" y="999337"/>
                  </a:lnTo>
                  <a:lnTo>
                    <a:pt x="1772354" y="1001166"/>
                  </a:lnTo>
                  <a:lnTo>
                    <a:pt x="1770998" y="1002766"/>
                  </a:lnTo>
                  <a:lnTo>
                    <a:pt x="1767836" y="1005738"/>
                  </a:lnTo>
                  <a:lnTo>
                    <a:pt x="1764899" y="1008024"/>
                  </a:lnTo>
                  <a:lnTo>
                    <a:pt x="1761059" y="1010310"/>
                  </a:lnTo>
                  <a:lnTo>
                    <a:pt x="1757219" y="1011453"/>
                  </a:lnTo>
                  <a:lnTo>
                    <a:pt x="1753379" y="1012596"/>
                  </a:lnTo>
                  <a:lnTo>
                    <a:pt x="1749087" y="1012825"/>
                  </a:lnTo>
                  <a:lnTo>
                    <a:pt x="1745247" y="1012596"/>
                  </a:lnTo>
                  <a:lnTo>
                    <a:pt x="1741181" y="1011682"/>
                  </a:lnTo>
                  <a:lnTo>
                    <a:pt x="1739374" y="1011225"/>
                  </a:lnTo>
                  <a:lnTo>
                    <a:pt x="1737115" y="1010539"/>
                  </a:lnTo>
                  <a:lnTo>
                    <a:pt x="1735308" y="1009624"/>
                  </a:lnTo>
                  <a:lnTo>
                    <a:pt x="1733501" y="1008481"/>
                  </a:lnTo>
                  <a:lnTo>
                    <a:pt x="1731693" y="1007338"/>
                  </a:lnTo>
                  <a:lnTo>
                    <a:pt x="1730112" y="1005738"/>
                  </a:lnTo>
                  <a:lnTo>
                    <a:pt x="1728531" y="1004138"/>
                  </a:lnTo>
                  <a:lnTo>
                    <a:pt x="1727176" y="1002538"/>
                  </a:lnTo>
                  <a:lnTo>
                    <a:pt x="1724691" y="999109"/>
                  </a:lnTo>
                  <a:lnTo>
                    <a:pt x="1722884" y="995451"/>
                  </a:lnTo>
                  <a:lnTo>
                    <a:pt x="1721528" y="991794"/>
                  </a:lnTo>
                  <a:lnTo>
                    <a:pt x="1721077" y="988136"/>
                  </a:lnTo>
                  <a:lnTo>
                    <a:pt x="1720851" y="984478"/>
                  </a:lnTo>
                  <a:lnTo>
                    <a:pt x="1721077" y="980364"/>
                  </a:lnTo>
                  <a:lnTo>
                    <a:pt x="1721980" y="976706"/>
                  </a:lnTo>
                  <a:lnTo>
                    <a:pt x="1723110" y="973048"/>
                  </a:lnTo>
                  <a:lnTo>
                    <a:pt x="1724917" y="969619"/>
                  </a:lnTo>
                  <a:lnTo>
                    <a:pt x="1727402" y="966419"/>
                  </a:lnTo>
                  <a:lnTo>
                    <a:pt x="1729886" y="963904"/>
                  </a:lnTo>
                  <a:lnTo>
                    <a:pt x="1733049" y="961161"/>
                  </a:lnTo>
                  <a:lnTo>
                    <a:pt x="1736663" y="959104"/>
                  </a:lnTo>
                  <a:lnTo>
                    <a:pt x="1740503" y="957504"/>
                  </a:lnTo>
                  <a:lnTo>
                    <a:pt x="1742988" y="956818"/>
                  </a:lnTo>
                  <a:lnTo>
                    <a:pt x="1745021" y="956132"/>
                  </a:lnTo>
                  <a:lnTo>
                    <a:pt x="1747280" y="955903"/>
                  </a:lnTo>
                  <a:lnTo>
                    <a:pt x="1749990" y="955675"/>
                  </a:lnTo>
                  <a:close/>
                  <a:moveTo>
                    <a:pt x="191624" y="954088"/>
                  </a:moveTo>
                  <a:lnTo>
                    <a:pt x="191856" y="954088"/>
                  </a:lnTo>
                  <a:lnTo>
                    <a:pt x="192089" y="955006"/>
                  </a:lnTo>
                  <a:lnTo>
                    <a:pt x="192089" y="955694"/>
                  </a:lnTo>
                  <a:lnTo>
                    <a:pt x="191856" y="958449"/>
                  </a:lnTo>
                  <a:lnTo>
                    <a:pt x="190926" y="962121"/>
                  </a:lnTo>
                  <a:lnTo>
                    <a:pt x="189530" y="966023"/>
                  </a:lnTo>
                  <a:lnTo>
                    <a:pt x="185807" y="975433"/>
                  </a:lnTo>
                  <a:lnTo>
                    <a:pt x="181619" y="984614"/>
                  </a:lnTo>
                  <a:lnTo>
                    <a:pt x="177432" y="993335"/>
                  </a:lnTo>
                  <a:lnTo>
                    <a:pt x="172546" y="1002057"/>
                  </a:lnTo>
                  <a:lnTo>
                    <a:pt x="170452" y="1005729"/>
                  </a:lnTo>
                  <a:lnTo>
                    <a:pt x="168358" y="1008484"/>
                  </a:lnTo>
                  <a:lnTo>
                    <a:pt x="166729" y="1010320"/>
                  </a:lnTo>
                  <a:lnTo>
                    <a:pt x="165799" y="1011008"/>
                  </a:lnTo>
                  <a:lnTo>
                    <a:pt x="165334" y="1011238"/>
                  </a:lnTo>
                  <a:lnTo>
                    <a:pt x="165101" y="1010779"/>
                  </a:lnTo>
                  <a:lnTo>
                    <a:pt x="165101" y="1009861"/>
                  </a:lnTo>
                  <a:lnTo>
                    <a:pt x="165334" y="1007565"/>
                  </a:lnTo>
                  <a:lnTo>
                    <a:pt x="166264" y="1004582"/>
                  </a:lnTo>
                  <a:lnTo>
                    <a:pt x="167195" y="1000909"/>
                  </a:lnTo>
                  <a:lnTo>
                    <a:pt x="170452" y="992188"/>
                  </a:lnTo>
                  <a:lnTo>
                    <a:pt x="174640" y="982318"/>
                  </a:lnTo>
                  <a:lnTo>
                    <a:pt x="179525" y="972679"/>
                  </a:lnTo>
                  <a:lnTo>
                    <a:pt x="184411" y="963957"/>
                  </a:lnTo>
                  <a:lnTo>
                    <a:pt x="186505" y="960285"/>
                  </a:lnTo>
                  <a:lnTo>
                    <a:pt x="188366" y="957301"/>
                  </a:lnTo>
                  <a:lnTo>
                    <a:pt x="190228" y="955235"/>
                  </a:lnTo>
                  <a:lnTo>
                    <a:pt x="191624" y="954088"/>
                  </a:lnTo>
                  <a:close/>
                  <a:moveTo>
                    <a:pt x="229638" y="947738"/>
                  </a:moveTo>
                  <a:lnTo>
                    <a:pt x="230351" y="947961"/>
                  </a:lnTo>
                  <a:lnTo>
                    <a:pt x="231301" y="948853"/>
                  </a:lnTo>
                  <a:lnTo>
                    <a:pt x="231538" y="949523"/>
                  </a:lnTo>
                  <a:lnTo>
                    <a:pt x="231776" y="950862"/>
                  </a:lnTo>
                  <a:lnTo>
                    <a:pt x="231776" y="952424"/>
                  </a:lnTo>
                  <a:lnTo>
                    <a:pt x="231538" y="954209"/>
                  </a:lnTo>
                  <a:lnTo>
                    <a:pt x="230826" y="958002"/>
                  </a:lnTo>
                  <a:lnTo>
                    <a:pt x="229401" y="962688"/>
                  </a:lnTo>
                  <a:lnTo>
                    <a:pt x="227738" y="967598"/>
                  </a:lnTo>
                  <a:lnTo>
                    <a:pt x="225601" y="972507"/>
                  </a:lnTo>
                  <a:lnTo>
                    <a:pt x="223226" y="977416"/>
                  </a:lnTo>
                  <a:lnTo>
                    <a:pt x="220138" y="983441"/>
                  </a:lnTo>
                  <a:lnTo>
                    <a:pt x="216813" y="989243"/>
                  </a:lnTo>
                  <a:lnTo>
                    <a:pt x="213488" y="993929"/>
                  </a:lnTo>
                  <a:lnTo>
                    <a:pt x="210401" y="998168"/>
                  </a:lnTo>
                  <a:lnTo>
                    <a:pt x="207788" y="1001069"/>
                  </a:lnTo>
                  <a:lnTo>
                    <a:pt x="206363" y="1001962"/>
                  </a:lnTo>
                  <a:lnTo>
                    <a:pt x="205175" y="1002854"/>
                  </a:lnTo>
                  <a:lnTo>
                    <a:pt x="204225" y="1003301"/>
                  </a:lnTo>
                  <a:lnTo>
                    <a:pt x="203275" y="1003301"/>
                  </a:lnTo>
                  <a:lnTo>
                    <a:pt x="202563" y="1003078"/>
                  </a:lnTo>
                  <a:lnTo>
                    <a:pt x="202088" y="1002185"/>
                  </a:lnTo>
                  <a:lnTo>
                    <a:pt x="201613" y="1001516"/>
                  </a:lnTo>
                  <a:lnTo>
                    <a:pt x="201613" y="1000400"/>
                  </a:lnTo>
                  <a:lnTo>
                    <a:pt x="201613" y="998168"/>
                  </a:lnTo>
                  <a:lnTo>
                    <a:pt x="202325" y="994821"/>
                  </a:lnTo>
                  <a:lnTo>
                    <a:pt x="203038" y="991251"/>
                  </a:lnTo>
                  <a:lnTo>
                    <a:pt x="204463" y="987011"/>
                  </a:lnTo>
                  <a:lnTo>
                    <a:pt x="206125" y="982771"/>
                  </a:lnTo>
                  <a:lnTo>
                    <a:pt x="208025" y="978309"/>
                  </a:lnTo>
                  <a:lnTo>
                    <a:pt x="210163" y="973623"/>
                  </a:lnTo>
                  <a:lnTo>
                    <a:pt x="212301" y="969160"/>
                  </a:lnTo>
                  <a:lnTo>
                    <a:pt x="214913" y="964697"/>
                  </a:lnTo>
                  <a:lnTo>
                    <a:pt x="217288" y="960680"/>
                  </a:lnTo>
                  <a:lnTo>
                    <a:pt x="220138" y="956664"/>
                  </a:lnTo>
                  <a:lnTo>
                    <a:pt x="222513" y="953540"/>
                  </a:lnTo>
                  <a:lnTo>
                    <a:pt x="224888" y="950862"/>
                  </a:lnTo>
                  <a:lnTo>
                    <a:pt x="227501" y="949077"/>
                  </a:lnTo>
                  <a:lnTo>
                    <a:pt x="228451" y="948184"/>
                  </a:lnTo>
                  <a:lnTo>
                    <a:pt x="229638" y="947738"/>
                  </a:lnTo>
                  <a:close/>
                  <a:moveTo>
                    <a:pt x="287660" y="941388"/>
                  </a:moveTo>
                  <a:lnTo>
                    <a:pt x="288992" y="941836"/>
                  </a:lnTo>
                  <a:lnTo>
                    <a:pt x="290325" y="942284"/>
                  </a:lnTo>
                  <a:lnTo>
                    <a:pt x="290991" y="943180"/>
                  </a:lnTo>
                  <a:lnTo>
                    <a:pt x="291657" y="944300"/>
                  </a:lnTo>
                  <a:lnTo>
                    <a:pt x="291879" y="945869"/>
                  </a:lnTo>
                  <a:lnTo>
                    <a:pt x="292101" y="947661"/>
                  </a:lnTo>
                  <a:lnTo>
                    <a:pt x="292101" y="949453"/>
                  </a:lnTo>
                  <a:lnTo>
                    <a:pt x="291879" y="951694"/>
                  </a:lnTo>
                  <a:lnTo>
                    <a:pt x="290769" y="956175"/>
                  </a:lnTo>
                  <a:lnTo>
                    <a:pt x="289437" y="961104"/>
                  </a:lnTo>
                  <a:lnTo>
                    <a:pt x="287660" y="966257"/>
                  </a:lnTo>
                  <a:lnTo>
                    <a:pt x="285884" y="970962"/>
                  </a:lnTo>
                  <a:lnTo>
                    <a:pt x="284108" y="974546"/>
                  </a:lnTo>
                  <a:lnTo>
                    <a:pt x="282332" y="977907"/>
                  </a:lnTo>
                  <a:lnTo>
                    <a:pt x="280555" y="981268"/>
                  </a:lnTo>
                  <a:lnTo>
                    <a:pt x="278557" y="983956"/>
                  </a:lnTo>
                  <a:lnTo>
                    <a:pt x="276781" y="986869"/>
                  </a:lnTo>
                  <a:lnTo>
                    <a:pt x="274783" y="989109"/>
                  </a:lnTo>
                  <a:lnTo>
                    <a:pt x="273006" y="991574"/>
                  </a:lnTo>
                  <a:lnTo>
                    <a:pt x="271008" y="993366"/>
                  </a:lnTo>
                  <a:lnTo>
                    <a:pt x="269232" y="994710"/>
                  </a:lnTo>
                  <a:lnTo>
                    <a:pt x="267900" y="995831"/>
                  </a:lnTo>
                  <a:lnTo>
                    <a:pt x="266346" y="996727"/>
                  </a:lnTo>
                  <a:lnTo>
                    <a:pt x="264791" y="996951"/>
                  </a:lnTo>
                  <a:lnTo>
                    <a:pt x="263459" y="996951"/>
                  </a:lnTo>
                  <a:lnTo>
                    <a:pt x="262349" y="996503"/>
                  </a:lnTo>
                  <a:lnTo>
                    <a:pt x="261683" y="995382"/>
                  </a:lnTo>
                  <a:lnTo>
                    <a:pt x="260795" y="994038"/>
                  </a:lnTo>
                  <a:lnTo>
                    <a:pt x="260351" y="991574"/>
                  </a:lnTo>
                  <a:lnTo>
                    <a:pt x="260351" y="988437"/>
                  </a:lnTo>
                  <a:lnTo>
                    <a:pt x="260795" y="985076"/>
                  </a:lnTo>
                  <a:lnTo>
                    <a:pt x="261683" y="981268"/>
                  </a:lnTo>
                  <a:lnTo>
                    <a:pt x="263015" y="977235"/>
                  </a:lnTo>
                  <a:lnTo>
                    <a:pt x="264569" y="972978"/>
                  </a:lnTo>
                  <a:lnTo>
                    <a:pt x="265902" y="968721"/>
                  </a:lnTo>
                  <a:lnTo>
                    <a:pt x="268122" y="964464"/>
                  </a:lnTo>
                  <a:lnTo>
                    <a:pt x="270342" y="960207"/>
                  </a:lnTo>
                  <a:lnTo>
                    <a:pt x="272562" y="956175"/>
                  </a:lnTo>
                  <a:lnTo>
                    <a:pt x="275227" y="952590"/>
                  </a:lnTo>
                  <a:lnTo>
                    <a:pt x="277447" y="949229"/>
                  </a:lnTo>
                  <a:lnTo>
                    <a:pt x="280333" y="946317"/>
                  </a:lnTo>
                  <a:lnTo>
                    <a:pt x="282776" y="944076"/>
                  </a:lnTo>
                  <a:lnTo>
                    <a:pt x="285440" y="942284"/>
                  </a:lnTo>
                  <a:lnTo>
                    <a:pt x="286772" y="941836"/>
                  </a:lnTo>
                  <a:lnTo>
                    <a:pt x="287660" y="941388"/>
                  </a:lnTo>
                  <a:close/>
                  <a:moveTo>
                    <a:pt x="703857" y="917576"/>
                  </a:moveTo>
                  <a:lnTo>
                    <a:pt x="706551" y="918027"/>
                  </a:lnTo>
                  <a:lnTo>
                    <a:pt x="709020" y="918479"/>
                  </a:lnTo>
                  <a:lnTo>
                    <a:pt x="710816" y="919609"/>
                  </a:lnTo>
                  <a:lnTo>
                    <a:pt x="712612" y="920964"/>
                  </a:lnTo>
                  <a:lnTo>
                    <a:pt x="714183" y="922545"/>
                  </a:lnTo>
                  <a:lnTo>
                    <a:pt x="715081" y="924126"/>
                  </a:lnTo>
                  <a:lnTo>
                    <a:pt x="716204" y="926159"/>
                  </a:lnTo>
                  <a:lnTo>
                    <a:pt x="716653" y="928191"/>
                  </a:lnTo>
                  <a:lnTo>
                    <a:pt x="717326" y="930450"/>
                  </a:lnTo>
                  <a:lnTo>
                    <a:pt x="717551" y="932935"/>
                  </a:lnTo>
                  <a:lnTo>
                    <a:pt x="717551" y="935193"/>
                  </a:lnTo>
                  <a:lnTo>
                    <a:pt x="717326" y="937904"/>
                  </a:lnTo>
                  <a:lnTo>
                    <a:pt x="717102" y="940162"/>
                  </a:lnTo>
                  <a:lnTo>
                    <a:pt x="716428" y="942873"/>
                  </a:lnTo>
                  <a:lnTo>
                    <a:pt x="714857" y="947390"/>
                  </a:lnTo>
                  <a:lnTo>
                    <a:pt x="713061" y="951681"/>
                  </a:lnTo>
                  <a:lnTo>
                    <a:pt x="711041" y="955521"/>
                  </a:lnTo>
                  <a:lnTo>
                    <a:pt x="708796" y="959135"/>
                  </a:lnTo>
                  <a:lnTo>
                    <a:pt x="706102" y="962297"/>
                  </a:lnTo>
                  <a:lnTo>
                    <a:pt x="703408" y="965233"/>
                  </a:lnTo>
                  <a:lnTo>
                    <a:pt x="700265" y="967492"/>
                  </a:lnTo>
                  <a:lnTo>
                    <a:pt x="697346" y="969525"/>
                  </a:lnTo>
                  <a:lnTo>
                    <a:pt x="694203" y="971106"/>
                  </a:lnTo>
                  <a:lnTo>
                    <a:pt x="691060" y="972461"/>
                  </a:lnTo>
                  <a:lnTo>
                    <a:pt x="688367" y="972913"/>
                  </a:lnTo>
                  <a:lnTo>
                    <a:pt x="685448" y="973139"/>
                  </a:lnTo>
                  <a:lnTo>
                    <a:pt x="682530" y="972687"/>
                  </a:lnTo>
                  <a:lnTo>
                    <a:pt x="680285" y="972009"/>
                  </a:lnTo>
                  <a:lnTo>
                    <a:pt x="679162" y="971106"/>
                  </a:lnTo>
                  <a:lnTo>
                    <a:pt x="678040" y="970428"/>
                  </a:lnTo>
                  <a:lnTo>
                    <a:pt x="677142" y="969299"/>
                  </a:lnTo>
                  <a:lnTo>
                    <a:pt x="676244" y="968170"/>
                  </a:lnTo>
                  <a:lnTo>
                    <a:pt x="675346" y="967040"/>
                  </a:lnTo>
                  <a:lnTo>
                    <a:pt x="674672" y="965685"/>
                  </a:lnTo>
                  <a:lnTo>
                    <a:pt x="673550" y="962523"/>
                  </a:lnTo>
                  <a:lnTo>
                    <a:pt x="673101" y="959135"/>
                  </a:lnTo>
                  <a:lnTo>
                    <a:pt x="673101" y="955521"/>
                  </a:lnTo>
                  <a:lnTo>
                    <a:pt x="673325" y="951907"/>
                  </a:lnTo>
                  <a:lnTo>
                    <a:pt x="674448" y="948068"/>
                  </a:lnTo>
                  <a:lnTo>
                    <a:pt x="675346" y="944002"/>
                  </a:lnTo>
                  <a:lnTo>
                    <a:pt x="676917" y="940162"/>
                  </a:lnTo>
                  <a:lnTo>
                    <a:pt x="678938" y="936548"/>
                  </a:lnTo>
                  <a:lnTo>
                    <a:pt x="681407" y="932935"/>
                  </a:lnTo>
                  <a:lnTo>
                    <a:pt x="683877" y="929547"/>
                  </a:lnTo>
                  <a:lnTo>
                    <a:pt x="686795" y="926610"/>
                  </a:lnTo>
                  <a:lnTo>
                    <a:pt x="689489" y="923900"/>
                  </a:lnTo>
                  <a:lnTo>
                    <a:pt x="692856" y="921415"/>
                  </a:lnTo>
                  <a:lnTo>
                    <a:pt x="696673" y="919609"/>
                  </a:lnTo>
                  <a:lnTo>
                    <a:pt x="700265" y="918253"/>
                  </a:lnTo>
                  <a:lnTo>
                    <a:pt x="702061" y="918027"/>
                  </a:lnTo>
                  <a:lnTo>
                    <a:pt x="703857" y="917576"/>
                  </a:lnTo>
                  <a:close/>
                  <a:moveTo>
                    <a:pt x="2994385" y="915988"/>
                  </a:moveTo>
                  <a:lnTo>
                    <a:pt x="2997364" y="916439"/>
                  </a:lnTo>
                  <a:lnTo>
                    <a:pt x="2999884" y="917343"/>
                  </a:lnTo>
                  <a:lnTo>
                    <a:pt x="3002634" y="918472"/>
                  </a:lnTo>
                  <a:lnTo>
                    <a:pt x="3005154" y="919827"/>
                  </a:lnTo>
                  <a:lnTo>
                    <a:pt x="3007445" y="921409"/>
                  </a:lnTo>
                  <a:lnTo>
                    <a:pt x="3009966" y="923441"/>
                  </a:lnTo>
                  <a:lnTo>
                    <a:pt x="3012028" y="925474"/>
                  </a:lnTo>
                  <a:lnTo>
                    <a:pt x="3013861" y="927733"/>
                  </a:lnTo>
                  <a:lnTo>
                    <a:pt x="3015923" y="929991"/>
                  </a:lnTo>
                  <a:lnTo>
                    <a:pt x="3017527" y="932250"/>
                  </a:lnTo>
                  <a:lnTo>
                    <a:pt x="3019131" y="934960"/>
                  </a:lnTo>
                  <a:lnTo>
                    <a:pt x="3020505" y="937445"/>
                  </a:lnTo>
                  <a:lnTo>
                    <a:pt x="3022797" y="942414"/>
                  </a:lnTo>
                  <a:lnTo>
                    <a:pt x="3024401" y="947157"/>
                  </a:lnTo>
                  <a:lnTo>
                    <a:pt x="3025317" y="950771"/>
                  </a:lnTo>
                  <a:lnTo>
                    <a:pt x="3025775" y="954159"/>
                  </a:lnTo>
                  <a:lnTo>
                    <a:pt x="3025775" y="957321"/>
                  </a:lnTo>
                  <a:lnTo>
                    <a:pt x="3025546" y="960257"/>
                  </a:lnTo>
                  <a:lnTo>
                    <a:pt x="3024630" y="962742"/>
                  </a:lnTo>
                  <a:lnTo>
                    <a:pt x="3023942" y="965001"/>
                  </a:lnTo>
                  <a:lnTo>
                    <a:pt x="3022568" y="967033"/>
                  </a:lnTo>
                  <a:lnTo>
                    <a:pt x="3021193" y="968840"/>
                  </a:lnTo>
                  <a:lnTo>
                    <a:pt x="3019360" y="969970"/>
                  </a:lnTo>
                  <a:lnTo>
                    <a:pt x="3017527" y="970873"/>
                  </a:lnTo>
                  <a:lnTo>
                    <a:pt x="3015236" y="971325"/>
                  </a:lnTo>
                  <a:lnTo>
                    <a:pt x="3012715" y="971551"/>
                  </a:lnTo>
                  <a:lnTo>
                    <a:pt x="3010424" y="971325"/>
                  </a:lnTo>
                  <a:lnTo>
                    <a:pt x="3007904" y="970647"/>
                  </a:lnTo>
                  <a:lnTo>
                    <a:pt x="3004925" y="969518"/>
                  </a:lnTo>
                  <a:lnTo>
                    <a:pt x="3001946" y="967711"/>
                  </a:lnTo>
                  <a:lnTo>
                    <a:pt x="2998280" y="965001"/>
                  </a:lnTo>
                  <a:lnTo>
                    <a:pt x="2994844" y="962064"/>
                  </a:lnTo>
                  <a:lnTo>
                    <a:pt x="2991865" y="958676"/>
                  </a:lnTo>
                  <a:lnTo>
                    <a:pt x="2989345" y="955063"/>
                  </a:lnTo>
                  <a:lnTo>
                    <a:pt x="2987053" y="950997"/>
                  </a:lnTo>
                  <a:lnTo>
                    <a:pt x="2984762" y="947157"/>
                  </a:lnTo>
                  <a:lnTo>
                    <a:pt x="2983616" y="943092"/>
                  </a:lnTo>
                  <a:lnTo>
                    <a:pt x="2982242" y="939026"/>
                  </a:lnTo>
                  <a:lnTo>
                    <a:pt x="2981783" y="934960"/>
                  </a:lnTo>
                  <a:lnTo>
                    <a:pt x="2981325" y="931347"/>
                  </a:lnTo>
                  <a:lnTo>
                    <a:pt x="2981783" y="927733"/>
                  </a:lnTo>
                  <a:lnTo>
                    <a:pt x="2982471" y="924571"/>
                  </a:lnTo>
                  <a:lnTo>
                    <a:pt x="2982929" y="922990"/>
                  </a:lnTo>
                  <a:lnTo>
                    <a:pt x="2983616" y="921634"/>
                  </a:lnTo>
                  <a:lnTo>
                    <a:pt x="2984304" y="920279"/>
                  </a:lnTo>
                  <a:lnTo>
                    <a:pt x="2985449" y="919376"/>
                  </a:lnTo>
                  <a:lnTo>
                    <a:pt x="2986366" y="918246"/>
                  </a:lnTo>
                  <a:lnTo>
                    <a:pt x="2987512" y="917569"/>
                  </a:lnTo>
                  <a:lnTo>
                    <a:pt x="2988886" y="916891"/>
                  </a:lnTo>
                  <a:lnTo>
                    <a:pt x="2990490" y="916439"/>
                  </a:lnTo>
                  <a:lnTo>
                    <a:pt x="2992323" y="916214"/>
                  </a:lnTo>
                  <a:lnTo>
                    <a:pt x="2994385" y="915988"/>
                  </a:lnTo>
                  <a:close/>
                  <a:moveTo>
                    <a:pt x="842509" y="912813"/>
                  </a:moveTo>
                  <a:lnTo>
                    <a:pt x="845458" y="913266"/>
                  </a:lnTo>
                  <a:lnTo>
                    <a:pt x="847952" y="913720"/>
                  </a:lnTo>
                  <a:lnTo>
                    <a:pt x="850447" y="914854"/>
                  </a:lnTo>
                  <a:lnTo>
                    <a:pt x="852488" y="915988"/>
                  </a:lnTo>
                  <a:lnTo>
                    <a:pt x="854075" y="917575"/>
                  </a:lnTo>
                  <a:lnTo>
                    <a:pt x="855663" y="919390"/>
                  </a:lnTo>
                  <a:lnTo>
                    <a:pt x="856570" y="921204"/>
                  </a:lnTo>
                  <a:lnTo>
                    <a:pt x="857477" y="923472"/>
                  </a:lnTo>
                  <a:lnTo>
                    <a:pt x="858158" y="925740"/>
                  </a:lnTo>
                  <a:lnTo>
                    <a:pt x="858611" y="928008"/>
                  </a:lnTo>
                  <a:lnTo>
                    <a:pt x="858838" y="930502"/>
                  </a:lnTo>
                  <a:lnTo>
                    <a:pt x="858838" y="932997"/>
                  </a:lnTo>
                  <a:lnTo>
                    <a:pt x="858611" y="935718"/>
                  </a:lnTo>
                  <a:lnTo>
                    <a:pt x="857931" y="937986"/>
                  </a:lnTo>
                  <a:lnTo>
                    <a:pt x="857477" y="940254"/>
                  </a:lnTo>
                  <a:lnTo>
                    <a:pt x="856570" y="942749"/>
                  </a:lnTo>
                  <a:lnTo>
                    <a:pt x="855209" y="946831"/>
                  </a:lnTo>
                  <a:lnTo>
                    <a:pt x="852941" y="950686"/>
                  </a:lnTo>
                  <a:lnTo>
                    <a:pt x="850674" y="954542"/>
                  </a:lnTo>
                  <a:lnTo>
                    <a:pt x="847725" y="957490"/>
                  </a:lnTo>
                  <a:lnTo>
                    <a:pt x="845004" y="960438"/>
                  </a:lnTo>
                  <a:lnTo>
                    <a:pt x="842056" y="962706"/>
                  </a:lnTo>
                  <a:lnTo>
                    <a:pt x="838881" y="964974"/>
                  </a:lnTo>
                  <a:lnTo>
                    <a:pt x="835479" y="966561"/>
                  </a:lnTo>
                  <a:lnTo>
                    <a:pt x="832304" y="967469"/>
                  </a:lnTo>
                  <a:lnTo>
                    <a:pt x="828902" y="968376"/>
                  </a:lnTo>
                  <a:lnTo>
                    <a:pt x="826181" y="968376"/>
                  </a:lnTo>
                  <a:lnTo>
                    <a:pt x="823006" y="967922"/>
                  </a:lnTo>
                  <a:lnTo>
                    <a:pt x="820284" y="967015"/>
                  </a:lnTo>
                  <a:lnTo>
                    <a:pt x="819150" y="966561"/>
                  </a:lnTo>
                  <a:lnTo>
                    <a:pt x="817790" y="965654"/>
                  </a:lnTo>
                  <a:lnTo>
                    <a:pt x="816656" y="964520"/>
                  </a:lnTo>
                  <a:lnTo>
                    <a:pt x="815522" y="963613"/>
                  </a:lnTo>
                  <a:lnTo>
                    <a:pt x="814615" y="962252"/>
                  </a:lnTo>
                  <a:lnTo>
                    <a:pt x="813481" y="960665"/>
                  </a:lnTo>
                  <a:lnTo>
                    <a:pt x="812800" y="959077"/>
                  </a:lnTo>
                  <a:lnTo>
                    <a:pt x="812347" y="957490"/>
                  </a:lnTo>
                  <a:lnTo>
                    <a:pt x="811440" y="954088"/>
                  </a:lnTo>
                  <a:lnTo>
                    <a:pt x="811213" y="950686"/>
                  </a:lnTo>
                  <a:lnTo>
                    <a:pt x="811440" y="946831"/>
                  </a:lnTo>
                  <a:lnTo>
                    <a:pt x="812120" y="942976"/>
                  </a:lnTo>
                  <a:lnTo>
                    <a:pt x="813027" y="939347"/>
                  </a:lnTo>
                  <a:lnTo>
                    <a:pt x="814615" y="935265"/>
                  </a:lnTo>
                  <a:lnTo>
                    <a:pt x="816429" y="931636"/>
                  </a:lnTo>
                  <a:lnTo>
                    <a:pt x="818924" y="928008"/>
                  </a:lnTo>
                  <a:lnTo>
                    <a:pt x="821418" y="924606"/>
                  </a:lnTo>
                  <a:lnTo>
                    <a:pt x="824366" y="921431"/>
                  </a:lnTo>
                  <a:lnTo>
                    <a:pt x="827541" y="918936"/>
                  </a:lnTo>
                  <a:lnTo>
                    <a:pt x="830716" y="916668"/>
                  </a:lnTo>
                  <a:lnTo>
                    <a:pt x="834799" y="914854"/>
                  </a:lnTo>
                  <a:lnTo>
                    <a:pt x="838427" y="913493"/>
                  </a:lnTo>
                  <a:lnTo>
                    <a:pt x="840468" y="913266"/>
                  </a:lnTo>
                  <a:lnTo>
                    <a:pt x="842509" y="912813"/>
                  </a:lnTo>
                  <a:close/>
                  <a:moveTo>
                    <a:pt x="992896" y="909638"/>
                  </a:moveTo>
                  <a:lnTo>
                    <a:pt x="996251" y="909865"/>
                  </a:lnTo>
                  <a:lnTo>
                    <a:pt x="999159" y="910549"/>
                  </a:lnTo>
                  <a:lnTo>
                    <a:pt x="1001396" y="911459"/>
                  </a:lnTo>
                  <a:lnTo>
                    <a:pt x="1003857" y="912826"/>
                  </a:lnTo>
                  <a:lnTo>
                    <a:pt x="1005646" y="914420"/>
                  </a:lnTo>
                  <a:lnTo>
                    <a:pt x="1007212" y="916242"/>
                  </a:lnTo>
                  <a:lnTo>
                    <a:pt x="1008331" y="918063"/>
                  </a:lnTo>
                  <a:lnTo>
                    <a:pt x="1009449" y="920340"/>
                  </a:lnTo>
                  <a:lnTo>
                    <a:pt x="1010120" y="922618"/>
                  </a:lnTo>
                  <a:lnTo>
                    <a:pt x="1011015" y="925123"/>
                  </a:lnTo>
                  <a:lnTo>
                    <a:pt x="1011239" y="927400"/>
                  </a:lnTo>
                  <a:lnTo>
                    <a:pt x="1011239" y="929905"/>
                  </a:lnTo>
                  <a:lnTo>
                    <a:pt x="1011239" y="932409"/>
                  </a:lnTo>
                  <a:lnTo>
                    <a:pt x="1011015" y="934914"/>
                  </a:lnTo>
                  <a:lnTo>
                    <a:pt x="1010568" y="937419"/>
                  </a:lnTo>
                  <a:lnTo>
                    <a:pt x="1009897" y="939924"/>
                  </a:lnTo>
                  <a:lnTo>
                    <a:pt x="1008107" y="944023"/>
                  </a:lnTo>
                  <a:lnTo>
                    <a:pt x="1006094" y="948122"/>
                  </a:lnTo>
                  <a:lnTo>
                    <a:pt x="1003857" y="951993"/>
                  </a:lnTo>
                  <a:lnTo>
                    <a:pt x="1000949" y="955409"/>
                  </a:lnTo>
                  <a:lnTo>
                    <a:pt x="997817" y="958142"/>
                  </a:lnTo>
                  <a:lnTo>
                    <a:pt x="994462" y="960646"/>
                  </a:lnTo>
                  <a:lnTo>
                    <a:pt x="991106" y="962696"/>
                  </a:lnTo>
                  <a:lnTo>
                    <a:pt x="987751" y="964062"/>
                  </a:lnTo>
                  <a:lnTo>
                    <a:pt x="984172" y="964973"/>
                  </a:lnTo>
                  <a:lnTo>
                    <a:pt x="980816" y="965201"/>
                  </a:lnTo>
                  <a:lnTo>
                    <a:pt x="977461" y="965201"/>
                  </a:lnTo>
                  <a:lnTo>
                    <a:pt x="974105" y="964518"/>
                  </a:lnTo>
                  <a:lnTo>
                    <a:pt x="972540" y="964062"/>
                  </a:lnTo>
                  <a:lnTo>
                    <a:pt x="971421" y="963151"/>
                  </a:lnTo>
                  <a:lnTo>
                    <a:pt x="969855" y="962468"/>
                  </a:lnTo>
                  <a:lnTo>
                    <a:pt x="968513" y="961330"/>
                  </a:lnTo>
                  <a:lnTo>
                    <a:pt x="967171" y="960191"/>
                  </a:lnTo>
                  <a:lnTo>
                    <a:pt x="966276" y="959052"/>
                  </a:lnTo>
                  <a:lnTo>
                    <a:pt x="965158" y="957458"/>
                  </a:lnTo>
                  <a:lnTo>
                    <a:pt x="964263" y="955637"/>
                  </a:lnTo>
                  <a:lnTo>
                    <a:pt x="963144" y="952449"/>
                  </a:lnTo>
                  <a:lnTo>
                    <a:pt x="962250" y="949033"/>
                  </a:lnTo>
                  <a:lnTo>
                    <a:pt x="962026" y="945617"/>
                  </a:lnTo>
                  <a:lnTo>
                    <a:pt x="962250" y="941974"/>
                  </a:lnTo>
                  <a:lnTo>
                    <a:pt x="963144" y="938330"/>
                  </a:lnTo>
                  <a:lnTo>
                    <a:pt x="964039" y="934231"/>
                  </a:lnTo>
                  <a:lnTo>
                    <a:pt x="965381" y="930588"/>
                  </a:lnTo>
                  <a:lnTo>
                    <a:pt x="967395" y="927172"/>
                  </a:lnTo>
                  <a:lnTo>
                    <a:pt x="969632" y="923756"/>
                  </a:lnTo>
                  <a:lnTo>
                    <a:pt x="972092" y="920796"/>
                  </a:lnTo>
                  <a:lnTo>
                    <a:pt x="975000" y="917836"/>
                  </a:lnTo>
                  <a:lnTo>
                    <a:pt x="978132" y="915103"/>
                  </a:lnTo>
                  <a:lnTo>
                    <a:pt x="981264" y="913054"/>
                  </a:lnTo>
                  <a:lnTo>
                    <a:pt x="985067" y="911459"/>
                  </a:lnTo>
                  <a:lnTo>
                    <a:pt x="988869" y="910093"/>
                  </a:lnTo>
                  <a:lnTo>
                    <a:pt x="992896" y="909638"/>
                  </a:lnTo>
                  <a:close/>
                  <a:moveTo>
                    <a:pt x="2707271" y="908050"/>
                  </a:moveTo>
                  <a:lnTo>
                    <a:pt x="2709821" y="908050"/>
                  </a:lnTo>
                  <a:lnTo>
                    <a:pt x="2713530" y="908277"/>
                  </a:lnTo>
                  <a:lnTo>
                    <a:pt x="2716775" y="909188"/>
                  </a:lnTo>
                  <a:lnTo>
                    <a:pt x="2720020" y="910555"/>
                  </a:lnTo>
                  <a:lnTo>
                    <a:pt x="2722802" y="911693"/>
                  </a:lnTo>
                  <a:lnTo>
                    <a:pt x="2725584" y="913287"/>
                  </a:lnTo>
                  <a:lnTo>
                    <a:pt x="2728133" y="915564"/>
                  </a:lnTo>
                  <a:lnTo>
                    <a:pt x="2730683" y="917386"/>
                  </a:lnTo>
                  <a:lnTo>
                    <a:pt x="2732770" y="919663"/>
                  </a:lnTo>
                  <a:lnTo>
                    <a:pt x="2734624" y="921941"/>
                  </a:lnTo>
                  <a:lnTo>
                    <a:pt x="2736478" y="924445"/>
                  </a:lnTo>
                  <a:lnTo>
                    <a:pt x="2738101" y="926950"/>
                  </a:lnTo>
                  <a:lnTo>
                    <a:pt x="2739492" y="929455"/>
                  </a:lnTo>
                  <a:lnTo>
                    <a:pt x="2740419" y="931960"/>
                  </a:lnTo>
                  <a:lnTo>
                    <a:pt x="2741578" y="934237"/>
                  </a:lnTo>
                  <a:lnTo>
                    <a:pt x="2742042" y="936970"/>
                  </a:lnTo>
                  <a:lnTo>
                    <a:pt x="2742505" y="939247"/>
                  </a:lnTo>
                  <a:lnTo>
                    <a:pt x="2743201" y="942890"/>
                  </a:lnTo>
                  <a:lnTo>
                    <a:pt x="2742969" y="946762"/>
                  </a:lnTo>
                  <a:lnTo>
                    <a:pt x="2742274" y="949722"/>
                  </a:lnTo>
                  <a:lnTo>
                    <a:pt x="2741578" y="952682"/>
                  </a:lnTo>
                  <a:lnTo>
                    <a:pt x="2740187" y="955643"/>
                  </a:lnTo>
                  <a:lnTo>
                    <a:pt x="2738333" y="957920"/>
                  </a:lnTo>
                  <a:lnTo>
                    <a:pt x="2736478" y="959742"/>
                  </a:lnTo>
                  <a:lnTo>
                    <a:pt x="2734160" y="961336"/>
                  </a:lnTo>
                  <a:lnTo>
                    <a:pt x="2731379" y="962702"/>
                  </a:lnTo>
                  <a:lnTo>
                    <a:pt x="2728365" y="963385"/>
                  </a:lnTo>
                  <a:lnTo>
                    <a:pt x="2725584" y="963613"/>
                  </a:lnTo>
                  <a:lnTo>
                    <a:pt x="2722338" y="963613"/>
                  </a:lnTo>
                  <a:lnTo>
                    <a:pt x="2719093" y="963157"/>
                  </a:lnTo>
                  <a:lnTo>
                    <a:pt x="2715616" y="962246"/>
                  </a:lnTo>
                  <a:lnTo>
                    <a:pt x="2712139" y="960880"/>
                  </a:lnTo>
                  <a:lnTo>
                    <a:pt x="2708662" y="958831"/>
                  </a:lnTo>
                  <a:lnTo>
                    <a:pt x="2704721" y="955870"/>
                  </a:lnTo>
                  <a:lnTo>
                    <a:pt x="2701244" y="952682"/>
                  </a:lnTo>
                  <a:lnTo>
                    <a:pt x="2698231" y="949267"/>
                  </a:lnTo>
                  <a:lnTo>
                    <a:pt x="2695912" y="945623"/>
                  </a:lnTo>
                  <a:lnTo>
                    <a:pt x="2693826" y="941752"/>
                  </a:lnTo>
                  <a:lnTo>
                    <a:pt x="2692435" y="937653"/>
                  </a:lnTo>
                  <a:lnTo>
                    <a:pt x="2691276" y="933782"/>
                  </a:lnTo>
                  <a:lnTo>
                    <a:pt x="2690813" y="929911"/>
                  </a:lnTo>
                  <a:lnTo>
                    <a:pt x="2690813" y="926267"/>
                  </a:lnTo>
                  <a:lnTo>
                    <a:pt x="2691276" y="922624"/>
                  </a:lnTo>
                  <a:lnTo>
                    <a:pt x="2692204" y="919208"/>
                  </a:lnTo>
                  <a:lnTo>
                    <a:pt x="2693826" y="916248"/>
                  </a:lnTo>
                  <a:lnTo>
                    <a:pt x="2694522" y="914881"/>
                  </a:lnTo>
                  <a:lnTo>
                    <a:pt x="2695681" y="913515"/>
                  </a:lnTo>
                  <a:lnTo>
                    <a:pt x="2696840" y="912376"/>
                  </a:lnTo>
                  <a:lnTo>
                    <a:pt x="2698231" y="911238"/>
                  </a:lnTo>
                  <a:lnTo>
                    <a:pt x="2699621" y="910555"/>
                  </a:lnTo>
                  <a:lnTo>
                    <a:pt x="2701244" y="909644"/>
                  </a:lnTo>
                  <a:lnTo>
                    <a:pt x="2703098" y="908961"/>
                  </a:lnTo>
                  <a:lnTo>
                    <a:pt x="2704953" y="908277"/>
                  </a:lnTo>
                  <a:lnTo>
                    <a:pt x="2707271" y="908050"/>
                  </a:lnTo>
                  <a:close/>
                  <a:moveTo>
                    <a:pt x="1151300" y="906463"/>
                  </a:moveTo>
                  <a:lnTo>
                    <a:pt x="1154643" y="906689"/>
                  </a:lnTo>
                  <a:lnTo>
                    <a:pt x="1157762" y="907592"/>
                  </a:lnTo>
                  <a:lnTo>
                    <a:pt x="1160436" y="908496"/>
                  </a:lnTo>
                  <a:lnTo>
                    <a:pt x="1162664" y="909851"/>
                  </a:lnTo>
                  <a:lnTo>
                    <a:pt x="1164669" y="911432"/>
                  </a:lnTo>
                  <a:lnTo>
                    <a:pt x="1166451" y="913239"/>
                  </a:lnTo>
                  <a:lnTo>
                    <a:pt x="1168011" y="915046"/>
                  </a:lnTo>
                  <a:lnTo>
                    <a:pt x="1169348" y="917078"/>
                  </a:lnTo>
                  <a:lnTo>
                    <a:pt x="1170239" y="919563"/>
                  </a:lnTo>
                  <a:lnTo>
                    <a:pt x="1170907" y="921822"/>
                  </a:lnTo>
                  <a:lnTo>
                    <a:pt x="1171353" y="924532"/>
                  </a:lnTo>
                  <a:lnTo>
                    <a:pt x="1171576" y="926791"/>
                  </a:lnTo>
                  <a:lnTo>
                    <a:pt x="1171576" y="929501"/>
                  </a:lnTo>
                  <a:lnTo>
                    <a:pt x="1171576" y="931760"/>
                  </a:lnTo>
                  <a:lnTo>
                    <a:pt x="1171353" y="934018"/>
                  </a:lnTo>
                  <a:lnTo>
                    <a:pt x="1170907" y="936503"/>
                  </a:lnTo>
                  <a:lnTo>
                    <a:pt x="1169348" y="940794"/>
                  </a:lnTo>
                  <a:lnTo>
                    <a:pt x="1167343" y="945086"/>
                  </a:lnTo>
                  <a:lnTo>
                    <a:pt x="1164892" y="948700"/>
                  </a:lnTo>
                  <a:lnTo>
                    <a:pt x="1162218" y="951862"/>
                  </a:lnTo>
                  <a:lnTo>
                    <a:pt x="1159099" y="954572"/>
                  </a:lnTo>
                  <a:lnTo>
                    <a:pt x="1155757" y="957283"/>
                  </a:lnTo>
                  <a:lnTo>
                    <a:pt x="1152414" y="959089"/>
                  </a:lnTo>
                  <a:lnTo>
                    <a:pt x="1148850" y="960671"/>
                  </a:lnTo>
                  <a:lnTo>
                    <a:pt x="1145285" y="961348"/>
                  </a:lnTo>
                  <a:lnTo>
                    <a:pt x="1141720" y="962026"/>
                  </a:lnTo>
                  <a:lnTo>
                    <a:pt x="1138155" y="961574"/>
                  </a:lnTo>
                  <a:lnTo>
                    <a:pt x="1134813" y="961122"/>
                  </a:lnTo>
                  <a:lnTo>
                    <a:pt x="1133030" y="960671"/>
                  </a:lnTo>
                  <a:lnTo>
                    <a:pt x="1131471" y="959767"/>
                  </a:lnTo>
                  <a:lnTo>
                    <a:pt x="1129911" y="958864"/>
                  </a:lnTo>
                  <a:lnTo>
                    <a:pt x="1128574" y="957734"/>
                  </a:lnTo>
                  <a:lnTo>
                    <a:pt x="1127237" y="956605"/>
                  </a:lnTo>
                  <a:lnTo>
                    <a:pt x="1125900" y="955476"/>
                  </a:lnTo>
                  <a:lnTo>
                    <a:pt x="1124786" y="953895"/>
                  </a:lnTo>
                  <a:lnTo>
                    <a:pt x="1123672" y="952314"/>
                  </a:lnTo>
                  <a:lnTo>
                    <a:pt x="1122336" y="948926"/>
                  </a:lnTo>
                  <a:lnTo>
                    <a:pt x="1121444" y="945538"/>
                  </a:lnTo>
                  <a:lnTo>
                    <a:pt x="1120776" y="942150"/>
                  </a:lnTo>
                  <a:lnTo>
                    <a:pt x="1120776" y="938536"/>
                  </a:lnTo>
                  <a:lnTo>
                    <a:pt x="1121444" y="934922"/>
                  </a:lnTo>
                  <a:lnTo>
                    <a:pt x="1122336" y="931308"/>
                  </a:lnTo>
                  <a:lnTo>
                    <a:pt x="1123672" y="927468"/>
                  </a:lnTo>
                  <a:lnTo>
                    <a:pt x="1125455" y="923854"/>
                  </a:lnTo>
                  <a:lnTo>
                    <a:pt x="1127460" y="920466"/>
                  </a:lnTo>
                  <a:lnTo>
                    <a:pt x="1130134" y="917530"/>
                  </a:lnTo>
                  <a:lnTo>
                    <a:pt x="1133030" y="914594"/>
                  </a:lnTo>
                  <a:lnTo>
                    <a:pt x="1135927" y="912335"/>
                  </a:lnTo>
                  <a:lnTo>
                    <a:pt x="1139269" y="910077"/>
                  </a:lnTo>
                  <a:lnTo>
                    <a:pt x="1143279" y="908270"/>
                  </a:lnTo>
                  <a:lnTo>
                    <a:pt x="1147290" y="907366"/>
                  </a:lnTo>
                  <a:lnTo>
                    <a:pt x="1151300" y="906463"/>
                  </a:lnTo>
                  <a:close/>
                  <a:moveTo>
                    <a:pt x="2543491" y="904875"/>
                  </a:moveTo>
                  <a:lnTo>
                    <a:pt x="2546258" y="904875"/>
                  </a:lnTo>
                  <a:lnTo>
                    <a:pt x="2549947" y="905328"/>
                  </a:lnTo>
                  <a:lnTo>
                    <a:pt x="2553635" y="906009"/>
                  </a:lnTo>
                  <a:lnTo>
                    <a:pt x="2556863" y="907369"/>
                  </a:lnTo>
                  <a:lnTo>
                    <a:pt x="2560091" y="908730"/>
                  </a:lnTo>
                  <a:lnTo>
                    <a:pt x="2562857" y="910091"/>
                  </a:lnTo>
                  <a:lnTo>
                    <a:pt x="2565624" y="912132"/>
                  </a:lnTo>
                  <a:lnTo>
                    <a:pt x="2567930" y="914173"/>
                  </a:lnTo>
                  <a:lnTo>
                    <a:pt x="2570005" y="916441"/>
                  </a:lnTo>
                  <a:lnTo>
                    <a:pt x="2572310" y="918709"/>
                  </a:lnTo>
                  <a:lnTo>
                    <a:pt x="2573693" y="921203"/>
                  </a:lnTo>
                  <a:lnTo>
                    <a:pt x="2575307" y="923471"/>
                  </a:lnTo>
                  <a:lnTo>
                    <a:pt x="2576691" y="926193"/>
                  </a:lnTo>
                  <a:lnTo>
                    <a:pt x="2577843" y="928687"/>
                  </a:lnTo>
                  <a:lnTo>
                    <a:pt x="2578535" y="931182"/>
                  </a:lnTo>
                  <a:lnTo>
                    <a:pt x="2579227" y="933450"/>
                  </a:lnTo>
                  <a:lnTo>
                    <a:pt x="2579688" y="935718"/>
                  </a:lnTo>
                  <a:lnTo>
                    <a:pt x="2579688" y="939800"/>
                  </a:lnTo>
                  <a:lnTo>
                    <a:pt x="2579457" y="943655"/>
                  </a:lnTo>
                  <a:lnTo>
                    <a:pt x="2578535" y="946830"/>
                  </a:lnTo>
                  <a:lnTo>
                    <a:pt x="2576921" y="950006"/>
                  </a:lnTo>
                  <a:lnTo>
                    <a:pt x="2575077" y="952500"/>
                  </a:lnTo>
                  <a:lnTo>
                    <a:pt x="2573002" y="954768"/>
                  </a:lnTo>
                  <a:lnTo>
                    <a:pt x="2570466" y="957036"/>
                  </a:lnTo>
                  <a:lnTo>
                    <a:pt x="2567699" y="958623"/>
                  </a:lnTo>
                  <a:lnTo>
                    <a:pt x="2564471" y="959531"/>
                  </a:lnTo>
                  <a:lnTo>
                    <a:pt x="2561013" y="960438"/>
                  </a:lnTo>
                  <a:lnTo>
                    <a:pt x="2557555" y="960438"/>
                  </a:lnTo>
                  <a:lnTo>
                    <a:pt x="2553866" y="959984"/>
                  </a:lnTo>
                  <a:lnTo>
                    <a:pt x="2550177" y="959304"/>
                  </a:lnTo>
                  <a:lnTo>
                    <a:pt x="2546488" y="957943"/>
                  </a:lnTo>
                  <a:lnTo>
                    <a:pt x="2542799" y="956129"/>
                  </a:lnTo>
                  <a:lnTo>
                    <a:pt x="2539111" y="953861"/>
                  </a:lnTo>
                  <a:lnTo>
                    <a:pt x="2535422" y="950686"/>
                  </a:lnTo>
                  <a:lnTo>
                    <a:pt x="2531964" y="947284"/>
                  </a:lnTo>
                  <a:lnTo>
                    <a:pt x="2529197" y="943655"/>
                  </a:lnTo>
                  <a:lnTo>
                    <a:pt x="2527122" y="939800"/>
                  </a:lnTo>
                  <a:lnTo>
                    <a:pt x="2525508" y="935718"/>
                  </a:lnTo>
                  <a:lnTo>
                    <a:pt x="2524586" y="931862"/>
                  </a:lnTo>
                  <a:lnTo>
                    <a:pt x="2524125" y="928007"/>
                  </a:lnTo>
                  <a:lnTo>
                    <a:pt x="2524125" y="924152"/>
                  </a:lnTo>
                  <a:lnTo>
                    <a:pt x="2524586" y="920750"/>
                  </a:lnTo>
                  <a:lnTo>
                    <a:pt x="2525969" y="917348"/>
                  </a:lnTo>
                  <a:lnTo>
                    <a:pt x="2527583" y="914173"/>
                  </a:lnTo>
                  <a:lnTo>
                    <a:pt x="2528736" y="912586"/>
                  </a:lnTo>
                  <a:lnTo>
                    <a:pt x="2529658" y="911225"/>
                  </a:lnTo>
                  <a:lnTo>
                    <a:pt x="2531041" y="909864"/>
                  </a:lnTo>
                  <a:lnTo>
                    <a:pt x="2532425" y="908957"/>
                  </a:lnTo>
                  <a:lnTo>
                    <a:pt x="2534038" y="907823"/>
                  </a:lnTo>
                  <a:lnTo>
                    <a:pt x="2535652" y="907143"/>
                  </a:lnTo>
                  <a:lnTo>
                    <a:pt x="2537497" y="906235"/>
                  </a:lnTo>
                  <a:lnTo>
                    <a:pt x="2539341" y="905782"/>
                  </a:lnTo>
                  <a:lnTo>
                    <a:pt x="2541416" y="905328"/>
                  </a:lnTo>
                  <a:lnTo>
                    <a:pt x="2543491" y="904875"/>
                  </a:lnTo>
                  <a:close/>
                  <a:moveTo>
                    <a:pt x="2367585" y="903288"/>
                  </a:moveTo>
                  <a:lnTo>
                    <a:pt x="2370328" y="903288"/>
                  </a:lnTo>
                  <a:lnTo>
                    <a:pt x="2374214" y="903509"/>
                  </a:lnTo>
                  <a:lnTo>
                    <a:pt x="2377872" y="904394"/>
                  </a:lnTo>
                  <a:lnTo>
                    <a:pt x="2381301" y="905279"/>
                  </a:lnTo>
                  <a:lnTo>
                    <a:pt x="2384501" y="906827"/>
                  </a:lnTo>
                  <a:lnTo>
                    <a:pt x="2387244" y="908376"/>
                  </a:lnTo>
                  <a:lnTo>
                    <a:pt x="2389987" y="910145"/>
                  </a:lnTo>
                  <a:lnTo>
                    <a:pt x="2392273" y="912136"/>
                  </a:lnTo>
                  <a:lnTo>
                    <a:pt x="2394788" y="914348"/>
                  </a:lnTo>
                  <a:lnTo>
                    <a:pt x="2396617" y="916560"/>
                  </a:lnTo>
                  <a:lnTo>
                    <a:pt x="2398217" y="918772"/>
                  </a:lnTo>
                  <a:lnTo>
                    <a:pt x="2399817" y="921427"/>
                  </a:lnTo>
                  <a:lnTo>
                    <a:pt x="2400732" y="923639"/>
                  </a:lnTo>
                  <a:lnTo>
                    <a:pt x="2401875" y="926293"/>
                  </a:lnTo>
                  <a:lnTo>
                    <a:pt x="2402560" y="928506"/>
                  </a:lnTo>
                  <a:lnTo>
                    <a:pt x="2403246" y="931160"/>
                  </a:lnTo>
                  <a:lnTo>
                    <a:pt x="2403475" y="933151"/>
                  </a:lnTo>
                  <a:lnTo>
                    <a:pt x="2403475" y="935363"/>
                  </a:lnTo>
                  <a:lnTo>
                    <a:pt x="2403246" y="937133"/>
                  </a:lnTo>
                  <a:lnTo>
                    <a:pt x="2402789" y="939124"/>
                  </a:lnTo>
                  <a:lnTo>
                    <a:pt x="2402560" y="941114"/>
                  </a:lnTo>
                  <a:lnTo>
                    <a:pt x="2402103" y="942884"/>
                  </a:lnTo>
                  <a:lnTo>
                    <a:pt x="2401189" y="944654"/>
                  </a:lnTo>
                  <a:lnTo>
                    <a:pt x="2399360" y="947530"/>
                  </a:lnTo>
                  <a:lnTo>
                    <a:pt x="2397303" y="950184"/>
                  </a:lnTo>
                  <a:lnTo>
                    <a:pt x="2394788" y="952396"/>
                  </a:lnTo>
                  <a:lnTo>
                    <a:pt x="2391588" y="954166"/>
                  </a:lnTo>
                  <a:lnTo>
                    <a:pt x="2388387" y="955714"/>
                  </a:lnTo>
                  <a:lnTo>
                    <a:pt x="2384730" y="956820"/>
                  </a:lnTo>
                  <a:lnTo>
                    <a:pt x="2381072" y="957263"/>
                  </a:lnTo>
                  <a:lnTo>
                    <a:pt x="2377186" y="957263"/>
                  </a:lnTo>
                  <a:lnTo>
                    <a:pt x="2373071" y="956820"/>
                  </a:lnTo>
                  <a:lnTo>
                    <a:pt x="2369185" y="955714"/>
                  </a:lnTo>
                  <a:lnTo>
                    <a:pt x="2365299" y="953945"/>
                  </a:lnTo>
                  <a:lnTo>
                    <a:pt x="2361184" y="951954"/>
                  </a:lnTo>
                  <a:lnTo>
                    <a:pt x="2357526" y="949078"/>
                  </a:lnTo>
                  <a:lnTo>
                    <a:pt x="2354326" y="945760"/>
                  </a:lnTo>
                  <a:lnTo>
                    <a:pt x="2351583" y="942442"/>
                  </a:lnTo>
                  <a:lnTo>
                    <a:pt x="2349525" y="938902"/>
                  </a:lnTo>
                  <a:lnTo>
                    <a:pt x="2347925" y="935363"/>
                  </a:lnTo>
                  <a:lnTo>
                    <a:pt x="2346782" y="931603"/>
                  </a:lnTo>
                  <a:lnTo>
                    <a:pt x="2346325" y="928063"/>
                  </a:lnTo>
                  <a:lnTo>
                    <a:pt x="2346325" y="924524"/>
                  </a:lnTo>
                  <a:lnTo>
                    <a:pt x="2346553" y="920984"/>
                  </a:lnTo>
                  <a:lnTo>
                    <a:pt x="2347696" y="917666"/>
                  </a:lnTo>
                  <a:lnTo>
                    <a:pt x="2349068" y="914348"/>
                  </a:lnTo>
                  <a:lnTo>
                    <a:pt x="2351125" y="911472"/>
                  </a:lnTo>
                  <a:lnTo>
                    <a:pt x="2353411" y="908818"/>
                  </a:lnTo>
                  <a:lnTo>
                    <a:pt x="2356383" y="906827"/>
                  </a:lnTo>
                  <a:lnTo>
                    <a:pt x="2357755" y="905942"/>
                  </a:lnTo>
                  <a:lnTo>
                    <a:pt x="2359812" y="905057"/>
                  </a:lnTo>
                  <a:lnTo>
                    <a:pt x="2361641" y="904615"/>
                  </a:lnTo>
                  <a:lnTo>
                    <a:pt x="2363470" y="903730"/>
                  </a:lnTo>
                  <a:lnTo>
                    <a:pt x="2365299" y="903509"/>
                  </a:lnTo>
                  <a:lnTo>
                    <a:pt x="2367585" y="903288"/>
                  </a:lnTo>
                  <a:close/>
                  <a:moveTo>
                    <a:pt x="1318436" y="903288"/>
                  </a:moveTo>
                  <a:lnTo>
                    <a:pt x="1321852" y="903741"/>
                  </a:lnTo>
                  <a:lnTo>
                    <a:pt x="1325268" y="904195"/>
                  </a:lnTo>
                  <a:lnTo>
                    <a:pt x="1328229" y="905329"/>
                  </a:lnTo>
                  <a:lnTo>
                    <a:pt x="1330734" y="906690"/>
                  </a:lnTo>
                  <a:lnTo>
                    <a:pt x="1333239" y="908277"/>
                  </a:lnTo>
                  <a:lnTo>
                    <a:pt x="1335061" y="910091"/>
                  </a:lnTo>
                  <a:lnTo>
                    <a:pt x="1336883" y="911906"/>
                  </a:lnTo>
                  <a:lnTo>
                    <a:pt x="1338022" y="914174"/>
                  </a:lnTo>
                  <a:lnTo>
                    <a:pt x="1339160" y="916215"/>
                  </a:lnTo>
                  <a:lnTo>
                    <a:pt x="1340299" y="918936"/>
                  </a:lnTo>
                  <a:lnTo>
                    <a:pt x="1340755" y="921204"/>
                  </a:lnTo>
                  <a:lnTo>
                    <a:pt x="1341210" y="923925"/>
                  </a:lnTo>
                  <a:lnTo>
                    <a:pt x="1341438" y="926193"/>
                  </a:lnTo>
                  <a:lnTo>
                    <a:pt x="1341438" y="928915"/>
                  </a:lnTo>
                  <a:lnTo>
                    <a:pt x="1341210" y="931183"/>
                  </a:lnTo>
                  <a:lnTo>
                    <a:pt x="1340755" y="933451"/>
                  </a:lnTo>
                  <a:lnTo>
                    <a:pt x="1340299" y="935492"/>
                  </a:lnTo>
                  <a:lnTo>
                    <a:pt x="1339388" y="937986"/>
                  </a:lnTo>
                  <a:lnTo>
                    <a:pt x="1337566" y="941842"/>
                  </a:lnTo>
                  <a:lnTo>
                    <a:pt x="1335289" y="945470"/>
                  </a:lnTo>
                  <a:lnTo>
                    <a:pt x="1332328" y="948872"/>
                  </a:lnTo>
                  <a:lnTo>
                    <a:pt x="1329367" y="951820"/>
                  </a:lnTo>
                  <a:lnTo>
                    <a:pt x="1325951" y="954088"/>
                  </a:lnTo>
                  <a:lnTo>
                    <a:pt x="1322307" y="955903"/>
                  </a:lnTo>
                  <a:lnTo>
                    <a:pt x="1318663" y="957490"/>
                  </a:lnTo>
                  <a:lnTo>
                    <a:pt x="1314792" y="958397"/>
                  </a:lnTo>
                  <a:lnTo>
                    <a:pt x="1310920" y="958851"/>
                  </a:lnTo>
                  <a:lnTo>
                    <a:pt x="1307049" y="958624"/>
                  </a:lnTo>
                  <a:lnTo>
                    <a:pt x="1303405" y="958170"/>
                  </a:lnTo>
                  <a:lnTo>
                    <a:pt x="1301583" y="957263"/>
                  </a:lnTo>
                  <a:lnTo>
                    <a:pt x="1299989" y="956583"/>
                  </a:lnTo>
                  <a:lnTo>
                    <a:pt x="1298394" y="955676"/>
                  </a:lnTo>
                  <a:lnTo>
                    <a:pt x="1297028" y="954769"/>
                  </a:lnTo>
                  <a:lnTo>
                    <a:pt x="1295434" y="953635"/>
                  </a:lnTo>
                  <a:lnTo>
                    <a:pt x="1293840" y="952047"/>
                  </a:lnTo>
                  <a:lnTo>
                    <a:pt x="1292473" y="950460"/>
                  </a:lnTo>
                  <a:lnTo>
                    <a:pt x="1291334" y="948872"/>
                  </a:lnTo>
                  <a:lnTo>
                    <a:pt x="1289512" y="945697"/>
                  </a:lnTo>
                  <a:lnTo>
                    <a:pt x="1288601" y="942295"/>
                  </a:lnTo>
                  <a:lnTo>
                    <a:pt x="1287690" y="938667"/>
                  </a:lnTo>
                  <a:lnTo>
                    <a:pt x="1287463" y="935038"/>
                  </a:lnTo>
                  <a:lnTo>
                    <a:pt x="1287918" y="931409"/>
                  </a:lnTo>
                  <a:lnTo>
                    <a:pt x="1288829" y="927781"/>
                  </a:lnTo>
                  <a:lnTo>
                    <a:pt x="1289740" y="924152"/>
                  </a:lnTo>
                  <a:lnTo>
                    <a:pt x="1291790" y="920750"/>
                  </a:lnTo>
                  <a:lnTo>
                    <a:pt x="1293840" y="917349"/>
                  </a:lnTo>
                  <a:lnTo>
                    <a:pt x="1296117" y="914174"/>
                  </a:lnTo>
                  <a:lnTo>
                    <a:pt x="1299078" y="911225"/>
                  </a:lnTo>
                  <a:lnTo>
                    <a:pt x="1302266" y="908731"/>
                  </a:lnTo>
                  <a:lnTo>
                    <a:pt x="1305910" y="906690"/>
                  </a:lnTo>
                  <a:lnTo>
                    <a:pt x="1309782" y="905102"/>
                  </a:lnTo>
                  <a:lnTo>
                    <a:pt x="1313881" y="903968"/>
                  </a:lnTo>
                  <a:lnTo>
                    <a:pt x="1316158" y="903515"/>
                  </a:lnTo>
                  <a:lnTo>
                    <a:pt x="1318436" y="903288"/>
                  </a:lnTo>
                  <a:close/>
                  <a:moveTo>
                    <a:pt x="2206853" y="901700"/>
                  </a:moveTo>
                  <a:lnTo>
                    <a:pt x="2209801" y="901700"/>
                  </a:lnTo>
                  <a:lnTo>
                    <a:pt x="2213656" y="901921"/>
                  </a:lnTo>
                  <a:lnTo>
                    <a:pt x="2217285" y="902806"/>
                  </a:lnTo>
                  <a:lnTo>
                    <a:pt x="2220686" y="903691"/>
                  </a:lnTo>
                  <a:lnTo>
                    <a:pt x="2223861" y="905239"/>
                  </a:lnTo>
                  <a:lnTo>
                    <a:pt x="2226810" y="906788"/>
                  </a:lnTo>
                  <a:lnTo>
                    <a:pt x="2229304" y="908557"/>
                  </a:lnTo>
                  <a:lnTo>
                    <a:pt x="2231799" y="910548"/>
                  </a:lnTo>
                  <a:lnTo>
                    <a:pt x="2233840" y="912760"/>
                  </a:lnTo>
                  <a:lnTo>
                    <a:pt x="2235654" y="914972"/>
                  </a:lnTo>
                  <a:lnTo>
                    <a:pt x="2237242" y="917184"/>
                  </a:lnTo>
                  <a:lnTo>
                    <a:pt x="2238376" y="919839"/>
                  </a:lnTo>
                  <a:lnTo>
                    <a:pt x="2239510" y="922051"/>
                  </a:lnTo>
                  <a:lnTo>
                    <a:pt x="2240417" y="924705"/>
                  </a:lnTo>
                  <a:lnTo>
                    <a:pt x="2241097" y="926918"/>
                  </a:lnTo>
                  <a:lnTo>
                    <a:pt x="2241324" y="929351"/>
                  </a:lnTo>
                  <a:lnTo>
                    <a:pt x="2241551" y="931563"/>
                  </a:lnTo>
                  <a:lnTo>
                    <a:pt x="2241324" y="933554"/>
                  </a:lnTo>
                  <a:lnTo>
                    <a:pt x="2241324" y="935545"/>
                  </a:lnTo>
                  <a:lnTo>
                    <a:pt x="2240870" y="937757"/>
                  </a:lnTo>
                  <a:lnTo>
                    <a:pt x="2240417" y="939526"/>
                  </a:lnTo>
                  <a:lnTo>
                    <a:pt x="2239736" y="941296"/>
                  </a:lnTo>
                  <a:lnTo>
                    <a:pt x="2239056" y="942845"/>
                  </a:lnTo>
                  <a:lnTo>
                    <a:pt x="2237015" y="945720"/>
                  </a:lnTo>
                  <a:lnTo>
                    <a:pt x="2234520" y="948596"/>
                  </a:lnTo>
                  <a:lnTo>
                    <a:pt x="2232026" y="950808"/>
                  </a:lnTo>
                  <a:lnTo>
                    <a:pt x="2228851" y="952799"/>
                  </a:lnTo>
                  <a:lnTo>
                    <a:pt x="2225449" y="954126"/>
                  </a:lnTo>
                  <a:lnTo>
                    <a:pt x="2221820" y="955232"/>
                  </a:lnTo>
                  <a:lnTo>
                    <a:pt x="2217965" y="955675"/>
                  </a:lnTo>
                  <a:lnTo>
                    <a:pt x="2214110" y="955675"/>
                  </a:lnTo>
                  <a:lnTo>
                    <a:pt x="2210028" y="955232"/>
                  </a:lnTo>
                  <a:lnTo>
                    <a:pt x="2206172" y="954126"/>
                  </a:lnTo>
                  <a:lnTo>
                    <a:pt x="2202090" y="952799"/>
                  </a:lnTo>
                  <a:lnTo>
                    <a:pt x="2198461" y="950366"/>
                  </a:lnTo>
                  <a:lnTo>
                    <a:pt x="2194833" y="947490"/>
                  </a:lnTo>
                  <a:lnTo>
                    <a:pt x="2191658" y="944614"/>
                  </a:lnTo>
                  <a:lnTo>
                    <a:pt x="2189163" y="941296"/>
                  </a:lnTo>
                  <a:lnTo>
                    <a:pt x="2187122" y="937757"/>
                  </a:lnTo>
                  <a:lnTo>
                    <a:pt x="2185761" y="933775"/>
                  </a:lnTo>
                  <a:lnTo>
                    <a:pt x="2184628" y="930236"/>
                  </a:lnTo>
                  <a:lnTo>
                    <a:pt x="2184401" y="926475"/>
                  </a:lnTo>
                  <a:lnTo>
                    <a:pt x="2184401" y="922936"/>
                  </a:lnTo>
                  <a:lnTo>
                    <a:pt x="2185308" y="919396"/>
                  </a:lnTo>
                  <a:lnTo>
                    <a:pt x="2186215" y="916078"/>
                  </a:lnTo>
                  <a:lnTo>
                    <a:pt x="2188029" y="912981"/>
                  </a:lnTo>
                  <a:lnTo>
                    <a:pt x="2190070" y="910106"/>
                  </a:lnTo>
                  <a:lnTo>
                    <a:pt x="2192565" y="907672"/>
                  </a:lnTo>
                  <a:lnTo>
                    <a:pt x="2195740" y="905460"/>
                  </a:lnTo>
                  <a:lnTo>
                    <a:pt x="2199142" y="903691"/>
                  </a:lnTo>
                  <a:lnTo>
                    <a:pt x="2200956" y="903027"/>
                  </a:lnTo>
                  <a:lnTo>
                    <a:pt x="2202770" y="902585"/>
                  </a:lnTo>
                  <a:lnTo>
                    <a:pt x="2204811" y="901921"/>
                  </a:lnTo>
                  <a:lnTo>
                    <a:pt x="2206853" y="901700"/>
                  </a:lnTo>
                  <a:close/>
                  <a:moveTo>
                    <a:pt x="1488282" y="901700"/>
                  </a:moveTo>
                  <a:lnTo>
                    <a:pt x="1490578" y="901700"/>
                  </a:lnTo>
                  <a:lnTo>
                    <a:pt x="1494252" y="901927"/>
                  </a:lnTo>
                  <a:lnTo>
                    <a:pt x="1497696" y="902611"/>
                  </a:lnTo>
                  <a:lnTo>
                    <a:pt x="1500910" y="903749"/>
                  </a:lnTo>
                  <a:lnTo>
                    <a:pt x="1503436" y="905116"/>
                  </a:lnTo>
                  <a:lnTo>
                    <a:pt x="1506191" y="906710"/>
                  </a:lnTo>
                  <a:lnTo>
                    <a:pt x="1508257" y="908531"/>
                  </a:lnTo>
                  <a:lnTo>
                    <a:pt x="1510094" y="910353"/>
                  </a:lnTo>
                  <a:lnTo>
                    <a:pt x="1511701" y="912402"/>
                  </a:lnTo>
                  <a:lnTo>
                    <a:pt x="1513079" y="914680"/>
                  </a:lnTo>
                  <a:lnTo>
                    <a:pt x="1514227" y="917185"/>
                  </a:lnTo>
                  <a:lnTo>
                    <a:pt x="1514916" y="919689"/>
                  </a:lnTo>
                  <a:lnTo>
                    <a:pt x="1515375" y="921967"/>
                  </a:lnTo>
                  <a:lnTo>
                    <a:pt x="1515605" y="924699"/>
                  </a:lnTo>
                  <a:lnTo>
                    <a:pt x="1516064" y="926976"/>
                  </a:lnTo>
                  <a:lnTo>
                    <a:pt x="1515605" y="929709"/>
                  </a:lnTo>
                  <a:lnTo>
                    <a:pt x="1515375" y="931758"/>
                  </a:lnTo>
                  <a:lnTo>
                    <a:pt x="1514916" y="934036"/>
                  </a:lnTo>
                  <a:lnTo>
                    <a:pt x="1514457" y="936313"/>
                  </a:lnTo>
                  <a:lnTo>
                    <a:pt x="1513538" y="938362"/>
                  </a:lnTo>
                  <a:lnTo>
                    <a:pt x="1512620" y="940412"/>
                  </a:lnTo>
                  <a:lnTo>
                    <a:pt x="1510324" y="944055"/>
                  </a:lnTo>
                  <a:lnTo>
                    <a:pt x="1507569" y="947243"/>
                  </a:lnTo>
                  <a:lnTo>
                    <a:pt x="1504584" y="950204"/>
                  </a:lnTo>
                  <a:lnTo>
                    <a:pt x="1501140" y="952481"/>
                  </a:lnTo>
                  <a:lnTo>
                    <a:pt x="1497466" y="954530"/>
                  </a:lnTo>
                  <a:lnTo>
                    <a:pt x="1493793" y="955896"/>
                  </a:lnTo>
                  <a:lnTo>
                    <a:pt x="1489889" y="957035"/>
                  </a:lnTo>
                  <a:lnTo>
                    <a:pt x="1485757" y="957263"/>
                  </a:lnTo>
                  <a:lnTo>
                    <a:pt x="1481853" y="957263"/>
                  </a:lnTo>
                  <a:lnTo>
                    <a:pt x="1478180" y="956352"/>
                  </a:lnTo>
                  <a:lnTo>
                    <a:pt x="1476343" y="955896"/>
                  </a:lnTo>
                  <a:lnTo>
                    <a:pt x="1474506" y="955213"/>
                  </a:lnTo>
                  <a:lnTo>
                    <a:pt x="1472670" y="954075"/>
                  </a:lnTo>
                  <a:lnTo>
                    <a:pt x="1471062" y="952936"/>
                  </a:lnTo>
                  <a:lnTo>
                    <a:pt x="1469455" y="952025"/>
                  </a:lnTo>
                  <a:lnTo>
                    <a:pt x="1467848" y="950431"/>
                  </a:lnTo>
                  <a:lnTo>
                    <a:pt x="1466241" y="949065"/>
                  </a:lnTo>
                  <a:lnTo>
                    <a:pt x="1464863" y="947243"/>
                  </a:lnTo>
                  <a:lnTo>
                    <a:pt x="1463026" y="944055"/>
                  </a:lnTo>
                  <a:lnTo>
                    <a:pt x="1461419" y="940639"/>
                  </a:lnTo>
                  <a:lnTo>
                    <a:pt x="1460730" y="936996"/>
                  </a:lnTo>
                  <a:lnTo>
                    <a:pt x="1460501" y="933352"/>
                  </a:lnTo>
                  <a:lnTo>
                    <a:pt x="1460501" y="929709"/>
                  </a:lnTo>
                  <a:lnTo>
                    <a:pt x="1460960" y="926065"/>
                  </a:lnTo>
                  <a:lnTo>
                    <a:pt x="1462338" y="922422"/>
                  </a:lnTo>
                  <a:lnTo>
                    <a:pt x="1463715" y="919006"/>
                  </a:lnTo>
                  <a:lnTo>
                    <a:pt x="1465782" y="915591"/>
                  </a:lnTo>
                  <a:lnTo>
                    <a:pt x="1468078" y="912402"/>
                  </a:lnTo>
                  <a:lnTo>
                    <a:pt x="1471062" y="909442"/>
                  </a:lnTo>
                  <a:lnTo>
                    <a:pt x="1474277" y="907165"/>
                  </a:lnTo>
                  <a:lnTo>
                    <a:pt x="1477721" y="905116"/>
                  </a:lnTo>
                  <a:lnTo>
                    <a:pt x="1481624" y="903294"/>
                  </a:lnTo>
                  <a:lnTo>
                    <a:pt x="1485986" y="902155"/>
                  </a:lnTo>
                  <a:lnTo>
                    <a:pt x="1488282" y="901700"/>
                  </a:lnTo>
                  <a:close/>
                  <a:moveTo>
                    <a:pt x="2028705" y="900113"/>
                  </a:moveTo>
                  <a:lnTo>
                    <a:pt x="2032576" y="900566"/>
                  </a:lnTo>
                  <a:lnTo>
                    <a:pt x="2036219" y="901247"/>
                  </a:lnTo>
                  <a:lnTo>
                    <a:pt x="2039634" y="902381"/>
                  </a:lnTo>
                  <a:lnTo>
                    <a:pt x="2042594" y="903741"/>
                  </a:lnTo>
                  <a:lnTo>
                    <a:pt x="2045326" y="905329"/>
                  </a:lnTo>
                  <a:lnTo>
                    <a:pt x="2047831" y="907143"/>
                  </a:lnTo>
                  <a:lnTo>
                    <a:pt x="2050108" y="909184"/>
                  </a:lnTo>
                  <a:lnTo>
                    <a:pt x="2051929" y="911225"/>
                  </a:lnTo>
                  <a:lnTo>
                    <a:pt x="2053751" y="913493"/>
                  </a:lnTo>
                  <a:lnTo>
                    <a:pt x="2055345" y="915988"/>
                  </a:lnTo>
                  <a:lnTo>
                    <a:pt x="2056483" y="918483"/>
                  </a:lnTo>
                  <a:lnTo>
                    <a:pt x="2057394" y="920977"/>
                  </a:lnTo>
                  <a:lnTo>
                    <a:pt x="2058305" y="923472"/>
                  </a:lnTo>
                  <a:lnTo>
                    <a:pt x="2058760" y="925967"/>
                  </a:lnTo>
                  <a:lnTo>
                    <a:pt x="2058988" y="928234"/>
                  </a:lnTo>
                  <a:lnTo>
                    <a:pt x="2058988" y="930502"/>
                  </a:lnTo>
                  <a:lnTo>
                    <a:pt x="2058760" y="932997"/>
                  </a:lnTo>
                  <a:lnTo>
                    <a:pt x="2058532" y="935038"/>
                  </a:lnTo>
                  <a:lnTo>
                    <a:pt x="2058077" y="937079"/>
                  </a:lnTo>
                  <a:lnTo>
                    <a:pt x="2057166" y="939120"/>
                  </a:lnTo>
                  <a:lnTo>
                    <a:pt x="2056483" y="940935"/>
                  </a:lnTo>
                  <a:lnTo>
                    <a:pt x="2055345" y="942749"/>
                  </a:lnTo>
                  <a:lnTo>
                    <a:pt x="2054206" y="944336"/>
                  </a:lnTo>
                  <a:lnTo>
                    <a:pt x="2053296" y="945924"/>
                  </a:lnTo>
                  <a:lnTo>
                    <a:pt x="2050336" y="948872"/>
                  </a:lnTo>
                  <a:lnTo>
                    <a:pt x="2047148" y="951140"/>
                  </a:lnTo>
                  <a:lnTo>
                    <a:pt x="2043733" y="952954"/>
                  </a:lnTo>
                  <a:lnTo>
                    <a:pt x="2040090" y="954315"/>
                  </a:lnTo>
                  <a:lnTo>
                    <a:pt x="2036219" y="955222"/>
                  </a:lnTo>
                  <a:lnTo>
                    <a:pt x="2032348" y="955676"/>
                  </a:lnTo>
                  <a:lnTo>
                    <a:pt x="2028022" y="955449"/>
                  </a:lnTo>
                  <a:lnTo>
                    <a:pt x="2024151" y="954542"/>
                  </a:lnTo>
                  <a:lnTo>
                    <a:pt x="2020053" y="953408"/>
                  </a:lnTo>
                  <a:lnTo>
                    <a:pt x="2018231" y="952274"/>
                  </a:lnTo>
                  <a:lnTo>
                    <a:pt x="2016182" y="951140"/>
                  </a:lnTo>
                  <a:lnTo>
                    <a:pt x="2014361" y="950006"/>
                  </a:lnTo>
                  <a:lnTo>
                    <a:pt x="2012539" y="948645"/>
                  </a:lnTo>
                  <a:lnTo>
                    <a:pt x="2010718" y="947058"/>
                  </a:lnTo>
                  <a:lnTo>
                    <a:pt x="2009124" y="945244"/>
                  </a:lnTo>
                  <a:lnTo>
                    <a:pt x="2006619" y="942068"/>
                  </a:lnTo>
                  <a:lnTo>
                    <a:pt x="2004798" y="938667"/>
                  </a:lnTo>
                  <a:lnTo>
                    <a:pt x="2003204" y="935038"/>
                  </a:lnTo>
                  <a:lnTo>
                    <a:pt x="2002065" y="931409"/>
                  </a:lnTo>
                  <a:lnTo>
                    <a:pt x="2001838" y="927781"/>
                  </a:lnTo>
                  <a:lnTo>
                    <a:pt x="2001838" y="924152"/>
                  </a:lnTo>
                  <a:lnTo>
                    <a:pt x="2002293" y="920297"/>
                  </a:lnTo>
                  <a:lnTo>
                    <a:pt x="2003432" y="916895"/>
                  </a:lnTo>
                  <a:lnTo>
                    <a:pt x="2005025" y="913493"/>
                  </a:lnTo>
                  <a:lnTo>
                    <a:pt x="2007075" y="910545"/>
                  </a:lnTo>
                  <a:lnTo>
                    <a:pt x="2009579" y="907824"/>
                  </a:lnTo>
                  <a:lnTo>
                    <a:pt x="2012311" y="905329"/>
                  </a:lnTo>
                  <a:lnTo>
                    <a:pt x="2015727" y="903515"/>
                  </a:lnTo>
                  <a:lnTo>
                    <a:pt x="2019598" y="901473"/>
                  </a:lnTo>
                  <a:lnTo>
                    <a:pt x="2021874" y="901020"/>
                  </a:lnTo>
                  <a:lnTo>
                    <a:pt x="2023924" y="900566"/>
                  </a:lnTo>
                  <a:lnTo>
                    <a:pt x="2026200" y="900340"/>
                  </a:lnTo>
                  <a:lnTo>
                    <a:pt x="2028705" y="900113"/>
                  </a:lnTo>
                  <a:close/>
                  <a:moveTo>
                    <a:pt x="1845108" y="900113"/>
                  </a:moveTo>
                  <a:lnTo>
                    <a:pt x="1847394" y="900113"/>
                  </a:lnTo>
                  <a:lnTo>
                    <a:pt x="1851508" y="900340"/>
                  </a:lnTo>
                  <a:lnTo>
                    <a:pt x="1855166" y="901024"/>
                  </a:lnTo>
                  <a:lnTo>
                    <a:pt x="1858138" y="902162"/>
                  </a:lnTo>
                  <a:lnTo>
                    <a:pt x="1861110" y="903529"/>
                  </a:lnTo>
                  <a:lnTo>
                    <a:pt x="1864081" y="904895"/>
                  </a:lnTo>
                  <a:lnTo>
                    <a:pt x="1866367" y="906944"/>
                  </a:lnTo>
                  <a:lnTo>
                    <a:pt x="1868425" y="908994"/>
                  </a:lnTo>
                  <a:lnTo>
                    <a:pt x="1870254" y="911043"/>
                  </a:lnTo>
                  <a:lnTo>
                    <a:pt x="1871854" y="913320"/>
                  </a:lnTo>
                  <a:lnTo>
                    <a:pt x="1873225" y="915825"/>
                  </a:lnTo>
                  <a:lnTo>
                    <a:pt x="1874368" y="918330"/>
                  </a:lnTo>
                  <a:lnTo>
                    <a:pt x="1875283" y="920835"/>
                  </a:lnTo>
                  <a:lnTo>
                    <a:pt x="1875969" y="923340"/>
                  </a:lnTo>
                  <a:lnTo>
                    <a:pt x="1876197" y="925617"/>
                  </a:lnTo>
                  <a:lnTo>
                    <a:pt x="1876426" y="928122"/>
                  </a:lnTo>
                  <a:lnTo>
                    <a:pt x="1876197" y="930399"/>
                  </a:lnTo>
                  <a:lnTo>
                    <a:pt x="1875969" y="932904"/>
                  </a:lnTo>
                  <a:lnTo>
                    <a:pt x="1875511" y="934953"/>
                  </a:lnTo>
                  <a:lnTo>
                    <a:pt x="1874826" y="937003"/>
                  </a:lnTo>
                  <a:lnTo>
                    <a:pt x="1874140" y="938825"/>
                  </a:lnTo>
                  <a:lnTo>
                    <a:pt x="1873225" y="940874"/>
                  </a:lnTo>
                  <a:lnTo>
                    <a:pt x="1872311" y="942468"/>
                  </a:lnTo>
                  <a:lnTo>
                    <a:pt x="1871168" y="944290"/>
                  </a:lnTo>
                  <a:lnTo>
                    <a:pt x="1869796" y="945884"/>
                  </a:lnTo>
                  <a:lnTo>
                    <a:pt x="1866825" y="948844"/>
                  </a:lnTo>
                  <a:lnTo>
                    <a:pt x="1863624" y="951121"/>
                  </a:lnTo>
                  <a:lnTo>
                    <a:pt x="1860195" y="952943"/>
                  </a:lnTo>
                  <a:lnTo>
                    <a:pt x="1856309" y="954309"/>
                  </a:lnTo>
                  <a:lnTo>
                    <a:pt x="1852423" y="955448"/>
                  </a:lnTo>
                  <a:lnTo>
                    <a:pt x="1848308" y="955676"/>
                  </a:lnTo>
                  <a:lnTo>
                    <a:pt x="1844193" y="955448"/>
                  </a:lnTo>
                  <a:lnTo>
                    <a:pt x="1840078" y="954537"/>
                  </a:lnTo>
                  <a:lnTo>
                    <a:pt x="1836421" y="953171"/>
                  </a:lnTo>
                  <a:lnTo>
                    <a:pt x="1834363" y="952488"/>
                  </a:lnTo>
                  <a:lnTo>
                    <a:pt x="1832535" y="951349"/>
                  </a:lnTo>
                  <a:lnTo>
                    <a:pt x="1830706" y="950211"/>
                  </a:lnTo>
                  <a:lnTo>
                    <a:pt x="1829106" y="948844"/>
                  </a:lnTo>
                  <a:lnTo>
                    <a:pt x="1827505" y="947250"/>
                  </a:lnTo>
                  <a:lnTo>
                    <a:pt x="1825905" y="945428"/>
                  </a:lnTo>
                  <a:lnTo>
                    <a:pt x="1823391" y="942240"/>
                  </a:lnTo>
                  <a:lnTo>
                    <a:pt x="1821562" y="938825"/>
                  </a:lnTo>
                  <a:lnTo>
                    <a:pt x="1820419" y="935181"/>
                  </a:lnTo>
                  <a:lnTo>
                    <a:pt x="1819504" y="931538"/>
                  </a:lnTo>
                  <a:lnTo>
                    <a:pt x="1819276" y="927894"/>
                  </a:lnTo>
                  <a:lnTo>
                    <a:pt x="1819504" y="924251"/>
                  </a:lnTo>
                  <a:lnTo>
                    <a:pt x="1820419" y="920380"/>
                  </a:lnTo>
                  <a:lnTo>
                    <a:pt x="1821562" y="916964"/>
                  </a:lnTo>
                  <a:lnTo>
                    <a:pt x="1823162" y="913548"/>
                  </a:lnTo>
                  <a:lnTo>
                    <a:pt x="1825448" y="910588"/>
                  </a:lnTo>
                  <a:lnTo>
                    <a:pt x="1827963" y="907627"/>
                  </a:lnTo>
                  <a:lnTo>
                    <a:pt x="1831163" y="905350"/>
                  </a:lnTo>
                  <a:lnTo>
                    <a:pt x="1834592" y="903073"/>
                  </a:lnTo>
                  <a:lnTo>
                    <a:pt x="1838478" y="901479"/>
                  </a:lnTo>
                  <a:lnTo>
                    <a:pt x="1840536" y="901024"/>
                  </a:lnTo>
                  <a:lnTo>
                    <a:pt x="1842822" y="900568"/>
                  </a:lnTo>
                  <a:lnTo>
                    <a:pt x="1845108" y="900113"/>
                  </a:lnTo>
                  <a:close/>
                  <a:moveTo>
                    <a:pt x="1667212" y="900113"/>
                  </a:moveTo>
                  <a:lnTo>
                    <a:pt x="1670825" y="900340"/>
                  </a:lnTo>
                  <a:lnTo>
                    <a:pt x="1674439" y="901024"/>
                  </a:lnTo>
                  <a:lnTo>
                    <a:pt x="1677601" y="902162"/>
                  </a:lnTo>
                  <a:lnTo>
                    <a:pt x="1680538" y="903529"/>
                  </a:lnTo>
                  <a:lnTo>
                    <a:pt x="1683022" y="905123"/>
                  </a:lnTo>
                  <a:lnTo>
                    <a:pt x="1685055" y="906944"/>
                  </a:lnTo>
                  <a:lnTo>
                    <a:pt x="1687088" y="908994"/>
                  </a:lnTo>
                  <a:lnTo>
                    <a:pt x="1689121" y="911043"/>
                  </a:lnTo>
                  <a:lnTo>
                    <a:pt x="1690250" y="913548"/>
                  </a:lnTo>
                  <a:lnTo>
                    <a:pt x="1691605" y="915825"/>
                  </a:lnTo>
                  <a:lnTo>
                    <a:pt x="1692509" y="918102"/>
                  </a:lnTo>
                  <a:lnTo>
                    <a:pt x="1693186" y="920835"/>
                  </a:lnTo>
                  <a:lnTo>
                    <a:pt x="1693638" y="923112"/>
                  </a:lnTo>
                  <a:lnTo>
                    <a:pt x="1693864" y="925845"/>
                  </a:lnTo>
                  <a:lnTo>
                    <a:pt x="1693864" y="928122"/>
                  </a:lnTo>
                  <a:lnTo>
                    <a:pt x="1693638" y="930399"/>
                  </a:lnTo>
                  <a:lnTo>
                    <a:pt x="1693412" y="932676"/>
                  </a:lnTo>
                  <a:lnTo>
                    <a:pt x="1692734" y="934953"/>
                  </a:lnTo>
                  <a:lnTo>
                    <a:pt x="1692057" y="937003"/>
                  </a:lnTo>
                  <a:lnTo>
                    <a:pt x="1691153" y="938825"/>
                  </a:lnTo>
                  <a:lnTo>
                    <a:pt x="1690250" y="941102"/>
                  </a:lnTo>
                  <a:lnTo>
                    <a:pt x="1689121" y="942468"/>
                  </a:lnTo>
                  <a:lnTo>
                    <a:pt x="1686636" y="945884"/>
                  </a:lnTo>
                  <a:lnTo>
                    <a:pt x="1683474" y="948844"/>
                  </a:lnTo>
                  <a:lnTo>
                    <a:pt x="1680538" y="951121"/>
                  </a:lnTo>
                  <a:lnTo>
                    <a:pt x="1676698" y="953171"/>
                  </a:lnTo>
                  <a:lnTo>
                    <a:pt x="1673084" y="954309"/>
                  </a:lnTo>
                  <a:lnTo>
                    <a:pt x="1669244" y="955448"/>
                  </a:lnTo>
                  <a:lnTo>
                    <a:pt x="1665179" y="955676"/>
                  </a:lnTo>
                  <a:lnTo>
                    <a:pt x="1661113" y="955676"/>
                  </a:lnTo>
                  <a:lnTo>
                    <a:pt x="1657273" y="954993"/>
                  </a:lnTo>
                  <a:lnTo>
                    <a:pt x="1655467" y="954082"/>
                  </a:lnTo>
                  <a:lnTo>
                    <a:pt x="1653660" y="953626"/>
                  </a:lnTo>
                  <a:lnTo>
                    <a:pt x="1651853" y="952488"/>
                  </a:lnTo>
                  <a:lnTo>
                    <a:pt x="1650046" y="951577"/>
                  </a:lnTo>
                  <a:lnTo>
                    <a:pt x="1648239" y="950211"/>
                  </a:lnTo>
                  <a:lnTo>
                    <a:pt x="1646658" y="948844"/>
                  </a:lnTo>
                  <a:lnTo>
                    <a:pt x="1645077" y="947250"/>
                  </a:lnTo>
                  <a:lnTo>
                    <a:pt x="1643722" y="945656"/>
                  </a:lnTo>
                  <a:lnTo>
                    <a:pt x="1641463" y="942468"/>
                  </a:lnTo>
                  <a:lnTo>
                    <a:pt x="1639882" y="939052"/>
                  </a:lnTo>
                  <a:lnTo>
                    <a:pt x="1638752" y="935409"/>
                  </a:lnTo>
                  <a:lnTo>
                    <a:pt x="1638301" y="931765"/>
                  </a:lnTo>
                  <a:lnTo>
                    <a:pt x="1638301" y="928122"/>
                  </a:lnTo>
                  <a:lnTo>
                    <a:pt x="1638527" y="924478"/>
                  </a:lnTo>
                  <a:lnTo>
                    <a:pt x="1639656" y="920835"/>
                  </a:lnTo>
                  <a:lnTo>
                    <a:pt x="1641011" y="917192"/>
                  </a:lnTo>
                  <a:lnTo>
                    <a:pt x="1642818" y="914004"/>
                  </a:lnTo>
                  <a:lnTo>
                    <a:pt x="1645077" y="910815"/>
                  </a:lnTo>
                  <a:lnTo>
                    <a:pt x="1647561" y="907855"/>
                  </a:lnTo>
                  <a:lnTo>
                    <a:pt x="1650723" y="905350"/>
                  </a:lnTo>
                  <a:lnTo>
                    <a:pt x="1654337" y="903529"/>
                  </a:lnTo>
                  <a:lnTo>
                    <a:pt x="1658177" y="901707"/>
                  </a:lnTo>
                  <a:lnTo>
                    <a:pt x="1662468" y="900568"/>
                  </a:lnTo>
                  <a:lnTo>
                    <a:pt x="1664727" y="900340"/>
                  </a:lnTo>
                  <a:lnTo>
                    <a:pt x="1667212" y="900113"/>
                  </a:lnTo>
                  <a:close/>
                  <a:moveTo>
                    <a:pt x="280063" y="889001"/>
                  </a:moveTo>
                  <a:lnTo>
                    <a:pt x="280977" y="889229"/>
                  </a:lnTo>
                  <a:lnTo>
                    <a:pt x="281662" y="889687"/>
                  </a:lnTo>
                  <a:lnTo>
                    <a:pt x="282347" y="890830"/>
                  </a:lnTo>
                  <a:lnTo>
                    <a:pt x="282576" y="891973"/>
                  </a:lnTo>
                  <a:lnTo>
                    <a:pt x="282576" y="893574"/>
                  </a:lnTo>
                  <a:lnTo>
                    <a:pt x="282576" y="895403"/>
                  </a:lnTo>
                  <a:lnTo>
                    <a:pt x="281891" y="899290"/>
                  </a:lnTo>
                  <a:lnTo>
                    <a:pt x="280520" y="903863"/>
                  </a:lnTo>
                  <a:lnTo>
                    <a:pt x="278693" y="908665"/>
                  </a:lnTo>
                  <a:lnTo>
                    <a:pt x="276865" y="913695"/>
                  </a:lnTo>
                  <a:lnTo>
                    <a:pt x="274581" y="918497"/>
                  </a:lnTo>
                  <a:lnTo>
                    <a:pt x="271155" y="925128"/>
                  </a:lnTo>
                  <a:lnTo>
                    <a:pt x="267500" y="931073"/>
                  </a:lnTo>
                  <a:lnTo>
                    <a:pt x="263617" y="936104"/>
                  </a:lnTo>
                  <a:lnTo>
                    <a:pt x="260191" y="939991"/>
                  </a:lnTo>
                  <a:lnTo>
                    <a:pt x="258820" y="941591"/>
                  </a:lnTo>
                  <a:lnTo>
                    <a:pt x="257222" y="942963"/>
                  </a:lnTo>
                  <a:lnTo>
                    <a:pt x="255851" y="943878"/>
                  </a:lnTo>
                  <a:lnTo>
                    <a:pt x="254481" y="944564"/>
                  </a:lnTo>
                  <a:lnTo>
                    <a:pt x="253338" y="944564"/>
                  </a:lnTo>
                  <a:lnTo>
                    <a:pt x="252425" y="944564"/>
                  </a:lnTo>
                  <a:lnTo>
                    <a:pt x="251511" y="943878"/>
                  </a:lnTo>
                  <a:lnTo>
                    <a:pt x="251054" y="942735"/>
                  </a:lnTo>
                  <a:lnTo>
                    <a:pt x="250826" y="942049"/>
                  </a:lnTo>
                  <a:lnTo>
                    <a:pt x="250826" y="940677"/>
                  </a:lnTo>
                  <a:lnTo>
                    <a:pt x="250826" y="937933"/>
                  </a:lnTo>
                  <a:lnTo>
                    <a:pt x="251511" y="934503"/>
                  </a:lnTo>
                  <a:lnTo>
                    <a:pt x="252425" y="930844"/>
                  </a:lnTo>
                  <a:lnTo>
                    <a:pt x="254024" y="926729"/>
                  </a:lnTo>
                  <a:lnTo>
                    <a:pt x="255623" y="922384"/>
                  </a:lnTo>
                  <a:lnTo>
                    <a:pt x="257678" y="918040"/>
                  </a:lnTo>
                  <a:lnTo>
                    <a:pt x="259734" y="913467"/>
                  </a:lnTo>
                  <a:lnTo>
                    <a:pt x="262018" y="909122"/>
                  </a:lnTo>
                  <a:lnTo>
                    <a:pt x="264531" y="904778"/>
                  </a:lnTo>
                  <a:lnTo>
                    <a:pt x="267044" y="900891"/>
                  </a:lnTo>
                  <a:lnTo>
                    <a:pt x="269785" y="897232"/>
                  </a:lnTo>
                  <a:lnTo>
                    <a:pt x="272297" y="894260"/>
                  </a:lnTo>
                  <a:lnTo>
                    <a:pt x="275038" y="891745"/>
                  </a:lnTo>
                  <a:lnTo>
                    <a:pt x="277551" y="890144"/>
                  </a:lnTo>
                  <a:lnTo>
                    <a:pt x="278693" y="889229"/>
                  </a:lnTo>
                  <a:lnTo>
                    <a:pt x="280063" y="889001"/>
                  </a:lnTo>
                  <a:close/>
                  <a:moveTo>
                    <a:pt x="3028643" y="863600"/>
                  </a:moveTo>
                  <a:lnTo>
                    <a:pt x="3030487" y="863600"/>
                  </a:lnTo>
                  <a:lnTo>
                    <a:pt x="3033252" y="863824"/>
                  </a:lnTo>
                  <a:lnTo>
                    <a:pt x="3035787" y="864944"/>
                  </a:lnTo>
                  <a:lnTo>
                    <a:pt x="3038322" y="865839"/>
                  </a:lnTo>
                  <a:lnTo>
                    <a:pt x="3040857" y="867183"/>
                  </a:lnTo>
                  <a:lnTo>
                    <a:pt x="3042931" y="868751"/>
                  </a:lnTo>
                  <a:lnTo>
                    <a:pt x="3045466" y="870767"/>
                  </a:lnTo>
                  <a:lnTo>
                    <a:pt x="3047540" y="872558"/>
                  </a:lnTo>
                  <a:lnTo>
                    <a:pt x="3049614" y="875022"/>
                  </a:lnTo>
                  <a:lnTo>
                    <a:pt x="3051457" y="877261"/>
                  </a:lnTo>
                  <a:lnTo>
                    <a:pt x="3053301" y="879501"/>
                  </a:lnTo>
                  <a:lnTo>
                    <a:pt x="3056297" y="884428"/>
                  </a:lnTo>
                  <a:lnTo>
                    <a:pt x="3058832" y="889355"/>
                  </a:lnTo>
                  <a:lnTo>
                    <a:pt x="3060445" y="893835"/>
                  </a:lnTo>
                  <a:lnTo>
                    <a:pt x="3061597" y="897194"/>
                  </a:lnTo>
                  <a:lnTo>
                    <a:pt x="3062058" y="900330"/>
                  </a:lnTo>
                  <a:lnTo>
                    <a:pt x="3062288" y="903241"/>
                  </a:lnTo>
                  <a:lnTo>
                    <a:pt x="3062288" y="905929"/>
                  </a:lnTo>
                  <a:lnTo>
                    <a:pt x="3062058" y="908392"/>
                  </a:lnTo>
                  <a:lnTo>
                    <a:pt x="3061597" y="910632"/>
                  </a:lnTo>
                  <a:lnTo>
                    <a:pt x="3060445" y="912648"/>
                  </a:lnTo>
                  <a:lnTo>
                    <a:pt x="3059523" y="914215"/>
                  </a:lnTo>
                  <a:lnTo>
                    <a:pt x="3058140" y="915559"/>
                  </a:lnTo>
                  <a:lnTo>
                    <a:pt x="3056527" y="916455"/>
                  </a:lnTo>
                  <a:lnTo>
                    <a:pt x="3054684" y="917351"/>
                  </a:lnTo>
                  <a:lnTo>
                    <a:pt x="3052840" y="917575"/>
                  </a:lnTo>
                  <a:lnTo>
                    <a:pt x="3050766" y="917575"/>
                  </a:lnTo>
                  <a:lnTo>
                    <a:pt x="3048231" y="917351"/>
                  </a:lnTo>
                  <a:lnTo>
                    <a:pt x="3045927" y="916455"/>
                  </a:lnTo>
                  <a:lnTo>
                    <a:pt x="3043161" y="915111"/>
                  </a:lnTo>
                  <a:lnTo>
                    <a:pt x="3039244" y="912872"/>
                  </a:lnTo>
                  <a:lnTo>
                    <a:pt x="3035787" y="909960"/>
                  </a:lnTo>
                  <a:lnTo>
                    <a:pt x="3032561" y="907049"/>
                  </a:lnTo>
                  <a:lnTo>
                    <a:pt x="3029795" y="903241"/>
                  </a:lnTo>
                  <a:lnTo>
                    <a:pt x="3027030" y="899434"/>
                  </a:lnTo>
                  <a:lnTo>
                    <a:pt x="3024726" y="895402"/>
                  </a:lnTo>
                  <a:lnTo>
                    <a:pt x="3022882" y="891147"/>
                  </a:lnTo>
                  <a:lnTo>
                    <a:pt x="3021269" y="887116"/>
                  </a:lnTo>
                  <a:lnTo>
                    <a:pt x="3020117" y="883308"/>
                  </a:lnTo>
                  <a:lnTo>
                    <a:pt x="3019656" y="879277"/>
                  </a:lnTo>
                  <a:lnTo>
                    <a:pt x="3019425" y="875694"/>
                  </a:lnTo>
                  <a:lnTo>
                    <a:pt x="3019886" y="872334"/>
                  </a:lnTo>
                  <a:lnTo>
                    <a:pt x="3020117" y="870767"/>
                  </a:lnTo>
                  <a:lnTo>
                    <a:pt x="3020808" y="869199"/>
                  </a:lnTo>
                  <a:lnTo>
                    <a:pt x="3021499" y="868079"/>
                  </a:lnTo>
                  <a:lnTo>
                    <a:pt x="3022421" y="866959"/>
                  </a:lnTo>
                  <a:lnTo>
                    <a:pt x="3023112" y="865839"/>
                  </a:lnTo>
                  <a:lnTo>
                    <a:pt x="3024265" y="865167"/>
                  </a:lnTo>
                  <a:lnTo>
                    <a:pt x="3025417" y="864272"/>
                  </a:lnTo>
                  <a:lnTo>
                    <a:pt x="3026800" y="863824"/>
                  </a:lnTo>
                  <a:lnTo>
                    <a:pt x="3028643" y="863600"/>
                  </a:lnTo>
                  <a:close/>
                  <a:moveTo>
                    <a:pt x="786040" y="860426"/>
                  </a:moveTo>
                  <a:lnTo>
                    <a:pt x="788761" y="860651"/>
                  </a:lnTo>
                  <a:lnTo>
                    <a:pt x="791256" y="861100"/>
                  </a:lnTo>
                  <a:lnTo>
                    <a:pt x="793297" y="862225"/>
                  </a:lnTo>
                  <a:lnTo>
                    <a:pt x="795112" y="863349"/>
                  </a:lnTo>
                  <a:lnTo>
                    <a:pt x="796699" y="864699"/>
                  </a:lnTo>
                  <a:lnTo>
                    <a:pt x="797833" y="866498"/>
                  </a:lnTo>
                  <a:lnTo>
                    <a:pt x="798740" y="868297"/>
                  </a:lnTo>
                  <a:lnTo>
                    <a:pt x="799421" y="870546"/>
                  </a:lnTo>
                  <a:lnTo>
                    <a:pt x="799874" y="872795"/>
                  </a:lnTo>
                  <a:lnTo>
                    <a:pt x="800101" y="875044"/>
                  </a:lnTo>
                  <a:lnTo>
                    <a:pt x="800101" y="877518"/>
                  </a:lnTo>
                  <a:lnTo>
                    <a:pt x="799874" y="879767"/>
                  </a:lnTo>
                  <a:lnTo>
                    <a:pt x="799647" y="882466"/>
                  </a:lnTo>
                  <a:lnTo>
                    <a:pt x="798967" y="884715"/>
                  </a:lnTo>
                  <a:lnTo>
                    <a:pt x="797833" y="889437"/>
                  </a:lnTo>
                  <a:lnTo>
                    <a:pt x="795565" y="893485"/>
                  </a:lnTo>
                  <a:lnTo>
                    <a:pt x="793524" y="897084"/>
                  </a:lnTo>
                  <a:lnTo>
                    <a:pt x="791256" y="900682"/>
                  </a:lnTo>
                  <a:lnTo>
                    <a:pt x="788308" y="903831"/>
                  </a:lnTo>
                  <a:lnTo>
                    <a:pt x="785360" y="906754"/>
                  </a:lnTo>
                  <a:lnTo>
                    <a:pt x="782638" y="909003"/>
                  </a:lnTo>
                  <a:lnTo>
                    <a:pt x="779463" y="911027"/>
                  </a:lnTo>
                  <a:lnTo>
                    <a:pt x="776288" y="912602"/>
                  </a:lnTo>
                  <a:lnTo>
                    <a:pt x="773113" y="913726"/>
                  </a:lnTo>
                  <a:lnTo>
                    <a:pt x="770165" y="914176"/>
                  </a:lnTo>
                  <a:lnTo>
                    <a:pt x="767217" y="914401"/>
                  </a:lnTo>
                  <a:lnTo>
                    <a:pt x="764268" y="913951"/>
                  </a:lnTo>
                  <a:lnTo>
                    <a:pt x="761774" y="913276"/>
                  </a:lnTo>
                  <a:lnTo>
                    <a:pt x="760640" y="912377"/>
                  </a:lnTo>
                  <a:lnTo>
                    <a:pt x="759279" y="911702"/>
                  </a:lnTo>
                  <a:lnTo>
                    <a:pt x="758372" y="910802"/>
                  </a:lnTo>
                  <a:lnTo>
                    <a:pt x="757465" y="909453"/>
                  </a:lnTo>
                  <a:lnTo>
                    <a:pt x="756784" y="908553"/>
                  </a:lnTo>
                  <a:lnTo>
                    <a:pt x="755877" y="906979"/>
                  </a:lnTo>
                  <a:lnTo>
                    <a:pt x="754970" y="903831"/>
                  </a:lnTo>
                  <a:lnTo>
                    <a:pt x="754063" y="900682"/>
                  </a:lnTo>
                  <a:lnTo>
                    <a:pt x="754063" y="897084"/>
                  </a:lnTo>
                  <a:lnTo>
                    <a:pt x="754743" y="893485"/>
                  </a:lnTo>
                  <a:lnTo>
                    <a:pt x="755424" y="889887"/>
                  </a:lnTo>
                  <a:lnTo>
                    <a:pt x="756784" y="886064"/>
                  </a:lnTo>
                  <a:lnTo>
                    <a:pt x="758372" y="882466"/>
                  </a:lnTo>
                  <a:lnTo>
                    <a:pt x="760413" y="878642"/>
                  </a:lnTo>
                  <a:lnTo>
                    <a:pt x="762681" y="875044"/>
                  </a:lnTo>
                  <a:lnTo>
                    <a:pt x="765402" y="871895"/>
                  </a:lnTo>
                  <a:lnTo>
                    <a:pt x="768124" y="868972"/>
                  </a:lnTo>
                  <a:lnTo>
                    <a:pt x="771299" y="866273"/>
                  </a:lnTo>
                  <a:lnTo>
                    <a:pt x="774701" y="864024"/>
                  </a:lnTo>
                  <a:lnTo>
                    <a:pt x="778329" y="862225"/>
                  </a:lnTo>
                  <a:lnTo>
                    <a:pt x="782185" y="860876"/>
                  </a:lnTo>
                  <a:lnTo>
                    <a:pt x="784226" y="860651"/>
                  </a:lnTo>
                  <a:lnTo>
                    <a:pt x="786040" y="860426"/>
                  </a:lnTo>
                  <a:close/>
                  <a:moveTo>
                    <a:pt x="2903538" y="858838"/>
                  </a:moveTo>
                  <a:lnTo>
                    <a:pt x="2905316" y="858838"/>
                  </a:lnTo>
                  <a:lnTo>
                    <a:pt x="2908427" y="859286"/>
                  </a:lnTo>
                  <a:lnTo>
                    <a:pt x="2911094" y="860182"/>
                  </a:lnTo>
                  <a:lnTo>
                    <a:pt x="2913761" y="861301"/>
                  </a:lnTo>
                  <a:lnTo>
                    <a:pt x="2916428" y="862645"/>
                  </a:lnTo>
                  <a:lnTo>
                    <a:pt x="2918651" y="863989"/>
                  </a:lnTo>
                  <a:lnTo>
                    <a:pt x="2921318" y="866005"/>
                  </a:lnTo>
                  <a:lnTo>
                    <a:pt x="2923318" y="868020"/>
                  </a:lnTo>
                  <a:lnTo>
                    <a:pt x="2925318" y="870036"/>
                  </a:lnTo>
                  <a:lnTo>
                    <a:pt x="2927096" y="872276"/>
                  </a:lnTo>
                  <a:lnTo>
                    <a:pt x="2928874" y="874739"/>
                  </a:lnTo>
                  <a:lnTo>
                    <a:pt x="2930430" y="877203"/>
                  </a:lnTo>
                  <a:lnTo>
                    <a:pt x="2931986" y="879666"/>
                  </a:lnTo>
                  <a:lnTo>
                    <a:pt x="2933986" y="884369"/>
                  </a:lnTo>
                  <a:lnTo>
                    <a:pt x="2935764" y="889073"/>
                  </a:lnTo>
                  <a:lnTo>
                    <a:pt x="2936653" y="892656"/>
                  </a:lnTo>
                  <a:lnTo>
                    <a:pt x="2936875" y="895792"/>
                  </a:lnTo>
                  <a:lnTo>
                    <a:pt x="2936875" y="898927"/>
                  </a:lnTo>
                  <a:lnTo>
                    <a:pt x="2936653" y="901839"/>
                  </a:lnTo>
                  <a:lnTo>
                    <a:pt x="2935764" y="904302"/>
                  </a:lnTo>
                  <a:lnTo>
                    <a:pt x="2934875" y="906766"/>
                  </a:lnTo>
                  <a:lnTo>
                    <a:pt x="2933764" y="908557"/>
                  </a:lnTo>
                  <a:lnTo>
                    <a:pt x="2932208" y="909901"/>
                  </a:lnTo>
                  <a:lnTo>
                    <a:pt x="2930430" y="911245"/>
                  </a:lnTo>
                  <a:lnTo>
                    <a:pt x="2928430" y="912365"/>
                  </a:lnTo>
                  <a:lnTo>
                    <a:pt x="2926207" y="912813"/>
                  </a:lnTo>
                  <a:lnTo>
                    <a:pt x="2923762" y="912813"/>
                  </a:lnTo>
                  <a:lnTo>
                    <a:pt x="2921318" y="912589"/>
                  </a:lnTo>
                  <a:lnTo>
                    <a:pt x="2918428" y="912141"/>
                  </a:lnTo>
                  <a:lnTo>
                    <a:pt x="2915539" y="910797"/>
                  </a:lnTo>
                  <a:lnTo>
                    <a:pt x="2912650" y="909229"/>
                  </a:lnTo>
                  <a:lnTo>
                    <a:pt x="2908872" y="906766"/>
                  </a:lnTo>
                  <a:lnTo>
                    <a:pt x="2905538" y="903854"/>
                  </a:lnTo>
                  <a:lnTo>
                    <a:pt x="2902649" y="900495"/>
                  </a:lnTo>
                  <a:lnTo>
                    <a:pt x="2899982" y="896911"/>
                  </a:lnTo>
                  <a:lnTo>
                    <a:pt x="2897759" y="892880"/>
                  </a:lnTo>
                  <a:lnTo>
                    <a:pt x="2895759" y="889073"/>
                  </a:lnTo>
                  <a:lnTo>
                    <a:pt x="2894203" y="885265"/>
                  </a:lnTo>
                  <a:lnTo>
                    <a:pt x="2893092" y="881458"/>
                  </a:lnTo>
                  <a:lnTo>
                    <a:pt x="2892647" y="877427"/>
                  </a:lnTo>
                  <a:lnTo>
                    <a:pt x="2892425" y="873619"/>
                  </a:lnTo>
                  <a:lnTo>
                    <a:pt x="2892647" y="870260"/>
                  </a:lnTo>
                  <a:lnTo>
                    <a:pt x="2893314" y="867124"/>
                  </a:lnTo>
                  <a:lnTo>
                    <a:pt x="2893759" y="865557"/>
                  </a:lnTo>
                  <a:lnTo>
                    <a:pt x="2894648" y="864437"/>
                  </a:lnTo>
                  <a:lnTo>
                    <a:pt x="2895314" y="863317"/>
                  </a:lnTo>
                  <a:lnTo>
                    <a:pt x="2896426" y="862197"/>
                  </a:lnTo>
                  <a:lnTo>
                    <a:pt x="2897537" y="861301"/>
                  </a:lnTo>
                  <a:lnTo>
                    <a:pt x="2898648" y="860405"/>
                  </a:lnTo>
                  <a:lnTo>
                    <a:pt x="2899982" y="859734"/>
                  </a:lnTo>
                  <a:lnTo>
                    <a:pt x="2901537" y="859286"/>
                  </a:lnTo>
                  <a:lnTo>
                    <a:pt x="2903538" y="858838"/>
                  </a:lnTo>
                  <a:close/>
                  <a:moveTo>
                    <a:pt x="926730" y="855663"/>
                  </a:moveTo>
                  <a:lnTo>
                    <a:pt x="929623" y="855893"/>
                  </a:lnTo>
                  <a:lnTo>
                    <a:pt x="932071" y="856816"/>
                  </a:lnTo>
                  <a:lnTo>
                    <a:pt x="934297" y="857507"/>
                  </a:lnTo>
                  <a:lnTo>
                    <a:pt x="936522" y="858890"/>
                  </a:lnTo>
                  <a:lnTo>
                    <a:pt x="938302" y="860504"/>
                  </a:lnTo>
                  <a:lnTo>
                    <a:pt x="939638" y="862118"/>
                  </a:lnTo>
                  <a:lnTo>
                    <a:pt x="940750" y="864193"/>
                  </a:lnTo>
                  <a:lnTo>
                    <a:pt x="941641" y="866268"/>
                  </a:lnTo>
                  <a:lnTo>
                    <a:pt x="942308" y="868574"/>
                  </a:lnTo>
                  <a:lnTo>
                    <a:pt x="942531" y="870879"/>
                  </a:lnTo>
                  <a:lnTo>
                    <a:pt x="942976" y="873415"/>
                  </a:lnTo>
                  <a:lnTo>
                    <a:pt x="942976" y="875951"/>
                  </a:lnTo>
                  <a:lnTo>
                    <a:pt x="942531" y="878257"/>
                  </a:lnTo>
                  <a:lnTo>
                    <a:pt x="942308" y="881023"/>
                  </a:lnTo>
                  <a:lnTo>
                    <a:pt x="941863" y="883329"/>
                  </a:lnTo>
                  <a:lnTo>
                    <a:pt x="940973" y="885404"/>
                  </a:lnTo>
                  <a:lnTo>
                    <a:pt x="939193" y="890015"/>
                  </a:lnTo>
                  <a:lnTo>
                    <a:pt x="936967" y="893934"/>
                  </a:lnTo>
                  <a:lnTo>
                    <a:pt x="934297" y="897623"/>
                  </a:lnTo>
                  <a:lnTo>
                    <a:pt x="931626" y="901081"/>
                  </a:lnTo>
                  <a:lnTo>
                    <a:pt x="928510" y="904079"/>
                  </a:lnTo>
                  <a:lnTo>
                    <a:pt x="925395" y="906384"/>
                  </a:lnTo>
                  <a:lnTo>
                    <a:pt x="922056" y="908229"/>
                  </a:lnTo>
                  <a:lnTo>
                    <a:pt x="918718" y="909842"/>
                  </a:lnTo>
                  <a:lnTo>
                    <a:pt x="915380" y="910765"/>
                  </a:lnTo>
                  <a:lnTo>
                    <a:pt x="912042" y="911226"/>
                  </a:lnTo>
                  <a:lnTo>
                    <a:pt x="908926" y="911226"/>
                  </a:lnTo>
                  <a:lnTo>
                    <a:pt x="906033" y="910304"/>
                  </a:lnTo>
                  <a:lnTo>
                    <a:pt x="904475" y="909842"/>
                  </a:lnTo>
                  <a:lnTo>
                    <a:pt x="903140" y="909151"/>
                  </a:lnTo>
                  <a:lnTo>
                    <a:pt x="901805" y="908229"/>
                  </a:lnTo>
                  <a:lnTo>
                    <a:pt x="900915" y="907306"/>
                  </a:lnTo>
                  <a:lnTo>
                    <a:pt x="899802" y="906154"/>
                  </a:lnTo>
                  <a:lnTo>
                    <a:pt x="898689" y="904770"/>
                  </a:lnTo>
                  <a:lnTo>
                    <a:pt x="897799" y="903156"/>
                  </a:lnTo>
                  <a:lnTo>
                    <a:pt x="896909" y="901543"/>
                  </a:lnTo>
                  <a:lnTo>
                    <a:pt x="896019" y="898545"/>
                  </a:lnTo>
                  <a:lnTo>
                    <a:pt x="895351" y="895087"/>
                  </a:lnTo>
                  <a:lnTo>
                    <a:pt x="895351" y="891629"/>
                  </a:lnTo>
                  <a:lnTo>
                    <a:pt x="896019" y="887940"/>
                  </a:lnTo>
                  <a:lnTo>
                    <a:pt x="896686" y="884021"/>
                  </a:lnTo>
                  <a:lnTo>
                    <a:pt x="898021" y="880332"/>
                  </a:lnTo>
                  <a:lnTo>
                    <a:pt x="899579" y="876643"/>
                  </a:lnTo>
                  <a:lnTo>
                    <a:pt x="901360" y="873185"/>
                  </a:lnTo>
                  <a:lnTo>
                    <a:pt x="903585" y="869726"/>
                  </a:lnTo>
                  <a:lnTo>
                    <a:pt x="906256" y="866960"/>
                  </a:lnTo>
                  <a:lnTo>
                    <a:pt x="908926" y="863963"/>
                  </a:lnTo>
                  <a:lnTo>
                    <a:pt x="912042" y="861196"/>
                  </a:lnTo>
                  <a:lnTo>
                    <a:pt x="915380" y="859121"/>
                  </a:lnTo>
                  <a:lnTo>
                    <a:pt x="918941" y="857507"/>
                  </a:lnTo>
                  <a:lnTo>
                    <a:pt x="922724" y="856354"/>
                  </a:lnTo>
                  <a:lnTo>
                    <a:pt x="926730" y="855663"/>
                  </a:lnTo>
                  <a:close/>
                  <a:moveTo>
                    <a:pt x="1078343" y="852488"/>
                  </a:moveTo>
                  <a:lnTo>
                    <a:pt x="1081668" y="852949"/>
                  </a:lnTo>
                  <a:lnTo>
                    <a:pt x="1084771" y="853641"/>
                  </a:lnTo>
                  <a:lnTo>
                    <a:pt x="1087210" y="854563"/>
                  </a:lnTo>
                  <a:lnTo>
                    <a:pt x="1089427" y="855946"/>
                  </a:lnTo>
                  <a:lnTo>
                    <a:pt x="1091422" y="857560"/>
                  </a:lnTo>
                  <a:lnTo>
                    <a:pt x="1092974" y="859404"/>
                  </a:lnTo>
                  <a:lnTo>
                    <a:pt x="1094082" y="861479"/>
                  </a:lnTo>
                  <a:lnTo>
                    <a:pt x="1095190" y="863554"/>
                  </a:lnTo>
                  <a:lnTo>
                    <a:pt x="1095855" y="865860"/>
                  </a:lnTo>
                  <a:lnTo>
                    <a:pt x="1096521" y="868165"/>
                  </a:lnTo>
                  <a:lnTo>
                    <a:pt x="1096742" y="870932"/>
                  </a:lnTo>
                  <a:lnTo>
                    <a:pt x="1096964" y="873237"/>
                  </a:lnTo>
                  <a:lnTo>
                    <a:pt x="1096742" y="875543"/>
                  </a:lnTo>
                  <a:lnTo>
                    <a:pt x="1096521" y="878079"/>
                  </a:lnTo>
                  <a:lnTo>
                    <a:pt x="1095855" y="880385"/>
                  </a:lnTo>
                  <a:lnTo>
                    <a:pt x="1095412" y="882459"/>
                  </a:lnTo>
                  <a:lnTo>
                    <a:pt x="1093860" y="887071"/>
                  </a:lnTo>
                  <a:lnTo>
                    <a:pt x="1091865" y="890990"/>
                  </a:lnTo>
                  <a:lnTo>
                    <a:pt x="1089427" y="894679"/>
                  </a:lnTo>
                  <a:lnTo>
                    <a:pt x="1086545" y="897906"/>
                  </a:lnTo>
                  <a:lnTo>
                    <a:pt x="1083441" y="900904"/>
                  </a:lnTo>
                  <a:lnTo>
                    <a:pt x="1080338" y="903209"/>
                  </a:lnTo>
                  <a:lnTo>
                    <a:pt x="1076791" y="905284"/>
                  </a:lnTo>
                  <a:lnTo>
                    <a:pt x="1073466" y="906667"/>
                  </a:lnTo>
                  <a:lnTo>
                    <a:pt x="1069919" y="907820"/>
                  </a:lnTo>
                  <a:lnTo>
                    <a:pt x="1066372" y="908051"/>
                  </a:lnTo>
                  <a:lnTo>
                    <a:pt x="1063047" y="908051"/>
                  </a:lnTo>
                  <a:lnTo>
                    <a:pt x="1059943" y="907129"/>
                  </a:lnTo>
                  <a:lnTo>
                    <a:pt x="1058392" y="906667"/>
                  </a:lnTo>
                  <a:lnTo>
                    <a:pt x="1056840" y="905976"/>
                  </a:lnTo>
                  <a:lnTo>
                    <a:pt x="1055731" y="905054"/>
                  </a:lnTo>
                  <a:lnTo>
                    <a:pt x="1054180" y="904131"/>
                  </a:lnTo>
                  <a:lnTo>
                    <a:pt x="1053071" y="902979"/>
                  </a:lnTo>
                  <a:lnTo>
                    <a:pt x="1051741" y="901595"/>
                  </a:lnTo>
                  <a:lnTo>
                    <a:pt x="1050854" y="899981"/>
                  </a:lnTo>
                  <a:lnTo>
                    <a:pt x="1049746" y="898368"/>
                  </a:lnTo>
                  <a:lnTo>
                    <a:pt x="1048638" y="895370"/>
                  </a:lnTo>
                  <a:lnTo>
                    <a:pt x="1047973" y="891912"/>
                  </a:lnTo>
                  <a:lnTo>
                    <a:pt x="1047751" y="888454"/>
                  </a:lnTo>
                  <a:lnTo>
                    <a:pt x="1047751" y="884534"/>
                  </a:lnTo>
                  <a:lnTo>
                    <a:pt x="1048416" y="880846"/>
                  </a:lnTo>
                  <a:lnTo>
                    <a:pt x="1049524" y="877157"/>
                  </a:lnTo>
                  <a:lnTo>
                    <a:pt x="1051076" y="873468"/>
                  </a:lnTo>
                  <a:lnTo>
                    <a:pt x="1052850" y="870010"/>
                  </a:lnTo>
                  <a:lnTo>
                    <a:pt x="1054845" y="866551"/>
                  </a:lnTo>
                  <a:lnTo>
                    <a:pt x="1057505" y="863554"/>
                  </a:lnTo>
                  <a:lnTo>
                    <a:pt x="1060165" y="860788"/>
                  </a:lnTo>
                  <a:lnTo>
                    <a:pt x="1063268" y="858021"/>
                  </a:lnTo>
                  <a:lnTo>
                    <a:pt x="1066815" y="855946"/>
                  </a:lnTo>
                  <a:lnTo>
                    <a:pt x="1070362" y="854332"/>
                  </a:lnTo>
                  <a:lnTo>
                    <a:pt x="1074352" y="853410"/>
                  </a:lnTo>
                  <a:lnTo>
                    <a:pt x="1078343" y="852488"/>
                  </a:lnTo>
                  <a:close/>
                  <a:moveTo>
                    <a:pt x="2608036" y="850900"/>
                  </a:moveTo>
                  <a:lnTo>
                    <a:pt x="2610304" y="850900"/>
                  </a:lnTo>
                  <a:lnTo>
                    <a:pt x="2613932" y="851361"/>
                  </a:lnTo>
                  <a:lnTo>
                    <a:pt x="2617334" y="852283"/>
                  </a:lnTo>
                  <a:lnTo>
                    <a:pt x="2620509" y="853436"/>
                  </a:lnTo>
                  <a:lnTo>
                    <a:pt x="2623457" y="854589"/>
                  </a:lnTo>
                  <a:lnTo>
                    <a:pt x="2625952" y="856202"/>
                  </a:lnTo>
                  <a:lnTo>
                    <a:pt x="2628673" y="858047"/>
                  </a:lnTo>
                  <a:lnTo>
                    <a:pt x="2630941" y="860352"/>
                  </a:lnTo>
                  <a:lnTo>
                    <a:pt x="2633436" y="862427"/>
                  </a:lnTo>
                  <a:lnTo>
                    <a:pt x="2635250" y="864733"/>
                  </a:lnTo>
                  <a:lnTo>
                    <a:pt x="2637064" y="867038"/>
                  </a:lnTo>
                  <a:lnTo>
                    <a:pt x="2638652" y="869574"/>
                  </a:lnTo>
                  <a:lnTo>
                    <a:pt x="2639786" y="872111"/>
                  </a:lnTo>
                  <a:lnTo>
                    <a:pt x="2640920" y="874647"/>
                  </a:lnTo>
                  <a:lnTo>
                    <a:pt x="2642054" y="877183"/>
                  </a:lnTo>
                  <a:lnTo>
                    <a:pt x="2642507" y="879719"/>
                  </a:lnTo>
                  <a:lnTo>
                    <a:pt x="2642961" y="881794"/>
                  </a:lnTo>
                  <a:lnTo>
                    <a:pt x="2643188" y="885713"/>
                  </a:lnTo>
                  <a:lnTo>
                    <a:pt x="2643188" y="889402"/>
                  </a:lnTo>
                  <a:lnTo>
                    <a:pt x="2642507" y="892860"/>
                  </a:lnTo>
                  <a:lnTo>
                    <a:pt x="2641373" y="895857"/>
                  </a:lnTo>
                  <a:lnTo>
                    <a:pt x="2639786" y="898393"/>
                  </a:lnTo>
                  <a:lnTo>
                    <a:pt x="2637745" y="900930"/>
                  </a:lnTo>
                  <a:lnTo>
                    <a:pt x="2635704" y="902774"/>
                  </a:lnTo>
                  <a:lnTo>
                    <a:pt x="2632982" y="904388"/>
                  </a:lnTo>
                  <a:lnTo>
                    <a:pt x="2630261" y="905310"/>
                  </a:lnTo>
                  <a:lnTo>
                    <a:pt x="2627086" y="906232"/>
                  </a:lnTo>
                  <a:lnTo>
                    <a:pt x="2623684" y="906463"/>
                  </a:lnTo>
                  <a:lnTo>
                    <a:pt x="2620282" y="906232"/>
                  </a:lnTo>
                  <a:lnTo>
                    <a:pt x="2616880" y="905310"/>
                  </a:lnTo>
                  <a:lnTo>
                    <a:pt x="2613252" y="904157"/>
                  </a:lnTo>
                  <a:lnTo>
                    <a:pt x="2609850" y="902082"/>
                  </a:lnTo>
                  <a:lnTo>
                    <a:pt x="2606221" y="899777"/>
                  </a:lnTo>
                  <a:lnTo>
                    <a:pt x="2602593" y="896549"/>
                  </a:lnTo>
                  <a:lnTo>
                    <a:pt x="2599191" y="893091"/>
                  </a:lnTo>
                  <a:lnTo>
                    <a:pt x="2596469" y="889402"/>
                  </a:lnTo>
                  <a:lnTo>
                    <a:pt x="2594428" y="885483"/>
                  </a:lnTo>
                  <a:lnTo>
                    <a:pt x="2592841" y="881794"/>
                  </a:lnTo>
                  <a:lnTo>
                    <a:pt x="2591480" y="877874"/>
                  </a:lnTo>
                  <a:lnTo>
                    <a:pt x="2591027" y="873724"/>
                  </a:lnTo>
                  <a:lnTo>
                    <a:pt x="2590800" y="870036"/>
                  </a:lnTo>
                  <a:lnTo>
                    <a:pt x="2591253" y="866347"/>
                  </a:lnTo>
                  <a:lnTo>
                    <a:pt x="2592160" y="863119"/>
                  </a:lnTo>
                  <a:lnTo>
                    <a:pt x="2593521" y="859891"/>
                  </a:lnTo>
                  <a:lnTo>
                    <a:pt x="2594428" y="858739"/>
                  </a:lnTo>
                  <a:lnTo>
                    <a:pt x="2595562" y="857355"/>
                  </a:lnTo>
                  <a:lnTo>
                    <a:pt x="2596469" y="855972"/>
                  </a:lnTo>
                  <a:lnTo>
                    <a:pt x="2597830" y="854819"/>
                  </a:lnTo>
                  <a:lnTo>
                    <a:pt x="2599191" y="853897"/>
                  </a:lnTo>
                  <a:lnTo>
                    <a:pt x="2600778" y="852975"/>
                  </a:lnTo>
                  <a:lnTo>
                    <a:pt x="2602139" y="852283"/>
                  </a:lnTo>
                  <a:lnTo>
                    <a:pt x="2604180" y="851822"/>
                  </a:lnTo>
                  <a:lnTo>
                    <a:pt x="2605995" y="851130"/>
                  </a:lnTo>
                  <a:lnTo>
                    <a:pt x="2608036" y="850900"/>
                  </a:lnTo>
                  <a:close/>
                  <a:moveTo>
                    <a:pt x="2439561" y="849313"/>
                  </a:moveTo>
                  <a:lnTo>
                    <a:pt x="2442349" y="849313"/>
                  </a:lnTo>
                  <a:lnTo>
                    <a:pt x="2446299" y="849539"/>
                  </a:lnTo>
                  <a:lnTo>
                    <a:pt x="2449783" y="850216"/>
                  </a:lnTo>
                  <a:lnTo>
                    <a:pt x="2453268" y="851345"/>
                  </a:lnTo>
                  <a:lnTo>
                    <a:pt x="2456520" y="852700"/>
                  </a:lnTo>
                  <a:lnTo>
                    <a:pt x="2459308" y="854507"/>
                  </a:lnTo>
                  <a:lnTo>
                    <a:pt x="2462096" y="856088"/>
                  </a:lnTo>
                  <a:lnTo>
                    <a:pt x="2464419" y="858120"/>
                  </a:lnTo>
                  <a:lnTo>
                    <a:pt x="2466975" y="860153"/>
                  </a:lnTo>
                  <a:lnTo>
                    <a:pt x="2468833" y="862411"/>
                  </a:lnTo>
                  <a:lnTo>
                    <a:pt x="2470692" y="864895"/>
                  </a:lnTo>
                  <a:lnTo>
                    <a:pt x="2472318" y="867380"/>
                  </a:lnTo>
                  <a:lnTo>
                    <a:pt x="2473480" y="869864"/>
                  </a:lnTo>
                  <a:lnTo>
                    <a:pt x="2474409" y="872122"/>
                  </a:lnTo>
                  <a:lnTo>
                    <a:pt x="2475338" y="874832"/>
                  </a:lnTo>
                  <a:lnTo>
                    <a:pt x="2476035" y="877091"/>
                  </a:lnTo>
                  <a:lnTo>
                    <a:pt x="2476267" y="879123"/>
                  </a:lnTo>
                  <a:lnTo>
                    <a:pt x="2476500" y="881156"/>
                  </a:lnTo>
                  <a:lnTo>
                    <a:pt x="2476267" y="883414"/>
                  </a:lnTo>
                  <a:lnTo>
                    <a:pt x="2476267" y="885447"/>
                  </a:lnTo>
                  <a:lnTo>
                    <a:pt x="2475803" y="887253"/>
                  </a:lnTo>
                  <a:lnTo>
                    <a:pt x="2475338" y="888834"/>
                  </a:lnTo>
                  <a:lnTo>
                    <a:pt x="2474641" y="890641"/>
                  </a:lnTo>
                  <a:lnTo>
                    <a:pt x="2473015" y="893803"/>
                  </a:lnTo>
                  <a:lnTo>
                    <a:pt x="2470924" y="896287"/>
                  </a:lnTo>
                  <a:lnTo>
                    <a:pt x="2468369" y="898545"/>
                  </a:lnTo>
                  <a:lnTo>
                    <a:pt x="2465581" y="900578"/>
                  </a:lnTo>
                  <a:lnTo>
                    <a:pt x="2462328" y="901707"/>
                  </a:lnTo>
                  <a:lnTo>
                    <a:pt x="2458844" y="902836"/>
                  </a:lnTo>
                  <a:lnTo>
                    <a:pt x="2455127" y="903288"/>
                  </a:lnTo>
                  <a:lnTo>
                    <a:pt x="2451410" y="903288"/>
                  </a:lnTo>
                  <a:lnTo>
                    <a:pt x="2447228" y="902836"/>
                  </a:lnTo>
                  <a:lnTo>
                    <a:pt x="2443278" y="901707"/>
                  </a:lnTo>
                  <a:lnTo>
                    <a:pt x="2439561" y="900126"/>
                  </a:lnTo>
                  <a:lnTo>
                    <a:pt x="2435612" y="897868"/>
                  </a:lnTo>
                  <a:lnTo>
                    <a:pt x="2431895" y="894932"/>
                  </a:lnTo>
                  <a:lnTo>
                    <a:pt x="2428410" y="891996"/>
                  </a:lnTo>
                  <a:lnTo>
                    <a:pt x="2425390" y="888608"/>
                  </a:lnTo>
                  <a:lnTo>
                    <a:pt x="2423299" y="884769"/>
                  </a:lnTo>
                  <a:lnTo>
                    <a:pt x="2421441" y="881156"/>
                  </a:lnTo>
                  <a:lnTo>
                    <a:pt x="2420047" y="877542"/>
                  </a:lnTo>
                  <a:lnTo>
                    <a:pt x="2419582" y="873929"/>
                  </a:lnTo>
                  <a:lnTo>
                    <a:pt x="2419350" y="870316"/>
                  </a:lnTo>
                  <a:lnTo>
                    <a:pt x="2419582" y="866702"/>
                  </a:lnTo>
                  <a:lnTo>
                    <a:pt x="2420279" y="863315"/>
                  </a:lnTo>
                  <a:lnTo>
                    <a:pt x="2421673" y="860153"/>
                  </a:lnTo>
                  <a:lnTo>
                    <a:pt x="2423531" y="857217"/>
                  </a:lnTo>
                  <a:lnTo>
                    <a:pt x="2425855" y="854959"/>
                  </a:lnTo>
                  <a:lnTo>
                    <a:pt x="2428642" y="852926"/>
                  </a:lnTo>
                  <a:lnTo>
                    <a:pt x="2431895" y="851119"/>
                  </a:lnTo>
                  <a:lnTo>
                    <a:pt x="2433521" y="850442"/>
                  </a:lnTo>
                  <a:lnTo>
                    <a:pt x="2435380" y="849764"/>
                  </a:lnTo>
                  <a:lnTo>
                    <a:pt x="2437470" y="849539"/>
                  </a:lnTo>
                  <a:lnTo>
                    <a:pt x="2439561" y="849313"/>
                  </a:lnTo>
                  <a:close/>
                  <a:moveTo>
                    <a:pt x="1238479" y="849313"/>
                  </a:moveTo>
                  <a:lnTo>
                    <a:pt x="1241807" y="849774"/>
                  </a:lnTo>
                  <a:lnTo>
                    <a:pt x="1244912" y="850466"/>
                  </a:lnTo>
                  <a:lnTo>
                    <a:pt x="1247352" y="851618"/>
                  </a:lnTo>
                  <a:lnTo>
                    <a:pt x="1249571" y="852771"/>
                  </a:lnTo>
                  <a:lnTo>
                    <a:pt x="1251789" y="854154"/>
                  </a:lnTo>
                  <a:lnTo>
                    <a:pt x="1253564" y="855999"/>
                  </a:lnTo>
                  <a:lnTo>
                    <a:pt x="1255117" y="858074"/>
                  </a:lnTo>
                  <a:lnTo>
                    <a:pt x="1256226" y="860379"/>
                  </a:lnTo>
                  <a:lnTo>
                    <a:pt x="1257335" y="862454"/>
                  </a:lnTo>
                  <a:lnTo>
                    <a:pt x="1258000" y="864760"/>
                  </a:lnTo>
                  <a:lnTo>
                    <a:pt x="1258666" y="867296"/>
                  </a:lnTo>
                  <a:lnTo>
                    <a:pt x="1258888" y="869832"/>
                  </a:lnTo>
                  <a:lnTo>
                    <a:pt x="1258888" y="872137"/>
                  </a:lnTo>
                  <a:lnTo>
                    <a:pt x="1258888" y="874673"/>
                  </a:lnTo>
                  <a:lnTo>
                    <a:pt x="1258666" y="876979"/>
                  </a:lnTo>
                  <a:lnTo>
                    <a:pt x="1258000" y="879515"/>
                  </a:lnTo>
                  <a:lnTo>
                    <a:pt x="1256669" y="883896"/>
                  </a:lnTo>
                  <a:lnTo>
                    <a:pt x="1254673" y="887815"/>
                  </a:lnTo>
                  <a:lnTo>
                    <a:pt x="1252233" y="891734"/>
                  </a:lnTo>
                  <a:lnTo>
                    <a:pt x="1249571" y="894731"/>
                  </a:lnTo>
                  <a:lnTo>
                    <a:pt x="1246687" y="897729"/>
                  </a:lnTo>
                  <a:lnTo>
                    <a:pt x="1243359" y="900034"/>
                  </a:lnTo>
                  <a:lnTo>
                    <a:pt x="1240032" y="901879"/>
                  </a:lnTo>
                  <a:lnTo>
                    <a:pt x="1236483" y="903492"/>
                  </a:lnTo>
                  <a:lnTo>
                    <a:pt x="1232490" y="904415"/>
                  </a:lnTo>
                  <a:lnTo>
                    <a:pt x="1228940" y="904876"/>
                  </a:lnTo>
                  <a:lnTo>
                    <a:pt x="1225613" y="904645"/>
                  </a:lnTo>
                  <a:lnTo>
                    <a:pt x="1222063" y="904184"/>
                  </a:lnTo>
                  <a:lnTo>
                    <a:pt x="1220511" y="903262"/>
                  </a:lnTo>
                  <a:lnTo>
                    <a:pt x="1218958" y="902801"/>
                  </a:lnTo>
                  <a:lnTo>
                    <a:pt x="1217405" y="901648"/>
                  </a:lnTo>
                  <a:lnTo>
                    <a:pt x="1215852" y="900956"/>
                  </a:lnTo>
                  <a:lnTo>
                    <a:pt x="1214743" y="899573"/>
                  </a:lnTo>
                  <a:lnTo>
                    <a:pt x="1213412" y="898190"/>
                  </a:lnTo>
                  <a:lnTo>
                    <a:pt x="1212081" y="896576"/>
                  </a:lnTo>
                  <a:lnTo>
                    <a:pt x="1211194" y="895193"/>
                  </a:lnTo>
                  <a:lnTo>
                    <a:pt x="1209641" y="891965"/>
                  </a:lnTo>
                  <a:lnTo>
                    <a:pt x="1208532" y="888507"/>
                  </a:lnTo>
                  <a:lnTo>
                    <a:pt x="1208088" y="885048"/>
                  </a:lnTo>
                  <a:lnTo>
                    <a:pt x="1208088" y="881359"/>
                  </a:lnTo>
                  <a:lnTo>
                    <a:pt x="1208532" y="877671"/>
                  </a:lnTo>
                  <a:lnTo>
                    <a:pt x="1209641" y="873751"/>
                  </a:lnTo>
                  <a:lnTo>
                    <a:pt x="1210750" y="870293"/>
                  </a:lnTo>
                  <a:lnTo>
                    <a:pt x="1212303" y="866835"/>
                  </a:lnTo>
                  <a:lnTo>
                    <a:pt x="1214743" y="863376"/>
                  </a:lnTo>
                  <a:lnTo>
                    <a:pt x="1216961" y="860379"/>
                  </a:lnTo>
                  <a:lnTo>
                    <a:pt x="1219845" y="857613"/>
                  </a:lnTo>
                  <a:lnTo>
                    <a:pt x="1222951" y="855077"/>
                  </a:lnTo>
                  <a:lnTo>
                    <a:pt x="1226500" y="852771"/>
                  </a:lnTo>
                  <a:lnTo>
                    <a:pt x="1230049" y="851157"/>
                  </a:lnTo>
                  <a:lnTo>
                    <a:pt x="1234042" y="850235"/>
                  </a:lnTo>
                  <a:lnTo>
                    <a:pt x="1238479" y="849313"/>
                  </a:lnTo>
                  <a:close/>
                  <a:moveTo>
                    <a:pt x="1405094" y="847725"/>
                  </a:moveTo>
                  <a:lnTo>
                    <a:pt x="1409228" y="848173"/>
                  </a:lnTo>
                  <a:lnTo>
                    <a:pt x="1412214" y="849069"/>
                  </a:lnTo>
                  <a:lnTo>
                    <a:pt x="1415429" y="849964"/>
                  </a:lnTo>
                  <a:lnTo>
                    <a:pt x="1418185" y="851308"/>
                  </a:lnTo>
                  <a:lnTo>
                    <a:pt x="1420482" y="852876"/>
                  </a:lnTo>
                  <a:lnTo>
                    <a:pt x="1422549" y="854668"/>
                  </a:lnTo>
                  <a:lnTo>
                    <a:pt x="1424157" y="856459"/>
                  </a:lnTo>
                  <a:lnTo>
                    <a:pt x="1425535" y="858923"/>
                  </a:lnTo>
                  <a:lnTo>
                    <a:pt x="1426913" y="860939"/>
                  </a:lnTo>
                  <a:lnTo>
                    <a:pt x="1427602" y="863178"/>
                  </a:lnTo>
                  <a:lnTo>
                    <a:pt x="1428291" y="865642"/>
                  </a:lnTo>
                  <a:lnTo>
                    <a:pt x="1428751" y="868105"/>
                  </a:lnTo>
                  <a:lnTo>
                    <a:pt x="1428751" y="870345"/>
                  </a:lnTo>
                  <a:lnTo>
                    <a:pt x="1428751" y="872809"/>
                  </a:lnTo>
                  <a:lnTo>
                    <a:pt x="1428751" y="875048"/>
                  </a:lnTo>
                  <a:lnTo>
                    <a:pt x="1428291" y="877064"/>
                  </a:lnTo>
                  <a:lnTo>
                    <a:pt x="1427602" y="879303"/>
                  </a:lnTo>
                  <a:lnTo>
                    <a:pt x="1426913" y="881319"/>
                  </a:lnTo>
                  <a:lnTo>
                    <a:pt x="1425076" y="885350"/>
                  </a:lnTo>
                  <a:lnTo>
                    <a:pt x="1422779" y="888934"/>
                  </a:lnTo>
                  <a:lnTo>
                    <a:pt x="1420023" y="892069"/>
                  </a:lnTo>
                  <a:lnTo>
                    <a:pt x="1416807" y="894981"/>
                  </a:lnTo>
                  <a:lnTo>
                    <a:pt x="1413592" y="897220"/>
                  </a:lnTo>
                  <a:lnTo>
                    <a:pt x="1409917" y="899012"/>
                  </a:lnTo>
                  <a:lnTo>
                    <a:pt x="1406242" y="900356"/>
                  </a:lnTo>
                  <a:lnTo>
                    <a:pt x="1402337" y="901476"/>
                  </a:lnTo>
                  <a:lnTo>
                    <a:pt x="1398663" y="901700"/>
                  </a:lnTo>
                  <a:lnTo>
                    <a:pt x="1394528" y="901700"/>
                  </a:lnTo>
                  <a:lnTo>
                    <a:pt x="1390853" y="900804"/>
                  </a:lnTo>
                  <a:lnTo>
                    <a:pt x="1389246" y="900356"/>
                  </a:lnTo>
                  <a:lnTo>
                    <a:pt x="1387408" y="899684"/>
                  </a:lnTo>
                  <a:lnTo>
                    <a:pt x="1385800" y="898788"/>
                  </a:lnTo>
                  <a:lnTo>
                    <a:pt x="1384193" y="897668"/>
                  </a:lnTo>
                  <a:lnTo>
                    <a:pt x="1382585" y="896549"/>
                  </a:lnTo>
                  <a:lnTo>
                    <a:pt x="1381207" y="895205"/>
                  </a:lnTo>
                  <a:lnTo>
                    <a:pt x="1379829" y="893637"/>
                  </a:lnTo>
                  <a:lnTo>
                    <a:pt x="1378680" y="892069"/>
                  </a:lnTo>
                  <a:lnTo>
                    <a:pt x="1376843" y="888934"/>
                  </a:lnTo>
                  <a:lnTo>
                    <a:pt x="1375465" y="885574"/>
                  </a:lnTo>
                  <a:lnTo>
                    <a:pt x="1375005" y="882215"/>
                  </a:lnTo>
                  <a:lnTo>
                    <a:pt x="1374776" y="878632"/>
                  </a:lnTo>
                  <a:lnTo>
                    <a:pt x="1375005" y="875048"/>
                  </a:lnTo>
                  <a:lnTo>
                    <a:pt x="1375924" y="871465"/>
                  </a:lnTo>
                  <a:lnTo>
                    <a:pt x="1376843" y="868105"/>
                  </a:lnTo>
                  <a:lnTo>
                    <a:pt x="1378451" y="864522"/>
                  </a:lnTo>
                  <a:lnTo>
                    <a:pt x="1380518" y="861386"/>
                  </a:lnTo>
                  <a:lnTo>
                    <a:pt x="1383044" y="858251"/>
                  </a:lnTo>
                  <a:lnTo>
                    <a:pt x="1385800" y="855787"/>
                  </a:lnTo>
                  <a:lnTo>
                    <a:pt x="1389016" y="853100"/>
                  </a:lnTo>
                  <a:lnTo>
                    <a:pt x="1392461" y="851084"/>
                  </a:lnTo>
                  <a:lnTo>
                    <a:pt x="1396366" y="849516"/>
                  </a:lnTo>
                  <a:lnTo>
                    <a:pt x="1400730" y="848621"/>
                  </a:lnTo>
                  <a:lnTo>
                    <a:pt x="1405094" y="847725"/>
                  </a:lnTo>
                  <a:close/>
                  <a:moveTo>
                    <a:pt x="2283619" y="846138"/>
                  </a:moveTo>
                  <a:lnTo>
                    <a:pt x="2286615" y="846138"/>
                  </a:lnTo>
                  <a:lnTo>
                    <a:pt x="2290302" y="846370"/>
                  </a:lnTo>
                  <a:lnTo>
                    <a:pt x="2293989" y="847068"/>
                  </a:lnTo>
                  <a:lnTo>
                    <a:pt x="2297446" y="848230"/>
                  </a:lnTo>
                  <a:lnTo>
                    <a:pt x="2300672" y="849625"/>
                  </a:lnTo>
                  <a:lnTo>
                    <a:pt x="2303668" y="851020"/>
                  </a:lnTo>
                  <a:lnTo>
                    <a:pt x="2306202" y="853112"/>
                  </a:lnTo>
                  <a:lnTo>
                    <a:pt x="2308737" y="855205"/>
                  </a:lnTo>
                  <a:lnTo>
                    <a:pt x="2310811" y="857297"/>
                  </a:lnTo>
                  <a:lnTo>
                    <a:pt x="2312655" y="859622"/>
                  </a:lnTo>
                  <a:lnTo>
                    <a:pt x="2314268" y="862179"/>
                  </a:lnTo>
                  <a:lnTo>
                    <a:pt x="2315651" y="864504"/>
                  </a:lnTo>
                  <a:lnTo>
                    <a:pt x="2316803" y="867294"/>
                  </a:lnTo>
                  <a:lnTo>
                    <a:pt x="2317725" y="869618"/>
                  </a:lnTo>
                  <a:lnTo>
                    <a:pt x="2318416" y="871943"/>
                  </a:lnTo>
                  <a:lnTo>
                    <a:pt x="2319107" y="874500"/>
                  </a:lnTo>
                  <a:lnTo>
                    <a:pt x="2319338" y="876825"/>
                  </a:lnTo>
                  <a:lnTo>
                    <a:pt x="2319338" y="878918"/>
                  </a:lnTo>
                  <a:lnTo>
                    <a:pt x="2319107" y="881010"/>
                  </a:lnTo>
                  <a:lnTo>
                    <a:pt x="2318646" y="883102"/>
                  </a:lnTo>
                  <a:lnTo>
                    <a:pt x="2318186" y="884962"/>
                  </a:lnTo>
                  <a:lnTo>
                    <a:pt x="2317725" y="886822"/>
                  </a:lnTo>
                  <a:lnTo>
                    <a:pt x="2317033" y="888682"/>
                  </a:lnTo>
                  <a:lnTo>
                    <a:pt x="2315190" y="891472"/>
                  </a:lnTo>
                  <a:lnTo>
                    <a:pt x="2312885" y="894494"/>
                  </a:lnTo>
                  <a:lnTo>
                    <a:pt x="2310350" y="896819"/>
                  </a:lnTo>
                  <a:lnTo>
                    <a:pt x="2307355" y="898678"/>
                  </a:lnTo>
                  <a:lnTo>
                    <a:pt x="2303898" y="900073"/>
                  </a:lnTo>
                  <a:lnTo>
                    <a:pt x="2300441" y="901236"/>
                  </a:lnTo>
                  <a:lnTo>
                    <a:pt x="2296754" y="901701"/>
                  </a:lnTo>
                  <a:lnTo>
                    <a:pt x="2292837" y="901701"/>
                  </a:lnTo>
                  <a:lnTo>
                    <a:pt x="2288689" y="901236"/>
                  </a:lnTo>
                  <a:lnTo>
                    <a:pt x="2284771" y="900073"/>
                  </a:lnTo>
                  <a:lnTo>
                    <a:pt x="2281084" y="898446"/>
                  </a:lnTo>
                  <a:lnTo>
                    <a:pt x="2277167" y="896354"/>
                  </a:lnTo>
                  <a:lnTo>
                    <a:pt x="2273249" y="893331"/>
                  </a:lnTo>
                  <a:lnTo>
                    <a:pt x="2270253" y="890309"/>
                  </a:lnTo>
                  <a:lnTo>
                    <a:pt x="2267488" y="886589"/>
                  </a:lnTo>
                  <a:lnTo>
                    <a:pt x="2265414" y="883102"/>
                  </a:lnTo>
                  <a:lnTo>
                    <a:pt x="2263801" y="879150"/>
                  </a:lnTo>
                  <a:lnTo>
                    <a:pt x="2262649" y="875430"/>
                  </a:lnTo>
                  <a:lnTo>
                    <a:pt x="2262188" y="871478"/>
                  </a:lnTo>
                  <a:lnTo>
                    <a:pt x="2262188" y="867758"/>
                  </a:lnTo>
                  <a:lnTo>
                    <a:pt x="2262649" y="864271"/>
                  </a:lnTo>
                  <a:lnTo>
                    <a:pt x="2263801" y="860784"/>
                  </a:lnTo>
                  <a:lnTo>
                    <a:pt x="2265184" y="857529"/>
                  </a:lnTo>
                  <a:lnTo>
                    <a:pt x="2267258" y="854507"/>
                  </a:lnTo>
                  <a:lnTo>
                    <a:pt x="2269562" y="851950"/>
                  </a:lnTo>
                  <a:lnTo>
                    <a:pt x="2272558" y="849857"/>
                  </a:lnTo>
                  <a:lnTo>
                    <a:pt x="2275784" y="847998"/>
                  </a:lnTo>
                  <a:lnTo>
                    <a:pt x="2277627" y="847300"/>
                  </a:lnTo>
                  <a:lnTo>
                    <a:pt x="2279471" y="846835"/>
                  </a:lnTo>
                  <a:lnTo>
                    <a:pt x="2281545" y="846370"/>
                  </a:lnTo>
                  <a:lnTo>
                    <a:pt x="2283619" y="846138"/>
                  </a:lnTo>
                  <a:close/>
                  <a:moveTo>
                    <a:pt x="2106306" y="846138"/>
                  </a:moveTo>
                  <a:lnTo>
                    <a:pt x="2108841" y="846138"/>
                  </a:lnTo>
                  <a:lnTo>
                    <a:pt x="2112758" y="846364"/>
                  </a:lnTo>
                  <a:lnTo>
                    <a:pt x="2116446" y="847041"/>
                  </a:lnTo>
                  <a:lnTo>
                    <a:pt x="2119672" y="848170"/>
                  </a:lnTo>
                  <a:lnTo>
                    <a:pt x="2122898" y="849525"/>
                  </a:lnTo>
                  <a:lnTo>
                    <a:pt x="2125433" y="851106"/>
                  </a:lnTo>
                  <a:lnTo>
                    <a:pt x="2128198" y="852913"/>
                  </a:lnTo>
                  <a:lnTo>
                    <a:pt x="2130503" y="854945"/>
                  </a:lnTo>
                  <a:lnTo>
                    <a:pt x="2132346" y="856978"/>
                  </a:lnTo>
                  <a:lnTo>
                    <a:pt x="2134190" y="859462"/>
                  </a:lnTo>
                  <a:lnTo>
                    <a:pt x="2135803" y="861720"/>
                  </a:lnTo>
                  <a:lnTo>
                    <a:pt x="2137185" y="863979"/>
                  </a:lnTo>
                  <a:lnTo>
                    <a:pt x="2138338" y="866463"/>
                  </a:lnTo>
                  <a:lnTo>
                    <a:pt x="2139029" y="868947"/>
                  </a:lnTo>
                  <a:lnTo>
                    <a:pt x="2139490" y="871431"/>
                  </a:lnTo>
                  <a:lnTo>
                    <a:pt x="2139951" y="873690"/>
                  </a:lnTo>
                  <a:lnTo>
                    <a:pt x="2139951" y="875948"/>
                  </a:lnTo>
                  <a:lnTo>
                    <a:pt x="2139951" y="878207"/>
                  </a:lnTo>
                  <a:lnTo>
                    <a:pt x="2139490" y="880239"/>
                  </a:lnTo>
                  <a:lnTo>
                    <a:pt x="2139029" y="882272"/>
                  </a:lnTo>
                  <a:lnTo>
                    <a:pt x="2138568" y="884304"/>
                  </a:lnTo>
                  <a:lnTo>
                    <a:pt x="2137646" y="886111"/>
                  </a:lnTo>
                  <a:lnTo>
                    <a:pt x="2136955" y="887692"/>
                  </a:lnTo>
                  <a:lnTo>
                    <a:pt x="2135803" y="889498"/>
                  </a:lnTo>
                  <a:lnTo>
                    <a:pt x="2134881" y="890853"/>
                  </a:lnTo>
                  <a:lnTo>
                    <a:pt x="2132116" y="893789"/>
                  </a:lnTo>
                  <a:lnTo>
                    <a:pt x="2128889" y="896048"/>
                  </a:lnTo>
                  <a:lnTo>
                    <a:pt x="2125894" y="897854"/>
                  </a:lnTo>
                  <a:lnTo>
                    <a:pt x="2121976" y="899209"/>
                  </a:lnTo>
                  <a:lnTo>
                    <a:pt x="2118059" y="899887"/>
                  </a:lnTo>
                  <a:lnTo>
                    <a:pt x="2114141" y="900113"/>
                  </a:lnTo>
                  <a:lnTo>
                    <a:pt x="2110224" y="900113"/>
                  </a:lnTo>
                  <a:lnTo>
                    <a:pt x="2106076" y="899435"/>
                  </a:lnTo>
                  <a:lnTo>
                    <a:pt x="2102158" y="897854"/>
                  </a:lnTo>
                  <a:lnTo>
                    <a:pt x="2098240" y="896048"/>
                  </a:lnTo>
                  <a:lnTo>
                    <a:pt x="2096397" y="894693"/>
                  </a:lnTo>
                  <a:lnTo>
                    <a:pt x="2094553" y="893338"/>
                  </a:lnTo>
                  <a:lnTo>
                    <a:pt x="2092710" y="891983"/>
                  </a:lnTo>
                  <a:lnTo>
                    <a:pt x="2091097" y="890402"/>
                  </a:lnTo>
                  <a:lnTo>
                    <a:pt x="2088331" y="887014"/>
                  </a:lnTo>
                  <a:lnTo>
                    <a:pt x="2086257" y="883627"/>
                  </a:lnTo>
                  <a:lnTo>
                    <a:pt x="2084414" y="880239"/>
                  </a:lnTo>
                  <a:lnTo>
                    <a:pt x="2083262" y="876626"/>
                  </a:lnTo>
                  <a:lnTo>
                    <a:pt x="2082801" y="872786"/>
                  </a:lnTo>
                  <a:lnTo>
                    <a:pt x="2082801" y="869173"/>
                  </a:lnTo>
                  <a:lnTo>
                    <a:pt x="2083031" y="865786"/>
                  </a:lnTo>
                  <a:lnTo>
                    <a:pt x="2084183" y="862398"/>
                  </a:lnTo>
                  <a:lnTo>
                    <a:pt x="2085566" y="859010"/>
                  </a:lnTo>
                  <a:lnTo>
                    <a:pt x="2087410" y="856300"/>
                  </a:lnTo>
                  <a:lnTo>
                    <a:pt x="2089714" y="853365"/>
                  </a:lnTo>
                  <a:lnTo>
                    <a:pt x="2092710" y="851106"/>
                  </a:lnTo>
                  <a:lnTo>
                    <a:pt x="2096166" y="849299"/>
                  </a:lnTo>
                  <a:lnTo>
                    <a:pt x="2099854" y="847719"/>
                  </a:lnTo>
                  <a:lnTo>
                    <a:pt x="2104002" y="846589"/>
                  </a:lnTo>
                  <a:lnTo>
                    <a:pt x="2106306" y="846138"/>
                  </a:lnTo>
                  <a:close/>
                  <a:moveTo>
                    <a:pt x="1576599" y="846138"/>
                  </a:moveTo>
                  <a:lnTo>
                    <a:pt x="1580198" y="846586"/>
                  </a:lnTo>
                  <a:lnTo>
                    <a:pt x="1583571" y="847258"/>
                  </a:lnTo>
                  <a:lnTo>
                    <a:pt x="1586720" y="848153"/>
                  </a:lnTo>
                  <a:lnTo>
                    <a:pt x="1589418" y="849497"/>
                  </a:lnTo>
                  <a:lnTo>
                    <a:pt x="1591892" y="851065"/>
                  </a:lnTo>
                  <a:lnTo>
                    <a:pt x="1593916" y="852857"/>
                  </a:lnTo>
                  <a:lnTo>
                    <a:pt x="1595716" y="854648"/>
                  </a:lnTo>
                  <a:lnTo>
                    <a:pt x="1597290" y="856664"/>
                  </a:lnTo>
                  <a:lnTo>
                    <a:pt x="1598639" y="859128"/>
                  </a:lnTo>
                  <a:lnTo>
                    <a:pt x="1599989" y="861367"/>
                  </a:lnTo>
                  <a:lnTo>
                    <a:pt x="1600663" y="863607"/>
                  </a:lnTo>
                  <a:lnTo>
                    <a:pt x="1601113" y="866294"/>
                  </a:lnTo>
                  <a:lnTo>
                    <a:pt x="1601563" y="868534"/>
                  </a:lnTo>
                  <a:lnTo>
                    <a:pt x="1601788" y="870998"/>
                  </a:lnTo>
                  <a:lnTo>
                    <a:pt x="1601788" y="873237"/>
                  </a:lnTo>
                  <a:lnTo>
                    <a:pt x="1601563" y="875477"/>
                  </a:lnTo>
                  <a:lnTo>
                    <a:pt x="1600888" y="877716"/>
                  </a:lnTo>
                  <a:lnTo>
                    <a:pt x="1600438" y="879956"/>
                  </a:lnTo>
                  <a:lnTo>
                    <a:pt x="1599764" y="881748"/>
                  </a:lnTo>
                  <a:lnTo>
                    <a:pt x="1598639" y="883763"/>
                  </a:lnTo>
                  <a:lnTo>
                    <a:pt x="1596615" y="887347"/>
                  </a:lnTo>
                  <a:lnTo>
                    <a:pt x="1593916" y="890482"/>
                  </a:lnTo>
                  <a:lnTo>
                    <a:pt x="1591218" y="893394"/>
                  </a:lnTo>
                  <a:lnTo>
                    <a:pt x="1587844" y="895633"/>
                  </a:lnTo>
                  <a:lnTo>
                    <a:pt x="1584471" y="897425"/>
                  </a:lnTo>
                  <a:lnTo>
                    <a:pt x="1580872" y="898769"/>
                  </a:lnTo>
                  <a:lnTo>
                    <a:pt x="1576824" y="899665"/>
                  </a:lnTo>
                  <a:lnTo>
                    <a:pt x="1573001" y="900113"/>
                  </a:lnTo>
                  <a:lnTo>
                    <a:pt x="1569178" y="899889"/>
                  </a:lnTo>
                  <a:lnTo>
                    <a:pt x="1565580" y="898993"/>
                  </a:lnTo>
                  <a:lnTo>
                    <a:pt x="1561756" y="897649"/>
                  </a:lnTo>
                  <a:lnTo>
                    <a:pt x="1559957" y="896977"/>
                  </a:lnTo>
                  <a:lnTo>
                    <a:pt x="1558383" y="895857"/>
                  </a:lnTo>
                  <a:lnTo>
                    <a:pt x="1556584" y="894962"/>
                  </a:lnTo>
                  <a:lnTo>
                    <a:pt x="1555459" y="893394"/>
                  </a:lnTo>
                  <a:lnTo>
                    <a:pt x="1553885" y="892050"/>
                  </a:lnTo>
                  <a:lnTo>
                    <a:pt x="1552536" y="890258"/>
                  </a:lnTo>
                  <a:lnTo>
                    <a:pt x="1550512" y="887123"/>
                  </a:lnTo>
                  <a:lnTo>
                    <a:pt x="1549162" y="883987"/>
                  </a:lnTo>
                  <a:lnTo>
                    <a:pt x="1548038" y="880404"/>
                  </a:lnTo>
                  <a:lnTo>
                    <a:pt x="1547813" y="876821"/>
                  </a:lnTo>
                  <a:lnTo>
                    <a:pt x="1547813" y="873461"/>
                  </a:lnTo>
                  <a:lnTo>
                    <a:pt x="1548487" y="869878"/>
                  </a:lnTo>
                  <a:lnTo>
                    <a:pt x="1549387" y="866294"/>
                  </a:lnTo>
                  <a:lnTo>
                    <a:pt x="1550736" y="862935"/>
                  </a:lnTo>
                  <a:lnTo>
                    <a:pt x="1552536" y="859576"/>
                  </a:lnTo>
                  <a:lnTo>
                    <a:pt x="1554785" y="856664"/>
                  </a:lnTo>
                  <a:lnTo>
                    <a:pt x="1557708" y="853976"/>
                  </a:lnTo>
                  <a:lnTo>
                    <a:pt x="1560857" y="851513"/>
                  </a:lnTo>
                  <a:lnTo>
                    <a:pt x="1564230" y="849497"/>
                  </a:lnTo>
                  <a:lnTo>
                    <a:pt x="1568053" y="847929"/>
                  </a:lnTo>
                  <a:lnTo>
                    <a:pt x="1572326" y="846586"/>
                  </a:lnTo>
                  <a:lnTo>
                    <a:pt x="1576599" y="846138"/>
                  </a:lnTo>
                  <a:close/>
                  <a:moveTo>
                    <a:pt x="1930182" y="844550"/>
                  </a:moveTo>
                  <a:lnTo>
                    <a:pt x="1933781" y="844776"/>
                  </a:lnTo>
                  <a:lnTo>
                    <a:pt x="1937605" y="845453"/>
                  </a:lnTo>
                  <a:lnTo>
                    <a:pt x="1940530" y="846582"/>
                  </a:lnTo>
                  <a:lnTo>
                    <a:pt x="1943679" y="847937"/>
                  </a:lnTo>
                  <a:lnTo>
                    <a:pt x="1946378" y="849292"/>
                  </a:lnTo>
                  <a:lnTo>
                    <a:pt x="1948628" y="851099"/>
                  </a:lnTo>
                  <a:lnTo>
                    <a:pt x="1950653" y="853132"/>
                  </a:lnTo>
                  <a:lnTo>
                    <a:pt x="1952902" y="855390"/>
                  </a:lnTo>
                  <a:lnTo>
                    <a:pt x="1954252" y="857422"/>
                  </a:lnTo>
                  <a:lnTo>
                    <a:pt x="1955601" y="859907"/>
                  </a:lnTo>
                  <a:lnTo>
                    <a:pt x="1956726" y="862391"/>
                  </a:lnTo>
                  <a:lnTo>
                    <a:pt x="1957626" y="864649"/>
                  </a:lnTo>
                  <a:lnTo>
                    <a:pt x="1958301" y="867133"/>
                  </a:lnTo>
                  <a:lnTo>
                    <a:pt x="1958751" y="869392"/>
                  </a:lnTo>
                  <a:lnTo>
                    <a:pt x="1958976" y="872102"/>
                  </a:lnTo>
                  <a:lnTo>
                    <a:pt x="1958976" y="874134"/>
                  </a:lnTo>
                  <a:lnTo>
                    <a:pt x="1958751" y="876393"/>
                  </a:lnTo>
                  <a:lnTo>
                    <a:pt x="1958301" y="878425"/>
                  </a:lnTo>
                  <a:lnTo>
                    <a:pt x="1957626" y="880684"/>
                  </a:lnTo>
                  <a:lnTo>
                    <a:pt x="1957176" y="882490"/>
                  </a:lnTo>
                  <a:lnTo>
                    <a:pt x="1956051" y="884297"/>
                  </a:lnTo>
                  <a:lnTo>
                    <a:pt x="1955377" y="886104"/>
                  </a:lnTo>
                  <a:lnTo>
                    <a:pt x="1954027" y="887685"/>
                  </a:lnTo>
                  <a:lnTo>
                    <a:pt x="1953127" y="889265"/>
                  </a:lnTo>
                  <a:lnTo>
                    <a:pt x="1950203" y="891975"/>
                  </a:lnTo>
                  <a:lnTo>
                    <a:pt x="1947053" y="894460"/>
                  </a:lnTo>
                  <a:lnTo>
                    <a:pt x="1943679" y="896266"/>
                  </a:lnTo>
                  <a:lnTo>
                    <a:pt x="1940080" y="897396"/>
                  </a:lnTo>
                  <a:lnTo>
                    <a:pt x="1936256" y="898299"/>
                  </a:lnTo>
                  <a:lnTo>
                    <a:pt x="1932431" y="898525"/>
                  </a:lnTo>
                  <a:lnTo>
                    <a:pt x="1928382" y="898525"/>
                  </a:lnTo>
                  <a:lnTo>
                    <a:pt x="1924558" y="897847"/>
                  </a:lnTo>
                  <a:lnTo>
                    <a:pt x="1920734" y="896492"/>
                  </a:lnTo>
                  <a:lnTo>
                    <a:pt x="1918934" y="895363"/>
                  </a:lnTo>
                  <a:lnTo>
                    <a:pt x="1917135" y="894460"/>
                  </a:lnTo>
                  <a:lnTo>
                    <a:pt x="1915335" y="893331"/>
                  </a:lnTo>
                  <a:lnTo>
                    <a:pt x="1913311" y="891750"/>
                  </a:lnTo>
                  <a:lnTo>
                    <a:pt x="1911961" y="890169"/>
                  </a:lnTo>
                  <a:lnTo>
                    <a:pt x="1910386" y="888588"/>
                  </a:lnTo>
                  <a:lnTo>
                    <a:pt x="1907687" y="885652"/>
                  </a:lnTo>
                  <a:lnTo>
                    <a:pt x="1905887" y="882265"/>
                  </a:lnTo>
                  <a:lnTo>
                    <a:pt x="1904538" y="878425"/>
                  </a:lnTo>
                  <a:lnTo>
                    <a:pt x="1903638" y="875038"/>
                  </a:lnTo>
                  <a:lnTo>
                    <a:pt x="1903413" y="871424"/>
                  </a:lnTo>
                  <a:lnTo>
                    <a:pt x="1903413" y="867811"/>
                  </a:lnTo>
                  <a:lnTo>
                    <a:pt x="1904088" y="864198"/>
                  </a:lnTo>
                  <a:lnTo>
                    <a:pt x="1905212" y="860810"/>
                  </a:lnTo>
                  <a:lnTo>
                    <a:pt x="1906787" y="857648"/>
                  </a:lnTo>
                  <a:lnTo>
                    <a:pt x="1908812" y="854487"/>
                  </a:lnTo>
                  <a:lnTo>
                    <a:pt x="1911061" y="852002"/>
                  </a:lnTo>
                  <a:lnTo>
                    <a:pt x="1913985" y="849744"/>
                  </a:lnTo>
                  <a:lnTo>
                    <a:pt x="1917360" y="847486"/>
                  </a:lnTo>
                  <a:lnTo>
                    <a:pt x="1921184" y="845905"/>
                  </a:lnTo>
                  <a:lnTo>
                    <a:pt x="1925683" y="845001"/>
                  </a:lnTo>
                  <a:lnTo>
                    <a:pt x="1930182" y="844550"/>
                  </a:lnTo>
                  <a:close/>
                  <a:moveTo>
                    <a:pt x="1752374" y="844550"/>
                  </a:moveTo>
                  <a:lnTo>
                    <a:pt x="1756003" y="844782"/>
                  </a:lnTo>
                  <a:lnTo>
                    <a:pt x="1759405" y="845480"/>
                  </a:lnTo>
                  <a:lnTo>
                    <a:pt x="1762580" y="846642"/>
                  </a:lnTo>
                  <a:lnTo>
                    <a:pt x="1765528" y="848037"/>
                  </a:lnTo>
                  <a:lnTo>
                    <a:pt x="1768023" y="849664"/>
                  </a:lnTo>
                  <a:lnTo>
                    <a:pt x="1770517" y="851059"/>
                  </a:lnTo>
                  <a:lnTo>
                    <a:pt x="1772558" y="853384"/>
                  </a:lnTo>
                  <a:lnTo>
                    <a:pt x="1774146" y="855476"/>
                  </a:lnTo>
                  <a:lnTo>
                    <a:pt x="1775733" y="857801"/>
                  </a:lnTo>
                  <a:lnTo>
                    <a:pt x="1776867" y="860358"/>
                  </a:lnTo>
                  <a:lnTo>
                    <a:pt x="1778001" y="862683"/>
                  </a:lnTo>
                  <a:lnTo>
                    <a:pt x="1778682" y="865008"/>
                  </a:lnTo>
                  <a:lnTo>
                    <a:pt x="1779362" y="867798"/>
                  </a:lnTo>
                  <a:lnTo>
                    <a:pt x="1779589" y="870123"/>
                  </a:lnTo>
                  <a:lnTo>
                    <a:pt x="1779589" y="872680"/>
                  </a:lnTo>
                  <a:lnTo>
                    <a:pt x="1779362" y="875005"/>
                  </a:lnTo>
                  <a:lnTo>
                    <a:pt x="1779135" y="877097"/>
                  </a:lnTo>
                  <a:lnTo>
                    <a:pt x="1778455" y="879189"/>
                  </a:lnTo>
                  <a:lnTo>
                    <a:pt x="1778001" y="881514"/>
                  </a:lnTo>
                  <a:lnTo>
                    <a:pt x="1777094" y="883607"/>
                  </a:lnTo>
                  <a:lnTo>
                    <a:pt x="1776187" y="885466"/>
                  </a:lnTo>
                  <a:lnTo>
                    <a:pt x="1775053" y="887094"/>
                  </a:lnTo>
                  <a:lnTo>
                    <a:pt x="1772785" y="890581"/>
                  </a:lnTo>
                  <a:lnTo>
                    <a:pt x="1769837" y="893138"/>
                  </a:lnTo>
                  <a:lnTo>
                    <a:pt x="1766435" y="895696"/>
                  </a:lnTo>
                  <a:lnTo>
                    <a:pt x="1763033" y="897555"/>
                  </a:lnTo>
                  <a:lnTo>
                    <a:pt x="1759405" y="899183"/>
                  </a:lnTo>
                  <a:lnTo>
                    <a:pt x="1755549" y="899880"/>
                  </a:lnTo>
                  <a:lnTo>
                    <a:pt x="1751694" y="900113"/>
                  </a:lnTo>
                  <a:lnTo>
                    <a:pt x="1747612" y="900113"/>
                  </a:lnTo>
                  <a:lnTo>
                    <a:pt x="1743756" y="899415"/>
                  </a:lnTo>
                  <a:lnTo>
                    <a:pt x="1739901" y="898020"/>
                  </a:lnTo>
                  <a:lnTo>
                    <a:pt x="1738087" y="896858"/>
                  </a:lnTo>
                  <a:lnTo>
                    <a:pt x="1736272" y="895928"/>
                  </a:lnTo>
                  <a:lnTo>
                    <a:pt x="1734685" y="894766"/>
                  </a:lnTo>
                  <a:lnTo>
                    <a:pt x="1732870" y="893371"/>
                  </a:lnTo>
                  <a:lnTo>
                    <a:pt x="1731283" y="891976"/>
                  </a:lnTo>
                  <a:lnTo>
                    <a:pt x="1729922" y="889884"/>
                  </a:lnTo>
                  <a:lnTo>
                    <a:pt x="1727654" y="886861"/>
                  </a:lnTo>
                  <a:lnTo>
                    <a:pt x="1726067" y="883374"/>
                  </a:lnTo>
                  <a:lnTo>
                    <a:pt x="1724706" y="879887"/>
                  </a:lnTo>
                  <a:lnTo>
                    <a:pt x="1724253" y="876167"/>
                  </a:lnTo>
                  <a:lnTo>
                    <a:pt x="1724026" y="872215"/>
                  </a:lnTo>
                  <a:lnTo>
                    <a:pt x="1724253" y="868495"/>
                  </a:lnTo>
                  <a:lnTo>
                    <a:pt x="1724933" y="865008"/>
                  </a:lnTo>
                  <a:lnTo>
                    <a:pt x="1726294" y="861288"/>
                  </a:lnTo>
                  <a:lnTo>
                    <a:pt x="1728108" y="858034"/>
                  </a:lnTo>
                  <a:lnTo>
                    <a:pt x="1730149" y="855011"/>
                  </a:lnTo>
                  <a:lnTo>
                    <a:pt x="1732870" y="852222"/>
                  </a:lnTo>
                  <a:lnTo>
                    <a:pt x="1736046" y="849897"/>
                  </a:lnTo>
                  <a:lnTo>
                    <a:pt x="1739447" y="847804"/>
                  </a:lnTo>
                  <a:lnTo>
                    <a:pt x="1743303" y="846177"/>
                  </a:lnTo>
                  <a:lnTo>
                    <a:pt x="1747612" y="845015"/>
                  </a:lnTo>
                  <a:lnTo>
                    <a:pt x="1752374" y="844550"/>
                  </a:lnTo>
                  <a:close/>
                  <a:moveTo>
                    <a:pt x="248781" y="842963"/>
                  </a:moveTo>
                  <a:lnTo>
                    <a:pt x="249009" y="842963"/>
                  </a:lnTo>
                  <a:lnTo>
                    <a:pt x="249238" y="843413"/>
                  </a:lnTo>
                  <a:lnTo>
                    <a:pt x="249238" y="844537"/>
                  </a:lnTo>
                  <a:lnTo>
                    <a:pt x="248552" y="847011"/>
                  </a:lnTo>
                  <a:lnTo>
                    <a:pt x="247181" y="850834"/>
                  </a:lnTo>
                  <a:lnTo>
                    <a:pt x="245353" y="854882"/>
                  </a:lnTo>
                  <a:lnTo>
                    <a:pt x="241240" y="863653"/>
                  </a:lnTo>
                  <a:lnTo>
                    <a:pt x="236898" y="871525"/>
                  </a:lnTo>
                  <a:lnTo>
                    <a:pt x="232328" y="879846"/>
                  </a:lnTo>
                  <a:lnTo>
                    <a:pt x="227073" y="887942"/>
                  </a:lnTo>
                  <a:lnTo>
                    <a:pt x="224559" y="891765"/>
                  </a:lnTo>
                  <a:lnTo>
                    <a:pt x="222274" y="894239"/>
                  </a:lnTo>
                  <a:lnTo>
                    <a:pt x="220674" y="896038"/>
                  </a:lnTo>
                  <a:lnTo>
                    <a:pt x="219760" y="896488"/>
                  </a:lnTo>
                  <a:lnTo>
                    <a:pt x="219303" y="896938"/>
                  </a:lnTo>
                  <a:lnTo>
                    <a:pt x="219075" y="896263"/>
                  </a:lnTo>
                  <a:lnTo>
                    <a:pt x="219075" y="895588"/>
                  </a:lnTo>
                  <a:lnTo>
                    <a:pt x="219532" y="893564"/>
                  </a:lnTo>
                  <a:lnTo>
                    <a:pt x="220674" y="890641"/>
                  </a:lnTo>
                  <a:lnTo>
                    <a:pt x="222045" y="887042"/>
                  </a:lnTo>
                  <a:lnTo>
                    <a:pt x="225930" y="878721"/>
                  </a:lnTo>
                  <a:lnTo>
                    <a:pt x="230729" y="869500"/>
                  </a:lnTo>
                  <a:lnTo>
                    <a:pt x="235984" y="860280"/>
                  </a:lnTo>
                  <a:lnTo>
                    <a:pt x="241240" y="851959"/>
                  </a:lnTo>
                  <a:lnTo>
                    <a:pt x="243525" y="848585"/>
                  </a:lnTo>
                  <a:lnTo>
                    <a:pt x="245582" y="846111"/>
                  </a:lnTo>
                  <a:lnTo>
                    <a:pt x="247410" y="844087"/>
                  </a:lnTo>
                  <a:lnTo>
                    <a:pt x="248781" y="842963"/>
                  </a:lnTo>
                  <a:close/>
                  <a:moveTo>
                    <a:pt x="513034" y="817563"/>
                  </a:moveTo>
                  <a:lnTo>
                    <a:pt x="514838" y="818016"/>
                  </a:lnTo>
                  <a:lnTo>
                    <a:pt x="516642" y="818470"/>
                  </a:lnTo>
                  <a:lnTo>
                    <a:pt x="517995" y="819604"/>
                  </a:lnTo>
                  <a:lnTo>
                    <a:pt x="518897" y="820511"/>
                  </a:lnTo>
                  <a:lnTo>
                    <a:pt x="519799" y="822098"/>
                  </a:lnTo>
                  <a:lnTo>
                    <a:pt x="520250" y="823913"/>
                  </a:lnTo>
                  <a:lnTo>
                    <a:pt x="520475" y="825727"/>
                  </a:lnTo>
                  <a:lnTo>
                    <a:pt x="520701" y="827768"/>
                  </a:lnTo>
                  <a:lnTo>
                    <a:pt x="520475" y="830036"/>
                  </a:lnTo>
                  <a:lnTo>
                    <a:pt x="520250" y="832304"/>
                  </a:lnTo>
                  <a:lnTo>
                    <a:pt x="519122" y="837066"/>
                  </a:lnTo>
                  <a:lnTo>
                    <a:pt x="517318" y="841602"/>
                  </a:lnTo>
                  <a:lnTo>
                    <a:pt x="515514" y="846365"/>
                  </a:lnTo>
                  <a:lnTo>
                    <a:pt x="513485" y="850220"/>
                  </a:lnTo>
                  <a:lnTo>
                    <a:pt x="511230" y="853622"/>
                  </a:lnTo>
                  <a:lnTo>
                    <a:pt x="508749" y="857023"/>
                  </a:lnTo>
                  <a:lnTo>
                    <a:pt x="506269" y="860198"/>
                  </a:lnTo>
                  <a:lnTo>
                    <a:pt x="503563" y="862920"/>
                  </a:lnTo>
                  <a:lnTo>
                    <a:pt x="501082" y="865188"/>
                  </a:lnTo>
                  <a:lnTo>
                    <a:pt x="498376" y="867229"/>
                  </a:lnTo>
                  <a:lnTo>
                    <a:pt x="496121" y="868816"/>
                  </a:lnTo>
                  <a:lnTo>
                    <a:pt x="493415" y="870177"/>
                  </a:lnTo>
                  <a:lnTo>
                    <a:pt x="491160" y="870857"/>
                  </a:lnTo>
                  <a:lnTo>
                    <a:pt x="489131" y="871538"/>
                  </a:lnTo>
                  <a:lnTo>
                    <a:pt x="487101" y="871311"/>
                  </a:lnTo>
                  <a:lnTo>
                    <a:pt x="485297" y="870631"/>
                  </a:lnTo>
                  <a:lnTo>
                    <a:pt x="483719" y="869723"/>
                  </a:lnTo>
                  <a:lnTo>
                    <a:pt x="482591" y="868136"/>
                  </a:lnTo>
                  <a:lnTo>
                    <a:pt x="481689" y="865641"/>
                  </a:lnTo>
                  <a:lnTo>
                    <a:pt x="481013" y="862920"/>
                  </a:lnTo>
                  <a:lnTo>
                    <a:pt x="481013" y="859745"/>
                  </a:lnTo>
                  <a:lnTo>
                    <a:pt x="481689" y="856343"/>
                  </a:lnTo>
                  <a:lnTo>
                    <a:pt x="482366" y="852715"/>
                  </a:lnTo>
                  <a:lnTo>
                    <a:pt x="483719" y="848859"/>
                  </a:lnTo>
                  <a:lnTo>
                    <a:pt x="485297" y="844777"/>
                  </a:lnTo>
                  <a:lnTo>
                    <a:pt x="487327" y="841148"/>
                  </a:lnTo>
                  <a:lnTo>
                    <a:pt x="489356" y="837293"/>
                  </a:lnTo>
                  <a:lnTo>
                    <a:pt x="492062" y="833665"/>
                  </a:lnTo>
                  <a:lnTo>
                    <a:pt x="494543" y="830263"/>
                  </a:lnTo>
                  <a:lnTo>
                    <a:pt x="497474" y="827088"/>
                  </a:lnTo>
                  <a:lnTo>
                    <a:pt x="500180" y="824140"/>
                  </a:lnTo>
                  <a:lnTo>
                    <a:pt x="503337" y="821872"/>
                  </a:lnTo>
                  <a:lnTo>
                    <a:pt x="506494" y="819831"/>
                  </a:lnTo>
                  <a:lnTo>
                    <a:pt x="509877" y="818470"/>
                  </a:lnTo>
                  <a:lnTo>
                    <a:pt x="511455" y="818016"/>
                  </a:lnTo>
                  <a:lnTo>
                    <a:pt x="513034" y="817563"/>
                  </a:lnTo>
                  <a:close/>
                  <a:moveTo>
                    <a:pt x="621511" y="811213"/>
                  </a:moveTo>
                  <a:lnTo>
                    <a:pt x="623803" y="811668"/>
                  </a:lnTo>
                  <a:lnTo>
                    <a:pt x="625866" y="812124"/>
                  </a:lnTo>
                  <a:lnTo>
                    <a:pt x="627471" y="812807"/>
                  </a:lnTo>
                  <a:lnTo>
                    <a:pt x="628846" y="814173"/>
                  </a:lnTo>
                  <a:lnTo>
                    <a:pt x="629992" y="815768"/>
                  </a:lnTo>
                  <a:lnTo>
                    <a:pt x="630680" y="817362"/>
                  </a:lnTo>
                  <a:lnTo>
                    <a:pt x="631138" y="819411"/>
                  </a:lnTo>
                  <a:lnTo>
                    <a:pt x="631597" y="821233"/>
                  </a:lnTo>
                  <a:lnTo>
                    <a:pt x="631826" y="823739"/>
                  </a:lnTo>
                  <a:lnTo>
                    <a:pt x="631597" y="825788"/>
                  </a:lnTo>
                  <a:lnTo>
                    <a:pt x="631138" y="828293"/>
                  </a:lnTo>
                  <a:lnTo>
                    <a:pt x="630680" y="830799"/>
                  </a:lnTo>
                  <a:lnTo>
                    <a:pt x="629305" y="835353"/>
                  </a:lnTo>
                  <a:lnTo>
                    <a:pt x="627471" y="839908"/>
                  </a:lnTo>
                  <a:lnTo>
                    <a:pt x="625408" y="843780"/>
                  </a:lnTo>
                  <a:lnTo>
                    <a:pt x="623345" y="847424"/>
                  </a:lnTo>
                  <a:lnTo>
                    <a:pt x="620594" y="850840"/>
                  </a:lnTo>
                  <a:lnTo>
                    <a:pt x="618302" y="853801"/>
                  </a:lnTo>
                  <a:lnTo>
                    <a:pt x="615322" y="856761"/>
                  </a:lnTo>
                  <a:lnTo>
                    <a:pt x="612801" y="859039"/>
                  </a:lnTo>
                  <a:lnTo>
                    <a:pt x="609821" y="860861"/>
                  </a:lnTo>
                  <a:lnTo>
                    <a:pt x="607300" y="862683"/>
                  </a:lnTo>
                  <a:lnTo>
                    <a:pt x="604320" y="863821"/>
                  </a:lnTo>
                  <a:lnTo>
                    <a:pt x="601570" y="864505"/>
                  </a:lnTo>
                  <a:lnTo>
                    <a:pt x="599278" y="865188"/>
                  </a:lnTo>
                  <a:lnTo>
                    <a:pt x="596985" y="864732"/>
                  </a:lnTo>
                  <a:lnTo>
                    <a:pt x="594693" y="864277"/>
                  </a:lnTo>
                  <a:lnTo>
                    <a:pt x="592860" y="863138"/>
                  </a:lnTo>
                  <a:lnTo>
                    <a:pt x="591255" y="861772"/>
                  </a:lnTo>
                  <a:lnTo>
                    <a:pt x="590109" y="859266"/>
                  </a:lnTo>
                  <a:lnTo>
                    <a:pt x="589421" y="857900"/>
                  </a:lnTo>
                  <a:lnTo>
                    <a:pt x="589192" y="856761"/>
                  </a:lnTo>
                  <a:lnTo>
                    <a:pt x="588963" y="853345"/>
                  </a:lnTo>
                  <a:lnTo>
                    <a:pt x="588963" y="849929"/>
                  </a:lnTo>
                  <a:lnTo>
                    <a:pt x="589880" y="846285"/>
                  </a:lnTo>
                  <a:lnTo>
                    <a:pt x="590797" y="842186"/>
                  </a:lnTo>
                  <a:lnTo>
                    <a:pt x="592172" y="838542"/>
                  </a:lnTo>
                  <a:lnTo>
                    <a:pt x="594006" y="834670"/>
                  </a:lnTo>
                  <a:lnTo>
                    <a:pt x="596069" y="830799"/>
                  </a:lnTo>
                  <a:lnTo>
                    <a:pt x="598819" y="827155"/>
                  </a:lnTo>
                  <a:lnTo>
                    <a:pt x="601340" y="823739"/>
                  </a:lnTo>
                  <a:lnTo>
                    <a:pt x="604320" y="820550"/>
                  </a:lnTo>
                  <a:lnTo>
                    <a:pt x="607529" y="817590"/>
                  </a:lnTo>
                  <a:lnTo>
                    <a:pt x="610967" y="815312"/>
                  </a:lnTo>
                  <a:lnTo>
                    <a:pt x="614406" y="813490"/>
                  </a:lnTo>
                  <a:lnTo>
                    <a:pt x="618073" y="811896"/>
                  </a:lnTo>
                  <a:lnTo>
                    <a:pt x="619678" y="811668"/>
                  </a:lnTo>
                  <a:lnTo>
                    <a:pt x="621511" y="811213"/>
                  </a:lnTo>
                  <a:close/>
                  <a:moveTo>
                    <a:pt x="743466" y="806450"/>
                  </a:moveTo>
                  <a:lnTo>
                    <a:pt x="745948" y="806678"/>
                  </a:lnTo>
                  <a:lnTo>
                    <a:pt x="748204" y="807365"/>
                  </a:lnTo>
                  <a:lnTo>
                    <a:pt x="750009" y="808279"/>
                  </a:lnTo>
                  <a:lnTo>
                    <a:pt x="751588" y="809423"/>
                  </a:lnTo>
                  <a:lnTo>
                    <a:pt x="752942" y="811024"/>
                  </a:lnTo>
                  <a:lnTo>
                    <a:pt x="754070" y="812625"/>
                  </a:lnTo>
                  <a:lnTo>
                    <a:pt x="754747" y="814455"/>
                  </a:lnTo>
                  <a:lnTo>
                    <a:pt x="755424" y="816513"/>
                  </a:lnTo>
                  <a:lnTo>
                    <a:pt x="755650" y="819029"/>
                  </a:lnTo>
                  <a:lnTo>
                    <a:pt x="755650" y="821087"/>
                  </a:lnTo>
                  <a:lnTo>
                    <a:pt x="755650" y="823374"/>
                  </a:lnTo>
                  <a:lnTo>
                    <a:pt x="755424" y="825890"/>
                  </a:lnTo>
                  <a:lnTo>
                    <a:pt x="754747" y="828406"/>
                  </a:lnTo>
                  <a:lnTo>
                    <a:pt x="754070" y="830921"/>
                  </a:lnTo>
                  <a:lnTo>
                    <a:pt x="752491" y="835267"/>
                  </a:lnTo>
                  <a:lnTo>
                    <a:pt x="750460" y="839612"/>
                  </a:lnTo>
                  <a:lnTo>
                    <a:pt x="748204" y="843272"/>
                  </a:lnTo>
                  <a:lnTo>
                    <a:pt x="745722" y="846702"/>
                  </a:lnTo>
                  <a:lnTo>
                    <a:pt x="742789" y="849904"/>
                  </a:lnTo>
                  <a:lnTo>
                    <a:pt x="740081" y="852420"/>
                  </a:lnTo>
                  <a:lnTo>
                    <a:pt x="737148" y="854707"/>
                  </a:lnTo>
                  <a:lnTo>
                    <a:pt x="733989" y="856994"/>
                  </a:lnTo>
                  <a:lnTo>
                    <a:pt x="731056" y="858595"/>
                  </a:lnTo>
                  <a:lnTo>
                    <a:pt x="728122" y="859510"/>
                  </a:lnTo>
                  <a:lnTo>
                    <a:pt x="725189" y="860196"/>
                  </a:lnTo>
                  <a:lnTo>
                    <a:pt x="722256" y="860425"/>
                  </a:lnTo>
                  <a:lnTo>
                    <a:pt x="719774" y="860196"/>
                  </a:lnTo>
                  <a:lnTo>
                    <a:pt x="717292" y="859053"/>
                  </a:lnTo>
                  <a:lnTo>
                    <a:pt x="716389" y="858595"/>
                  </a:lnTo>
                  <a:lnTo>
                    <a:pt x="715261" y="857680"/>
                  </a:lnTo>
                  <a:lnTo>
                    <a:pt x="714584" y="856765"/>
                  </a:lnTo>
                  <a:lnTo>
                    <a:pt x="713682" y="855622"/>
                  </a:lnTo>
                  <a:lnTo>
                    <a:pt x="713005" y="854250"/>
                  </a:lnTo>
                  <a:lnTo>
                    <a:pt x="712554" y="852877"/>
                  </a:lnTo>
                  <a:lnTo>
                    <a:pt x="711426" y="850133"/>
                  </a:lnTo>
                  <a:lnTo>
                    <a:pt x="711200" y="846702"/>
                  </a:lnTo>
                  <a:lnTo>
                    <a:pt x="711426" y="843272"/>
                  </a:lnTo>
                  <a:lnTo>
                    <a:pt x="711877" y="839612"/>
                  </a:lnTo>
                  <a:lnTo>
                    <a:pt x="713005" y="835953"/>
                  </a:lnTo>
                  <a:lnTo>
                    <a:pt x="714359" y="832065"/>
                  </a:lnTo>
                  <a:lnTo>
                    <a:pt x="716164" y="828406"/>
                  </a:lnTo>
                  <a:lnTo>
                    <a:pt x="718195" y="824746"/>
                  </a:lnTo>
                  <a:lnTo>
                    <a:pt x="720451" y="821316"/>
                  </a:lnTo>
                  <a:lnTo>
                    <a:pt x="723384" y="817885"/>
                  </a:lnTo>
                  <a:lnTo>
                    <a:pt x="726317" y="815141"/>
                  </a:lnTo>
                  <a:lnTo>
                    <a:pt x="729251" y="812396"/>
                  </a:lnTo>
                  <a:lnTo>
                    <a:pt x="732635" y="810109"/>
                  </a:lnTo>
                  <a:lnTo>
                    <a:pt x="736020" y="808508"/>
                  </a:lnTo>
                  <a:lnTo>
                    <a:pt x="739630" y="807136"/>
                  </a:lnTo>
                  <a:lnTo>
                    <a:pt x="743466" y="806450"/>
                  </a:lnTo>
                  <a:close/>
                  <a:moveTo>
                    <a:pt x="877148" y="803275"/>
                  </a:moveTo>
                  <a:lnTo>
                    <a:pt x="880153" y="803498"/>
                  </a:lnTo>
                  <a:lnTo>
                    <a:pt x="882696" y="804166"/>
                  </a:lnTo>
                  <a:lnTo>
                    <a:pt x="885008" y="805058"/>
                  </a:lnTo>
                  <a:lnTo>
                    <a:pt x="886858" y="806396"/>
                  </a:lnTo>
                  <a:lnTo>
                    <a:pt x="888476" y="807733"/>
                  </a:lnTo>
                  <a:lnTo>
                    <a:pt x="889632" y="809517"/>
                  </a:lnTo>
                  <a:lnTo>
                    <a:pt x="890788" y="811300"/>
                  </a:lnTo>
                  <a:lnTo>
                    <a:pt x="891250" y="813306"/>
                  </a:lnTo>
                  <a:lnTo>
                    <a:pt x="891712" y="815313"/>
                  </a:lnTo>
                  <a:lnTo>
                    <a:pt x="892175" y="817765"/>
                  </a:lnTo>
                  <a:lnTo>
                    <a:pt x="892175" y="819994"/>
                  </a:lnTo>
                  <a:lnTo>
                    <a:pt x="892175" y="822224"/>
                  </a:lnTo>
                  <a:lnTo>
                    <a:pt x="891712" y="824676"/>
                  </a:lnTo>
                  <a:lnTo>
                    <a:pt x="891250" y="826905"/>
                  </a:lnTo>
                  <a:lnTo>
                    <a:pt x="890557" y="829134"/>
                  </a:lnTo>
                  <a:lnTo>
                    <a:pt x="889632" y="831587"/>
                  </a:lnTo>
                  <a:lnTo>
                    <a:pt x="887782" y="835376"/>
                  </a:lnTo>
                  <a:lnTo>
                    <a:pt x="885470" y="839166"/>
                  </a:lnTo>
                  <a:lnTo>
                    <a:pt x="882927" y="842510"/>
                  </a:lnTo>
                  <a:lnTo>
                    <a:pt x="880153" y="845631"/>
                  </a:lnTo>
                  <a:lnTo>
                    <a:pt x="877148" y="848306"/>
                  </a:lnTo>
                  <a:lnTo>
                    <a:pt x="873911" y="850535"/>
                  </a:lnTo>
                  <a:lnTo>
                    <a:pt x="870905" y="852542"/>
                  </a:lnTo>
                  <a:lnTo>
                    <a:pt x="867669" y="853879"/>
                  </a:lnTo>
                  <a:lnTo>
                    <a:pt x="864432" y="854994"/>
                  </a:lnTo>
                  <a:lnTo>
                    <a:pt x="861196" y="855663"/>
                  </a:lnTo>
                  <a:lnTo>
                    <a:pt x="857959" y="855663"/>
                  </a:lnTo>
                  <a:lnTo>
                    <a:pt x="855416" y="855440"/>
                  </a:lnTo>
                  <a:lnTo>
                    <a:pt x="852410" y="854325"/>
                  </a:lnTo>
                  <a:lnTo>
                    <a:pt x="851254" y="853879"/>
                  </a:lnTo>
                  <a:lnTo>
                    <a:pt x="850098" y="853211"/>
                  </a:lnTo>
                  <a:lnTo>
                    <a:pt x="848942" y="852096"/>
                  </a:lnTo>
                  <a:lnTo>
                    <a:pt x="848249" y="850981"/>
                  </a:lnTo>
                  <a:lnTo>
                    <a:pt x="847093" y="849867"/>
                  </a:lnTo>
                  <a:lnTo>
                    <a:pt x="846399" y="848529"/>
                  </a:lnTo>
                  <a:lnTo>
                    <a:pt x="845243" y="845631"/>
                  </a:lnTo>
                  <a:lnTo>
                    <a:pt x="844781" y="842287"/>
                  </a:lnTo>
                  <a:lnTo>
                    <a:pt x="844550" y="838943"/>
                  </a:lnTo>
                  <a:lnTo>
                    <a:pt x="845012" y="835376"/>
                  </a:lnTo>
                  <a:lnTo>
                    <a:pt x="845706" y="831809"/>
                  </a:lnTo>
                  <a:lnTo>
                    <a:pt x="846862" y="828243"/>
                  </a:lnTo>
                  <a:lnTo>
                    <a:pt x="848711" y="824676"/>
                  </a:lnTo>
                  <a:lnTo>
                    <a:pt x="850561" y="821109"/>
                  </a:lnTo>
                  <a:lnTo>
                    <a:pt x="852873" y="817765"/>
                  </a:lnTo>
                  <a:lnTo>
                    <a:pt x="855878" y="814644"/>
                  </a:lnTo>
                  <a:lnTo>
                    <a:pt x="858884" y="811523"/>
                  </a:lnTo>
                  <a:lnTo>
                    <a:pt x="862120" y="808848"/>
                  </a:lnTo>
                  <a:lnTo>
                    <a:pt x="865357" y="806842"/>
                  </a:lnTo>
                  <a:lnTo>
                    <a:pt x="869287" y="805058"/>
                  </a:lnTo>
                  <a:lnTo>
                    <a:pt x="873217" y="803721"/>
                  </a:lnTo>
                  <a:lnTo>
                    <a:pt x="875298" y="803498"/>
                  </a:lnTo>
                  <a:lnTo>
                    <a:pt x="877148" y="803275"/>
                  </a:lnTo>
                  <a:close/>
                  <a:moveTo>
                    <a:pt x="2822552" y="801688"/>
                  </a:moveTo>
                  <a:lnTo>
                    <a:pt x="2825773" y="802132"/>
                  </a:lnTo>
                  <a:lnTo>
                    <a:pt x="2828764" y="803020"/>
                  </a:lnTo>
                  <a:lnTo>
                    <a:pt x="2831525" y="803908"/>
                  </a:lnTo>
                  <a:lnTo>
                    <a:pt x="2834286" y="805239"/>
                  </a:lnTo>
                  <a:lnTo>
                    <a:pt x="2836817" y="806793"/>
                  </a:lnTo>
                  <a:lnTo>
                    <a:pt x="2839348" y="808569"/>
                  </a:lnTo>
                  <a:lnTo>
                    <a:pt x="2841648" y="810567"/>
                  </a:lnTo>
                  <a:lnTo>
                    <a:pt x="2843719" y="812787"/>
                  </a:lnTo>
                  <a:lnTo>
                    <a:pt x="2845559" y="815007"/>
                  </a:lnTo>
                  <a:lnTo>
                    <a:pt x="2847630" y="817227"/>
                  </a:lnTo>
                  <a:lnTo>
                    <a:pt x="2849011" y="819668"/>
                  </a:lnTo>
                  <a:lnTo>
                    <a:pt x="2850621" y="821888"/>
                  </a:lnTo>
                  <a:lnTo>
                    <a:pt x="2853152" y="826772"/>
                  </a:lnTo>
                  <a:lnTo>
                    <a:pt x="2853842" y="828992"/>
                  </a:lnTo>
                  <a:lnTo>
                    <a:pt x="2854762" y="831211"/>
                  </a:lnTo>
                  <a:lnTo>
                    <a:pt x="2855453" y="834319"/>
                  </a:lnTo>
                  <a:lnTo>
                    <a:pt x="2855913" y="837649"/>
                  </a:lnTo>
                  <a:lnTo>
                    <a:pt x="2855683" y="840757"/>
                  </a:lnTo>
                  <a:lnTo>
                    <a:pt x="2855453" y="843421"/>
                  </a:lnTo>
                  <a:lnTo>
                    <a:pt x="2854762" y="845862"/>
                  </a:lnTo>
                  <a:lnTo>
                    <a:pt x="2853612" y="848082"/>
                  </a:lnTo>
                  <a:lnTo>
                    <a:pt x="2852232" y="850080"/>
                  </a:lnTo>
                  <a:lnTo>
                    <a:pt x="2850621" y="851634"/>
                  </a:lnTo>
                  <a:lnTo>
                    <a:pt x="2848781" y="852522"/>
                  </a:lnTo>
                  <a:lnTo>
                    <a:pt x="2846710" y="853632"/>
                  </a:lnTo>
                  <a:lnTo>
                    <a:pt x="2844409" y="854076"/>
                  </a:lnTo>
                  <a:lnTo>
                    <a:pt x="2841648" y="854076"/>
                  </a:lnTo>
                  <a:lnTo>
                    <a:pt x="2839117" y="853854"/>
                  </a:lnTo>
                  <a:lnTo>
                    <a:pt x="2836127" y="853410"/>
                  </a:lnTo>
                  <a:lnTo>
                    <a:pt x="2832906" y="852300"/>
                  </a:lnTo>
                  <a:lnTo>
                    <a:pt x="2829684" y="850524"/>
                  </a:lnTo>
                  <a:lnTo>
                    <a:pt x="2825773" y="848304"/>
                  </a:lnTo>
                  <a:lnTo>
                    <a:pt x="2822322" y="845418"/>
                  </a:lnTo>
                  <a:lnTo>
                    <a:pt x="2819101" y="842089"/>
                  </a:lnTo>
                  <a:lnTo>
                    <a:pt x="2816340" y="838537"/>
                  </a:lnTo>
                  <a:lnTo>
                    <a:pt x="2813809" y="834985"/>
                  </a:lnTo>
                  <a:lnTo>
                    <a:pt x="2811739" y="831211"/>
                  </a:lnTo>
                  <a:lnTo>
                    <a:pt x="2810128" y="827216"/>
                  </a:lnTo>
                  <a:lnTo>
                    <a:pt x="2809208" y="823442"/>
                  </a:lnTo>
                  <a:lnTo>
                    <a:pt x="2808518" y="819890"/>
                  </a:lnTo>
                  <a:lnTo>
                    <a:pt x="2808288" y="816339"/>
                  </a:lnTo>
                  <a:lnTo>
                    <a:pt x="2808518" y="813009"/>
                  </a:lnTo>
                  <a:lnTo>
                    <a:pt x="2809668" y="809901"/>
                  </a:lnTo>
                  <a:lnTo>
                    <a:pt x="2810128" y="808569"/>
                  </a:lnTo>
                  <a:lnTo>
                    <a:pt x="2811049" y="807237"/>
                  </a:lnTo>
                  <a:lnTo>
                    <a:pt x="2811739" y="806127"/>
                  </a:lnTo>
                  <a:lnTo>
                    <a:pt x="2812889" y="805017"/>
                  </a:lnTo>
                  <a:lnTo>
                    <a:pt x="2814040" y="803908"/>
                  </a:lnTo>
                  <a:lnTo>
                    <a:pt x="2815420" y="803242"/>
                  </a:lnTo>
                  <a:lnTo>
                    <a:pt x="2816800" y="802798"/>
                  </a:lnTo>
                  <a:lnTo>
                    <a:pt x="2818411" y="802132"/>
                  </a:lnTo>
                  <a:lnTo>
                    <a:pt x="2820482" y="801910"/>
                  </a:lnTo>
                  <a:lnTo>
                    <a:pt x="2822552" y="801688"/>
                  </a:lnTo>
                  <a:close/>
                  <a:moveTo>
                    <a:pt x="1022417" y="798513"/>
                  </a:moveTo>
                  <a:lnTo>
                    <a:pt x="1025621" y="798741"/>
                  </a:lnTo>
                  <a:lnTo>
                    <a:pt x="1028597" y="799428"/>
                  </a:lnTo>
                  <a:lnTo>
                    <a:pt x="1030886" y="800571"/>
                  </a:lnTo>
                  <a:lnTo>
                    <a:pt x="1032946" y="801715"/>
                  </a:lnTo>
                  <a:lnTo>
                    <a:pt x="1034777" y="803316"/>
                  </a:lnTo>
                  <a:lnTo>
                    <a:pt x="1036151" y="805145"/>
                  </a:lnTo>
                  <a:lnTo>
                    <a:pt x="1037524" y="806975"/>
                  </a:lnTo>
                  <a:lnTo>
                    <a:pt x="1038211" y="809033"/>
                  </a:lnTo>
                  <a:lnTo>
                    <a:pt x="1039126" y="811092"/>
                  </a:lnTo>
                  <a:lnTo>
                    <a:pt x="1039584" y="813379"/>
                  </a:lnTo>
                  <a:lnTo>
                    <a:pt x="1039813" y="815895"/>
                  </a:lnTo>
                  <a:lnTo>
                    <a:pt x="1039813" y="818182"/>
                  </a:lnTo>
                  <a:lnTo>
                    <a:pt x="1039584" y="820697"/>
                  </a:lnTo>
                  <a:lnTo>
                    <a:pt x="1039126" y="822984"/>
                  </a:lnTo>
                  <a:lnTo>
                    <a:pt x="1038439" y="825272"/>
                  </a:lnTo>
                  <a:lnTo>
                    <a:pt x="1037982" y="827787"/>
                  </a:lnTo>
                  <a:lnTo>
                    <a:pt x="1036151" y="831904"/>
                  </a:lnTo>
                  <a:lnTo>
                    <a:pt x="1033862" y="835792"/>
                  </a:lnTo>
                  <a:lnTo>
                    <a:pt x="1031344" y="839680"/>
                  </a:lnTo>
                  <a:lnTo>
                    <a:pt x="1028139" y="842653"/>
                  </a:lnTo>
                  <a:lnTo>
                    <a:pt x="1025392" y="845398"/>
                  </a:lnTo>
                  <a:lnTo>
                    <a:pt x="1021959" y="847685"/>
                  </a:lnTo>
                  <a:lnTo>
                    <a:pt x="1018525" y="849515"/>
                  </a:lnTo>
                  <a:lnTo>
                    <a:pt x="1015092" y="851116"/>
                  </a:lnTo>
                  <a:lnTo>
                    <a:pt x="1011430" y="852030"/>
                  </a:lnTo>
                  <a:lnTo>
                    <a:pt x="1007996" y="852488"/>
                  </a:lnTo>
                  <a:lnTo>
                    <a:pt x="1004792" y="852259"/>
                  </a:lnTo>
                  <a:lnTo>
                    <a:pt x="1001587" y="851573"/>
                  </a:lnTo>
                  <a:lnTo>
                    <a:pt x="999985" y="851116"/>
                  </a:lnTo>
                  <a:lnTo>
                    <a:pt x="998611" y="850429"/>
                  </a:lnTo>
                  <a:lnTo>
                    <a:pt x="997467" y="849515"/>
                  </a:lnTo>
                  <a:lnTo>
                    <a:pt x="996093" y="848600"/>
                  </a:lnTo>
                  <a:lnTo>
                    <a:pt x="994949" y="847456"/>
                  </a:lnTo>
                  <a:lnTo>
                    <a:pt x="994033" y="846084"/>
                  </a:lnTo>
                  <a:lnTo>
                    <a:pt x="992889" y="844483"/>
                  </a:lnTo>
                  <a:lnTo>
                    <a:pt x="992202" y="842882"/>
                  </a:lnTo>
                  <a:lnTo>
                    <a:pt x="991058" y="840138"/>
                  </a:lnTo>
                  <a:lnTo>
                    <a:pt x="990600" y="836707"/>
                  </a:lnTo>
                  <a:lnTo>
                    <a:pt x="990600" y="833276"/>
                  </a:lnTo>
                  <a:lnTo>
                    <a:pt x="990829" y="829846"/>
                  </a:lnTo>
                  <a:lnTo>
                    <a:pt x="991515" y="826186"/>
                  </a:lnTo>
                  <a:lnTo>
                    <a:pt x="992889" y="822527"/>
                  </a:lnTo>
                  <a:lnTo>
                    <a:pt x="994491" y="819096"/>
                  </a:lnTo>
                  <a:lnTo>
                    <a:pt x="996322" y="815666"/>
                  </a:lnTo>
                  <a:lnTo>
                    <a:pt x="998611" y="812464"/>
                  </a:lnTo>
                  <a:lnTo>
                    <a:pt x="1001358" y="809262"/>
                  </a:lnTo>
                  <a:lnTo>
                    <a:pt x="1004334" y="806746"/>
                  </a:lnTo>
                  <a:lnTo>
                    <a:pt x="1007309" y="804002"/>
                  </a:lnTo>
                  <a:lnTo>
                    <a:pt x="1010743" y="801943"/>
                  </a:lnTo>
                  <a:lnTo>
                    <a:pt x="1014634" y="800342"/>
                  </a:lnTo>
                  <a:lnTo>
                    <a:pt x="1018525" y="799199"/>
                  </a:lnTo>
                  <a:lnTo>
                    <a:pt x="1022417" y="798513"/>
                  </a:lnTo>
                  <a:close/>
                  <a:moveTo>
                    <a:pt x="1175180" y="795338"/>
                  </a:moveTo>
                  <a:lnTo>
                    <a:pt x="1178283" y="795795"/>
                  </a:lnTo>
                  <a:lnTo>
                    <a:pt x="1181165" y="796481"/>
                  </a:lnTo>
                  <a:lnTo>
                    <a:pt x="1183604" y="797396"/>
                  </a:lnTo>
                  <a:lnTo>
                    <a:pt x="1185820" y="798540"/>
                  </a:lnTo>
                  <a:lnTo>
                    <a:pt x="1187816" y="800141"/>
                  </a:lnTo>
                  <a:lnTo>
                    <a:pt x="1189589" y="801970"/>
                  </a:lnTo>
                  <a:lnTo>
                    <a:pt x="1190697" y="803800"/>
                  </a:lnTo>
                  <a:lnTo>
                    <a:pt x="1191806" y="805858"/>
                  </a:lnTo>
                  <a:lnTo>
                    <a:pt x="1192914" y="807917"/>
                  </a:lnTo>
                  <a:lnTo>
                    <a:pt x="1193358" y="810432"/>
                  </a:lnTo>
                  <a:lnTo>
                    <a:pt x="1193801" y="812720"/>
                  </a:lnTo>
                  <a:lnTo>
                    <a:pt x="1193801" y="815007"/>
                  </a:lnTo>
                  <a:lnTo>
                    <a:pt x="1193801" y="817751"/>
                  </a:lnTo>
                  <a:lnTo>
                    <a:pt x="1193579" y="820038"/>
                  </a:lnTo>
                  <a:lnTo>
                    <a:pt x="1193358" y="822325"/>
                  </a:lnTo>
                  <a:lnTo>
                    <a:pt x="1192914" y="824612"/>
                  </a:lnTo>
                  <a:lnTo>
                    <a:pt x="1190919" y="828729"/>
                  </a:lnTo>
                  <a:lnTo>
                    <a:pt x="1189146" y="832846"/>
                  </a:lnTo>
                  <a:lnTo>
                    <a:pt x="1186707" y="836505"/>
                  </a:lnTo>
                  <a:lnTo>
                    <a:pt x="1183825" y="839707"/>
                  </a:lnTo>
                  <a:lnTo>
                    <a:pt x="1180722" y="842223"/>
                  </a:lnTo>
                  <a:lnTo>
                    <a:pt x="1177840" y="844510"/>
                  </a:lnTo>
                  <a:lnTo>
                    <a:pt x="1174071" y="846340"/>
                  </a:lnTo>
                  <a:lnTo>
                    <a:pt x="1170968" y="847941"/>
                  </a:lnTo>
                  <a:lnTo>
                    <a:pt x="1167199" y="848855"/>
                  </a:lnTo>
                  <a:lnTo>
                    <a:pt x="1163652" y="849313"/>
                  </a:lnTo>
                  <a:lnTo>
                    <a:pt x="1160327" y="849084"/>
                  </a:lnTo>
                  <a:lnTo>
                    <a:pt x="1157002" y="848627"/>
                  </a:lnTo>
                  <a:lnTo>
                    <a:pt x="1155450" y="847941"/>
                  </a:lnTo>
                  <a:lnTo>
                    <a:pt x="1154342" y="847254"/>
                  </a:lnTo>
                  <a:lnTo>
                    <a:pt x="1152790" y="846340"/>
                  </a:lnTo>
                  <a:lnTo>
                    <a:pt x="1151460" y="845425"/>
                  </a:lnTo>
                  <a:lnTo>
                    <a:pt x="1150130" y="844052"/>
                  </a:lnTo>
                  <a:lnTo>
                    <a:pt x="1148800" y="842680"/>
                  </a:lnTo>
                  <a:lnTo>
                    <a:pt x="1147913" y="841537"/>
                  </a:lnTo>
                  <a:lnTo>
                    <a:pt x="1146805" y="839936"/>
                  </a:lnTo>
                  <a:lnTo>
                    <a:pt x="1145696" y="836734"/>
                  </a:lnTo>
                  <a:lnTo>
                    <a:pt x="1144810" y="833532"/>
                  </a:lnTo>
                  <a:lnTo>
                    <a:pt x="1144588" y="830101"/>
                  </a:lnTo>
                  <a:lnTo>
                    <a:pt x="1144810" y="826442"/>
                  </a:lnTo>
                  <a:lnTo>
                    <a:pt x="1145253" y="823011"/>
                  </a:lnTo>
                  <a:lnTo>
                    <a:pt x="1146361" y="819352"/>
                  </a:lnTo>
                  <a:lnTo>
                    <a:pt x="1147691" y="815921"/>
                  </a:lnTo>
                  <a:lnTo>
                    <a:pt x="1149465" y="812491"/>
                  </a:lnTo>
                  <a:lnTo>
                    <a:pt x="1151682" y="809060"/>
                  </a:lnTo>
                  <a:lnTo>
                    <a:pt x="1154342" y="806087"/>
                  </a:lnTo>
                  <a:lnTo>
                    <a:pt x="1157002" y="803343"/>
                  </a:lnTo>
                  <a:lnTo>
                    <a:pt x="1160105" y="800827"/>
                  </a:lnTo>
                  <a:lnTo>
                    <a:pt x="1163431" y="798768"/>
                  </a:lnTo>
                  <a:lnTo>
                    <a:pt x="1166978" y="797167"/>
                  </a:lnTo>
                  <a:lnTo>
                    <a:pt x="1171189" y="796024"/>
                  </a:lnTo>
                  <a:lnTo>
                    <a:pt x="1175180" y="795338"/>
                  </a:lnTo>
                  <a:close/>
                  <a:moveTo>
                    <a:pt x="1335541" y="793751"/>
                  </a:moveTo>
                  <a:lnTo>
                    <a:pt x="1339170" y="793974"/>
                  </a:lnTo>
                  <a:lnTo>
                    <a:pt x="1342345" y="794642"/>
                  </a:lnTo>
                  <a:lnTo>
                    <a:pt x="1345293" y="795757"/>
                  </a:lnTo>
                  <a:lnTo>
                    <a:pt x="1347788" y="796649"/>
                  </a:lnTo>
                  <a:lnTo>
                    <a:pt x="1350056" y="798209"/>
                  </a:lnTo>
                  <a:lnTo>
                    <a:pt x="1351870" y="799993"/>
                  </a:lnTo>
                  <a:lnTo>
                    <a:pt x="1353231" y="802222"/>
                  </a:lnTo>
                  <a:lnTo>
                    <a:pt x="1354591" y="804228"/>
                  </a:lnTo>
                  <a:lnTo>
                    <a:pt x="1355725" y="806235"/>
                  </a:lnTo>
                  <a:lnTo>
                    <a:pt x="1356179" y="808464"/>
                  </a:lnTo>
                  <a:lnTo>
                    <a:pt x="1356632" y="810916"/>
                  </a:lnTo>
                  <a:lnTo>
                    <a:pt x="1357086" y="813145"/>
                  </a:lnTo>
                  <a:lnTo>
                    <a:pt x="1357313" y="815598"/>
                  </a:lnTo>
                  <a:lnTo>
                    <a:pt x="1357086" y="817827"/>
                  </a:lnTo>
                  <a:lnTo>
                    <a:pt x="1356632" y="820056"/>
                  </a:lnTo>
                  <a:lnTo>
                    <a:pt x="1356179" y="822285"/>
                  </a:lnTo>
                  <a:lnTo>
                    <a:pt x="1355725" y="824292"/>
                  </a:lnTo>
                  <a:lnTo>
                    <a:pt x="1354818" y="826298"/>
                  </a:lnTo>
                  <a:lnTo>
                    <a:pt x="1353004" y="830088"/>
                  </a:lnTo>
                  <a:lnTo>
                    <a:pt x="1350736" y="833432"/>
                  </a:lnTo>
                  <a:lnTo>
                    <a:pt x="1347788" y="836553"/>
                  </a:lnTo>
                  <a:lnTo>
                    <a:pt x="1345066" y="839451"/>
                  </a:lnTo>
                  <a:lnTo>
                    <a:pt x="1341664" y="841680"/>
                  </a:lnTo>
                  <a:lnTo>
                    <a:pt x="1338036" y="843464"/>
                  </a:lnTo>
                  <a:lnTo>
                    <a:pt x="1334634" y="844801"/>
                  </a:lnTo>
                  <a:lnTo>
                    <a:pt x="1330552" y="845470"/>
                  </a:lnTo>
                  <a:lnTo>
                    <a:pt x="1326923" y="846139"/>
                  </a:lnTo>
                  <a:lnTo>
                    <a:pt x="1323295" y="845693"/>
                  </a:lnTo>
                  <a:lnTo>
                    <a:pt x="1319893" y="845247"/>
                  </a:lnTo>
                  <a:lnTo>
                    <a:pt x="1318078" y="844801"/>
                  </a:lnTo>
                  <a:lnTo>
                    <a:pt x="1316491" y="843909"/>
                  </a:lnTo>
                  <a:lnTo>
                    <a:pt x="1314903" y="843241"/>
                  </a:lnTo>
                  <a:lnTo>
                    <a:pt x="1313316" y="842126"/>
                  </a:lnTo>
                  <a:lnTo>
                    <a:pt x="1312182" y="841011"/>
                  </a:lnTo>
                  <a:lnTo>
                    <a:pt x="1310821" y="839674"/>
                  </a:lnTo>
                  <a:lnTo>
                    <a:pt x="1309461" y="838336"/>
                  </a:lnTo>
                  <a:lnTo>
                    <a:pt x="1308327" y="836553"/>
                  </a:lnTo>
                  <a:lnTo>
                    <a:pt x="1306739" y="833655"/>
                  </a:lnTo>
                  <a:lnTo>
                    <a:pt x="1305832" y="830311"/>
                  </a:lnTo>
                  <a:lnTo>
                    <a:pt x="1305378" y="826967"/>
                  </a:lnTo>
                  <a:lnTo>
                    <a:pt x="1304925" y="823623"/>
                  </a:lnTo>
                  <a:lnTo>
                    <a:pt x="1305605" y="820056"/>
                  </a:lnTo>
                  <a:lnTo>
                    <a:pt x="1306285" y="816712"/>
                  </a:lnTo>
                  <a:lnTo>
                    <a:pt x="1307646" y="813145"/>
                  </a:lnTo>
                  <a:lnTo>
                    <a:pt x="1309461" y="809802"/>
                  </a:lnTo>
                  <a:lnTo>
                    <a:pt x="1311502" y="806681"/>
                  </a:lnTo>
                  <a:lnTo>
                    <a:pt x="1313996" y="804005"/>
                  </a:lnTo>
                  <a:lnTo>
                    <a:pt x="1316718" y="801107"/>
                  </a:lnTo>
                  <a:lnTo>
                    <a:pt x="1319893" y="798878"/>
                  </a:lnTo>
                  <a:lnTo>
                    <a:pt x="1323295" y="796649"/>
                  </a:lnTo>
                  <a:lnTo>
                    <a:pt x="1327150" y="795311"/>
                  </a:lnTo>
                  <a:lnTo>
                    <a:pt x="1331232" y="794197"/>
                  </a:lnTo>
                  <a:lnTo>
                    <a:pt x="1335541" y="793751"/>
                  </a:lnTo>
                  <a:close/>
                  <a:moveTo>
                    <a:pt x="2520896" y="793750"/>
                  </a:moveTo>
                  <a:lnTo>
                    <a:pt x="2524327" y="794439"/>
                  </a:lnTo>
                  <a:lnTo>
                    <a:pt x="2527758" y="795128"/>
                  </a:lnTo>
                  <a:lnTo>
                    <a:pt x="2531188" y="796276"/>
                  </a:lnTo>
                  <a:lnTo>
                    <a:pt x="2533933" y="797425"/>
                  </a:lnTo>
                  <a:lnTo>
                    <a:pt x="2536906" y="799032"/>
                  </a:lnTo>
                  <a:lnTo>
                    <a:pt x="2539650" y="800870"/>
                  </a:lnTo>
                  <a:lnTo>
                    <a:pt x="2541938" y="802707"/>
                  </a:lnTo>
                  <a:lnTo>
                    <a:pt x="2543996" y="805004"/>
                  </a:lnTo>
                  <a:lnTo>
                    <a:pt x="2546054" y="807301"/>
                  </a:lnTo>
                  <a:lnTo>
                    <a:pt x="2547655" y="809598"/>
                  </a:lnTo>
                  <a:lnTo>
                    <a:pt x="2549256" y="812124"/>
                  </a:lnTo>
                  <a:lnTo>
                    <a:pt x="2550628" y="814421"/>
                  </a:lnTo>
                  <a:lnTo>
                    <a:pt x="2552001" y="816718"/>
                  </a:lnTo>
                  <a:lnTo>
                    <a:pt x="2552687" y="819474"/>
                  </a:lnTo>
                  <a:lnTo>
                    <a:pt x="2553602" y="821541"/>
                  </a:lnTo>
                  <a:lnTo>
                    <a:pt x="2553830" y="824068"/>
                  </a:lnTo>
                  <a:lnTo>
                    <a:pt x="2554288" y="827972"/>
                  </a:lnTo>
                  <a:lnTo>
                    <a:pt x="2554059" y="831417"/>
                  </a:lnTo>
                  <a:lnTo>
                    <a:pt x="2553373" y="834863"/>
                  </a:lnTo>
                  <a:lnTo>
                    <a:pt x="2552001" y="837619"/>
                  </a:lnTo>
                  <a:lnTo>
                    <a:pt x="2550400" y="840375"/>
                  </a:lnTo>
                  <a:lnTo>
                    <a:pt x="2548341" y="842442"/>
                  </a:lnTo>
                  <a:lnTo>
                    <a:pt x="2545826" y="844280"/>
                  </a:lnTo>
                  <a:lnTo>
                    <a:pt x="2543310" y="845887"/>
                  </a:lnTo>
                  <a:lnTo>
                    <a:pt x="2540337" y="847036"/>
                  </a:lnTo>
                  <a:lnTo>
                    <a:pt x="2537135" y="847495"/>
                  </a:lnTo>
                  <a:lnTo>
                    <a:pt x="2533704" y="847725"/>
                  </a:lnTo>
                  <a:lnTo>
                    <a:pt x="2530273" y="847495"/>
                  </a:lnTo>
                  <a:lnTo>
                    <a:pt x="2526614" y="846806"/>
                  </a:lnTo>
                  <a:lnTo>
                    <a:pt x="2522955" y="845428"/>
                  </a:lnTo>
                  <a:lnTo>
                    <a:pt x="2519295" y="843820"/>
                  </a:lnTo>
                  <a:lnTo>
                    <a:pt x="2515636" y="841523"/>
                  </a:lnTo>
                  <a:lnTo>
                    <a:pt x="2512206" y="838538"/>
                  </a:lnTo>
                  <a:lnTo>
                    <a:pt x="2509004" y="835322"/>
                  </a:lnTo>
                  <a:lnTo>
                    <a:pt x="2506488" y="831877"/>
                  </a:lnTo>
                  <a:lnTo>
                    <a:pt x="2504201" y="828432"/>
                  </a:lnTo>
                  <a:lnTo>
                    <a:pt x="2502600" y="824757"/>
                  </a:lnTo>
                  <a:lnTo>
                    <a:pt x="2501456" y="821082"/>
                  </a:lnTo>
                  <a:lnTo>
                    <a:pt x="2500541" y="817407"/>
                  </a:lnTo>
                  <a:lnTo>
                    <a:pt x="2500313" y="813962"/>
                  </a:lnTo>
                  <a:lnTo>
                    <a:pt x="2500541" y="810516"/>
                  </a:lnTo>
                  <a:lnTo>
                    <a:pt x="2501456" y="807071"/>
                  </a:lnTo>
                  <a:lnTo>
                    <a:pt x="2502600" y="804085"/>
                  </a:lnTo>
                  <a:lnTo>
                    <a:pt x="2504201" y="801329"/>
                  </a:lnTo>
                  <a:lnTo>
                    <a:pt x="2506488" y="798803"/>
                  </a:lnTo>
                  <a:lnTo>
                    <a:pt x="2507631" y="797884"/>
                  </a:lnTo>
                  <a:lnTo>
                    <a:pt x="2509004" y="796965"/>
                  </a:lnTo>
                  <a:lnTo>
                    <a:pt x="2510605" y="796276"/>
                  </a:lnTo>
                  <a:lnTo>
                    <a:pt x="2512206" y="795358"/>
                  </a:lnTo>
                  <a:lnTo>
                    <a:pt x="2513807" y="794898"/>
                  </a:lnTo>
                  <a:lnTo>
                    <a:pt x="2515636" y="794439"/>
                  </a:lnTo>
                  <a:lnTo>
                    <a:pt x="2518152" y="793979"/>
                  </a:lnTo>
                  <a:lnTo>
                    <a:pt x="2520896" y="793750"/>
                  </a:lnTo>
                  <a:close/>
                  <a:moveTo>
                    <a:pt x="2350140" y="792163"/>
                  </a:moveTo>
                  <a:lnTo>
                    <a:pt x="2353799" y="792622"/>
                  </a:lnTo>
                  <a:lnTo>
                    <a:pt x="2357228" y="793541"/>
                  </a:lnTo>
                  <a:lnTo>
                    <a:pt x="2360658" y="794460"/>
                  </a:lnTo>
                  <a:lnTo>
                    <a:pt x="2363859" y="795838"/>
                  </a:lnTo>
                  <a:lnTo>
                    <a:pt x="2366832" y="797445"/>
                  </a:lnTo>
                  <a:lnTo>
                    <a:pt x="2369347" y="799053"/>
                  </a:lnTo>
                  <a:lnTo>
                    <a:pt x="2371862" y="801120"/>
                  </a:lnTo>
                  <a:lnTo>
                    <a:pt x="2373920" y="803187"/>
                  </a:lnTo>
                  <a:lnTo>
                    <a:pt x="2375749" y="805714"/>
                  </a:lnTo>
                  <a:lnTo>
                    <a:pt x="2377579" y="807781"/>
                  </a:lnTo>
                  <a:lnTo>
                    <a:pt x="2378951" y="810308"/>
                  </a:lnTo>
                  <a:lnTo>
                    <a:pt x="2380323" y="812834"/>
                  </a:lnTo>
                  <a:lnTo>
                    <a:pt x="2381237" y="815131"/>
                  </a:lnTo>
                  <a:lnTo>
                    <a:pt x="2382152" y="817428"/>
                  </a:lnTo>
                  <a:lnTo>
                    <a:pt x="2382609" y="819954"/>
                  </a:lnTo>
                  <a:lnTo>
                    <a:pt x="2382838" y="822021"/>
                  </a:lnTo>
                  <a:lnTo>
                    <a:pt x="2382838" y="824088"/>
                  </a:lnTo>
                  <a:lnTo>
                    <a:pt x="2382838" y="826156"/>
                  </a:lnTo>
                  <a:lnTo>
                    <a:pt x="2382609" y="828223"/>
                  </a:lnTo>
                  <a:lnTo>
                    <a:pt x="2382380" y="830060"/>
                  </a:lnTo>
                  <a:lnTo>
                    <a:pt x="2381237" y="833505"/>
                  </a:lnTo>
                  <a:lnTo>
                    <a:pt x="2379637" y="836491"/>
                  </a:lnTo>
                  <a:lnTo>
                    <a:pt x="2377579" y="839247"/>
                  </a:lnTo>
                  <a:lnTo>
                    <a:pt x="2375064" y="841314"/>
                  </a:lnTo>
                  <a:lnTo>
                    <a:pt x="2372091" y="843152"/>
                  </a:lnTo>
                  <a:lnTo>
                    <a:pt x="2368890" y="844760"/>
                  </a:lnTo>
                  <a:lnTo>
                    <a:pt x="2365460" y="845678"/>
                  </a:lnTo>
                  <a:lnTo>
                    <a:pt x="2362030" y="846138"/>
                  </a:lnTo>
                  <a:lnTo>
                    <a:pt x="2358143" y="846138"/>
                  </a:lnTo>
                  <a:lnTo>
                    <a:pt x="2354485" y="845678"/>
                  </a:lnTo>
                  <a:lnTo>
                    <a:pt x="2350597" y="844530"/>
                  </a:lnTo>
                  <a:lnTo>
                    <a:pt x="2346710" y="842922"/>
                  </a:lnTo>
                  <a:lnTo>
                    <a:pt x="2342823" y="840855"/>
                  </a:lnTo>
                  <a:lnTo>
                    <a:pt x="2339165" y="837869"/>
                  </a:lnTo>
                  <a:lnTo>
                    <a:pt x="2335964" y="834654"/>
                  </a:lnTo>
                  <a:lnTo>
                    <a:pt x="2333220" y="831668"/>
                  </a:lnTo>
                  <a:lnTo>
                    <a:pt x="2330933" y="827763"/>
                  </a:lnTo>
                  <a:lnTo>
                    <a:pt x="2329104" y="824088"/>
                  </a:lnTo>
                  <a:lnTo>
                    <a:pt x="2328189" y="820413"/>
                  </a:lnTo>
                  <a:lnTo>
                    <a:pt x="2327503" y="816968"/>
                  </a:lnTo>
                  <a:lnTo>
                    <a:pt x="2327275" y="813293"/>
                  </a:lnTo>
                  <a:lnTo>
                    <a:pt x="2327503" y="809848"/>
                  </a:lnTo>
                  <a:lnTo>
                    <a:pt x="2328647" y="806403"/>
                  </a:lnTo>
                  <a:lnTo>
                    <a:pt x="2330019" y="803187"/>
                  </a:lnTo>
                  <a:lnTo>
                    <a:pt x="2331848" y="800661"/>
                  </a:lnTo>
                  <a:lnTo>
                    <a:pt x="2333906" y="797905"/>
                  </a:lnTo>
                  <a:lnTo>
                    <a:pt x="2336421" y="795838"/>
                  </a:lnTo>
                  <a:lnTo>
                    <a:pt x="2339622" y="794230"/>
                  </a:lnTo>
                  <a:lnTo>
                    <a:pt x="2343281" y="792852"/>
                  </a:lnTo>
                  <a:lnTo>
                    <a:pt x="2345110" y="792622"/>
                  </a:lnTo>
                  <a:lnTo>
                    <a:pt x="2347396" y="792392"/>
                  </a:lnTo>
                  <a:lnTo>
                    <a:pt x="2350140" y="792163"/>
                  </a:lnTo>
                  <a:close/>
                  <a:moveTo>
                    <a:pt x="2192877" y="790576"/>
                  </a:moveTo>
                  <a:lnTo>
                    <a:pt x="2195838" y="790576"/>
                  </a:lnTo>
                  <a:lnTo>
                    <a:pt x="2199709" y="790806"/>
                  </a:lnTo>
                  <a:lnTo>
                    <a:pt x="2203125" y="791729"/>
                  </a:lnTo>
                  <a:lnTo>
                    <a:pt x="2206540" y="792652"/>
                  </a:lnTo>
                  <a:lnTo>
                    <a:pt x="2209501" y="794036"/>
                  </a:lnTo>
                  <a:lnTo>
                    <a:pt x="2212233" y="795650"/>
                  </a:lnTo>
                  <a:lnTo>
                    <a:pt x="2214966" y="797496"/>
                  </a:lnTo>
                  <a:lnTo>
                    <a:pt x="2217015" y="799341"/>
                  </a:lnTo>
                  <a:lnTo>
                    <a:pt x="2219065" y="801417"/>
                  </a:lnTo>
                  <a:lnTo>
                    <a:pt x="2220887" y="803954"/>
                  </a:lnTo>
                  <a:lnTo>
                    <a:pt x="2222481" y="806261"/>
                  </a:lnTo>
                  <a:lnTo>
                    <a:pt x="2223847" y="808567"/>
                  </a:lnTo>
                  <a:lnTo>
                    <a:pt x="2224986" y="811105"/>
                  </a:lnTo>
                  <a:lnTo>
                    <a:pt x="2225896" y="813411"/>
                  </a:lnTo>
                  <a:lnTo>
                    <a:pt x="2226580" y="815949"/>
                  </a:lnTo>
                  <a:lnTo>
                    <a:pt x="2227035" y="818255"/>
                  </a:lnTo>
                  <a:lnTo>
                    <a:pt x="2227263" y="820562"/>
                  </a:lnTo>
                  <a:lnTo>
                    <a:pt x="2227263" y="822407"/>
                  </a:lnTo>
                  <a:lnTo>
                    <a:pt x="2227035" y="824714"/>
                  </a:lnTo>
                  <a:lnTo>
                    <a:pt x="2226807" y="826559"/>
                  </a:lnTo>
                  <a:lnTo>
                    <a:pt x="2226124" y="828404"/>
                  </a:lnTo>
                  <a:lnTo>
                    <a:pt x="2224986" y="831864"/>
                  </a:lnTo>
                  <a:lnTo>
                    <a:pt x="2223164" y="834863"/>
                  </a:lnTo>
                  <a:lnTo>
                    <a:pt x="2220659" y="837631"/>
                  </a:lnTo>
                  <a:lnTo>
                    <a:pt x="2218154" y="839707"/>
                  </a:lnTo>
                  <a:lnTo>
                    <a:pt x="2215194" y="841552"/>
                  </a:lnTo>
                  <a:lnTo>
                    <a:pt x="2212006" y="843167"/>
                  </a:lnTo>
                  <a:lnTo>
                    <a:pt x="2208362" y="844320"/>
                  </a:lnTo>
                  <a:lnTo>
                    <a:pt x="2204719" y="844551"/>
                  </a:lnTo>
                  <a:lnTo>
                    <a:pt x="2201075" y="844551"/>
                  </a:lnTo>
                  <a:lnTo>
                    <a:pt x="2197204" y="844320"/>
                  </a:lnTo>
                  <a:lnTo>
                    <a:pt x="2193333" y="843167"/>
                  </a:lnTo>
                  <a:lnTo>
                    <a:pt x="2189462" y="841552"/>
                  </a:lnTo>
                  <a:lnTo>
                    <a:pt x="2185818" y="839246"/>
                  </a:lnTo>
                  <a:lnTo>
                    <a:pt x="2182402" y="836478"/>
                  </a:lnTo>
                  <a:lnTo>
                    <a:pt x="2178987" y="833479"/>
                  </a:lnTo>
                  <a:lnTo>
                    <a:pt x="2176710" y="830019"/>
                  </a:lnTo>
                  <a:lnTo>
                    <a:pt x="2174432" y="826559"/>
                  </a:lnTo>
                  <a:lnTo>
                    <a:pt x="2173066" y="822868"/>
                  </a:lnTo>
                  <a:lnTo>
                    <a:pt x="2171927" y="818947"/>
                  </a:lnTo>
                  <a:lnTo>
                    <a:pt x="2171700" y="815257"/>
                  </a:lnTo>
                  <a:lnTo>
                    <a:pt x="2171700" y="811797"/>
                  </a:lnTo>
                  <a:lnTo>
                    <a:pt x="2172155" y="808337"/>
                  </a:lnTo>
                  <a:lnTo>
                    <a:pt x="2173294" y="804877"/>
                  </a:lnTo>
                  <a:lnTo>
                    <a:pt x="2174888" y="801878"/>
                  </a:lnTo>
                  <a:lnTo>
                    <a:pt x="2176710" y="798880"/>
                  </a:lnTo>
                  <a:lnTo>
                    <a:pt x="2179214" y="796342"/>
                  </a:lnTo>
                  <a:lnTo>
                    <a:pt x="2182175" y="794266"/>
                  </a:lnTo>
                  <a:lnTo>
                    <a:pt x="2185363" y="792421"/>
                  </a:lnTo>
                  <a:lnTo>
                    <a:pt x="2189006" y="791498"/>
                  </a:lnTo>
                  <a:lnTo>
                    <a:pt x="2192877" y="790576"/>
                  </a:lnTo>
                  <a:close/>
                  <a:moveTo>
                    <a:pt x="2021079" y="790576"/>
                  </a:moveTo>
                  <a:lnTo>
                    <a:pt x="2024998" y="791024"/>
                  </a:lnTo>
                  <a:lnTo>
                    <a:pt x="2028457" y="791471"/>
                  </a:lnTo>
                  <a:lnTo>
                    <a:pt x="2031684" y="792591"/>
                  </a:lnTo>
                  <a:lnTo>
                    <a:pt x="2034912" y="793934"/>
                  </a:lnTo>
                  <a:lnTo>
                    <a:pt x="2037679" y="795277"/>
                  </a:lnTo>
                  <a:lnTo>
                    <a:pt x="2039984" y="797068"/>
                  </a:lnTo>
                  <a:lnTo>
                    <a:pt x="2042290" y="799083"/>
                  </a:lnTo>
                  <a:lnTo>
                    <a:pt x="2044134" y="801098"/>
                  </a:lnTo>
                  <a:lnTo>
                    <a:pt x="2045979" y="803337"/>
                  </a:lnTo>
                  <a:lnTo>
                    <a:pt x="2047362" y="805576"/>
                  </a:lnTo>
                  <a:lnTo>
                    <a:pt x="2048745" y="808038"/>
                  </a:lnTo>
                  <a:lnTo>
                    <a:pt x="2049437" y="810277"/>
                  </a:lnTo>
                  <a:lnTo>
                    <a:pt x="2050359" y="812740"/>
                  </a:lnTo>
                  <a:lnTo>
                    <a:pt x="2050820" y="814979"/>
                  </a:lnTo>
                  <a:lnTo>
                    <a:pt x="2051051" y="817218"/>
                  </a:lnTo>
                  <a:lnTo>
                    <a:pt x="2051051" y="819680"/>
                  </a:lnTo>
                  <a:lnTo>
                    <a:pt x="2051051" y="821695"/>
                  </a:lnTo>
                  <a:lnTo>
                    <a:pt x="2050820" y="823710"/>
                  </a:lnTo>
                  <a:lnTo>
                    <a:pt x="2050359" y="825501"/>
                  </a:lnTo>
                  <a:lnTo>
                    <a:pt x="2049437" y="827516"/>
                  </a:lnTo>
                  <a:lnTo>
                    <a:pt x="2048745" y="829307"/>
                  </a:lnTo>
                  <a:lnTo>
                    <a:pt x="2048054" y="830874"/>
                  </a:lnTo>
                  <a:lnTo>
                    <a:pt x="2046901" y="832441"/>
                  </a:lnTo>
                  <a:lnTo>
                    <a:pt x="2045748" y="834009"/>
                  </a:lnTo>
                  <a:lnTo>
                    <a:pt x="2043212" y="836695"/>
                  </a:lnTo>
                  <a:lnTo>
                    <a:pt x="2039984" y="838934"/>
                  </a:lnTo>
                  <a:lnTo>
                    <a:pt x="2036757" y="840725"/>
                  </a:lnTo>
                  <a:lnTo>
                    <a:pt x="2033068" y="842068"/>
                  </a:lnTo>
                  <a:lnTo>
                    <a:pt x="2029379" y="842740"/>
                  </a:lnTo>
                  <a:lnTo>
                    <a:pt x="2025459" y="842964"/>
                  </a:lnTo>
                  <a:lnTo>
                    <a:pt x="2021310" y="842964"/>
                  </a:lnTo>
                  <a:lnTo>
                    <a:pt x="2017390" y="842292"/>
                  </a:lnTo>
                  <a:lnTo>
                    <a:pt x="2013471" y="840949"/>
                  </a:lnTo>
                  <a:lnTo>
                    <a:pt x="2009782" y="838934"/>
                  </a:lnTo>
                  <a:lnTo>
                    <a:pt x="2007938" y="837815"/>
                  </a:lnTo>
                  <a:lnTo>
                    <a:pt x="2006093" y="836695"/>
                  </a:lnTo>
                  <a:lnTo>
                    <a:pt x="2004249" y="835128"/>
                  </a:lnTo>
                  <a:lnTo>
                    <a:pt x="2002635" y="833337"/>
                  </a:lnTo>
                  <a:lnTo>
                    <a:pt x="2000099" y="830426"/>
                  </a:lnTo>
                  <a:lnTo>
                    <a:pt x="1998024" y="827068"/>
                  </a:lnTo>
                  <a:lnTo>
                    <a:pt x="1996641" y="823710"/>
                  </a:lnTo>
                  <a:lnTo>
                    <a:pt x="1995718" y="820352"/>
                  </a:lnTo>
                  <a:lnTo>
                    <a:pt x="1995488" y="816770"/>
                  </a:lnTo>
                  <a:lnTo>
                    <a:pt x="1995488" y="813412"/>
                  </a:lnTo>
                  <a:lnTo>
                    <a:pt x="1995949" y="809829"/>
                  </a:lnTo>
                  <a:lnTo>
                    <a:pt x="1996641" y="806471"/>
                  </a:lnTo>
                  <a:lnTo>
                    <a:pt x="1998254" y="803337"/>
                  </a:lnTo>
                  <a:lnTo>
                    <a:pt x="2000099" y="800426"/>
                  </a:lnTo>
                  <a:lnTo>
                    <a:pt x="2002635" y="797964"/>
                  </a:lnTo>
                  <a:lnTo>
                    <a:pt x="2005401" y="795725"/>
                  </a:lnTo>
                  <a:lnTo>
                    <a:pt x="2008629" y="793486"/>
                  </a:lnTo>
                  <a:lnTo>
                    <a:pt x="2012318" y="791919"/>
                  </a:lnTo>
                  <a:lnTo>
                    <a:pt x="2016699" y="791024"/>
                  </a:lnTo>
                  <a:lnTo>
                    <a:pt x="2021079" y="790576"/>
                  </a:lnTo>
                  <a:close/>
                  <a:moveTo>
                    <a:pt x="1846710" y="790576"/>
                  </a:moveTo>
                  <a:lnTo>
                    <a:pt x="1850399" y="790800"/>
                  </a:lnTo>
                  <a:lnTo>
                    <a:pt x="1853858" y="791471"/>
                  </a:lnTo>
                  <a:lnTo>
                    <a:pt x="1857085" y="792591"/>
                  </a:lnTo>
                  <a:lnTo>
                    <a:pt x="1859852" y="793486"/>
                  </a:lnTo>
                  <a:lnTo>
                    <a:pt x="1862619" y="795053"/>
                  </a:lnTo>
                  <a:lnTo>
                    <a:pt x="1864924" y="796844"/>
                  </a:lnTo>
                  <a:lnTo>
                    <a:pt x="1866999" y="798635"/>
                  </a:lnTo>
                  <a:lnTo>
                    <a:pt x="1868843" y="800874"/>
                  </a:lnTo>
                  <a:lnTo>
                    <a:pt x="1870457" y="803113"/>
                  </a:lnTo>
                  <a:lnTo>
                    <a:pt x="1871841" y="805352"/>
                  </a:lnTo>
                  <a:lnTo>
                    <a:pt x="1872993" y="807815"/>
                  </a:lnTo>
                  <a:lnTo>
                    <a:pt x="1873685" y="810053"/>
                  </a:lnTo>
                  <a:lnTo>
                    <a:pt x="1874146" y="812292"/>
                  </a:lnTo>
                  <a:lnTo>
                    <a:pt x="1874607" y="814755"/>
                  </a:lnTo>
                  <a:lnTo>
                    <a:pt x="1874838" y="816994"/>
                  </a:lnTo>
                  <a:lnTo>
                    <a:pt x="1874838" y="819456"/>
                  </a:lnTo>
                  <a:lnTo>
                    <a:pt x="1874607" y="821471"/>
                  </a:lnTo>
                  <a:lnTo>
                    <a:pt x="1873916" y="823486"/>
                  </a:lnTo>
                  <a:lnTo>
                    <a:pt x="1873454" y="825277"/>
                  </a:lnTo>
                  <a:lnTo>
                    <a:pt x="1872763" y="827292"/>
                  </a:lnTo>
                  <a:lnTo>
                    <a:pt x="1871841" y="829083"/>
                  </a:lnTo>
                  <a:lnTo>
                    <a:pt x="1870688" y="830650"/>
                  </a:lnTo>
                  <a:lnTo>
                    <a:pt x="1868382" y="833785"/>
                  </a:lnTo>
                  <a:lnTo>
                    <a:pt x="1865385" y="836471"/>
                  </a:lnTo>
                  <a:lnTo>
                    <a:pt x="1862388" y="838710"/>
                  </a:lnTo>
                  <a:lnTo>
                    <a:pt x="1858930" y="840501"/>
                  </a:lnTo>
                  <a:lnTo>
                    <a:pt x="1855471" y="841844"/>
                  </a:lnTo>
                  <a:lnTo>
                    <a:pt x="1851321" y="842516"/>
                  </a:lnTo>
                  <a:lnTo>
                    <a:pt x="1847402" y="842964"/>
                  </a:lnTo>
                  <a:lnTo>
                    <a:pt x="1843483" y="842740"/>
                  </a:lnTo>
                  <a:lnTo>
                    <a:pt x="1839563" y="842068"/>
                  </a:lnTo>
                  <a:lnTo>
                    <a:pt x="1835644" y="840725"/>
                  </a:lnTo>
                  <a:lnTo>
                    <a:pt x="1831955" y="838934"/>
                  </a:lnTo>
                  <a:lnTo>
                    <a:pt x="1830341" y="837591"/>
                  </a:lnTo>
                  <a:lnTo>
                    <a:pt x="1828497" y="836471"/>
                  </a:lnTo>
                  <a:lnTo>
                    <a:pt x="1826883" y="835128"/>
                  </a:lnTo>
                  <a:lnTo>
                    <a:pt x="1825500" y="833337"/>
                  </a:lnTo>
                  <a:lnTo>
                    <a:pt x="1823194" y="830426"/>
                  </a:lnTo>
                  <a:lnTo>
                    <a:pt x="1821350" y="827068"/>
                  </a:lnTo>
                  <a:lnTo>
                    <a:pt x="1819966" y="823710"/>
                  </a:lnTo>
                  <a:lnTo>
                    <a:pt x="1819505" y="820352"/>
                  </a:lnTo>
                  <a:lnTo>
                    <a:pt x="1819275" y="816770"/>
                  </a:lnTo>
                  <a:lnTo>
                    <a:pt x="1819505" y="813188"/>
                  </a:lnTo>
                  <a:lnTo>
                    <a:pt x="1819966" y="809829"/>
                  </a:lnTo>
                  <a:lnTo>
                    <a:pt x="1821350" y="806471"/>
                  </a:lnTo>
                  <a:lnTo>
                    <a:pt x="1822964" y="803337"/>
                  </a:lnTo>
                  <a:lnTo>
                    <a:pt x="1825039" y="800426"/>
                  </a:lnTo>
                  <a:lnTo>
                    <a:pt x="1827575" y="797740"/>
                  </a:lnTo>
                  <a:lnTo>
                    <a:pt x="1830802" y="795277"/>
                  </a:lnTo>
                  <a:lnTo>
                    <a:pt x="1833800" y="793486"/>
                  </a:lnTo>
                  <a:lnTo>
                    <a:pt x="1837949" y="791919"/>
                  </a:lnTo>
                  <a:lnTo>
                    <a:pt x="1842099" y="791024"/>
                  </a:lnTo>
                  <a:lnTo>
                    <a:pt x="1846710" y="790576"/>
                  </a:lnTo>
                  <a:close/>
                  <a:moveTo>
                    <a:pt x="1672879" y="790576"/>
                  </a:moveTo>
                  <a:lnTo>
                    <a:pt x="1676493" y="790799"/>
                  </a:lnTo>
                  <a:lnTo>
                    <a:pt x="1679880" y="791467"/>
                  </a:lnTo>
                  <a:lnTo>
                    <a:pt x="1682816" y="792359"/>
                  </a:lnTo>
                  <a:lnTo>
                    <a:pt x="1685526" y="793697"/>
                  </a:lnTo>
                  <a:lnTo>
                    <a:pt x="1688010" y="795257"/>
                  </a:lnTo>
                  <a:lnTo>
                    <a:pt x="1690269" y="797041"/>
                  </a:lnTo>
                  <a:lnTo>
                    <a:pt x="1692075" y="798824"/>
                  </a:lnTo>
                  <a:lnTo>
                    <a:pt x="1693656" y="800830"/>
                  </a:lnTo>
                  <a:lnTo>
                    <a:pt x="1695237" y="803060"/>
                  </a:lnTo>
                  <a:lnTo>
                    <a:pt x="1696366" y="805066"/>
                  </a:lnTo>
                  <a:lnTo>
                    <a:pt x="1697270" y="807518"/>
                  </a:lnTo>
                  <a:lnTo>
                    <a:pt x="1697721" y="809970"/>
                  </a:lnTo>
                  <a:lnTo>
                    <a:pt x="1698399" y="812423"/>
                  </a:lnTo>
                  <a:lnTo>
                    <a:pt x="1698625" y="814652"/>
                  </a:lnTo>
                  <a:lnTo>
                    <a:pt x="1698399" y="816881"/>
                  </a:lnTo>
                  <a:lnTo>
                    <a:pt x="1698399" y="819110"/>
                  </a:lnTo>
                  <a:lnTo>
                    <a:pt x="1697721" y="821340"/>
                  </a:lnTo>
                  <a:lnTo>
                    <a:pt x="1697270" y="823346"/>
                  </a:lnTo>
                  <a:lnTo>
                    <a:pt x="1696592" y="825130"/>
                  </a:lnTo>
                  <a:lnTo>
                    <a:pt x="1695689" y="827359"/>
                  </a:lnTo>
                  <a:lnTo>
                    <a:pt x="1693656" y="830703"/>
                  </a:lnTo>
                  <a:lnTo>
                    <a:pt x="1691398" y="833601"/>
                  </a:lnTo>
                  <a:lnTo>
                    <a:pt x="1688462" y="836276"/>
                  </a:lnTo>
                  <a:lnTo>
                    <a:pt x="1685300" y="838505"/>
                  </a:lnTo>
                  <a:lnTo>
                    <a:pt x="1681687" y="840289"/>
                  </a:lnTo>
                  <a:lnTo>
                    <a:pt x="1678074" y="841626"/>
                  </a:lnTo>
                  <a:lnTo>
                    <a:pt x="1674460" y="842741"/>
                  </a:lnTo>
                  <a:lnTo>
                    <a:pt x="1670395" y="842964"/>
                  </a:lnTo>
                  <a:lnTo>
                    <a:pt x="1666556" y="842741"/>
                  </a:lnTo>
                  <a:lnTo>
                    <a:pt x="1662943" y="841849"/>
                  </a:lnTo>
                  <a:lnTo>
                    <a:pt x="1659329" y="840512"/>
                  </a:lnTo>
                  <a:lnTo>
                    <a:pt x="1657522" y="839843"/>
                  </a:lnTo>
                  <a:lnTo>
                    <a:pt x="1655716" y="838728"/>
                  </a:lnTo>
                  <a:lnTo>
                    <a:pt x="1654135" y="837836"/>
                  </a:lnTo>
                  <a:lnTo>
                    <a:pt x="1652554" y="836499"/>
                  </a:lnTo>
                  <a:lnTo>
                    <a:pt x="1651199" y="834938"/>
                  </a:lnTo>
                  <a:lnTo>
                    <a:pt x="1649618" y="833378"/>
                  </a:lnTo>
                  <a:lnTo>
                    <a:pt x="1647586" y="830257"/>
                  </a:lnTo>
                  <a:lnTo>
                    <a:pt x="1646231" y="827359"/>
                  </a:lnTo>
                  <a:lnTo>
                    <a:pt x="1645327" y="824015"/>
                  </a:lnTo>
                  <a:lnTo>
                    <a:pt x="1644650" y="820225"/>
                  </a:lnTo>
                  <a:lnTo>
                    <a:pt x="1644650" y="816881"/>
                  </a:lnTo>
                  <a:lnTo>
                    <a:pt x="1645101" y="813314"/>
                  </a:lnTo>
                  <a:lnTo>
                    <a:pt x="1646005" y="809970"/>
                  </a:lnTo>
                  <a:lnTo>
                    <a:pt x="1647360" y="806627"/>
                  </a:lnTo>
                  <a:lnTo>
                    <a:pt x="1649166" y="803728"/>
                  </a:lnTo>
                  <a:lnTo>
                    <a:pt x="1651199" y="800607"/>
                  </a:lnTo>
                  <a:lnTo>
                    <a:pt x="1653909" y="797932"/>
                  </a:lnTo>
                  <a:lnTo>
                    <a:pt x="1657071" y="795703"/>
                  </a:lnTo>
                  <a:lnTo>
                    <a:pt x="1660458" y="793697"/>
                  </a:lnTo>
                  <a:lnTo>
                    <a:pt x="1664298" y="792136"/>
                  </a:lnTo>
                  <a:lnTo>
                    <a:pt x="1668363" y="791022"/>
                  </a:lnTo>
                  <a:lnTo>
                    <a:pt x="1672879" y="790576"/>
                  </a:lnTo>
                  <a:close/>
                  <a:moveTo>
                    <a:pt x="1502180" y="790576"/>
                  </a:moveTo>
                  <a:lnTo>
                    <a:pt x="1505747" y="791259"/>
                  </a:lnTo>
                  <a:lnTo>
                    <a:pt x="1508868" y="791714"/>
                  </a:lnTo>
                  <a:lnTo>
                    <a:pt x="1511543" y="792853"/>
                  </a:lnTo>
                  <a:lnTo>
                    <a:pt x="1514218" y="793992"/>
                  </a:lnTo>
                  <a:lnTo>
                    <a:pt x="1516448" y="795586"/>
                  </a:lnTo>
                  <a:lnTo>
                    <a:pt x="1518454" y="797180"/>
                  </a:lnTo>
                  <a:lnTo>
                    <a:pt x="1520237" y="799230"/>
                  </a:lnTo>
                  <a:lnTo>
                    <a:pt x="1521575" y="801507"/>
                  </a:lnTo>
                  <a:lnTo>
                    <a:pt x="1522913" y="803557"/>
                  </a:lnTo>
                  <a:lnTo>
                    <a:pt x="1524027" y="805835"/>
                  </a:lnTo>
                  <a:lnTo>
                    <a:pt x="1524696" y="808340"/>
                  </a:lnTo>
                  <a:lnTo>
                    <a:pt x="1524919" y="810617"/>
                  </a:lnTo>
                  <a:lnTo>
                    <a:pt x="1525142" y="812895"/>
                  </a:lnTo>
                  <a:lnTo>
                    <a:pt x="1525588" y="815400"/>
                  </a:lnTo>
                  <a:lnTo>
                    <a:pt x="1525142" y="817677"/>
                  </a:lnTo>
                  <a:lnTo>
                    <a:pt x="1524919" y="819955"/>
                  </a:lnTo>
                  <a:lnTo>
                    <a:pt x="1524473" y="822232"/>
                  </a:lnTo>
                  <a:lnTo>
                    <a:pt x="1523581" y="824282"/>
                  </a:lnTo>
                  <a:lnTo>
                    <a:pt x="1522244" y="828153"/>
                  </a:lnTo>
                  <a:lnTo>
                    <a:pt x="1519792" y="831569"/>
                  </a:lnTo>
                  <a:lnTo>
                    <a:pt x="1517339" y="834758"/>
                  </a:lnTo>
                  <a:lnTo>
                    <a:pt x="1514441" y="837718"/>
                  </a:lnTo>
                  <a:lnTo>
                    <a:pt x="1511097" y="839768"/>
                  </a:lnTo>
                  <a:lnTo>
                    <a:pt x="1507754" y="841818"/>
                  </a:lnTo>
                  <a:lnTo>
                    <a:pt x="1504187" y="843184"/>
                  </a:lnTo>
                  <a:lnTo>
                    <a:pt x="1500620" y="843868"/>
                  </a:lnTo>
                  <a:lnTo>
                    <a:pt x="1496830" y="844551"/>
                  </a:lnTo>
                  <a:lnTo>
                    <a:pt x="1493040" y="844095"/>
                  </a:lnTo>
                  <a:lnTo>
                    <a:pt x="1489473" y="843412"/>
                  </a:lnTo>
                  <a:lnTo>
                    <a:pt x="1485907" y="842046"/>
                  </a:lnTo>
                  <a:lnTo>
                    <a:pt x="1484346" y="841362"/>
                  </a:lnTo>
                  <a:lnTo>
                    <a:pt x="1482786" y="840224"/>
                  </a:lnTo>
                  <a:lnTo>
                    <a:pt x="1481225" y="839313"/>
                  </a:lnTo>
                  <a:lnTo>
                    <a:pt x="1479888" y="837946"/>
                  </a:lnTo>
                  <a:lnTo>
                    <a:pt x="1478550" y="836352"/>
                  </a:lnTo>
                  <a:lnTo>
                    <a:pt x="1477212" y="834758"/>
                  </a:lnTo>
                  <a:lnTo>
                    <a:pt x="1475429" y="831569"/>
                  </a:lnTo>
                  <a:lnTo>
                    <a:pt x="1474091" y="828381"/>
                  </a:lnTo>
                  <a:lnTo>
                    <a:pt x="1473423" y="824965"/>
                  </a:lnTo>
                  <a:lnTo>
                    <a:pt x="1473200" y="821321"/>
                  </a:lnTo>
                  <a:lnTo>
                    <a:pt x="1473423" y="817905"/>
                  </a:lnTo>
                  <a:lnTo>
                    <a:pt x="1473869" y="814261"/>
                  </a:lnTo>
                  <a:lnTo>
                    <a:pt x="1475206" y="810845"/>
                  </a:lnTo>
                  <a:lnTo>
                    <a:pt x="1476767" y="807429"/>
                  </a:lnTo>
                  <a:lnTo>
                    <a:pt x="1478550" y="804240"/>
                  </a:lnTo>
                  <a:lnTo>
                    <a:pt x="1480779" y="801280"/>
                  </a:lnTo>
                  <a:lnTo>
                    <a:pt x="1483454" y="798547"/>
                  </a:lnTo>
                  <a:lnTo>
                    <a:pt x="1486352" y="796269"/>
                  </a:lnTo>
                  <a:lnTo>
                    <a:pt x="1490142" y="793992"/>
                  </a:lnTo>
                  <a:lnTo>
                    <a:pt x="1493709" y="792625"/>
                  </a:lnTo>
                  <a:lnTo>
                    <a:pt x="1497722" y="791487"/>
                  </a:lnTo>
                  <a:lnTo>
                    <a:pt x="1502180" y="790576"/>
                  </a:lnTo>
                  <a:close/>
                  <a:moveTo>
                    <a:pt x="269657" y="790576"/>
                  </a:moveTo>
                  <a:lnTo>
                    <a:pt x="269876" y="791037"/>
                  </a:lnTo>
                  <a:lnTo>
                    <a:pt x="269439" y="793113"/>
                  </a:lnTo>
                  <a:lnTo>
                    <a:pt x="268127" y="795881"/>
                  </a:lnTo>
                  <a:lnTo>
                    <a:pt x="264630" y="803493"/>
                  </a:lnTo>
                  <a:lnTo>
                    <a:pt x="260040" y="812027"/>
                  </a:lnTo>
                  <a:lnTo>
                    <a:pt x="256106" y="819409"/>
                  </a:lnTo>
                  <a:lnTo>
                    <a:pt x="251734" y="826790"/>
                  </a:lnTo>
                  <a:lnTo>
                    <a:pt x="247144" y="834402"/>
                  </a:lnTo>
                  <a:lnTo>
                    <a:pt x="242991" y="841091"/>
                  </a:lnTo>
                  <a:lnTo>
                    <a:pt x="241243" y="843628"/>
                  </a:lnTo>
                  <a:lnTo>
                    <a:pt x="239931" y="844551"/>
                  </a:lnTo>
                  <a:lnTo>
                    <a:pt x="239713" y="844320"/>
                  </a:lnTo>
                  <a:lnTo>
                    <a:pt x="240150" y="842475"/>
                  </a:lnTo>
                  <a:lnTo>
                    <a:pt x="241243" y="840168"/>
                  </a:lnTo>
                  <a:lnTo>
                    <a:pt x="244521" y="833479"/>
                  </a:lnTo>
                  <a:lnTo>
                    <a:pt x="248674" y="824944"/>
                  </a:lnTo>
                  <a:lnTo>
                    <a:pt x="253483" y="815949"/>
                  </a:lnTo>
                  <a:lnTo>
                    <a:pt x="258729" y="807183"/>
                  </a:lnTo>
                  <a:lnTo>
                    <a:pt x="263319" y="799341"/>
                  </a:lnTo>
                  <a:lnTo>
                    <a:pt x="267253" y="793574"/>
                  </a:lnTo>
                  <a:lnTo>
                    <a:pt x="268564" y="791729"/>
                  </a:lnTo>
                  <a:lnTo>
                    <a:pt x="269657" y="790576"/>
                  </a:lnTo>
                  <a:close/>
                  <a:moveTo>
                    <a:pt x="294110" y="785813"/>
                  </a:moveTo>
                  <a:lnTo>
                    <a:pt x="294810" y="786037"/>
                  </a:lnTo>
                  <a:lnTo>
                    <a:pt x="295043" y="786932"/>
                  </a:lnTo>
                  <a:lnTo>
                    <a:pt x="295276" y="787604"/>
                  </a:lnTo>
                  <a:lnTo>
                    <a:pt x="295043" y="788723"/>
                  </a:lnTo>
                  <a:lnTo>
                    <a:pt x="293877" y="791858"/>
                  </a:lnTo>
                  <a:lnTo>
                    <a:pt x="292478" y="795663"/>
                  </a:lnTo>
                  <a:lnTo>
                    <a:pt x="290380" y="799917"/>
                  </a:lnTo>
                  <a:lnTo>
                    <a:pt x="288049" y="804619"/>
                  </a:lnTo>
                  <a:lnTo>
                    <a:pt x="282687" y="813574"/>
                  </a:lnTo>
                  <a:lnTo>
                    <a:pt x="278957" y="819619"/>
                  </a:lnTo>
                  <a:lnTo>
                    <a:pt x="275460" y="824992"/>
                  </a:lnTo>
                  <a:lnTo>
                    <a:pt x="271963" y="829693"/>
                  </a:lnTo>
                  <a:lnTo>
                    <a:pt x="268699" y="833275"/>
                  </a:lnTo>
                  <a:lnTo>
                    <a:pt x="266367" y="836186"/>
                  </a:lnTo>
                  <a:lnTo>
                    <a:pt x="264036" y="837753"/>
                  </a:lnTo>
                  <a:lnTo>
                    <a:pt x="263337" y="838201"/>
                  </a:lnTo>
                  <a:lnTo>
                    <a:pt x="262870" y="838201"/>
                  </a:lnTo>
                  <a:lnTo>
                    <a:pt x="262171" y="837977"/>
                  </a:lnTo>
                  <a:lnTo>
                    <a:pt x="261938" y="837305"/>
                  </a:lnTo>
                  <a:lnTo>
                    <a:pt x="262171" y="835962"/>
                  </a:lnTo>
                  <a:lnTo>
                    <a:pt x="262870" y="833499"/>
                  </a:lnTo>
                  <a:lnTo>
                    <a:pt x="263803" y="830365"/>
                  </a:lnTo>
                  <a:lnTo>
                    <a:pt x="265435" y="827007"/>
                  </a:lnTo>
                  <a:lnTo>
                    <a:pt x="269864" y="819171"/>
                  </a:lnTo>
                  <a:lnTo>
                    <a:pt x="274527" y="810440"/>
                  </a:lnTo>
                  <a:lnTo>
                    <a:pt x="280122" y="801932"/>
                  </a:lnTo>
                  <a:lnTo>
                    <a:pt x="285717" y="794320"/>
                  </a:lnTo>
                  <a:lnTo>
                    <a:pt x="288049" y="791186"/>
                  </a:lnTo>
                  <a:lnTo>
                    <a:pt x="290380" y="788723"/>
                  </a:lnTo>
                  <a:lnTo>
                    <a:pt x="292478" y="786932"/>
                  </a:lnTo>
                  <a:lnTo>
                    <a:pt x="294110" y="785813"/>
                  </a:lnTo>
                  <a:close/>
                  <a:moveTo>
                    <a:pt x="403931" y="773113"/>
                  </a:moveTo>
                  <a:lnTo>
                    <a:pt x="405283" y="773339"/>
                  </a:lnTo>
                  <a:lnTo>
                    <a:pt x="406410" y="773790"/>
                  </a:lnTo>
                  <a:lnTo>
                    <a:pt x="407312" y="774919"/>
                  </a:lnTo>
                  <a:lnTo>
                    <a:pt x="407762" y="776048"/>
                  </a:lnTo>
                  <a:lnTo>
                    <a:pt x="407988" y="777177"/>
                  </a:lnTo>
                  <a:lnTo>
                    <a:pt x="407988" y="778984"/>
                  </a:lnTo>
                  <a:lnTo>
                    <a:pt x="407988" y="780790"/>
                  </a:lnTo>
                  <a:lnTo>
                    <a:pt x="407537" y="782597"/>
                  </a:lnTo>
                  <a:lnTo>
                    <a:pt x="406410" y="787113"/>
                  </a:lnTo>
                  <a:lnTo>
                    <a:pt x="404607" y="791855"/>
                  </a:lnTo>
                  <a:lnTo>
                    <a:pt x="402579" y="796371"/>
                  </a:lnTo>
                  <a:lnTo>
                    <a:pt x="400325" y="800887"/>
                  </a:lnTo>
                  <a:lnTo>
                    <a:pt x="398071" y="804275"/>
                  </a:lnTo>
                  <a:lnTo>
                    <a:pt x="396042" y="807662"/>
                  </a:lnTo>
                  <a:lnTo>
                    <a:pt x="393788" y="810597"/>
                  </a:lnTo>
                  <a:lnTo>
                    <a:pt x="391760" y="813307"/>
                  </a:lnTo>
                  <a:lnTo>
                    <a:pt x="389281" y="816017"/>
                  </a:lnTo>
                  <a:lnTo>
                    <a:pt x="387252" y="818275"/>
                  </a:lnTo>
                  <a:lnTo>
                    <a:pt x="385224" y="820307"/>
                  </a:lnTo>
                  <a:lnTo>
                    <a:pt x="383195" y="821888"/>
                  </a:lnTo>
                  <a:lnTo>
                    <a:pt x="380941" y="823468"/>
                  </a:lnTo>
                  <a:lnTo>
                    <a:pt x="379138" y="824598"/>
                  </a:lnTo>
                  <a:lnTo>
                    <a:pt x="377335" y="825275"/>
                  </a:lnTo>
                  <a:lnTo>
                    <a:pt x="375757" y="825501"/>
                  </a:lnTo>
                  <a:lnTo>
                    <a:pt x="374630" y="825501"/>
                  </a:lnTo>
                  <a:lnTo>
                    <a:pt x="373503" y="825049"/>
                  </a:lnTo>
                  <a:lnTo>
                    <a:pt x="372376" y="824372"/>
                  </a:lnTo>
                  <a:lnTo>
                    <a:pt x="371926" y="822791"/>
                  </a:lnTo>
                  <a:lnTo>
                    <a:pt x="371700" y="821662"/>
                  </a:lnTo>
                  <a:lnTo>
                    <a:pt x="371475" y="820307"/>
                  </a:lnTo>
                  <a:lnTo>
                    <a:pt x="371700" y="817597"/>
                  </a:lnTo>
                  <a:lnTo>
                    <a:pt x="372376" y="814436"/>
                  </a:lnTo>
                  <a:lnTo>
                    <a:pt x="373503" y="810823"/>
                  </a:lnTo>
                  <a:lnTo>
                    <a:pt x="374856" y="806984"/>
                  </a:lnTo>
                  <a:lnTo>
                    <a:pt x="376659" y="802920"/>
                  </a:lnTo>
                  <a:lnTo>
                    <a:pt x="378913" y="798855"/>
                  </a:lnTo>
                  <a:lnTo>
                    <a:pt x="381392" y="795016"/>
                  </a:lnTo>
                  <a:lnTo>
                    <a:pt x="383871" y="790726"/>
                  </a:lnTo>
                  <a:lnTo>
                    <a:pt x="386576" y="787113"/>
                  </a:lnTo>
                  <a:lnTo>
                    <a:pt x="389281" y="783500"/>
                  </a:lnTo>
                  <a:lnTo>
                    <a:pt x="392436" y="780339"/>
                  </a:lnTo>
                  <a:lnTo>
                    <a:pt x="395366" y="777855"/>
                  </a:lnTo>
                  <a:lnTo>
                    <a:pt x="398071" y="775371"/>
                  </a:lnTo>
                  <a:lnTo>
                    <a:pt x="401001" y="773790"/>
                  </a:lnTo>
                  <a:lnTo>
                    <a:pt x="402579" y="773339"/>
                  </a:lnTo>
                  <a:lnTo>
                    <a:pt x="403931" y="773113"/>
                  </a:lnTo>
                  <a:close/>
                  <a:moveTo>
                    <a:pt x="487511" y="766763"/>
                  </a:moveTo>
                  <a:lnTo>
                    <a:pt x="489283" y="766988"/>
                  </a:lnTo>
                  <a:lnTo>
                    <a:pt x="490833" y="767662"/>
                  </a:lnTo>
                  <a:lnTo>
                    <a:pt x="491941" y="768561"/>
                  </a:lnTo>
                  <a:lnTo>
                    <a:pt x="492605" y="769686"/>
                  </a:lnTo>
                  <a:lnTo>
                    <a:pt x="493048" y="771260"/>
                  </a:lnTo>
                  <a:lnTo>
                    <a:pt x="493713" y="772833"/>
                  </a:lnTo>
                  <a:lnTo>
                    <a:pt x="493713" y="774632"/>
                  </a:lnTo>
                  <a:lnTo>
                    <a:pt x="493713" y="776656"/>
                  </a:lnTo>
                  <a:lnTo>
                    <a:pt x="493048" y="778679"/>
                  </a:lnTo>
                  <a:lnTo>
                    <a:pt x="492827" y="781153"/>
                  </a:lnTo>
                  <a:lnTo>
                    <a:pt x="491276" y="785425"/>
                  </a:lnTo>
                  <a:lnTo>
                    <a:pt x="489504" y="790146"/>
                  </a:lnTo>
                  <a:lnTo>
                    <a:pt x="487289" y="794643"/>
                  </a:lnTo>
                  <a:lnTo>
                    <a:pt x="485295" y="798241"/>
                  </a:lnTo>
                  <a:lnTo>
                    <a:pt x="483302" y="801613"/>
                  </a:lnTo>
                  <a:lnTo>
                    <a:pt x="480865" y="804536"/>
                  </a:lnTo>
                  <a:lnTo>
                    <a:pt x="478429" y="807459"/>
                  </a:lnTo>
                  <a:lnTo>
                    <a:pt x="475992" y="810157"/>
                  </a:lnTo>
                  <a:lnTo>
                    <a:pt x="473777" y="812406"/>
                  </a:lnTo>
                  <a:lnTo>
                    <a:pt x="471119" y="814429"/>
                  </a:lnTo>
                  <a:lnTo>
                    <a:pt x="468904" y="816003"/>
                  </a:lnTo>
                  <a:lnTo>
                    <a:pt x="466910" y="817352"/>
                  </a:lnTo>
                  <a:lnTo>
                    <a:pt x="464695" y="818476"/>
                  </a:lnTo>
                  <a:lnTo>
                    <a:pt x="462701" y="818926"/>
                  </a:lnTo>
                  <a:lnTo>
                    <a:pt x="460929" y="819151"/>
                  </a:lnTo>
                  <a:lnTo>
                    <a:pt x="459157" y="818701"/>
                  </a:lnTo>
                  <a:lnTo>
                    <a:pt x="458050" y="818027"/>
                  </a:lnTo>
                  <a:lnTo>
                    <a:pt x="456942" y="816902"/>
                  </a:lnTo>
                  <a:lnTo>
                    <a:pt x="456277" y="815104"/>
                  </a:lnTo>
                  <a:lnTo>
                    <a:pt x="455834" y="813979"/>
                  </a:lnTo>
                  <a:lnTo>
                    <a:pt x="455613" y="812406"/>
                  </a:lnTo>
                  <a:lnTo>
                    <a:pt x="455613" y="809483"/>
                  </a:lnTo>
                  <a:lnTo>
                    <a:pt x="456277" y="806110"/>
                  </a:lnTo>
                  <a:lnTo>
                    <a:pt x="457163" y="802513"/>
                  </a:lnTo>
                  <a:lnTo>
                    <a:pt x="458493" y="798915"/>
                  </a:lnTo>
                  <a:lnTo>
                    <a:pt x="460265" y="795093"/>
                  </a:lnTo>
                  <a:lnTo>
                    <a:pt x="462258" y="791270"/>
                  </a:lnTo>
                  <a:lnTo>
                    <a:pt x="464252" y="787223"/>
                  </a:lnTo>
                  <a:lnTo>
                    <a:pt x="466910" y="783401"/>
                  </a:lnTo>
                  <a:lnTo>
                    <a:pt x="469790" y="780028"/>
                  </a:lnTo>
                  <a:lnTo>
                    <a:pt x="472448" y="776656"/>
                  </a:lnTo>
                  <a:lnTo>
                    <a:pt x="475549" y="773508"/>
                  </a:lnTo>
                  <a:lnTo>
                    <a:pt x="478650" y="771260"/>
                  </a:lnTo>
                  <a:lnTo>
                    <a:pt x="481751" y="769236"/>
                  </a:lnTo>
                  <a:lnTo>
                    <a:pt x="484631" y="767662"/>
                  </a:lnTo>
                  <a:lnTo>
                    <a:pt x="486181" y="766988"/>
                  </a:lnTo>
                  <a:lnTo>
                    <a:pt x="487511" y="766763"/>
                  </a:lnTo>
                  <a:close/>
                  <a:moveTo>
                    <a:pt x="587375" y="762000"/>
                  </a:moveTo>
                  <a:lnTo>
                    <a:pt x="589416" y="762226"/>
                  </a:lnTo>
                  <a:lnTo>
                    <a:pt x="591004" y="762903"/>
                  </a:lnTo>
                  <a:lnTo>
                    <a:pt x="592591" y="763806"/>
                  </a:lnTo>
                  <a:lnTo>
                    <a:pt x="593499" y="764935"/>
                  </a:lnTo>
                  <a:lnTo>
                    <a:pt x="594633" y="766516"/>
                  </a:lnTo>
                  <a:lnTo>
                    <a:pt x="595086" y="768097"/>
                  </a:lnTo>
                  <a:lnTo>
                    <a:pt x="595313" y="769903"/>
                  </a:lnTo>
                  <a:lnTo>
                    <a:pt x="595313" y="771935"/>
                  </a:lnTo>
                  <a:lnTo>
                    <a:pt x="595313" y="773968"/>
                  </a:lnTo>
                  <a:lnTo>
                    <a:pt x="595086" y="776452"/>
                  </a:lnTo>
                  <a:lnTo>
                    <a:pt x="594179" y="780742"/>
                  </a:lnTo>
                  <a:lnTo>
                    <a:pt x="592138" y="785484"/>
                  </a:lnTo>
                  <a:lnTo>
                    <a:pt x="590324" y="789774"/>
                  </a:lnTo>
                  <a:lnTo>
                    <a:pt x="588056" y="793839"/>
                  </a:lnTo>
                  <a:lnTo>
                    <a:pt x="585788" y="797226"/>
                  </a:lnTo>
                  <a:lnTo>
                    <a:pt x="583293" y="800613"/>
                  </a:lnTo>
                  <a:lnTo>
                    <a:pt x="580799" y="803323"/>
                  </a:lnTo>
                  <a:lnTo>
                    <a:pt x="578077" y="806033"/>
                  </a:lnTo>
                  <a:lnTo>
                    <a:pt x="575356" y="808291"/>
                  </a:lnTo>
                  <a:lnTo>
                    <a:pt x="572634" y="810323"/>
                  </a:lnTo>
                  <a:lnTo>
                    <a:pt x="570140" y="811904"/>
                  </a:lnTo>
                  <a:lnTo>
                    <a:pt x="567418" y="813033"/>
                  </a:lnTo>
                  <a:lnTo>
                    <a:pt x="565150" y="813936"/>
                  </a:lnTo>
                  <a:lnTo>
                    <a:pt x="562656" y="814388"/>
                  </a:lnTo>
                  <a:lnTo>
                    <a:pt x="560615" y="813936"/>
                  </a:lnTo>
                  <a:lnTo>
                    <a:pt x="558574" y="813485"/>
                  </a:lnTo>
                  <a:lnTo>
                    <a:pt x="556986" y="812581"/>
                  </a:lnTo>
                  <a:lnTo>
                    <a:pt x="555625" y="811001"/>
                  </a:lnTo>
                  <a:lnTo>
                    <a:pt x="554945" y="808742"/>
                  </a:lnTo>
                  <a:lnTo>
                    <a:pt x="554265" y="806033"/>
                  </a:lnTo>
                  <a:lnTo>
                    <a:pt x="554038" y="802871"/>
                  </a:lnTo>
                  <a:lnTo>
                    <a:pt x="554718" y="799484"/>
                  </a:lnTo>
                  <a:lnTo>
                    <a:pt x="555399" y="796097"/>
                  </a:lnTo>
                  <a:lnTo>
                    <a:pt x="556759" y="792258"/>
                  </a:lnTo>
                  <a:lnTo>
                    <a:pt x="558574" y="788645"/>
                  </a:lnTo>
                  <a:lnTo>
                    <a:pt x="560388" y="785032"/>
                  </a:lnTo>
                  <a:lnTo>
                    <a:pt x="562656" y="780968"/>
                  </a:lnTo>
                  <a:lnTo>
                    <a:pt x="565377" y="777581"/>
                  </a:lnTo>
                  <a:lnTo>
                    <a:pt x="567872" y="774194"/>
                  </a:lnTo>
                  <a:lnTo>
                    <a:pt x="570820" y="771032"/>
                  </a:lnTo>
                  <a:lnTo>
                    <a:pt x="573995" y="768322"/>
                  </a:lnTo>
                  <a:lnTo>
                    <a:pt x="577397" y="765839"/>
                  </a:lnTo>
                  <a:lnTo>
                    <a:pt x="580572" y="764032"/>
                  </a:lnTo>
                  <a:lnTo>
                    <a:pt x="583974" y="762903"/>
                  </a:lnTo>
                  <a:lnTo>
                    <a:pt x="585561" y="762226"/>
                  </a:lnTo>
                  <a:lnTo>
                    <a:pt x="587375" y="762000"/>
                  </a:lnTo>
                  <a:close/>
                  <a:moveTo>
                    <a:pt x="699290" y="757238"/>
                  </a:moveTo>
                  <a:lnTo>
                    <a:pt x="701534" y="757465"/>
                  </a:lnTo>
                  <a:lnTo>
                    <a:pt x="703778" y="758145"/>
                  </a:lnTo>
                  <a:lnTo>
                    <a:pt x="705573" y="759052"/>
                  </a:lnTo>
                  <a:lnTo>
                    <a:pt x="706695" y="760186"/>
                  </a:lnTo>
                  <a:lnTo>
                    <a:pt x="707818" y="761774"/>
                  </a:lnTo>
                  <a:lnTo>
                    <a:pt x="708940" y="763361"/>
                  </a:lnTo>
                  <a:lnTo>
                    <a:pt x="709388" y="765175"/>
                  </a:lnTo>
                  <a:lnTo>
                    <a:pt x="709613" y="767216"/>
                  </a:lnTo>
                  <a:lnTo>
                    <a:pt x="709613" y="769258"/>
                  </a:lnTo>
                  <a:lnTo>
                    <a:pt x="709613" y="771752"/>
                  </a:lnTo>
                  <a:lnTo>
                    <a:pt x="709388" y="774020"/>
                  </a:lnTo>
                  <a:lnTo>
                    <a:pt x="708940" y="776061"/>
                  </a:lnTo>
                  <a:lnTo>
                    <a:pt x="707593" y="780824"/>
                  </a:lnTo>
                  <a:lnTo>
                    <a:pt x="705798" y="785359"/>
                  </a:lnTo>
                  <a:lnTo>
                    <a:pt x="703778" y="789215"/>
                  </a:lnTo>
                  <a:lnTo>
                    <a:pt x="701085" y="793070"/>
                  </a:lnTo>
                  <a:lnTo>
                    <a:pt x="698392" y="796245"/>
                  </a:lnTo>
                  <a:lnTo>
                    <a:pt x="695924" y="799420"/>
                  </a:lnTo>
                  <a:lnTo>
                    <a:pt x="693006" y="801915"/>
                  </a:lnTo>
                  <a:lnTo>
                    <a:pt x="689864" y="804410"/>
                  </a:lnTo>
                  <a:lnTo>
                    <a:pt x="687172" y="806451"/>
                  </a:lnTo>
                  <a:lnTo>
                    <a:pt x="684254" y="807811"/>
                  </a:lnTo>
                  <a:lnTo>
                    <a:pt x="681337" y="808719"/>
                  </a:lnTo>
                  <a:lnTo>
                    <a:pt x="678644" y="809626"/>
                  </a:lnTo>
                  <a:lnTo>
                    <a:pt x="675951" y="809626"/>
                  </a:lnTo>
                  <a:lnTo>
                    <a:pt x="673707" y="809172"/>
                  </a:lnTo>
                  <a:lnTo>
                    <a:pt x="671687" y="808492"/>
                  </a:lnTo>
                  <a:lnTo>
                    <a:pt x="670565" y="807811"/>
                  </a:lnTo>
                  <a:lnTo>
                    <a:pt x="669892" y="806904"/>
                  </a:lnTo>
                  <a:lnTo>
                    <a:pt x="668994" y="806224"/>
                  </a:lnTo>
                  <a:lnTo>
                    <a:pt x="668545" y="805090"/>
                  </a:lnTo>
                  <a:lnTo>
                    <a:pt x="667199" y="802595"/>
                  </a:lnTo>
                  <a:lnTo>
                    <a:pt x="666750" y="799647"/>
                  </a:lnTo>
                  <a:lnTo>
                    <a:pt x="666750" y="796472"/>
                  </a:lnTo>
                  <a:lnTo>
                    <a:pt x="667199" y="793070"/>
                  </a:lnTo>
                  <a:lnTo>
                    <a:pt x="668096" y="789442"/>
                  </a:lnTo>
                  <a:lnTo>
                    <a:pt x="668994" y="786040"/>
                  </a:lnTo>
                  <a:lnTo>
                    <a:pt x="670565" y="782411"/>
                  </a:lnTo>
                  <a:lnTo>
                    <a:pt x="672585" y="778783"/>
                  </a:lnTo>
                  <a:lnTo>
                    <a:pt x="674829" y="775154"/>
                  </a:lnTo>
                  <a:lnTo>
                    <a:pt x="677297" y="771979"/>
                  </a:lnTo>
                  <a:lnTo>
                    <a:pt x="679990" y="768577"/>
                  </a:lnTo>
                  <a:lnTo>
                    <a:pt x="682683" y="765629"/>
                  </a:lnTo>
                  <a:lnTo>
                    <a:pt x="685825" y="763361"/>
                  </a:lnTo>
                  <a:lnTo>
                    <a:pt x="689191" y="760866"/>
                  </a:lnTo>
                  <a:lnTo>
                    <a:pt x="692557" y="759052"/>
                  </a:lnTo>
                  <a:lnTo>
                    <a:pt x="695924" y="758145"/>
                  </a:lnTo>
                  <a:lnTo>
                    <a:pt x="699290" y="757238"/>
                  </a:lnTo>
                  <a:close/>
                  <a:moveTo>
                    <a:pt x="2982310" y="754063"/>
                  </a:moveTo>
                  <a:lnTo>
                    <a:pt x="2984373" y="754063"/>
                  </a:lnTo>
                  <a:lnTo>
                    <a:pt x="2987124" y="754291"/>
                  </a:lnTo>
                  <a:lnTo>
                    <a:pt x="2989645" y="755202"/>
                  </a:lnTo>
                  <a:lnTo>
                    <a:pt x="2992166" y="756113"/>
                  </a:lnTo>
                  <a:lnTo>
                    <a:pt x="2994688" y="757707"/>
                  </a:lnTo>
                  <a:lnTo>
                    <a:pt x="2997209" y="759302"/>
                  </a:lnTo>
                  <a:lnTo>
                    <a:pt x="2999272" y="760896"/>
                  </a:lnTo>
                  <a:lnTo>
                    <a:pt x="3001564" y="762946"/>
                  </a:lnTo>
                  <a:lnTo>
                    <a:pt x="3003627" y="764996"/>
                  </a:lnTo>
                  <a:lnTo>
                    <a:pt x="3007294" y="769551"/>
                  </a:lnTo>
                  <a:lnTo>
                    <a:pt x="3010503" y="774335"/>
                  </a:lnTo>
                  <a:lnTo>
                    <a:pt x="3013483" y="778890"/>
                  </a:lnTo>
                  <a:lnTo>
                    <a:pt x="3015317" y="783446"/>
                  </a:lnTo>
                  <a:lnTo>
                    <a:pt x="3016463" y="786634"/>
                  </a:lnTo>
                  <a:lnTo>
                    <a:pt x="3017151" y="789595"/>
                  </a:lnTo>
                  <a:lnTo>
                    <a:pt x="3017609" y="792101"/>
                  </a:lnTo>
                  <a:lnTo>
                    <a:pt x="3017838" y="794379"/>
                  </a:lnTo>
                  <a:lnTo>
                    <a:pt x="3017609" y="796884"/>
                  </a:lnTo>
                  <a:lnTo>
                    <a:pt x="3017380" y="798934"/>
                  </a:lnTo>
                  <a:lnTo>
                    <a:pt x="3016921" y="800756"/>
                  </a:lnTo>
                  <a:lnTo>
                    <a:pt x="3016005" y="802579"/>
                  </a:lnTo>
                  <a:lnTo>
                    <a:pt x="3015088" y="803945"/>
                  </a:lnTo>
                  <a:lnTo>
                    <a:pt x="3013712" y="804856"/>
                  </a:lnTo>
                  <a:lnTo>
                    <a:pt x="3012337" y="805767"/>
                  </a:lnTo>
                  <a:lnTo>
                    <a:pt x="3010503" y="806223"/>
                  </a:lnTo>
                  <a:lnTo>
                    <a:pt x="3008670" y="806451"/>
                  </a:lnTo>
                  <a:lnTo>
                    <a:pt x="3006607" y="806223"/>
                  </a:lnTo>
                  <a:lnTo>
                    <a:pt x="3004544" y="805995"/>
                  </a:lnTo>
                  <a:lnTo>
                    <a:pt x="3002022" y="805312"/>
                  </a:lnTo>
                  <a:lnTo>
                    <a:pt x="2998355" y="803490"/>
                  </a:lnTo>
                  <a:lnTo>
                    <a:pt x="2994917" y="800756"/>
                  </a:lnTo>
                  <a:lnTo>
                    <a:pt x="2991479" y="798251"/>
                  </a:lnTo>
                  <a:lnTo>
                    <a:pt x="2988499" y="794834"/>
                  </a:lnTo>
                  <a:lnTo>
                    <a:pt x="2985519" y="791418"/>
                  </a:lnTo>
                  <a:lnTo>
                    <a:pt x="2982769" y="787318"/>
                  </a:lnTo>
                  <a:lnTo>
                    <a:pt x="2980476" y="783446"/>
                  </a:lnTo>
                  <a:lnTo>
                    <a:pt x="2978413" y="779573"/>
                  </a:lnTo>
                  <a:lnTo>
                    <a:pt x="2976809" y="775701"/>
                  </a:lnTo>
                  <a:lnTo>
                    <a:pt x="2975663" y="771601"/>
                  </a:lnTo>
                  <a:lnTo>
                    <a:pt x="2974975" y="767957"/>
                  </a:lnTo>
                  <a:lnTo>
                    <a:pt x="2974975" y="764540"/>
                  </a:lnTo>
                  <a:lnTo>
                    <a:pt x="2975204" y="761352"/>
                  </a:lnTo>
                  <a:lnTo>
                    <a:pt x="2975434" y="760213"/>
                  </a:lnTo>
                  <a:lnTo>
                    <a:pt x="2975892" y="758846"/>
                  </a:lnTo>
                  <a:lnTo>
                    <a:pt x="2976809" y="757479"/>
                  </a:lnTo>
                  <a:lnTo>
                    <a:pt x="2977497" y="756340"/>
                  </a:lnTo>
                  <a:lnTo>
                    <a:pt x="2978643" y="755657"/>
                  </a:lnTo>
                  <a:lnTo>
                    <a:pt x="2979789" y="754974"/>
                  </a:lnTo>
                  <a:lnTo>
                    <a:pt x="2980935" y="754291"/>
                  </a:lnTo>
                  <a:lnTo>
                    <a:pt x="2982310" y="754063"/>
                  </a:lnTo>
                  <a:close/>
                  <a:moveTo>
                    <a:pt x="824167" y="752475"/>
                  </a:moveTo>
                  <a:lnTo>
                    <a:pt x="826834" y="752703"/>
                  </a:lnTo>
                  <a:lnTo>
                    <a:pt x="828834" y="753158"/>
                  </a:lnTo>
                  <a:lnTo>
                    <a:pt x="831057" y="754297"/>
                  </a:lnTo>
                  <a:lnTo>
                    <a:pt x="832612" y="755208"/>
                  </a:lnTo>
                  <a:lnTo>
                    <a:pt x="833724" y="756802"/>
                  </a:lnTo>
                  <a:lnTo>
                    <a:pt x="834835" y="758397"/>
                  </a:lnTo>
                  <a:lnTo>
                    <a:pt x="835502" y="760219"/>
                  </a:lnTo>
                  <a:lnTo>
                    <a:pt x="836391" y="762269"/>
                  </a:lnTo>
                  <a:lnTo>
                    <a:pt x="836613" y="764547"/>
                  </a:lnTo>
                  <a:lnTo>
                    <a:pt x="836613" y="766825"/>
                  </a:lnTo>
                  <a:lnTo>
                    <a:pt x="836613" y="768874"/>
                  </a:lnTo>
                  <a:lnTo>
                    <a:pt x="836391" y="771380"/>
                  </a:lnTo>
                  <a:lnTo>
                    <a:pt x="835946" y="773658"/>
                  </a:lnTo>
                  <a:lnTo>
                    <a:pt x="835057" y="775935"/>
                  </a:lnTo>
                  <a:lnTo>
                    <a:pt x="833501" y="780491"/>
                  </a:lnTo>
                  <a:lnTo>
                    <a:pt x="831501" y="784363"/>
                  </a:lnTo>
                  <a:lnTo>
                    <a:pt x="829279" y="788007"/>
                  </a:lnTo>
                  <a:lnTo>
                    <a:pt x="826834" y="791424"/>
                  </a:lnTo>
                  <a:lnTo>
                    <a:pt x="824167" y="794613"/>
                  </a:lnTo>
                  <a:lnTo>
                    <a:pt x="821278" y="797346"/>
                  </a:lnTo>
                  <a:lnTo>
                    <a:pt x="818166" y="799624"/>
                  </a:lnTo>
                  <a:lnTo>
                    <a:pt x="815055" y="801446"/>
                  </a:lnTo>
                  <a:lnTo>
                    <a:pt x="811943" y="803041"/>
                  </a:lnTo>
                  <a:lnTo>
                    <a:pt x="809276" y="804179"/>
                  </a:lnTo>
                  <a:lnTo>
                    <a:pt x="806165" y="804635"/>
                  </a:lnTo>
                  <a:lnTo>
                    <a:pt x="803275" y="804863"/>
                  </a:lnTo>
                  <a:lnTo>
                    <a:pt x="800831" y="804407"/>
                  </a:lnTo>
                  <a:lnTo>
                    <a:pt x="798386" y="803496"/>
                  </a:lnTo>
                  <a:lnTo>
                    <a:pt x="797497" y="803041"/>
                  </a:lnTo>
                  <a:lnTo>
                    <a:pt x="796386" y="802357"/>
                  </a:lnTo>
                  <a:lnTo>
                    <a:pt x="795497" y="801218"/>
                  </a:lnTo>
                  <a:lnTo>
                    <a:pt x="794608" y="800079"/>
                  </a:lnTo>
                  <a:lnTo>
                    <a:pt x="793941" y="799168"/>
                  </a:lnTo>
                  <a:lnTo>
                    <a:pt x="793274" y="797574"/>
                  </a:lnTo>
                  <a:lnTo>
                    <a:pt x="792385" y="794613"/>
                  </a:lnTo>
                  <a:lnTo>
                    <a:pt x="792163" y="791424"/>
                  </a:lnTo>
                  <a:lnTo>
                    <a:pt x="792163" y="788007"/>
                  </a:lnTo>
                  <a:lnTo>
                    <a:pt x="792830" y="784591"/>
                  </a:lnTo>
                  <a:lnTo>
                    <a:pt x="793496" y="780946"/>
                  </a:lnTo>
                  <a:lnTo>
                    <a:pt x="795052" y="777302"/>
                  </a:lnTo>
                  <a:lnTo>
                    <a:pt x="796830" y="773658"/>
                  </a:lnTo>
                  <a:lnTo>
                    <a:pt x="799053" y="770241"/>
                  </a:lnTo>
                  <a:lnTo>
                    <a:pt x="801275" y="766825"/>
                  </a:lnTo>
                  <a:lnTo>
                    <a:pt x="804164" y="763636"/>
                  </a:lnTo>
                  <a:lnTo>
                    <a:pt x="806831" y="760902"/>
                  </a:lnTo>
                  <a:lnTo>
                    <a:pt x="809943" y="758169"/>
                  </a:lnTo>
                  <a:lnTo>
                    <a:pt x="813277" y="756119"/>
                  </a:lnTo>
                  <a:lnTo>
                    <a:pt x="816833" y="754297"/>
                  </a:lnTo>
                  <a:lnTo>
                    <a:pt x="820389" y="752930"/>
                  </a:lnTo>
                  <a:lnTo>
                    <a:pt x="824167" y="752475"/>
                  </a:lnTo>
                  <a:close/>
                  <a:moveTo>
                    <a:pt x="961201" y="747713"/>
                  </a:moveTo>
                  <a:lnTo>
                    <a:pt x="963949" y="748166"/>
                  </a:lnTo>
                  <a:lnTo>
                    <a:pt x="966696" y="748620"/>
                  </a:lnTo>
                  <a:lnTo>
                    <a:pt x="968986" y="749527"/>
                  </a:lnTo>
                  <a:lnTo>
                    <a:pt x="970818" y="750661"/>
                  </a:lnTo>
                  <a:lnTo>
                    <a:pt x="972420" y="752249"/>
                  </a:lnTo>
                  <a:lnTo>
                    <a:pt x="973794" y="753836"/>
                  </a:lnTo>
                  <a:lnTo>
                    <a:pt x="974710" y="755650"/>
                  </a:lnTo>
                  <a:lnTo>
                    <a:pt x="975626" y="757691"/>
                  </a:lnTo>
                  <a:lnTo>
                    <a:pt x="976084" y="759733"/>
                  </a:lnTo>
                  <a:lnTo>
                    <a:pt x="976313" y="762227"/>
                  </a:lnTo>
                  <a:lnTo>
                    <a:pt x="976313" y="764495"/>
                  </a:lnTo>
                  <a:lnTo>
                    <a:pt x="976313" y="766763"/>
                  </a:lnTo>
                  <a:lnTo>
                    <a:pt x="975855" y="769031"/>
                  </a:lnTo>
                  <a:lnTo>
                    <a:pt x="975626" y="771299"/>
                  </a:lnTo>
                  <a:lnTo>
                    <a:pt x="974710" y="773567"/>
                  </a:lnTo>
                  <a:lnTo>
                    <a:pt x="974023" y="775834"/>
                  </a:lnTo>
                  <a:lnTo>
                    <a:pt x="972191" y="779917"/>
                  </a:lnTo>
                  <a:lnTo>
                    <a:pt x="969902" y="783772"/>
                  </a:lnTo>
                  <a:lnTo>
                    <a:pt x="966925" y="787174"/>
                  </a:lnTo>
                  <a:lnTo>
                    <a:pt x="963949" y="790349"/>
                  </a:lnTo>
                  <a:lnTo>
                    <a:pt x="960743" y="793297"/>
                  </a:lnTo>
                  <a:lnTo>
                    <a:pt x="957767" y="795338"/>
                  </a:lnTo>
                  <a:lnTo>
                    <a:pt x="954332" y="797153"/>
                  </a:lnTo>
                  <a:lnTo>
                    <a:pt x="950898" y="798740"/>
                  </a:lnTo>
                  <a:lnTo>
                    <a:pt x="947463" y="799420"/>
                  </a:lnTo>
                  <a:lnTo>
                    <a:pt x="944258" y="800101"/>
                  </a:lnTo>
                  <a:lnTo>
                    <a:pt x="941052" y="799874"/>
                  </a:lnTo>
                  <a:lnTo>
                    <a:pt x="938075" y="799194"/>
                  </a:lnTo>
                  <a:lnTo>
                    <a:pt x="936931" y="798740"/>
                  </a:lnTo>
                  <a:lnTo>
                    <a:pt x="935557" y="798060"/>
                  </a:lnTo>
                  <a:lnTo>
                    <a:pt x="934183" y="797153"/>
                  </a:lnTo>
                  <a:lnTo>
                    <a:pt x="933038" y="796019"/>
                  </a:lnTo>
                  <a:lnTo>
                    <a:pt x="932122" y="795111"/>
                  </a:lnTo>
                  <a:lnTo>
                    <a:pt x="931207" y="793751"/>
                  </a:lnTo>
                  <a:lnTo>
                    <a:pt x="930520" y="792390"/>
                  </a:lnTo>
                  <a:lnTo>
                    <a:pt x="929604" y="790802"/>
                  </a:lnTo>
                  <a:lnTo>
                    <a:pt x="928917" y="787854"/>
                  </a:lnTo>
                  <a:lnTo>
                    <a:pt x="928688" y="784679"/>
                  </a:lnTo>
                  <a:lnTo>
                    <a:pt x="928688" y="781504"/>
                  </a:lnTo>
                  <a:lnTo>
                    <a:pt x="929146" y="778102"/>
                  </a:lnTo>
                  <a:lnTo>
                    <a:pt x="930291" y="774474"/>
                  </a:lnTo>
                  <a:lnTo>
                    <a:pt x="931664" y="771072"/>
                  </a:lnTo>
                  <a:lnTo>
                    <a:pt x="933496" y="767670"/>
                  </a:lnTo>
                  <a:lnTo>
                    <a:pt x="935557" y="764268"/>
                  </a:lnTo>
                  <a:lnTo>
                    <a:pt x="937847" y="761093"/>
                  </a:lnTo>
                  <a:lnTo>
                    <a:pt x="940594" y="758145"/>
                  </a:lnTo>
                  <a:lnTo>
                    <a:pt x="943342" y="755424"/>
                  </a:lnTo>
                  <a:lnTo>
                    <a:pt x="946547" y="752929"/>
                  </a:lnTo>
                  <a:lnTo>
                    <a:pt x="949982" y="751115"/>
                  </a:lnTo>
                  <a:lnTo>
                    <a:pt x="953416" y="749527"/>
                  </a:lnTo>
                  <a:lnTo>
                    <a:pt x="957309" y="748393"/>
                  </a:lnTo>
                  <a:lnTo>
                    <a:pt x="961201" y="747713"/>
                  </a:lnTo>
                  <a:close/>
                  <a:moveTo>
                    <a:pt x="2727205" y="746125"/>
                  </a:moveTo>
                  <a:lnTo>
                    <a:pt x="2729451" y="746125"/>
                  </a:lnTo>
                  <a:lnTo>
                    <a:pt x="2732596" y="746805"/>
                  </a:lnTo>
                  <a:lnTo>
                    <a:pt x="2735292" y="747259"/>
                  </a:lnTo>
                  <a:lnTo>
                    <a:pt x="2738213" y="748393"/>
                  </a:lnTo>
                  <a:lnTo>
                    <a:pt x="2741133" y="749753"/>
                  </a:lnTo>
                  <a:lnTo>
                    <a:pt x="2743604" y="751114"/>
                  </a:lnTo>
                  <a:lnTo>
                    <a:pt x="2746075" y="752928"/>
                  </a:lnTo>
                  <a:lnTo>
                    <a:pt x="2748322" y="755196"/>
                  </a:lnTo>
                  <a:lnTo>
                    <a:pt x="2750568" y="757237"/>
                  </a:lnTo>
                  <a:lnTo>
                    <a:pt x="2752365" y="759278"/>
                  </a:lnTo>
                  <a:lnTo>
                    <a:pt x="2754387" y="761546"/>
                  </a:lnTo>
                  <a:lnTo>
                    <a:pt x="2755735" y="764041"/>
                  </a:lnTo>
                  <a:lnTo>
                    <a:pt x="2757308" y="766309"/>
                  </a:lnTo>
                  <a:lnTo>
                    <a:pt x="2758655" y="768577"/>
                  </a:lnTo>
                  <a:lnTo>
                    <a:pt x="2759779" y="771071"/>
                  </a:lnTo>
                  <a:lnTo>
                    <a:pt x="2760453" y="773113"/>
                  </a:lnTo>
                  <a:lnTo>
                    <a:pt x="2761351" y="775380"/>
                  </a:lnTo>
                  <a:lnTo>
                    <a:pt x="2762025" y="778782"/>
                  </a:lnTo>
                  <a:lnTo>
                    <a:pt x="2762250" y="781957"/>
                  </a:lnTo>
                  <a:lnTo>
                    <a:pt x="2762250" y="784905"/>
                  </a:lnTo>
                  <a:lnTo>
                    <a:pt x="2761800" y="787627"/>
                  </a:lnTo>
                  <a:lnTo>
                    <a:pt x="2760902" y="790122"/>
                  </a:lnTo>
                  <a:lnTo>
                    <a:pt x="2760003" y="792163"/>
                  </a:lnTo>
                  <a:lnTo>
                    <a:pt x="2758431" y="793977"/>
                  </a:lnTo>
                  <a:lnTo>
                    <a:pt x="2756858" y="795565"/>
                  </a:lnTo>
                  <a:lnTo>
                    <a:pt x="2754836" y="796925"/>
                  </a:lnTo>
                  <a:lnTo>
                    <a:pt x="2752815" y="797606"/>
                  </a:lnTo>
                  <a:lnTo>
                    <a:pt x="2750119" y="798286"/>
                  </a:lnTo>
                  <a:lnTo>
                    <a:pt x="2747648" y="798513"/>
                  </a:lnTo>
                  <a:lnTo>
                    <a:pt x="2744727" y="798286"/>
                  </a:lnTo>
                  <a:lnTo>
                    <a:pt x="2741807" y="797379"/>
                  </a:lnTo>
                  <a:lnTo>
                    <a:pt x="2738662" y="796245"/>
                  </a:lnTo>
                  <a:lnTo>
                    <a:pt x="2735741" y="794884"/>
                  </a:lnTo>
                  <a:lnTo>
                    <a:pt x="2731698" y="792389"/>
                  </a:lnTo>
                  <a:lnTo>
                    <a:pt x="2728104" y="789668"/>
                  </a:lnTo>
                  <a:lnTo>
                    <a:pt x="2724958" y="786493"/>
                  </a:lnTo>
                  <a:lnTo>
                    <a:pt x="2722263" y="783091"/>
                  </a:lnTo>
                  <a:lnTo>
                    <a:pt x="2719792" y="779463"/>
                  </a:lnTo>
                  <a:lnTo>
                    <a:pt x="2717770" y="775380"/>
                  </a:lnTo>
                  <a:lnTo>
                    <a:pt x="2716197" y="771752"/>
                  </a:lnTo>
                  <a:lnTo>
                    <a:pt x="2715299" y="767896"/>
                  </a:lnTo>
                  <a:lnTo>
                    <a:pt x="2714625" y="764268"/>
                  </a:lnTo>
                  <a:lnTo>
                    <a:pt x="2714625" y="760639"/>
                  </a:lnTo>
                  <a:lnTo>
                    <a:pt x="2715074" y="757237"/>
                  </a:lnTo>
                  <a:lnTo>
                    <a:pt x="2715973" y="754289"/>
                  </a:lnTo>
                  <a:lnTo>
                    <a:pt x="2716422" y="752928"/>
                  </a:lnTo>
                  <a:lnTo>
                    <a:pt x="2717321" y="751794"/>
                  </a:lnTo>
                  <a:lnTo>
                    <a:pt x="2718219" y="750434"/>
                  </a:lnTo>
                  <a:lnTo>
                    <a:pt x="2719342" y="749300"/>
                  </a:lnTo>
                  <a:lnTo>
                    <a:pt x="2720690" y="748619"/>
                  </a:lnTo>
                  <a:lnTo>
                    <a:pt x="2722038" y="747712"/>
                  </a:lnTo>
                  <a:lnTo>
                    <a:pt x="2723611" y="747032"/>
                  </a:lnTo>
                  <a:lnTo>
                    <a:pt x="2724958" y="746578"/>
                  </a:lnTo>
                  <a:lnTo>
                    <a:pt x="2727205" y="746125"/>
                  </a:lnTo>
                  <a:close/>
                  <a:moveTo>
                    <a:pt x="1106555" y="744538"/>
                  </a:moveTo>
                  <a:lnTo>
                    <a:pt x="1109759" y="744993"/>
                  </a:lnTo>
                  <a:lnTo>
                    <a:pt x="1112506" y="745449"/>
                  </a:lnTo>
                  <a:lnTo>
                    <a:pt x="1114795" y="746588"/>
                  </a:lnTo>
                  <a:lnTo>
                    <a:pt x="1116855" y="747727"/>
                  </a:lnTo>
                  <a:lnTo>
                    <a:pt x="1118686" y="749093"/>
                  </a:lnTo>
                  <a:lnTo>
                    <a:pt x="1120289" y="750915"/>
                  </a:lnTo>
                  <a:lnTo>
                    <a:pt x="1121662" y="752738"/>
                  </a:lnTo>
                  <a:lnTo>
                    <a:pt x="1122806" y="754560"/>
                  </a:lnTo>
                  <a:lnTo>
                    <a:pt x="1123264" y="756610"/>
                  </a:lnTo>
                  <a:lnTo>
                    <a:pt x="1123722" y="759115"/>
                  </a:lnTo>
                  <a:lnTo>
                    <a:pt x="1123951" y="761393"/>
                  </a:lnTo>
                  <a:lnTo>
                    <a:pt x="1123951" y="763899"/>
                  </a:lnTo>
                  <a:lnTo>
                    <a:pt x="1123951" y="766176"/>
                  </a:lnTo>
                  <a:lnTo>
                    <a:pt x="1123493" y="768454"/>
                  </a:lnTo>
                  <a:lnTo>
                    <a:pt x="1123035" y="770504"/>
                  </a:lnTo>
                  <a:lnTo>
                    <a:pt x="1122349" y="773009"/>
                  </a:lnTo>
                  <a:lnTo>
                    <a:pt x="1120517" y="776882"/>
                  </a:lnTo>
                  <a:lnTo>
                    <a:pt x="1118457" y="780754"/>
                  </a:lnTo>
                  <a:lnTo>
                    <a:pt x="1115939" y="784170"/>
                  </a:lnTo>
                  <a:lnTo>
                    <a:pt x="1112964" y="787359"/>
                  </a:lnTo>
                  <a:lnTo>
                    <a:pt x="1109759" y="790320"/>
                  </a:lnTo>
                  <a:lnTo>
                    <a:pt x="1106326" y="792370"/>
                  </a:lnTo>
                  <a:lnTo>
                    <a:pt x="1102892" y="794192"/>
                  </a:lnTo>
                  <a:lnTo>
                    <a:pt x="1099459" y="795787"/>
                  </a:lnTo>
                  <a:lnTo>
                    <a:pt x="1096025" y="796470"/>
                  </a:lnTo>
                  <a:lnTo>
                    <a:pt x="1092592" y="796926"/>
                  </a:lnTo>
                  <a:lnTo>
                    <a:pt x="1089158" y="796926"/>
                  </a:lnTo>
                  <a:lnTo>
                    <a:pt x="1086183" y="796015"/>
                  </a:lnTo>
                  <a:lnTo>
                    <a:pt x="1084580" y="795559"/>
                  </a:lnTo>
                  <a:lnTo>
                    <a:pt x="1083207" y="795104"/>
                  </a:lnTo>
                  <a:lnTo>
                    <a:pt x="1081834" y="794192"/>
                  </a:lnTo>
                  <a:lnTo>
                    <a:pt x="1080460" y="793281"/>
                  </a:lnTo>
                  <a:lnTo>
                    <a:pt x="1079316" y="792142"/>
                  </a:lnTo>
                  <a:lnTo>
                    <a:pt x="1078171" y="790776"/>
                  </a:lnTo>
                  <a:lnTo>
                    <a:pt x="1077485" y="789181"/>
                  </a:lnTo>
                  <a:lnTo>
                    <a:pt x="1076340" y="787587"/>
                  </a:lnTo>
                  <a:lnTo>
                    <a:pt x="1075196" y="784854"/>
                  </a:lnTo>
                  <a:lnTo>
                    <a:pt x="1074738" y="781665"/>
                  </a:lnTo>
                  <a:lnTo>
                    <a:pt x="1074738" y="778248"/>
                  </a:lnTo>
                  <a:lnTo>
                    <a:pt x="1074967" y="774832"/>
                  </a:lnTo>
                  <a:lnTo>
                    <a:pt x="1075882" y="771415"/>
                  </a:lnTo>
                  <a:lnTo>
                    <a:pt x="1076798" y="767771"/>
                  </a:lnTo>
                  <a:lnTo>
                    <a:pt x="1078400" y="764354"/>
                  </a:lnTo>
                  <a:lnTo>
                    <a:pt x="1080460" y="761165"/>
                  </a:lnTo>
                  <a:lnTo>
                    <a:pt x="1082749" y="757976"/>
                  </a:lnTo>
                  <a:lnTo>
                    <a:pt x="1085267" y="754788"/>
                  </a:lnTo>
                  <a:lnTo>
                    <a:pt x="1088243" y="752282"/>
                  </a:lnTo>
                  <a:lnTo>
                    <a:pt x="1091447" y="749777"/>
                  </a:lnTo>
                  <a:lnTo>
                    <a:pt x="1095110" y="747727"/>
                  </a:lnTo>
                  <a:lnTo>
                    <a:pt x="1098543" y="746132"/>
                  </a:lnTo>
                  <a:lnTo>
                    <a:pt x="1102434" y="745221"/>
                  </a:lnTo>
                  <a:lnTo>
                    <a:pt x="1106555" y="744538"/>
                  </a:lnTo>
                  <a:close/>
                  <a:moveTo>
                    <a:pt x="2577578" y="742950"/>
                  </a:moveTo>
                  <a:lnTo>
                    <a:pt x="2580061" y="742950"/>
                  </a:lnTo>
                  <a:lnTo>
                    <a:pt x="2583448" y="743179"/>
                  </a:lnTo>
                  <a:lnTo>
                    <a:pt x="2586835" y="743865"/>
                  </a:lnTo>
                  <a:lnTo>
                    <a:pt x="2589770" y="745009"/>
                  </a:lnTo>
                  <a:lnTo>
                    <a:pt x="2592705" y="746381"/>
                  </a:lnTo>
                  <a:lnTo>
                    <a:pt x="2595414" y="747754"/>
                  </a:lnTo>
                  <a:lnTo>
                    <a:pt x="2597898" y="749584"/>
                  </a:lnTo>
                  <a:lnTo>
                    <a:pt x="2600155" y="751643"/>
                  </a:lnTo>
                  <a:lnTo>
                    <a:pt x="2602413" y="753702"/>
                  </a:lnTo>
                  <a:lnTo>
                    <a:pt x="2604445" y="755761"/>
                  </a:lnTo>
                  <a:lnTo>
                    <a:pt x="2606251" y="758048"/>
                  </a:lnTo>
                  <a:lnTo>
                    <a:pt x="2607832" y="760565"/>
                  </a:lnTo>
                  <a:lnTo>
                    <a:pt x="2609187" y="762853"/>
                  </a:lnTo>
                  <a:lnTo>
                    <a:pt x="2610315" y="765140"/>
                  </a:lnTo>
                  <a:lnTo>
                    <a:pt x="2611219" y="767657"/>
                  </a:lnTo>
                  <a:lnTo>
                    <a:pt x="2611896" y="769716"/>
                  </a:lnTo>
                  <a:lnTo>
                    <a:pt x="2612573" y="772003"/>
                  </a:lnTo>
                  <a:lnTo>
                    <a:pt x="2613025" y="775435"/>
                  </a:lnTo>
                  <a:lnTo>
                    <a:pt x="2613025" y="778866"/>
                  </a:lnTo>
                  <a:lnTo>
                    <a:pt x="2612799" y="782069"/>
                  </a:lnTo>
                  <a:lnTo>
                    <a:pt x="2611670" y="785043"/>
                  </a:lnTo>
                  <a:lnTo>
                    <a:pt x="2610541" y="787331"/>
                  </a:lnTo>
                  <a:lnTo>
                    <a:pt x="2609187" y="789847"/>
                  </a:lnTo>
                  <a:lnTo>
                    <a:pt x="2606929" y="791677"/>
                  </a:lnTo>
                  <a:lnTo>
                    <a:pt x="2604897" y="792821"/>
                  </a:lnTo>
                  <a:lnTo>
                    <a:pt x="2602413" y="794194"/>
                  </a:lnTo>
                  <a:lnTo>
                    <a:pt x="2599704" y="795109"/>
                  </a:lnTo>
                  <a:lnTo>
                    <a:pt x="2596769" y="795338"/>
                  </a:lnTo>
                  <a:lnTo>
                    <a:pt x="2593834" y="795338"/>
                  </a:lnTo>
                  <a:lnTo>
                    <a:pt x="2590447" y="794651"/>
                  </a:lnTo>
                  <a:lnTo>
                    <a:pt x="2587060" y="793965"/>
                  </a:lnTo>
                  <a:lnTo>
                    <a:pt x="2583674" y="792364"/>
                  </a:lnTo>
                  <a:lnTo>
                    <a:pt x="2580287" y="790534"/>
                  </a:lnTo>
                  <a:lnTo>
                    <a:pt x="2576223" y="787788"/>
                  </a:lnTo>
                  <a:lnTo>
                    <a:pt x="2572836" y="784814"/>
                  </a:lnTo>
                  <a:lnTo>
                    <a:pt x="2570127" y="781612"/>
                  </a:lnTo>
                  <a:lnTo>
                    <a:pt x="2567418" y="778180"/>
                  </a:lnTo>
                  <a:lnTo>
                    <a:pt x="2565611" y="774520"/>
                  </a:lnTo>
                  <a:lnTo>
                    <a:pt x="2564031" y="770860"/>
                  </a:lnTo>
                  <a:lnTo>
                    <a:pt x="2562902" y="766970"/>
                  </a:lnTo>
                  <a:lnTo>
                    <a:pt x="2562225" y="763310"/>
                  </a:lnTo>
                  <a:lnTo>
                    <a:pt x="2562225" y="759879"/>
                  </a:lnTo>
                  <a:lnTo>
                    <a:pt x="2562451" y="756447"/>
                  </a:lnTo>
                  <a:lnTo>
                    <a:pt x="2563354" y="753473"/>
                  </a:lnTo>
                  <a:lnTo>
                    <a:pt x="2564708" y="750499"/>
                  </a:lnTo>
                  <a:lnTo>
                    <a:pt x="2565611" y="749127"/>
                  </a:lnTo>
                  <a:lnTo>
                    <a:pt x="2566740" y="748211"/>
                  </a:lnTo>
                  <a:lnTo>
                    <a:pt x="2567643" y="746839"/>
                  </a:lnTo>
                  <a:lnTo>
                    <a:pt x="2568998" y="745924"/>
                  </a:lnTo>
                  <a:lnTo>
                    <a:pt x="2570353" y="745009"/>
                  </a:lnTo>
                  <a:lnTo>
                    <a:pt x="2571933" y="744094"/>
                  </a:lnTo>
                  <a:lnTo>
                    <a:pt x="2573514" y="743636"/>
                  </a:lnTo>
                  <a:lnTo>
                    <a:pt x="2575320" y="743179"/>
                  </a:lnTo>
                  <a:lnTo>
                    <a:pt x="2577578" y="742950"/>
                  </a:lnTo>
                  <a:close/>
                  <a:moveTo>
                    <a:pt x="2415268" y="741363"/>
                  </a:moveTo>
                  <a:lnTo>
                    <a:pt x="2417989" y="741363"/>
                  </a:lnTo>
                  <a:lnTo>
                    <a:pt x="2421618" y="741585"/>
                  </a:lnTo>
                  <a:lnTo>
                    <a:pt x="2425019" y="742472"/>
                  </a:lnTo>
                  <a:lnTo>
                    <a:pt x="2428421" y="743359"/>
                  </a:lnTo>
                  <a:lnTo>
                    <a:pt x="2431143" y="744690"/>
                  </a:lnTo>
                  <a:lnTo>
                    <a:pt x="2434091" y="746243"/>
                  </a:lnTo>
                  <a:lnTo>
                    <a:pt x="2436812" y="747796"/>
                  </a:lnTo>
                  <a:lnTo>
                    <a:pt x="2439080" y="749792"/>
                  </a:lnTo>
                  <a:lnTo>
                    <a:pt x="2441121" y="751789"/>
                  </a:lnTo>
                  <a:lnTo>
                    <a:pt x="2443162" y="753785"/>
                  </a:lnTo>
                  <a:lnTo>
                    <a:pt x="2445203" y="756226"/>
                  </a:lnTo>
                  <a:lnTo>
                    <a:pt x="2446337" y="758444"/>
                  </a:lnTo>
                  <a:lnTo>
                    <a:pt x="2447698" y="760884"/>
                  </a:lnTo>
                  <a:lnTo>
                    <a:pt x="2449059" y="762881"/>
                  </a:lnTo>
                  <a:lnTo>
                    <a:pt x="2449739" y="765099"/>
                  </a:lnTo>
                  <a:lnTo>
                    <a:pt x="2450419" y="767317"/>
                  </a:lnTo>
                  <a:lnTo>
                    <a:pt x="2450873" y="769536"/>
                  </a:lnTo>
                  <a:lnTo>
                    <a:pt x="2451100" y="773307"/>
                  </a:lnTo>
                  <a:lnTo>
                    <a:pt x="2450646" y="776634"/>
                  </a:lnTo>
                  <a:lnTo>
                    <a:pt x="2449739" y="779740"/>
                  </a:lnTo>
                  <a:lnTo>
                    <a:pt x="2448378" y="782402"/>
                  </a:lnTo>
                  <a:lnTo>
                    <a:pt x="2447018" y="785064"/>
                  </a:lnTo>
                  <a:lnTo>
                    <a:pt x="2444750" y="787061"/>
                  </a:lnTo>
                  <a:lnTo>
                    <a:pt x="2442255" y="788835"/>
                  </a:lnTo>
                  <a:lnTo>
                    <a:pt x="2439534" y="790388"/>
                  </a:lnTo>
                  <a:lnTo>
                    <a:pt x="2436585" y="791497"/>
                  </a:lnTo>
                  <a:lnTo>
                    <a:pt x="2433410" y="791941"/>
                  </a:lnTo>
                  <a:lnTo>
                    <a:pt x="2430009" y="792163"/>
                  </a:lnTo>
                  <a:lnTo>
                    <a:pt x="2426380" y="791941"/>
                  </a:lnTo>
                  <a:lnTo>
                    <a:pt x="2422525" y="791275"/>
                  </a:lnTo>
                  <a:lnTo>
                    <a:pt x="2418896" y="789944"/>
                  </a:lnTo>
                  <a:lnTo>
                    <a:pt x="2415268" y="788392"/>
                  </a:lnTo>
                  <a:lnTo>
                    <a:pt x="2411639" y="786173"/>
                  </a:lnTo>
                  <a:lnTo>
                    <a:pt x="2408237" y="783289"/>
                  </a:lnTo>
                  <a:lnTo>
                    <a:pt x="2405062" y="780406"/>
                  </a:lnTo>
                  <a:lnTo>
                    <a:pt x="2402568" y="777078"/>
                  </a:lnTo>
                  <a:lnTo>
                    <a:pt x="2400527" y="773751"/>
                  </a:lnTo>
                  <a:lnTo>
                    <a:pt x="2398939" y="770423"/>
                  </a:lnTo>
                  <a:lnTo>
                    <a:pt x="2397805" y="766874"/>
                  </a:lnTo>
                  <a:lnTo>
                    <a:pt x="2397125" y="763546"/>
                  </a:lnTo>
                  <a:lnTo>
                    <a:pt x="2397125" y="760219"/>
                  </a:lnTo>
                  <a:lnTo>
                    <a:pt x="2397352" y="756891"/>
                  </a:lnTo>
                  <a:lnTo>
                    <a:pt x="2398032" y="753785"/>
                  </a:lnTo>
                  <a:lnTo>
                    <a:pt x="2399393" y="751123"/>
                  </a:lnTo>
                  <a:lnTo>
                    <a:pt x="2401207" y="748240"/>
                  </a:lnTo>
                  <a:lnTo>
                    <a:pt x="2403248" y="746021"/>
                  </a:lnTo>
                  <a:lnTo>
                    <a:pt x="2405969" y="744247"/>
                  </a:lnTo>
                  <a:lnTo>
                    <a:pt x="2409144" y="742694"/>
                  </a:lnTo>
                  <a:lnTo>
                    <a:pt x="2410959" y="742028"/>
                  </a:lnTo>
                  <a:lnTo>
                    <a:pt x="2412773" y="741585"/>
                  </a:lnTo>
                  <a:lnTo>
                    <a:pt x="2415268" y="741363"/>
                  </a:lnTo>
                  <a:close/>
                  <a:moveTo>
                    <a:pt x="1260461" y="741363"/>
                  </a:moveTo>
                  <a:lnTo>
                    <a:pt x="1263565" y="741592"/>
                  </a:lnTo>
                  <a:lnTo>
                    <a:pt x="1266447" y="742278"/>
                  </a:lnTo>
                  <a:lnTo>
                    <a:pt x="1269107" y="743193"/>
                  </a:lnTo>
                  <a:lnTo>
                    <a:pt x="1271324" y="744566"/>
                  </a:lnTo>
                  <a:lnTo>
                    <a:pt x="1273097" y="746167"/>
                  </a:lnTo>
                  <a:lnTo>
                    <a:pt x="1274870" y="747540"/>
                  </a:lnTo>
                  <a:lnTo>
                    <a:pt x="1276201" y="749370"/>
                  </a:lnTo>
                  <a:lnTo>
                    <a:pt x="1277531" y="751657"/>
                  </a:lnTo>
                  <a:lnTo>
                    <a:pt x="1278196" y="753716"/>
                  </a:lnTo>
                  <a:lnTo>
                    <a:pt x="1279082" y="756004"/>
                  </a:lnTo>
                  <a:lnTo>
                    <a:pt x="1279304" y="758063"/>
                  </a:lnTo>
                  <a:lnTo>
                    <a:pt x="1279526" y="760579"/>
                  </a:lnTo>
                  <a:lnTo>
                    <a:pt x="1279526" y="762867"/>
                  </a:lnTo>
                  <a:lnTo>
                    <a:pt x="1279304" y="765383"/>
                  </a:lnTo>
                  <a:lnTo>
                    <a:pt x="1279082" y="767671"/>
                  </a:lnTo>
                  <a:lnTo>
                    <a:pt x="1278417" y="769730"/>
                  </a:lnTo>
                  <a:lnTo>
                    <a:pt x="1276866" y="774077"/>
                  </a:lnTo>
                  <a:lnTo>
                    <a:pt x="1274870" y="777737"/>
                  </a:lnTo>
                  <a:lnTo>
                    <a:pt x="1272654" y="781397"/>
                  </a:lnTo>
                  <a:lnTo>
                    <a:pt x="1269772" y="784371"/>
                  </a:lnTo>
                  <a:lnTo>
                    <a:pt x="1266668" y="787116"/>
                  </a:lnTo>
                  <a:lnTo>
                    <a:pt x="1263565" y="789175"/>
                  </a:lnTo>
                  <a:lnTo>
                    <a:pt x="1260461" y="791006"/>
                  </a:lnTo>
                  <a:lnTo>
                    <a:pt x="1256693" y="792378"/>
                  </a:lnTo>
                  <a:lnTo>
                    <a:pt x="1253146" y="793522"/>
                  </a:lnTo>
                  <a:lnTo>
                    <a:pt x="1249821" y="793751"/>
                  </a:lnTo>
                  <a:lnTo>
                    <a:pt x="1246274" y="793751"/>
                  </a:lnTo>
                  <a:lnTo>
                    <a:pt x="1243170" y="793064"/>
                  </a:lnTo>
                  <a:lnTo>
                    <a:pt x="1240288" y="791921"/>
                  </a:lnTo>
                  <a:lnTo>
                    <a:pt x="1238737" y="790777"/>
                  </a:lnTo>
                  <a:lnTo>
                    <a:pt x="1237407" y="790090"/>
                  </a:lnTo>
                  <a:lnTo>
                    <a:pt x="1236077" y="788718"/>
                  </a:lnTo>
                  <a:lnTo>
                    <a:pt x="1234746" y="787574"/>
                  </a:lnTo>
                  <a:lnTo>
                    <a:pt x="1233860" y="786201"/>
                  </a:lnTo>
                  <a:lnTo>
                    <a:pt x="1232751" y="784600"/>
                  </a:lnTo>
                  <a:lnTo>
                    <a:pt x="1231421" y="781626"/>
                  </a:lnTo>
                  <a:lnTo>
                    <a:pt x="1230535" y="778423"/>
                  </a:lnTo>
                  <a:lnTo>
                    <a:pt x="1230313" y="774992"/>
                  </a:lnTo>
                  <a:lnTo>
                    <a:pt x="1230313" y="771560"/>
                  </a:lnTo>
                  <a:lnTo>
                    <a:pt x="1230756" y="768129"/>
                  </a:lnTo>
                  <a:lnTo>
                    <a:pt x="1231865" y="764468"/>
                  </a:lnTo>
                  <a:lnTo>
                    <a:pt x="1232973" y="761037"/>
                  </a:lnTo>
                  <a:lnTo>
                    <a:pt x="1234746" y="757834"/>
                  </a:lnTo>
                  <a:lnTo>
                    <a:pt x="1237185" y="754860"/>
                  </a:lnTo>
                  <a:lnTo>
                    <a:pt x="1239402" y="751657"/>
                  </a:lnTo>
                  <a:lnTo>
                    <a:pt x="1242283" y="748912"/>
                  </a:lnTo>
                  <a:lnTo>
                    <a:pt x="1245387" y="746624"/>
                  </a:lnTo>
                  <a:lnTo>
                    <a:pt x="1248712" y="744566"/>
                  </a:lnTo>
                  <a:lnTo>
                    <a:pt x="1252481" y="742964"/>
                  </a:lnTo>
                  <a:lnTo>
                    <a:pt x="1256249" y="741820"/>
                  </a:lnTo>
                  <a:lnTo>
                    <a:pt x="1260461" y="741363"/>
                  </a:lnTo>
                  <a:close/>
                  <a:moveTo>
                    <a:pt x="1420750" y="739776"/>
                  </a:moveTo>
                  <a:lnTo>
                    <a:pt x="1424656" y="740005"/>
                  </a:lnTo>
                  <a:lnTo>
                    <a:pt x="1427643" y="740691"/>
                  </a:lnTo>
                  <a:lnTo>
                    <a:pt x="1430630" y="741606"/>
                  </a:lnTo>
                  <a:lnTo>
                    <a:pt x="1433387" y="742750"/>
                  </a:lnTo>
                  <a:lnTo>
                    <a:pt x="1435455" y="744351"/>
                  </a:lnTo>
                  <a:lnTo>
                    <a:pt x="1437523" y="746181"/>
                  </a:lnTo>
                  <a:lnTo>
                    <a:pt x="1439132" y="748011"/>
                  </a:lnTo>
                  <a:lnTo>
                    <a:pt x="1440510" y="750299"/>
                  </a:lnTo>
                  <a:lnTo>
                    <a:pt x="1441429" y="752358"/>
                  </a:lnTo>
                  <a:lnTo>
                    <a:pt x="1442119" y="754646"/>
                  </a:lnTo>
                  <a:lnTo>
                    <a:pt x="1442808" y="757162"/>
                  </a:lnTo>
                  <a:lnTo>
                    <a:pt x="1443038" y="759221"/>
                  </a:lnTo>
                  <a:lnTo>
                    <a:pt x="1443038" y="761509"/>
                  </a:lnTo>
                  <a:lnTo>
                    <a:pt x="1443038" y="764025"/>
                  </a:lnTo>
                  <a:lnTo>
                    <a:pt x="1442808" y="766084"/>
                  </a:lnTo>
                  <a:lnTo>
                    <a:pt x="1442578" y="768143"/>
                  </a:lnTo>
                  <a:lnTo>
                    <a:pt x="1441659" y="770202"/>
                  </a:lnTo>
                  <a:lnTo>
                    <a:pt x="1440970" y="772261"/>
                  </a:lnTo>
                  <a:lnTo>
                    <a:pt x="1439132" y="776150"/>
                  </a:lnTo>
                  <a:lnTo>
                    <a:pt x="1437064" y="779810"/>
                  </a:lnTo>
                  <a:lnTo>
                    <a:pt x="1434077" y="782555"/>
                  </a:lnTo>
                  <a:lnTo>
                    <a:pt x="1431090" y="785529"/>
                  </a:lnTo>
                  <a:lnTo>
                    <a:pt x="1427643" y="787588"/>
                  </a:lnTo>
                  <a:lnTo>
                    <a:pt x="1424196" y="789419"/>
                  </a:lnTo>
                  <a:lnTo>
                    <a:pt x="1420520" y="790791"/>
                  </a:lnTo>
                  <a:lnTo>
                    <a:pt x="1416844" y="791935"/>
                  </a:lnTo>
                  <a:lnTo>
                    <a:pt x="1413167" y="792164"/>
                  </a:lnTo>
                  <a:lnTo>
                    <a:pt x="1409491" y="792164"/>
                  </a:lnTo>
                  <a:lnTo>
                    <a:pt x="1406044" y="791249"/>
                  </a:lnTo>
                  <a:lnTo>
                    <a:pt x="1402598" y="790105"/>
                  </a:lnTo>
                  <a:lnTo>
                    <a:pt x="1400989" y="789190"/>
                  </a:lnTo>
                  <a:lnTo>
                    <a:pt x="1399381" y="788046"/>
                  </a:lnTo>
                  <a:lnTo>
                    <a:pt x="1398002" y="787131"/>
                  </a:lnTo>
                  <a:lnTo>
                    <a:pt x="1396854" y="785758"/>
                  </a:lnTo>
                  <a:lnTo>
                    <a:pt x="1395475" y="784157"/>
                  </a:lnTo>
                  <a:lnTo>
                    <a:pt x="1394326" y="782555"/>
                  </a:lnTo>
                  <a:lnTo>
                    <a:pt x="1392488" y="779810"/>
                  </a:lnTo>
                  <a:lnTo>
                    <a:pt x="1391569" y="776607"/>
                  </a:lnTo>
                  <a:lnTo>
                    <a:pt x="1390880" y="773176"/>
                  </a:lnTo>
                  <a:lnTo>
                    <a:pt x="1390650" y="769744"/>
                  </a:lnTo>
                  <a:lnTo>
                    <a:pt x="1391109" y="766313"/>
                  </a:lnTo>
                  <a:lnTo>
                    <a:pt x="1392028" y="762653"/>
                  </a:lnTo>
                  <a:lnTo>
                    <a:pt x="1393177" y="759221"/>
                  </a:lnTo>
                  <a:lnTo>
                    <a:pt x="1394556" y="756018"/>
                  </a:lnTo>
                  <a:lnTo>
                    <a:pt x="1396854" y="752816"/>
                  </a:lnTo>
                  <a:lnTo>
                    <a:pt x="1399151" y="749842"/>
                  </a:lnTo>
                  <a:lnTo>
                    <a:pt x="1402138" y="747096"/>
                  </a:lnTo>
                  <a:lnTo>
                    <a:pt x="1405125" y="745037"/>
                  </a:lnTo>
                  <a:lnTo>
                    <a:pt x="1408572" y="742750"/>
                  </a:lnTo>
                  <a:lnTo>
                    <a:pt x="1412478" y="741148"/>
                  </a:lnTo>
                  <a:lnTo>
                    <a:pt x="1416614" y="740233"/>
                  </a:lnTo>
                  <a:lnTo>
                    <a:pt x="1420750" y="739776"/>
                  </a:lnTo>
                  <a:close/>
                  <a:moveTo>
                    <a:pt x="2265961" y="738188"/>
                  </a:moveTo>
                  <a:lnTo>
                    <a:pt x="2268671" y="738188"/>
                  </a:lnTo>
                  <a:lnTo>
                    <a:pt x="2272284" y="738645"/>
                  </a:lnTo>
                  <a:lnTo>
                    <a:pt x="2275897" y="739332"/>
                  </a:lnTo>
                  <a:lnTo>
                    <a:pt x="2279059" y="740247"/>
                  </a:lnTo>
                  <a:lnTo>
                    <a:pt x="2281769" y="741619"/>
                  </a:lnTo>
                  <a:lnTo>
                    <a:pt x="2284705" y="743221"/>
                  </a:lnTo>
                  <a:lnTo>
                    <a:pt x="2287415" y="745051"/>
                  </a:lnTo>
                  <a:lnTo>
                    <a:pt x="2289673" y="746881"/>
                  </a:lnTo>
                  <a:lnTo>
                    <a:pt x="2291706" y="748940"/>
                  </a:lnTo>
                  <a:lnTo>
                    <a:pt x="2293513" y="750999"/>
                  </a:lnTo>
                  <a:lnTo>
                    <a:pt x="2295094" y="753515"/>
                  </a:lnTo>
                  <a:lnTo>
                    <a:pt x="2296449" y="755803"/>
                  </a:lnTo>
                  <a:lnTo>
                    <a:pt x="2297804" y="758091"/>
                  </a:lnTo>
                  <a:lnTo>
                    <a:pt x="2298707" y="760378"/>
                  </a:lnTo>
                  <a:lnTo>
                    <a:pt x="2299159" y="762666"/>
                  </a:lnTo>
                  <a:lnTo>
                    <a:pt x="2299836" y="764954"/>
                  </a:lnTo>
                  <a:lnTo>
                    <a:pt x="2300062" y="767241"/>
                  </a:lnTo>
                  <a:lnTo>
                    <a:pt x="2300288" y="769300"/>
                  </a:lnTo>
                  <a:lnTo>
                    <a:pt x="2300062" y="771130"/>
                  </a:lnTo>
                  <a:lnTo>
                    <a:pt x="2299610" y="774791"/>
                  </a:lnTo>
                  <a:lnTo>
                    <a:pt x="2298481" y="778222"/>
                  </a:lnTo>
                  <a:lnTo>
                    <a:pt x="2296674" y="781196"/>
                  </a:lnTo>
                  <a:lnTo>
                    <a:pt x="2294642" y="783713"/>
                  </a:lnTo>
                  <a:lnTo>
                    <a:pt x="2292158" y="785772"/>
                  </a:lnTo>
                  <a:lnTo>
                    <a:pt x="2289448" y="787602"/>
                  </a:lnTo>
                  <a:lnTo>
                    <a:pt x="2286286" y="789203"/>
                  </a:lnTo>
                  <a:lnTo>
                    <a:pt x="2282898" y="790118"/>
                  </a:lnTo>
                  <a:lnTo>
                    <a:pt x="2279511" y="790576"/>
                  </a:lnTo>
                  <a:lnTo>
                    <a:pt x="2275897" y="790576"/>
                  </a:lnTo>
                  <a:lnTo>
                    <a:pt x="2272058" y="790118"/>
                  </a:lnTo>
                  <a:lnTo>
                    <a:pt x="2268219" y="788974"/>
                  </a:lnTo>
                  <a:lnTo>
                    <a:pt x="2264606" y="787373"/>
                  </a:lnTo>
                  <a:lnTo>
                    <a:pt x="2260766" y="785314"/>
                  </a:lnTo>
                  <a:lnTo>
                    <a:pt x="2257379" y="782798"/>
                  </a:lnTo>
                  <a:lnTo>
                    <a:pt x="2254217" y="779595"/>
                  </a:lnTo>
                  <a:lnTo>
                    <a:pt x="2251507" y="776392"/>
                  </a:lnTo>
                  <a:lnTo>
                    <a:pt x="2249249" y="772961"/>
                  </a:lnTo>
                  <a:lnTo>
                    <a:pt x="2247668" y="769300"/>
                  </a:lnTo>
                  <a:lnTo>
                    <a:pt x="2246764" y="765869"/>
                  </a:lnTo>
                  <a:lnTo>
                    <a:pt x="2246313" y="762208"/>
                  </a:lnTo>
                  <a:lnTo>
                    <a:pt x="2246313" y="758777"/>
                  </a:lnTo>
                  <a:lnTo>
                    <a:pt x="2246539" y="755345"/>
                  </a:lnTo>
                  <a:lnTo>
                    <a:pt x="2247442" y="752143"/>
                  </a:lnTo>
                  <a:lnTo>
                    <a:pt x="2248797" y="748940"/>
                  </a:lnTo>
                  <a:lnTo>
                    <a:pt x="2250604" y="746423"/>
                  </a:lnTo>
                  <a:lnTo>
                    <a:pt x="2252636" y="743907"/>
                  </a:lnTo>
                  <a:lnTo>
                    <a:pt x="2255346" y="741848"/>
                  </a:lnTo>
                  <a:lnTo>
                    <a:pt x="2258508" y="740018"/>
                  </a:lnTo>
                  <a:lnTo>
                    <a:pt x="2262121" y="738874"/>
                  </a:lnTo>
                  <a:lnTo>
                    <a:pt x="2265961" y="738188"/>
                  </a:lnTo>
                  <a:close/>
                  <a:moveTo>
                    <a:pt x="2097439" y="738188"/>
                  </a:moveTo>
                  <a:lnTo>
                    <a:pt x="2101279" y="738868"/>
                  </a:lnTo>
                  <a:lnTo>
                    <a:pt x="2104666" y="739548"/>
                  </a:lnTo>
                  <a:lnTo>
                    <a:pt x="2107602" y="740229"/>
                  </a:lnTo>
                  <a:lnTo>
                    <a:pt x="2110538" y="741590"/>
                  </a:lnTo>
                  <a:lnTo>
                    <a:pt x="2113474" y="743177"/>
                  </a:lnTo>
                  <a:lnTo>
                    <a:pt x="2115732" y="744991"/>
                  </a:lnTo>
                  <a:lnTo>
                    <a:pt x="2117990" y="746806"/>
                  </a:lnTo>
                  <a:lnTo>
                    <a:pt x="2120023" y="748847"/>
                  </a:lnTo>
                  <a:lnTo>
                    <a:pt x="2121830" y="751115"/>
                  </a:lnTo>
                  <a:lnTo>
                    <a:pt x="2122959" y="753383"/>
                  </a:lnTo>
                  <a:lnTo>
                    <a:pt x="2124314" y="755424"/>
                  </a:lnTo>
                  <a:lnTo>
                    <a:pt x="2125443" y="757918"/>
                  </a:lnTo>
                  <a:lnTo>
                    <a:pt x="2126121" y="760186"/>
                  </a:lnTo>
                  <a:lnTo>
                    <a:pt x="2126572" y="762454"/>
                  </a:lnTo>
                  <a:lnTo>
                    <a:pt x="2127250" y="764949"/>
                  </a:lnTo>
                  <a:lnTo>
                    <a:pt x="2127250" y="766990"/>
                  </a:lnTo>
                  <a:lnTo>
                    <a:pt x="2127250" y="769031"/>
                  </a:lnTo>
                  <a:lnTo>
                    <a:pt x="2127024" y="771072"/>
                  </a:lnTo>
                  <a:lnTo>
                    <a:pt x="2126572" y="772886"/>
                  </a:lnTo>
                  <a:lnTo>
                    <a:pt x="2126121" y="774701"/>
                  </a:lnTo>
                  <a:lnTo>
                    <a:pt x="2125443" y="776742"/>
                  </a:lnTo>
                  <a:lnTo>
                    <a:pt x="2124540" y="778556"/>
                  </a:lnTo>
                  <a:lnTo>
                    <a:pt x="2123636" y="779917"/>
                  </a:lnTo>
                  <a:lnTo>
                    <a:pt x="2122507" y="781277"/>
                  </a:lnTo>
                  <a:lnTo>
                    <a:pt x="2120249" y="783999"/>
                  </a:lnTo>
                  <a:lnTo>
                    <a:pt x="2117313" y="786267"/>
                  </a:lnTo>
                  <a:lnTo>
                    <a:pt x="2114151" y="787854"/>
                  </a:lnTo>
                  <a:lnTo>
                    <a:pt x="2110764" y="789215"/>
                  </a:lnTo>
                  <a:lnTo>
                    <a:pt x="2107150" y="789895"/>
                  </a:lnTo>
                  <a:lnTo>
                    <a:pt x="2103311" y="790576"/>
                  </a:lnTo>
                  <a:lnTo>
                    <a:pt x="2099472" y="790122"/>
                  </a:lnTo>
                  <a:lnTo>
                    <a:pt x="2095407" y="789442"/>
                  </a:lnTo>
                  <a:lnTo>
                    <a:pt x="2091793" y="788081"/>
                  </a:lnTo>
                  <a:lnTo>
                    <a:pt x="2087954" y="786267"/>
                  </a:lnTo>
                  <a:lnTo>
                    <a:pt x="2084567" y="783772"/>
                  </a:lnTo>
                  <a:lnTo>
                    <a:pt x="2082760" y="782411"/>
                  </a:lnTo>
                  <a:lnTo>
                    <a:pt x="2081179" y="780824"/>
                  </a:lnTo>
                  <a:lnTo>
                    <a:pt x="2078469" y="777649"/>
                  </a:lnTo>
                  <a:lnTo>
                    <a:pt x="2076662" y="774474"/>
                  </a:lnTo>
                  <a:lnTo>
                    <a:pt x="2075081" y="771072"/>
                  </a:lnTo>
                  <a:lnTo>
                    <a:pt x="2074178" y="767670"/>
                  </a:lnTo>
                  <a:lnTo>
                    <a:pt x="2073726" y="764268"/>
                  </a:lnTo>
                  <a:lnTo>
                    <a:pt x="2073275" y="760640"/>
                  </a:lnTo>
                  <a:lnTo>
                    <a:pt x="2073952" y="757238"/>
                  </a:lnTo>
                  <a:lnTo>
                    <a:pt x="2074630" y="754063"/>
                  </a:lnTo>
                  <a:lnTo>
                    <a:pt x="2075985" y="751115"/>
                  </a:lnTo>
                  <a:lnTo>
                    <a:pt x="2077566" y="748166"/>
                  </a:lnTo>
                  <a:lnTo>
                    <a:pt x="2079824" y="745445"/>
                  </a:lnTo>
                  <a:lnTo>
                    <a:pt x="2082534" y="743177"/>
                  </a:lnTo>
                  <a:lnTo>
                    <a:pt x="2085696" y="741363"/>
                  </a:lnTo>
                  <a:lnTo>
                    <a:pt x="2089309" y="739775"/>
                  </a:lnTo>
                  <a:lnTo>
                    <a:pt x="2093148" y="738868"/>
                  </a:lnTo>
                  <a:lnTo>
                    <a:pt x="2097439" y="738188"/>
                  </a:lnTo>
                  <a:close/>
                  <a:moveTo>
                    <a:pt x="1585686" y="738188"/>
                  </a:moveTo>
                  <a:lnTo>
                    <a:pt x="1589542" y="738417"/>
                  </a:lnTo>
                  <a:lnTo>
                    <a:pt x="1592490" y="739103"/>
                  </a:lnTo>
                  <a:lnTo>
                    <a:pt x="1595438" y="740018"/>
                  </a:lnTo>
                  <a:lnTo>
                    <a:pt x="1598160" y="741162"/>
                  </a:lnTo>
                  <a:lnTo>
                    <a:pt x="1600427" y="742763"/>
                  </a:lnTo>
                  <a:lnTo>
                    <a:pt x="1602469" y="744365"/>
                  </a:lnTo>
                  <a:lnTo>
                    <a:pt x="1604283" y="746195"/>
                  </a:lnTo>
                  <a:lnTo>
                    <a:pt x="1605870" y="748482"/>
                  </a:lnTo>
                  <a:lnTo>
                    <a:pt x="1607004" y="750541"/>
                  </a:lnTo>
                  <a:lnTo>
                    <a:pt x="1607911" y="752829"/>
                  </a:lnTo>
                  <a:lnTo>
                    <a:pt x="1608819" y="755345"/>
                  </a:lnTo>
                  <a:lnTo>
                    <a:pt x="1609272" y="757633"/>
                  </a:lnTo>
                  <a:lnTo>
                    <a:pt x="1609726" y="759692"/>
                  </a:lnTo>
                  <a:lnTo>
                    <a:pt x="1609726" y="761980"/>
                  </a:lnTo>
                  <a:lnTo>
                    <a:pt x="1609726" y="764496"/>
                  </a:lnTo>
                  <a:lnTo>
                    <a:pt x="1609499" y="766555"/>
                  </a:lnTo>
                  <a:lnTo>
                    <a:pt x="1609045" y="768614"/>
                  </a:lnTo>
                  <a:lnTo>
                    <a:pt x="1608592" y="770673"/>
                  </a:lnTo>
                  <a:lnTo>
                    <a:pt x="1606778" y="774791"/>
                  </a:lnTo>
                  <a:lnTo>
                    <a:pt x="1604510" y="778222"/>
                  </a:lnTo>
                  <a:lnTo>
                    <a:pt x="1602242" y="781425"/>
                  </a:lnTo>
                  <a:lnTo>
                    <a:pt x="1599067" y="783941"/>
                  </a:lnTo>
                  <a:lnTo>
                    <a:pt x="1595892" y="786000"/>
                  </a:lnTo>
                  <a:lnTo>
                    <a:pt x="1592490" y="787831"/>
                  </a:lnTo>
                  <a:lnTo>
                    <a:pt x="1588861" y="789203"/>
                  </a:lnTo>
                  <a:lnTo>
                    <a:pt x="1585233" y="790347"/>
                  </a:lnTo>
                  <a:lnTo>
                    <a:pt x="1581604" y="790576"/>
                  </a:lnTo>
                  <a:lnTo>
                    <a:pt x="1577975" y="790347"/>
                  </a:lnTo>
                  <a:lnTo>
                    <a:pt x="1574347" y="789661"/>
                  </a:lnTo>
                  <a:lnTo>
                    <a:pt x="1570718" y="788517"/>
                  </a:lnTo>
                  <a:lnTo>
                    <a:pt x="1569131" y="787602"/>
                  </a:lnTo>
                  <a:lnTo>
                    <a:pt x="1567543" y="786687"/>
                  </a:lnTo>
                  <a:lnTo>
                    <a:pt x="1565956" y="785314"/>
                  </a:lnTo>
                  <a:lnTo>
                    <a:pt x="1564368" y="784170"/>
                  </a:lnTo>
                  <a:lnTo>
                    <a:pt x="1563007" y="782569"/>
                  </a:lnTo>
                  <a:lnTo>
                    <a:pt x="1561647" y="780967"/>
                  </a:lnTo>
                  <a:lnTo>
                    <a:pt x="1559832" y="777993"/>
                  </a:lnTo>
                  <a:lnTo>
                    <a:pt x="1558698" y="774791"/>
                  </a:lnTo>
                  <a:lnTo>
                    <a:pt x="1557565" y="771588"/>
                  </a:lnTo>
                  <a:lnTo>
                    <a:pt x="1557338" y="767928"/>
                  </a:lnTo>
                  <a:lnTo>
                    <a:pt x="1557338" y="764496"/>
                  </a:lnTo>
                  <a:lnTo>
                    <a:pt x="1558018" y="761065"/>
                  </a:lnTo>
                  <a:lnTo>
                    <a:pt x="1558925" y="757633"/>
                  </a:lnTo>
                  <a:lnTo>
                    <a:pt x="1560513" y="754202"/>
                  </a:lnTo>
                  <a:lnTo>
                    <a:pt x="1562327" y="750999"/>
                  </a:lnTo>
                  <a:lnTo>
                    <a:pt x="1564595" y="748025"/>
                  </a:lnTo>
                  <a:lnTo>
                    <a:pt x="1567316" y="745508"/>
                  </a:lnTo>
                  <a:lnTo>
                    <a:pt x="1570265" y="743221"/>
                  </a:lnTo>
                  <a:lnTo>
                    <a:pt x="1573666" y="741162"/>
                  </a:lnTo>
                  <a:lnTo>
                    <a:pt x="1577522" y="739789"/>
                  </a:lnTo>
                  <a:lnTo>
                    <a:pt x="1581377" y="738645"/>
                  </a:lnTo>
                  <a:lnTo>
                    <a:pt x="1585686" y="738188"/>
                  </a:lnTo>
                  <a:close/>
                  <a:moveTo>
                    <a:pt x="1925973" y="736601"/>
                  </a:moveTo>
                  <a:lnTo>
                    <a:pt x="1929617" y="736830"/>
                  </a:lnTo>
                  <a:lnTo>
                    <a:pt x="1933033" y="737745"/>
                  </a:lnTo>
                  <a:lnTo>
                    <a:pt x="1936221" y="738431"/>
                  </a:lnTo>
                  <a:lnTo>
                    <a:pt x="1938954" y="739804"/>
                  </a:lnTo>
                  <a:lnTo>
                    <a:pt x="1941687" y="741405"/>
                  </a:lnTo>
                  <a:lnTo>
                    <a:pt x="1943964" y="743006"/>
                  </a:lnTo>
                  <a:lnTo>
                    <a:pt x="1946014" y="745065"/>
                  </a:lnTo>
                  <a:lnTo>
                    <a:pt x="1947836" y="746895"/>
                  </a:lnTo>
                  <a:lnTo>
                    <a:pt x="1949430" y="749183"/>
                  </a:lnTo>
                  <a:lnTo>
                    <a:pt x="1950797" y="751471"/>
                  </a:lnTo>
                  <a:lnTo>
                    <a:pt x="1951935" y="753758"/>
                  </a:lnTo>
                  <a:lnTo>
                    <a:pt x="1952846" y="756046"/>
                  </a:lnTo>
                  <a:lnTo>
                    <a:pt x="1953530" y="758563"/>
                  </a:lnTo>
                  <a:lnTo>
                    <a:pt x="1953985" y="760850"/>
                  </a:lnTo>
                  <a:lnTo>
                    <a:pt x="1954213" y="762909"/>
                  </a:lnTo>
                  <a:lnTo>
                    <a:pt x="1954213" y="765426"/>
                  </a:lnTo>
                  <a:lnTo>
                    <a:pt x="1953985" y="767485"/>
                  </a:lnTo>
                  <a:lnTo>
                    <a:pt x="1953530" y="769543"/>
                  </a:lnTo>
                  <a:lnTo>
                    <a:pt x="1953302" y="771374"/>
                  </a:lnTo>
                  <a:lnTo>
                    <a:pt x="1952391" y="773204"/>
                  </a:lnTo>
                  <a:lnTo>
                    <a:pt x="1951708" y="775034"/>
                  </a:lnTo>
                  <a:lnTo>
                    <a:pt x="1950569" y="776635"/>
                  </a:lnTo>
                  <a:lnTo>
                    <a:pt x="1948519" y="779838"/>
                  </a:lnTo>
                  <a:lnTo>
                    <a:pt x="1945786" y="782354"/>
                  </a:lnTo>
                  <a:lnTo>
                    <a:pt x="1942598" y="784871"/>
                  </a:lnTo>
                  <a:lnTo>
                    <a:pt x="1939637" y="786472"/>
                  </a:lnTo>
                  <a:lnTo>
                    <a:pt x="1935766" y="787616"/>
                  </a:lnTo>
                  <a:lnTo>
                    <a:pt x="1932122" y="788531"/>
                  </a:lnTo>
                  <a:lnTo>
                    <a:pt x="1928478" y="788989"/>
                  </a:lnTo>
                  <a:lnTo>
                    <a:pt x="1924606" y="788760"/>
                  </a:lnTo>
                  <a:lnTo>
                    <a:pt x="1920735" y="788074"/>
                  </a:lnTo>
                  <a:lnTo>
                    <a:pt x="1917091" y="786701"/>
                  </a:lnTo>
                  <a:lnTo>
                    <a:pt x="1913219" y="784871"/>
                  </a:lnTo>
                  <a:lnTo>
                    <a:pt x="1911397" y="783727"/>
                  </a:lnTo>
                  <a:lnTo>
                    <a:pt x="1909803" y="782354"/>
                  </a:lnTo>
                  <a:lnTo>
                    <a:pt x="1908436" y="780982"/>
                  </a:lnTo>
                  <a:lnTo>
                    <a:pt x="1906842" y="779380"/>
                  </a:lnTo>
                  <a:lnTo>
                    <a:pt x="1904337" y="776178"/>
                  </a:lnTo>
                  <a:lnTo>
                    <a:pt x="1902515" y="772975"/>
                  </a:lnTo>
                  <a:lnTo>
                    <a:pt x="1901149" y="769543"/>
                  </a:lnTo>
                  <a:lnTo>
                    <a:pt x="1900465" y="766112"/>
                  </a:lnTo>
                  <a:lnTo>
                    <a:pt x="1900238" y="762680"/>
                  </a:lnTo>
                  <a:lnTo>
                    <a:pt x="1900238" y="759249"/>
                  </a:lnTo>
                  <a:lnTo>
                    <a:pt x="1900693" y="755817"/>
                  </a:lnTo>
                  <a:lnTo>
                    <a:pt x="1901832" y="752386"/>
                  </a:lnTo>
                  <a:lnTo>
                    <a:pt x="1903426" y="749183"/>
                  </a:lnTo>
                  <a:lnTo>
                    <a:pt x="1905248" y="746438"/>
                  </a:lnTo>
                  <a:lnTo>
                    <a:pt x="1907526" y="743693"/>
                  </a:lnTo>
                  <a:lnTo>
                    <a:pt x="1910486" y="741634"/>
                  </a:lnTo>
                  <a:lnTo>
                    <a:pt x="1913902" y="739575"/>
                  </a:lnTo>
                  <a:lnTo>
                    <a:pt x="1917318" y="737973"/>
                  </a:lnTo>
                  <a:lnTo>
                    <a:pt x="1921418" y="736830"/>
                  </a:lnTo>
                  <a:lnTo>
                    <a:pt x="1925973" y="736601"/>
                  </a:lnTo>
                  <a:close/>
                  <a:moveTo>
                    <a:pt x="1754532" y="736601"/>
                  </a:moveTo>
                  <a:lnTo>
                    <a:pt x="1758436" y="737056"/>
                  </a:lnTo>
                  <a:lnTo>
                    <a:pt x="1761882" y="737740"/>
                  </a:lnTo>
                  <a:lnTo>
                    <a:pt x="1764638" y="738651"/>
                  </a:lnTo>
                  <a:lnTo>
                    <a:pt x="1767624" y="740017"/>
                  </a:lnTo>
                  <a:lnTo>
                    <a:pt x="1769920" y="741384"/>
                  </a:lnTo>
                  <a:lnTo>
                    <a:pt x="1772447" y="743206"/>
                  </a:lnTo>
                  <a:lnTo>
                    <a:pt x="1774284" y="745028"/>
                  </a:lnTo>
                  <a:lnTo>
                    <a:pt x="1776122" y="747078"/>
                  </a:lnTo>
                  <a:lnTo>
                    <a:pt x="1777270" y="749128"/>
                  </a:lnTo>
                  <a:lnTo>
                    <a:pt x="1778648" y="751634"/>
                  </a:lnTo>
                  <a:lnTo>
                    <a:pt x="1779567" y="753912"/>
                  </a:lnTo>
                  <a:lnTo>
                    <a:pt x="1780256" y="755962"/>
                  </a:lnTo>
                  <a:lnTo>
                    <a:pt x="1780715" y="758467"/>
                  </a:lnTo>
                  <a:lnTo>
                    <a:pt x="1781175" y="760745"/>
                  </a:lnTo>
                  <a:lnTo>
                    <a:pt x="1781175" y="763023"/>
                  </a:lnTo>
                  <a:lnTo>
                    <a:pt x="1780715" y="765300"/>
                  </a:lnTo>
                  <a:lnTo>
                    <a:pt x="1780486" y="767350"/>
                  </a:lnTo>
                  <a:lnTo>
                    <a:pt x="1780026" y="769400"/>
                  </a:lnTo>
                  <a:lnTo>
                    <a:pt x="1779567" y="771450"/>
                  </a:lnTo>
                  <a:lnTo>
                    <a:pt x="1778648" y="773272"/>
                  </a:lnTo>
                  <a:lnTo>
                    <a:pt x="1776811" y="776689"/>
                  </a:lnTo>
                  <a:lnTo>
                    <a:pt x="1774284" y="779878"/>
                  </a:lnTo>
                  <a:lnTo>
                    <a:pt x="1771528" y="782611"/>
                  </a:lnTo>
                  <a:lnTo>
                    <a:pt x="1768313" y="784661"/>
                  </a:lnTo>
                  <a:lnTo>
                    <a:pt x="1764867" y="786483"/>
                  </a:lnTo>
                  <a:lnTo>
                    <a:pt x="1761193" y="787850"/>
                  </a:lnTo>
                  <a:lnTo>
                    <a:pt x="1757518" y="788533"/>
                  </a:lnTo>
                  <a:lnTo>
                    <a:pt x="1753613" y="788989"/>
                  </a:lnTo>
                  <a:lnTo>
                    <a:pt x="1749938" y="788761"/>
                  </a:lnTo>
                  <a:lnTo>
                    <a:pt x="1745804" y="788078"/>
                  </a:lnTo>
                  <a:lnTo>
                    <a:pt x="1742129" y="786711"/>
                  </a:lnTo>
                  <a:lnTo>
                    <a:pt x="1738684" y="784889"/>
                  </a:lnTo>
                  <a:lnTo>
                    <a:pt x="1737076" y="783750"/>
                  </a:lnTo>
                  <a:lnTo>
                    <a:pt x="1735698" y="782611"/>
                  </a:lnTo>
                  <a:lnTo>
                    <a:pt x="1734090" y="781017"/>
                  </a:lnTo>
                  <a:lnTo>
                    <a:pt x="1732712" y="779422"/>
                  </a:lnTo>
                  <a:lnTo>
                    <a:pt x="1730645" y="776461"/>
                  </a:lnTo>
                  <a:lnTo>
                    <a:pt x="1729037" y="773045"/>
                  </a:lnTo>
                  <a:lnTo>
                    <a:pt x="1727659" y="769856"/>
                  </a:lnTo>
                  <a:lnTo>
                    <a:pt x="1727200" y="766439"/>
                  </a:lnTo>
                  <a:lnTo>
                    <a:pt x="1727200" y="762795"/>
                  </a:lnTo>
                  <a:lnTo>
                    <a:pt x="1727429" y="759378"/>
                  </a:lnTo>
                  <a:lnTo>
                    <a:pt x="1728118" y="755962"/>
                  </a:lnTo>
                  <a:lnTo>
                    <a:pt x="1729497" y="752773"/>
                  </a:lnTo>
                  <a:lnTo>
                    <a:pt x="1731104" y="749812"/>
                  </a:lnTo>
                  <a:lnTo>
                    <a:pt x="1733401" y="746851"/>
                  </a:lnTo>
                  <a:lnTo>
                    <a:pt x="1735928" y="743890"/>
                  </a:lnTo>
                  <a:lnTo>
                    <a:pt x="1738684" y="741840"/>
                  </a:lnTo>
                  <a:lnTo>
                    <a:pt x="1742129" y="739790"/>
                  </a:lnTo>
                  <a:lnTo>
                    <a:pt x="1745804" y="738195"/>
                  </a:lnTo>
                  <a:lnTo>
                    <a:pt x="1750168" y="737056"/>
                  </a:lnTo>
                  <a:lnTo>
                    <a:pt x="1754532" y="736601"/>
                  </a:lnTo>
                  <a:close/>
                  <a:moveTo>
                    <a:pt x="312284" y="736600"/>
                  </a:moveTo>
                  <a:lnTo>
                    <a:pt x="312511" y="736600"/>
                  </a:lnTo>
                  <a:lnTo>
                    <a:pt x="312738" y="737283"/>
                  </a:lnTo>
                  <a:lnTo>
                    <a:pt x="312511" y="738194"/>
                  </a:lnTo>
                  <a:lnTo>
                    <a:pt x="311831" y="740927"/>
                  </a:lnTo>
                  <a:lnTo>
                    <a:pt x="310016" y="744344"/>
                  </a:lnTo>
                  <a:lnTo>
                    <a:pt x="307975" y="748216"/>
                  </a:lnTo>
                  <a:lnTo>
                    <a:pt x="303213" y="756644"/>
                  </a:lnTo>
                  <a:lnTo>
                    <a:pt x="298450" y="764160"/>
                  </a:lnTo>
                  <a:lnTo>
                    <a:pt x="293461" y="771905"/>
                  </a:lnTo>
                  <a:lnTo>
                    <a:pt x="288018" y="779877"/>
                  </a:lnTo>
                  <a:lnTo>
                    <a:pt x="285070" y="783293"/>
                  </a:lnTo>
                  <a:lnTo>
                    <a:pt x="282802" y="786254"/>
                  </a:lnTo>
                  <a:lnTo>
                    <a:pt x="280987" y="788077"/>
                  </a:lnTo>
                  <a:lnTo>
                    <a:pt x="280080" y="788532"/>
                  </a:lnTo>
                  <a:lnTo>
                    <a:pt x="279627" y="788988"/>
                  </a:lnTo>
                  <a:lnTo>
                    <a:pt x="279400" y="788304"/>
                  </a:lnTo>
                  <a:lnTo>
                    <a:pt x="279400" y="787621"/>
                  </a:lnTo>
                  <a:lnTo>
                    <a:pt x="280080" y="785571"/>
                  </a:lnTo>
                  <a:lnTo>
                    <a:pt x="281214" y="782838"/>
                  </a:lnTo>
                  <a:lnTo>
                    <a:pt x="283029" y="779421"/>
                  </a:lnTo>
                  <a:lnTo>
                    <a:pt x="287564" y="771221"/>
                  </a:lnTo>
                  <a:lnTo>
                    <a:pt x="293007" y="762338"/>
                  </a:lnTo>
                  <a:lnTo>
                    <a:pt x="298677" y="753455"/>
                  </a:lnTo>
                  <a:lnTo>
                    <a:pt x="304120" y="745711"/>
                  </a:lnTo>
                  <a:lnTo>
                    <a:pt x="306841" y="742294"/>
                  </a:lnTo>
                  <a:lnTo>
                    <a:pt x="308882" y="739561"/>
                  </a:lnTo>
                  <a:lnTo>
                    <a:pt x="310924" y="737739"/>
                  </a:lnTo>
                  <a:lnTo>
                    <a:pt x="312284" y="736600"/>
                  </a:lnTo>
                  <a:close/>
                  <a:moveTo>
                    <a:pt x="401865" y="723900"/>
                  </a:moveTo>
                  <a:lnTo>
                    <a:pt x="402999" y="724123"/>
                  </a:lnTo>
                  <a:lnTo>
                    <a:pt x="404133" y="724791"/>
                  </a:lnTo>
                  <a:lnTo>
                    <a:pt x="404586" y="725682"/>
                  </a:lnTo>
                  <a:lnTo>
                    <a:pt x="404813" y="726796"/>
                  </a:lnTo>
                  <a:lnTo>
                    <a:pt x="404813" y="728356"/>
                  </a:lnTo>
                  <a:lnTo>
                    <a:pt x="404813" y="729916"/>
                  </a:lnTo>
                  <a:lnTo>
                    <a:pt x="403679" y="733480"/>
                  </a:lnTo>
                  <a:lnTo>
                    <a:pt x="402545" y="737491"/>
                  </a:lnTo>
                  <a:lnTo>
                    <a:pt x="400504" y="742170"/>
                  </a:lnTo>
                  <a:lnTo>
                    <a:pt x="398009" y="746849"/>
                  </a:lnTo>
                  <a:lnTo>
                    <a:pt x="395515" y="750859"/>
                  </a:lnTo>
                  <a:lnTo>
                    <a:pt x="390979" y="757544"/>
                  </a:lnTo>
                  <a:lnTo>
                    <a:pt x="386443" y="763114"/>
                  </a:lnTo>
                  <a:lnTo>
                    <a:pt x="382134" y="767793"/>
                  </a:lnTo>
                  <a:lnTo>
                    <a:pt x="377825" y="771358"/>
                  </a:lnTo>
                  <a:lnTo>
                    <a:pt x="376011" y="772694"/>
                  </a:lnTo>
                  <a:lnTo>
                    <a:pt x="374650" y="773809"/>
                  </a:lnTo>
                  <a:lnTo>
                    <a:pt x="373062" y="774477"/>
                  </a:lnTo>
                  <a:lnTo>
                    <a:pt x="371475" y="774700"/>
                  </a:lnTo>
                  <a:lnTo>
                    <a:pt x="370341" y="774700"/>
                  </a:lnTo>
                  <a:lnTo>
                    <a:pt x="369207" y="774254"/>
                  </a:lnTo>
                  <a:lnTo>
                    <a:pt x="368753" y="773363"/>
                  </a:lnTo>
                  <a:lnTo>
                    <a:pt x="368300" y="772249"/>
                  </a:lnTo>
                  <a:lnTo>
                    <a:pt x="368300" y="769798"/>
                  </a:lnTo>
                  <a:lnTo>
                    <a:pt x="368753" y="767347"/>
                  </a:lnTo>
                  <a:lnTo>
                    <a:pt x="369887" y="764005"/>
                  </a:lnTo>
                  <a:lnTo>
                    <a:pt x="371248" y="760663"/>
                  </a:lnTo>
                  <a:lnTo>
                    <a:pt x="373062" y="756875"/>
                  </a:lnTo>
                  <a:lnTo>
                    <a:pt x="374877" y="752865"/>
                  </a:lnTo>
                  <a:lnTo>
                    <a:pt x="377145" y="749077"/>
                  </a:lnTo>
                  <a:lnTo>
                    <a:pt x="379866" y="745289"/>
                  </a:lnTo>
                  <a:lnTo>
                    <a:pt x="382361" y="741279"/>
                  </a:lnTo>
                  <a:lnTo>
                    <a:pt x="385309" y="737491"/>
                  </a:lnTo>
                  <a:lnTo>
                    <a:pt x="388031" y="734149"/>
                  </a:lnTo>
                  <a:lnTo>
                    <a:pt x="390979" y="731030"/>
                  </a:lnTo>
                  <a:lnTo>
                    <a:pt x="393927" y="728579"/>
                  </a:lnTo>
                  <a:lnTo>
                    <a:pt x="396648" y="726573"/>
                  </a:lnTo>
                  <a:lnTo>
                    <a:pt x="399370" y="725014"/>
                  </a:lnTo>
                  <a:lnTo>
                    <a:pt x="400731" y="724345"/>
                  </a:lnTo>
                  <a:lnTo>
                    <a:pt x="401865" y="723900"/>
                  </a:lnTo>
                  <a:close/>
                  <a:moveTo>
                    <a:pt x="566631" y="712788"/>
                  </a:moveTo>
                  <a:lnTo>
                    <a:pt x="568476" y="713237"/>
                  </a:lnTo>
                  <a:lnTo>
                    <a:pt x="570090" y="713687"/>
                  </a:lnTo>
                  <a:lnTo>
                    <a:pt x="571013" y="714361"/>
                  </a:lnTo>
                  <a:lnTo>
                    <a:pt x="572166" y="715710"/>
                  </a:lnTo>
                  <a:lnTo>
                    <a:pt x="572627" y="717059"/>
                  </a:lnTo>
                  <a:lnTo>
                    <a:pt x="573088" y="718632"/>
                  </a:lnTo>
                  <a:lnTo>
                    <a:pt x="573088" y="720430"/>
                  </a:lnTo>
                  <a:lnTo>
                    <a:pt x="573088" y="722453"/>
                  </a:lnTo>
                  <a:lnTo>
                    <a:pt x="572857" y="724476"/>
                  </a:lnTo>
                  <a:lnTo>
                    <a:pt x="572396" y="726724"/>
                  </a:lnTo>
                  <a:lnTo>
                    <a:pt x="571013" y="731220"/>
                  </a:lnTo>
                  <a:lnTo>
                    <a:pt x="569168" y="735715"/>
                  </a:lnTo>
                  <a:lnTo>
                    <a:pt x="566862" y="739986"/>
                  </a:lnTo>
                  <a:lnTo>
                    <a:pt x="564326" y="743807"/>
                  </a:lnTo>
                  <a:lnTo>
                    <a:pt x="562020" y="747179"/>
                  </a:lnTo>
                  <a:lnTo>
                    <a:pt x="559483" y="750101"/>
                  </a:lnTo>
                  <a:lnTo>
                    <a:pt x="556716" y="753023"/>
                  </a:lnTo>
                  <a:lnTo>
                    <a:pt x="553949" y="755720"/>
                  </a:lnTo>
                  <a:lnTo>
                    <a:pt x="551413" y="757968"/>
                  </a:lnTo>
                  <a:lnTo>
                    <a:pt x="548415" y="759991"/>
                  </a:lnTo>
                  <a:lnTo>
                    <a:pt x="546109" y="761565"/>
                  </a:lnTo>
                  <a:lnTo>
                    <a:pt x="543342" y="762689"/>
                  </a:lnTo>
                  <a:lnTo>
                    <a:pt x="541036" y="763363"/>
                  </a:lnTo>
                  <a:lnTo>
                    <a:pt x="538961" y="763588"/>
                  </a:lnTo>
                  <a:lnTo>
                    <a:pt x="537116" y="763588"/>
                  </a:lnTo>
                  <a:lnTo>
                    <a:pt x="535272" y="763138"/>
                  </a:lnTo>
                  <a:lnTo>
                    <a:pt x="533888" y="762014"/>
                  </a:lnTo>
                  <a:lnTo>
                    <a:pt x="532735" y="760441"/>
                  </a:lnTo>
                  <a:lnTo>
                    <a:pt x="532043" y="758418"/>
                  </a:lnTo>
                  <a:lnTo>
                    <a:pt x="531813" y="755945"/>
                  </a:lnTo>
                  <a:lnTo>
                    <a:pt x="532043" y="752798"/>
                  </a:lnTo>
                  <a:lnTo>
                    <a:pt x="532735" y="749427"/>
                  </a:lnTo>
                  <a:lnTo>
                    <a:pt x="533888" y="746055"/>
                  </a:lnTo>
                  <a:lnTo>
                    <a:pt x="535502" y="742459"/>
                  </a:lnTo>
                  <a:lnTo>
                    <a:pt x="537347" y="738862"/>
                  </a:lnTo>
                  <a:lnTo>
                    <a:pt x="539422" y="735266"/>
                  </a:lnTo>
                  <a:lnTo>
                    <a:pt x="541959" y="731444"/>
                  </a:lnTo>
                  <a:lnTo>
                    <a:pt x="544495" y="727848"/>
                  </a:lnTo>
                  <a:lnTo>
                    <a:pt x="547493" y="724701"/>
                  </a:lnTo>
                  <a:lnTo>
                    <a:pt x="550260" y="721779"/>
                  </a:lnTo>
                  <a:lnTo>
                    <a:pt x="553488" y="719082"/>
                  </a:lnTo>
                  <a:lnTo>
                    <a:pt x="556716" y="716834"/>
                  </a:lnTo>
                  <a:lnTo>
                    <a:pt x="559944" y="715036"/>
                  </a:lnTo>
                  <a:lnTo>
                    <a:pt x="563403" y="713687"/>
                  </a:lnTo>
                  <a:lnTo>
                    <a:pt x="566631" y="712788"/>
                  </a:lnTo>
                  <a:close/>
                  <a:moveTo>
                    <a:pt x="670559" y="706438"/>
                  </a:moveTo>
                  <a:lnTo>
                    <a:pt x="672839" y="706899"/>
                  </a:lnTo>
                  <a:lnTo>
                    <a:pt x="674663" y="707592"/>
                  </a:lnTo>
                  <a:lnTo>
                    <a:pt x="676031" y="708515"/>
                  </a:lnTo>
                  <a:lnTo>
                    <a:pt x="677399" y="709438"/>
                  </a:lnTo>
                  <a:lnTo>
                    <a:pt x="678083" y="711054"/>
                  </a:lnTo>
                  <a:lnTo>
                    <a:pt x="678995" y="712669"/>
                  </a:lnTo>
                  <a:lnTo>
                    <a:pt x="679223" y="714515"/>
                  </a:lnTo>
                  <a:lnTo>
                    <a:pt x="679451" y="716361"/>
                  </a:lnTo>
                  <a:lnTo>
                    <a:pt x="679451" y="718439"/>
                  </a:lnTo>
                  <a:lnTo>
                    <a:pt x="679223" y="720977"/>
                  </a:lnTo>
                  <a:lnTo>
                    <a:pt x="678083" y="725362"/>
                  </a:lnTo>
                  <a:lnTo>
                    <a:pt x="676259" y="730209"/>
                  </a:lnTo>
                  <a:lnTo>
                    <a:pt x="674207" y="734363"/>
                  </a:lnTo>
                  <a:lnTo>
                    <a:pt x="672155" y="738286"/>
                  </a:lnTo>
                  <a:lnTo>
                    <a:pt x="669647" y="741979"/>
                  </a:lnTo>
                  <a:lnTo>
                    <a:pt x="667139" y="744979"/>
                  </a:lnTo>
                  <a:lnTo>
                    <a:pt x="664403" y="747979"/>
                  </a:lnTo>
                  <a:lnTo>
                    <a:pt x="661667" y="750748"/>
                  </a:lnTo>
                  <a:lnTo>
                    <a:pt x="658931" y="753056"/>
                  </a:lnTo>
                  <a:lnTo>
                    <a:pt x="656195" y="754902"/>
                  </a:lnTo>
                  <a:lnTo>
                    <a:pt x="653459" y="756518"/>
                  </a:lnTo>
                  <a:lnTo>
                    <a:pt x="650496" y="757672"/>
                  </a:lnTo>
                  <a:lnTo>
                    <a:pt x="648216" y="758364"/>
                  </a:lnTo>
                  <a:lnTo>
                    <a:pt x="645708" y="758826"/>
                  </a:lnTo>
                  <a:lnTo>
                    <a:pt x="643428" y="758595"/>
                  </a:lnTo>
                  <a:lnTo>
                    <a:pt x="641376" y="758133"/>
                  </a:lnTo>
                  <a:lnTo>
                    <a:pt x="639780" y="756979"/>
                  </a:lnTo>
                  <a:lnTo>
                    <a:pt x="638412" y="755364"/>
                  </a:lnTo>
                  <a:lnTo>
                    <a:pt x="637500" y="753287"/>
                  </a:lnTo>
                  <a:lnTo>
                    <a:pt x="636588" y="750748"/>
                  </a:lnTo>
                  <a:lnTo>
                    <a:pt x="636588" y="747517"/>
                  </a:lnTo>
                  <a:lnTo>
                    <a:pt x="637044" y="744056"/>
                  </a:lnTo>
                  <a:lnTo>
                    <a:pt x="637956" y="740594"/>
                  </a:lnTo>
                  <a:lnTo>
                    <a:pt x="639096" y="736901"/>
                  </a:lnTo>
                  <a:lnTo>
                    <a:pt x="640920" y="733209"/>
                  </a:lnTo>
                  <a:lnTo>
                    <a:pt x="642744" y="729516"/>
                  </a:lnTo>
                  <a:lnTo>
                    <a:pt x="645024" y="725593"/>
                  </a:lnTo>
                  <a:lnTo>
                    <a:pt x="647760" y="721900"/>
                  </a:lnTo>
                  <a:lnTo>
                    <a:pt x="650496" y="718669"/>
                  </a:lnTo>
                  <a:lnTo>
                    <a:pt x="653687" y="715669"/>
                  </a:lnTo>
                  <a:lnTo>
                    <a:pt x="656879" y="712900"/>
                  </a:lnTo>
                  <a:lnTo>
                    <a:pt x="660071" y="710592"/>
                  </a:lnTo>
                  <a:lnTo>
                    <a:pt x="663719" y="708746"/>
                  </a:lnTo>
                  <a:lnTo>
                    <a:pt x="667139" y="707361"/>
                  </a:lnTo>
                  <a:lnTo>
                    <a:pt x="670559" y="706438"/>
                  </a:lnTo>
                  <a:close/>
                  <a:moveTo>
                    <a:pt x="2905964" y="700088"/>
                  </a:moveTo>
                  <a:lnTo>
                    <a:pt x="2908498" y="700551"/>
                  </a:lnTo>
                  <a:lnTo>
                    <a:pt x="2911261" y="701479"/>
                  </a:lnTo>
                  <a:lnTo>
                    <a:pt x="2913795" y="702406"/>
                  </a:lnTo>
                  <a:lnTo>
                    <a:pt x="2916559" y="703797"/>
                  </a:lnTo>
                  <a:lnTo>
                    <a:pt x="2918862" y="705188"/>
                  </a:lnTo>
                  <a:lnTo>
                    <a:pt x="2921395" y="707042"/>
                  </a:lnTo>
                  <a:lnTo>
                    <a:pt x="2923468" y="708896"/>
                  </a:lnTo>
                  <a:lnTo>
                    <a:pt x="2925541" y="710983"/>
                  </a:lnTo>
                  <a:lnTo>
                    <a:pt x="2929456" y="715619"/>
                  </a:lnTo>
                  <a:lnTo>
                    <a:pt x="2932911" y="720255"/>
                  </a:lnTo>
                  <a:lnTo>
                    <a:pt x="2935674" y="724891"/>
                  </a:lnTo>
                  <a:lnTo>
                    <a:pt x="2937747" y="729527"/>
                  </a:lnTo>
                  <a:lnTo>
                    <a:pt x="2938899" y="732309"/>
                  </a:lnTo>
                  <a:lnTo>
                    <a:pt x="2939590" y="735322"/>
                  </a:lnTo>
                  <a:lnTo>
                    <a:pt x="2939820" y="737872"/>
                  </a:lnTo>
                  <a:lnTo>
                    <a:pt x="2940050" y="740422"/>
                  </a:lnTo>
                  <a:lnTo>
                    <a:pt x="2940050" y="742740"/>
                  </a:lnTo>
                  <a:lnTo>
                    <a:pt x="2939590" y="744826"/>
                  </a:lnTo>
                  <a:lnTo>
                    <a:pt x="2939129" y="746681"/>
                  </a:lnTo>
                  <a:lnTo>
                    <a:pt x="2938208" y="748303"/>
                  </a:lnTo>
                  <a:lnTo>
                    <a:pt x="2937056" y="749694"/>
                  </a:lnTo>
                  <a:lnTo>
                    <a:pt x="2935674" y="750853"/>
                  </a:lnTo>
                  <a:lnTo>
                    <a:pt x="2934292" y="751549"/>
                  </a:lnTo>
                  <a:lnTo>
                    <a:pt x="2932450" y="752012"/>
                  </a:lnTo>
                  <a:lnTo>
                    <a:pt x="2930608" y="752476"/>
                  </a:lnTo>
                  <a:lnTo>
                    <a:pt x="2928535" y="752012"/>
                  </a:lnTo>
                  <a:lnTo>
                    <a:pt x="2926001" y="751780"/>
                  </a:lnTo>
                  <a:lnTo>
                    <a:pt x="2923468" y="751085"/>
                  </a:lnTo>
                  <a:lnTo>
                    <a:pt x="2919783" y="749230"/>
                  </a:lnTo>
                  <a:lnTo>
                    <a:pt x="2916098" y="746681"/>
                  </a:lnTo>
                  <a:lnTo>
                    <a:pt x="2912643" y="743899"/>
                  </a:lnTo>
                  <a:lnTo>
                    <a:pt x="2909419" y="740654"/>
                  </a:lnTo>
                  <a:lnTo>
                    <a:pt x="2906195" y="737177"/>
                  </a:lnTo>
                  <a:lnTo>
                    <a:pt x="2903661" y="733468"/>
                  </a:lnTo>
                  <a:lnTo>
                    <a:pt x="2901128" y="729527"/>
                  </a:lnTo>
                  <a:lnTo>
                    <a:pt x="2899285" y="725355"/>
                  </a:lnTo>
                  <a:lnTo>
                    <a:pt x="2897673" y="721646"/>
                  </a:lnTo>
                  <a:lnTo>
                    <a:pt x="2896291" y="717705"/>
                  </a:lnTo>
                  <a:lnTo>
                    <a:pt x="2895831" y="713996"/>
                  </a:lnTo>
                  <a:lnTo>
                    <a:pt x="2895600" y="710519"/>
                  </a:lnTo>
                  <a:lnTo>
                    <a:pt x="2896061" y="707506"/>
                  </a:lnTo>
                  <a:lnTo>
                    <a:pt x="2896291" y="706115"/>
                  </a:lnTo>
                  <a:lnTo>
                    <a:pt x="2896982" y="704956"/>
                  </a:lnTo>
                  <a:lnTo>
                    <a:pt x="2897673" y="703565"/>
                  </a:lnTo>
                  <a:lnTo>
                    <a:pt x="2898594" y="702638"/>
                  </a:lnTo>
                  <a:lnTo>
                    <a:pt x="2899516" y="701711"/>
                  </a:lnTo>
                  <a:lnTo>
                    <a:pt x="2900897" y="701015"/>
                  </a:lnTo>
                  <a:lnTo>
                    <a:pt x="2902279" y="700551"/>
                  </a:lnTo>
                  <a:lnTo>
                    <a:pt x="2903661" y="700320"/>
                  </a:lnTo>
                  <a:lnTo>
                    <a:pt x="2905964" y="700088"/>
                  </a:lnTo>
                  <a:close/>
                  <a:moveTo>
                    <a:pt x="915307" y="698500"/>
                  </a:moveTo>
                  <a:lnTo>
                    <a:pt x="918256" y="698951"/>
                  </a:lnTo>
                  <a:lnTo>
                    <a:pt x="920523" y="699403"/>
                  </a:lnTo>
                  <a:lnTo>
                    <a:pt x="922791" y="700532"/>
                  </a:lnTo>
                  <a:lnTo>
                    <a:pt x="924152" y="701435"/>
                  </a:lnTo>
                  <a:lnTo>
                    <a:pt x="925513" y="703015"/>
                  </a:lnTo>
                  <a:lnTo>
                    <a:pt x="926874" y="704596"/>
                  </a:lnTo>
                  <a:lnTo>
                    <a:pt x="927554" y="706402"/>
                  </a:lnTo>
                  <a:lnTo>
                    <a:pt x="928234" y="708208"/>
                  </a:lnTo>
                  <a:lnTo>
                    <a:pt x="928688" y="710240"/>
                  </a:lnTo>
                  <a:lnTo>
                    <a:pt x="928688" y="712724"/>
                  </a:lnTo>
                  <a:lnTo>
                    <a:pt x="928688" y="714756"/>
                  </a:lnTo>
                  <a:lnTo>
                    <a:pt x="928461" y="717014"/>
                  </a:lnTo>
                  <a:lnTo>
                    <a:pt x="928008" y="719497"/>
                  </a:lnTo>
                  <a:lnTo>
                    <a:pt x="927327" y="721529"/>
                  </a:lnTo>
                  <a:lnTo>
                    <a:pt x="925513" y="725819"/>
                  </a:lnTo>
                  <a:lnTo>
                    <a:pt x="923699" y="729883"/>
                  </a:lnTo>
                  <a:lnTo>
                    <a:pt x="921431" y="733495"/>
                  </a:lnTo>
                  <a:lnTo>
                    <a:pt x="918709" y="736656"/>
                  </a:lnTo>
                  <a:lnTo>
                    <a:pt x="915988" y="739366"/>
                  </a:lnTo>
                  <a:lnTo>
                    <a:pt x="913039" y="742075"/>
                  </a:lnTo>
                  <a:lnTo>
                    <a:pt x="909864" y="744333"/>
                  </a:lnTo>
                  <a:lnTo>
                    <a:pt x="906689" y="746139"/>
                  </a:lnTo>
                  <a:lnTo>
                    <a:pt x="903514" y="747719"/>
                  </a:lnTo>
                  <a:lnTo>
                    <a:pt x="900566" y="748848"/>
                  </a:lnTo>
                  <a:lnTo>
                    <a:pt x="897618" y="749300"/>
                  </a:lnTo>
                  <a:lnTo>
                    <a:pt x="894670" y="749300"/>
                  </a:lnTo>
                  <a:lnTo>
                    <a:pt x="891948" y="749074"/>
                  </a:lnTo>
                  <a:lnTo>
                    <a:pt x="889454" y="748171"/>
                  </a:lnTo>
                  <a:lnTo>
                    <a:pt x="887186" y="746816"/>
                  </a:lnTo>
                  <a:lnTo>
                    <a:pt x="886278" y="745913"/>
                  </a:lnTo>
                  <a:lnTo>
                    <a:pt x="885371" y="744784"/>
                  </a:lnTo>
                  <a:lnTo>
                    <a:pt x="884464" y="743655"/>
                  </a:lnTo>
                  <a:lnTo>
                    <a:pt x="884011" y="742301"/>
                  </a:lnTo>
                  <a:lnTo>
                    <a:pt x="882877" y="739366"/>
                  </a:lnTo>
                  <a:lnTo>
                    <a:pt x="882650" y="736656"/>
                  </a:lnTo>
                  <a:lnTo>
                    <a:pt x="882650" y="733270"/>
                  </a:lnTo>
                  <a:lnTo>
                    <a:pt x="883330" y="729883"/>
                  </a:lnTo>
                  <a:lnTo>
                    <a:pt x="884237" y="726270"/>
                  </a:lnTo>
                  <a:lnTo>
                    <a:pt x="885598" y="722884"/>
                  </a:lnTo>
                  <a:lnTo>
                    <a:pt x="887412" y="719046"/>
                  </a:lnTo>
                  <a:lnTo>
                    <a:pt x="889454" y="715659"/>
                  </a:lnTo>
                  <a:lnTo>
                    <a:pt x="891948" y="712724"/>
                  </a:lnTo>
                  <a:lnTo>
                    <a:pt x="894670" y="709563"/>
                  </a:lnTo>
                  <a:lnTo>
                    <a:pt x="897618" y="706628"/>
                  </a:lnTo>
                  <a:lnTo>
                    <a:pt x="900793" y="704370"/>
                  </a:lnTo>
                  <a:lnTo>
                    <a:pt x="904422" y="701887"/>
                  </a:lnTo>
                  <a:lnTo>
                    <a:pt x="907823" y="700532"/>
                  </a:lnTo>
                  <a:lnTo>
                    <a:pt x="911679" y="699177"/>
                  </a:lnTo>
                  <a:lnTo>
                    <a:pt x="915307" y="698500"/>
                  </a:lnTo>
                  <a:close/>
                  <a:moveTo>
                    <a:pt x="1054553" y="695326"/>
                  </a:moveTo>
                  <a:lnTo>
                    <a:pt x="1057502" y="695551"/>
                  </a:lnTo>
                  <a:lnTo>
                    <a:pt x="1059996" y="696450"/>
                  </a:lnTo>
                  <a:lnTo>
                    <a:pt x="1062264" y="697124"/>
                  </a:lnTo>
                  <a:lnTo>
                    <a:pt x="1064305" y="698473"/>
                  </a:lnTo>
                  <a:lnTo>
                    <a:pt x="1065666" y="699821"/>
                  </a:lnTo>
                  <a:lnTo>
                    <a:pt x="1067027" y="701395"/>
                  </a:lnTo>
                  <a:lnTo>
                    <a:pt x="1068387" y="703193"/>
                  </a:lnTo>
                  <a:lnTo>
                    <a:pt x="1069068" y="705216"/>
                  </a:lnTo>
                  <a:lnTo>
                    <a:pt x="1069748" y="707239"/>
                  </a:lnTo>
                  <a:lnTo>
                    <a:pt x="1069975" y="709487"/>
                  </a:lnTo>
                  <a:lnTo>
                    <a:pt x="1069975" y="711735"/>
                  </a:lnTo>
                  <a:lnTo>
                    <a:pt x="1069975" y="713982"/>
                  </a:lnTo>
                  <a:lnTo>
                    <a:pt x="1069748" y="716005"/>
                  </a:lnTo>
                  <a:lnTo>
                    <a:pt x="1069068" y="718478"/>
                  </a:lnTo>
                  <a:lnTo>
                    <a:pt x="1068614" y="720501"/>
                  </a:lnTo>
                  <a:lnTo>
                    <a:pt x="1067934" y="722749"/>
                  </a:lnTo>
                  <a:lnTo>
                    <a:pt x="1066120" y="726795"/>
                  </a:lnTo>
                  <a:lnTo>
                    <a:pt x="1063625" y="730616"/>
                  </a:lnTo>
                  <a:lnTo>
                    <a:pt x="1061130" y="733988"/>
                  </a:lnTo>
                  <a:lnTo>
                    <a:pt x="1058182" y="736910"/>
                  </a:lnTo>
                  <a:lnTo>
                    <a:pt x="1055007" y="739382"/>
                  </a:lnTo>
                  <a:lnTo>
                    <a:pt x="1051605" y="741630"/>
                  </a:lnTo>
                  <a:lnTo>
                    <a:pt x="1048203" y="743653"/>
                  </a:lnTo>
                  <a:lnTo>
                    <a:pt x="1044802" y="744777"/>
                  </a:lnTo>
                  <a:lnTo>
                    <a:pt x="1041627" y="745676"/>
                  </a:lnTo>
                  <a:lnTo>
                    <a:pt x="1038452" y="746126"/>
                  </a:lnTo>
                  <a:lnTo>
                    <a:pt x="1035277" y="745901"/>
                  </a:lnTo>
                  <a:lnTo>
                    <a:pt x="1032328" y="745451"/>
                  </a:lnTo>
                  <a:lnTo>
                    <a:pt x="1030741" y="744777"/>
                  </a:lnTo>
                  <a:lnTo>
                    <a:pt x="1029380" y="744103"/>
                  </a:lnTo>
                  <a:lnTo>
                    <a:pt x="1028473" y="743204"/>
                  </a:lnTo>
                  <a:lnTo>
                    <a:pt x="1027112" y="742529"/>
                  </a:lnTo>
                  <a:lnTo>
                    <a:pt x="1025978" y="741181"/>
                  </a:lnTo>
                  <a:lnTo>
                    <a:pt x="1025298" y="740282"/>
                  </a:lnTo>
                  <a:lnTo>
                    <a:pt x="1024164" y="738708"/>
                  </a:lnTo>
                  <a:lnTo>
                    <a:pt x="1023711" y="737135"/>
                  </a:lnTo>
                  <a:lnTo>
                    <a:pt x="1022577" y="734212"/>
                  </a:lnTo>
                  <a:lnTo>
                    <a:pt x="1022350" y="731066"/>
                  </a:lnTo>
                  <a:lnTo>
                    <a:pt x="1022350" y="727919"/>
                  </a:lnTo>
                  <a:lnTo>
                    <a:pt x="1023030" y="724547"/>
                  </a:lnTo>
                  <a:lnTo>
                    <a:pt x="1023937" y="721175"/>
                  </a:lnTo>
                  <a:lnTo>
                    <a:pt x="1025298" y="718028"/>
                  </a:lnTo>
                  <a:lnTo>
                    <a:pt x="1026886" y="714657"/>
                  </a:lnTo>
                  <a:lnTo>
                    <a:pt x="1028927" y="711510"/>
                  </a:lnTo>
                  <a:lnTo>
                    <a:pt x="1031195" y="708363"/>
                  </a:lnTo>
                  <a:lnTo>
                    <a:pt x="1033916" y="705441"/>
                  </a:lnTo>
                  <a:lnTo>
                    <a:pt x="1036864" y="702968"/>
                  </a:lnTo>
                  <a:lnTo>
                    <a:pt x="1039812" y="700496"/>
                  </a:lnTo>
                  <a:lnTo>
                    <a:pt x="1043214" y="698698"/>
                  </a:lnTo>
                  <a:lnTo>
                    <a:pt x="1047070" y="697124"/>
                  </a:lnTo>
                  <a:lnTo>
                    <a:pt x="1050698" y="696225"/>
                  </a:lnTo>
                  <a:lnTo>
                    <a:pt x="1054553" y="695326"/>
                  </a:lnTo>
                  <a:close/>
                  <a:moveTo>
                    <a:pt x="2640858" y="693738"/>
                  </a:moveTo>
                  <a:lnTo>
                    <a:pt x="2643115" y="693738"/>
                  </a:lnTo>
                  <a:lnTo>
                    <a:pt x="2646276" y="693965"/>
                  </a:lnTo>
                  <a:lnTo>
                    <a:pt x="2649436" y="694645"/>
                  </a:lnTo>
                  <a:lnTo>
                    <a:pt x="2652371" y="695779"/>
                  </a:lnTo>
                  <a:lnTo>
                    <a:pt x="2655080" y="697140"/>
                  </a:lnTo>
                  <a:lnTo>
                    <a:pt x="2657789" y="698500"/>
                  </a:lnTo>
                  <a:lnTo>
                    <a:pt x="2660046" y="700088"/>
                  </a:lnTo>
                  <a:lnTo>
                    <a:pt x="2662304" y="701902"/>
                  </a:lnTo>
                  <a:lnTo>
                    <a:pt x="2664787" y="704170"/>
                  </a:lnTo>
                  <a:lnTo>
                    <a:pt x="2666593" y="706211"/>
                  </a:lnTo>
                  <a:lnTo>
                    <a:pt x="2668399" y="708479"/>
                  </a:lnTo>
                  <a:lnTo>
                    <a:pt x="2670205" y="710974"/>
                  </a:lnTo>
                  <a:lnTo>
                    <a:pt x="2671559" y="713241"/>
                  </a:lnTo>
                  <a:lnTo>
                    <a:pt x="2672914" y="715282"/>
                  </a:lnTo>
                  <a:lnTo>
                    <a:pt x="2673817" y="717777"/>
                  </a:lnTo>
                  <a:lnTo>
                    <a:pt x="2674720" y="720045"/>
                  </a:lnTo>
                  <a:lnTo>
                    <a:pt x="2675397" y="722086"/>
                  </a:lnTo>
                  <a:lnTo>
                    <a:pt x="2676300" y="725488"/>
                  </a:lnTo>
                  <a:lnTo>
                    <a:pt x="2676526" y="728890"/>
                  </a:lnTo>
                  <a:lnTo>
                    <a:pt x="2676300" y="731838"/>
                  </a:lnTo>
                  <a:lnTo>
                    <a:pt x="2675623" y="734332"/>
                  </a:lnTo>
                  <a:lnTo>
                    <a:pt x="2674720" y="737054"/>
                  </a:lnTo>
                  <a:lnTo>
                    <a:pt x="2673365" y="739095"/>
                  </a:lnTo>
                  <a:lnTo>
                    <a:pt x="2671559" y="740909"/>
                  </a:lnTo>
                  <a:lnTo>
                    <a:pt x="2669753" y="742270"/>
                  </a:lnTo>
                  <a:lnTo>
                    <a:pt x="2667270" y="743631"/>
                  </a:lnTo>
                  <a:lnTo>
                    <a:pt x="2665013" y="744311"/>
                  </a:lnTo>
                  <a:lnTo>
                    <a:pt x="2662078" y="744538"/>
                  </a:lnTo>
                  <a:lnTo>
                    <a:pt x="2659369" y="744538"/>
                  </a:lnTo>
                  <a:lnTo>
                    <a:pt x="2656208" y="744084"/>
                  </a:lnTo>
                  <a:lnTo>
                    <a:pt x="2653048" y="742950"/>
                  </a:lnTo>
                  <a:lnTo>
                    <a:pt x="2649662" y="741590"/>
                  </a:lnTo>
                  <a:lnTo>
                    <a:pt x="2646501" y="739775"/>
                  </a:lnTo>
                  <a:lnTo>
                    <a:pt x="2642664" y="737281"/>
                  </a:lnTo>
                  <a:lnTo>
                    <a:pt x="2639277" y="734332"/>
                  </a:lnTo>
                  <a:lnTo>
                    <a:pt x="2636343" y="731157"/>
                  </a:lnTo>
                  <a:lnTo>
                    <a:pt x="2633859" y="727756"/>
                  </a:lnTo>
                  <a:lnTo>
                    <a:pt x="2631376" y="724127"/>
                  </a:lnTo>
                  <a:lnTo>
                    <a:pt x="2630022" y="720725"/>
                  </a:lnTo>
                  <a:lnTo>
                    <a:pt x="2628667" y="717097"/>
                  </a:lnTo>
                  <a:lnTo>
                    <a:pt x="2627764" y="713468"/>
                  </a:lnTo>
                  <a:lnTo>
                    <a:pt x="2627313" y="710066"/>
                  </a:lnTo>
                  <a:lnTo>
                    <a:pt x="2627538" y="706891"/>
                  </a:lnTo>
                  <a:lnTo>
                    <a:pt x="2627990" y="703716"/>
                  </a:lnTo>
                  <a:lnTo>
                    <a:pt x="2629119" y="700995"/>
                  </a:lnTo>
                  <a:lnTo>
                    <a:pt x="2630022" y="699634"/>
                  </a:lnTo>
                  <a:lnTo>
                    <a:pt x="2630699" y="698500"/>
                  </a:lnTo>
                  <a:lnTo>
                    <a:pt x="2631828" y="697593"/>
                  </a:lnTo>
                  <a:lnTo>
                    <a:pt x="2632956" y="696459"/>
                  </a:lnTo>
                  <a:lnTo>
                    <a:pt x="2634085" y="695779"/>
                  </a:lnTo>
                  <a:lnTo>
                    <a:pt x="2635665" y="694872"/>
                  </a:lnTo>
                  <a:lnTo>
                    <a:pt x="2637020" y="694418"/>
                  </a:lnTo>
                  <a:lnTo>
                    <a:pt x="2638826" y="693965"/>
                  </a:lnTo>
                  <a:lnTo>
                    <a:pt x="2640858" y="693738"/>
                  </a:lnTo>
                  <a:close/>
                  <a:moveTo>
                    <a:pt x="1201347" y="692151"/>
                  </a:moveTo>
                  <a:lnTo>
                    <a:pt x="1204551" y="692378"/>
                  </a:lnTo>
                  <a:lnTo>
                    <a:pt x="1207527" y="692831"/>
                  </a:lnTo>
                  <a:lnTo>
                    <a:pt x="1209816" y="693965"/>
                  </a:lnTo>
                  <a:lnTo>
                    <a:pt x="1211876" y="694872"/>
                  </a:lnTo>
                  <a:lnTo>
                    <a:pt x="1213707" y="696460"/>
                  </a:lnTo>
                  <a:lnTo>
                    <a:pt x="1215310" y="698047"/>
                  </a:lnTo>
                  <a:lnTo>
                    <a:pt x="1216683" y="699862"/>
                  </a:lnTo>
                  <a:lnTo>
                    <a:pt x="1217827" y="701903"/>
                  </a:lnTo>
                  <a:lnTo>
                    <a:pt x="1218514" y="704171"/>
                  </a:lnTo>
                  <a:lnTo>
                    <a:pt x="1218972" y="706212"/>
                  </a:lnTo>
                  <a:lnTo>
                    <a:pt x="1219201" y="708479"/>
                  </a:lnTo>
                  <a:lnTo>
                    <a:pt x="1219201" y="710521"/>
                  </a:lnTo>
                  <a:lnTo>
                    <a:pt x="1219201" y="713015"/>
                  </a:lnTo>
                  <a:lnTo>
                    <a:pt x="1218972" y="715283"/>
                  </a:lnTo>
                  <a:lnTo>
                    <a:pt x="1218514" y="717324"/>
                  </a:lnTo>
                  <a:lnTo>
                    <a:pt x="1218056" y="719592"/>
                  </a:lnTo>
                  <a:lnTo>
                    <a:pt x="1216225" y="723674"/>
                  </a:lnTo>
                  <a:lnTo>
                    <a:pt x="1213936" y="727303"/>
                  </a:lnTo>
                  <a:lnTo>
                    <a:pt x="1211418" y="730704"/>
                  </a:lnTo>
                  <a:lnTo>
                    <a:pt x="1208672" y="733879"/>
                  </a:lnTo>
                  <a:lnTo>
                    <a:pt x="1205696" y="736374"/>
                  </a:lnTo>
                  <a:lnTo>
                    <a:pt x="1202262" y="738642"/>
                  </a:lnTo>
                  <a:lnTo>
                    <a:pt x="1198829" y="740456"/>
                  </a:lnTo>
                  <a:lnTo>
                    <a:pt x="1195396" y="741590"/>
                  </a:lnTo>
                  <a:lnTo>
                    <a:pt x="1191962" y="742497"/>
                  </a:lnTo>
                  <a:lnTo>
                    <a:pt x="1188529" y="742951"/>
                  </a:lnTo>
                  <a:lnTo>
                    <a:pt x="1185095" y="742724"/>
                  </a:lnTo>
                  <a:lnTo>
                    <a:pt x="1181891" y="742270"/>
                  </a:lnTo>
                  <a:lnTo>
                    <a:pt x="1178915" y="740910"/>
                  </a:lnTo>
                  <a:lnTo>
                    <a:pt x="1177313" y="740229"/>
                  </a:lnTo>
                  <a:lnTo>
                    <a:pt x="1176168" y="739322"/>
                  </a:lnTo>
                  <a:lnTo>
                    <a:pt x="1175024" y="737961"/>
                  </a:lnTo>
                  <a:lnTo>
                    <a:pt x="1173879" y="737054"/>
                  </a:lnTo>
                  <a:lnTo>
                    <a:pt x="1172964" y="735467"/>
                  </a:lnTo>
                  <a:lnTo>
                    <a:pt x="1172048" y="733879"/>
                  </a:lnTo>
                  <a:lnTo>
                    <a:pt x="1170903" y="730931"/>
                  </a:lnTo>
                  <a:lnTo>
                    <a:pt x="1170217" y="727756"/>
                  </a:lnTo>
                  <a:lnTo>
                    <a:pt x="1169988" y="724808"/>
                  </a:lnTo>
                  <a:lnTo>
                    <a:pt x="1170217" y="721406"/>
                  </a:lnTo>
                  <a:lnTo>
                    <a:pt x="1171132" y="718004"/>
                  </a:lnTo>
                  <a:lnTo>
                    <a:pt x="1172048" y="714603"/>
                  </a:lnTo>
                  <a:lnTo>
                    <a:pt x="1173650" y="711201"/>
                  </a:lnTo>
                  <a:lnTo>
                    <a:pt x="1175481" y="708026"/>
                  </a:lnTo>
                  <a:lnTo>
                    <a:pt x="1177541" y="704851"/>
                  </a:lnTo>
                  <a:lnTo>
                    <a:pt x="1180288" y="701903"/>
                  </a:lnTo>
                  <a:lnTo>
                    <a:pt x="1183264" y="699408"/>
                  </a:lnTo>
                  <a:lnTo>
                    <a:pt x="1186240" y="697140"/>
                  </a:lnTo>
                  <a:lnTo>
                    <a:pt x="1189673" y="695099"/>
                  </a:lnTo>
                  <a:lnTo>
                    <a:pt x="1193564" y="693738"/>
                  </a:lnTo>
                  <a:lnTo>
                    <a:pt x="1197456" y="692604"/>
                  </a:lnTo>
                  <a:lnTo>
                    <a:pt x="1201347" y="692151"/>
                  </a:lnTo>
                  <a:close/>
                  <a:moveTo>
                    <a:pt x="2489367" y="690563"/>
                  </a:moveTo>
                  <a:lnTo>
                    <a:pt x="2491595" y="690563"/>
                  </a:lnTo>
                  <a:lnTo>
                    <a:pt x="2494937" y="690790"/>
                  </a:lnTo>
                  <a:lnTo>
                    <a:pt x="2498279" y="691697"/>
                  </a:lnTo>
                  <a:lnTo>
                    <a:pt x="2501398" y="692604"/>
                  </a:lnTo>
                  <a:lnTo>
                    <a:pt x="2504295" y="693965"/>
                  </a:lnTo>
                  <a:lnTo>
                    <a:pt x="2506969" y="695325"/>
                  </a:lnTo>
                  <a:lnTo>
                    <a:pt x="2509419" y="697140"/>
                  </a:lnTo>
                  <a:lnTo>
                    <a:pt x="2511648" y="698954"/>
                  </a:lnTo>
                  <a:lnTo>
                    <a:pt x="2513876" y="700995"/>
                  </a:lnTo>
                  <a:lnTo>
                    <a:pt x="2515658" y="703036"/>
                  </a:lnTo>
                  <a:lnTo>
                    <a:pt x="2517663" y="705531"/>
                  </a:lnTo>
                  <a:lnTo>
                    <a:pt x="2519000" y="707572"/>
                  </a:lnTo>
                  <a:lnTo>
                    <a:pt x="2520337" y="709840"/>
                  </a:lnTo>
                  <a:lnTo>
                    <a:pt x="2521674" y="712107"/>
                  </a:lnTo>
                  <a:lnTo>
                    <a:pt x="2522342" y="714602"/>
                  </a:lnTo>
                  <a:lnTo>
                    <a:pt x="2523234" y="716643"/>
                  </a:lnTo>
                  <a:lnTo>
                    <a:pt x="2523679" y="718684"/>
                  </a:lnTo>
                  <a:lnTo>
                    <a:pt x="2524125" y="722313"/>
                  </a:lnTo>
                  <a:lnTo>
                    <a:pt x="2524125" y="725715"/>
                  </a:lnTo>
                  <a:lnTo>
                    <a:pt x="2523679" y="728890"/>
                  </a:lnTo>
                  <a:lnTo>
                    <a:pt x="2522788" y="731838"/>
                  </a:lnTo>
                  <a:lnTo>
                    <a:pt x="2521228" y="734106"/>
                  </a:lnTo>
                  <a:lnTo>
                    <a:pt x="2519446" y="736147"/>
                  </a:lnTo>
                  <a:lnTo>
                    <a:pt x="2516995" y="738188"/>
                  </a:lnTo>
                  <a:lnTo>
                    <a:pt x="2514767" y="739548"/>
                  </a:lnTo>
                  <a:lnTo>
                    <a:pt x="2511870" y="740682"/>
                  </a:lnTo>
                  <a:lnTo>
                    <a:pt x="2509197" y="741136"/>
                  </a:lnTo>
                  <a:lnTo>
                    <a:pt x="2505855" y="741363"/>
                  </a:lnTo>
                  <a:lnTo>
                    <a:pt x="2502735" y="741136"/>
                  </a:lnTo>
                  <a:lnTo>
                    <a:pt x="2499170" y="740456"/>
                  </a:lnTo>
                  <a:lnTo>
                    <a:pt x="2495828" y="739095"/>
                  </a:lnTo>
                  <a:lnTo>
                    <a:pt x="2492263" y="737507"/>
                  </a:lnTo>
                  <a:lnTo>
                    <a:pt x="2488476" y="735240"/>
                  </a:lnTo>
                  <a:lnTo>
                    <a:pt x="2485134" y="732518"/>
                  </a:lnTo>
                  <a:lnTo>
                    <a:pt x="2482237" y="729570"/>
                  </a:lnTo>
                  <a:lnTo>
                    <a:pt x="2479563" y="726395"/>
                  </a:lnTo>
                  <a:lnTo>
                    <a:pt x="2477558" y="722993"/>
                  </a:lnTo>
                  <a:lnTo>
                    <a:pt x="2475776" y="719591"/>
                  </a:lnTo>
                  <a:lnTo>
                    <a:pt x="2474439" y="716190"/>
                  </a:lnTo>
                  <a:lnTo>
                    <a:pt x="2473770" y="712788"/>
                  </a:lnTo>
                  <a:lnTo>
                    <a:pt x="2473325" y="709386"/>
                  </a:lnTo>
                  <a:lnTo>
                    <a:pt x="2473325" y="706211"/>
                  </a:lnTo>
                  <a:lnTo>
                    <a:pt x="2473993" y="703036"/>
                  </a:lnTo>
                  <a:lnTo>
                    <a:pt x="2474884" y="700315"/>
                  </a:lnTo>
                  <a:lnTo>
                    <a:pt x="2476444" y="697593"/>
                  </a:lnTo>
                  <a:lnTo>
                    <a:pt x="2478449" y="695325"/>
                  </a:lnTo>
                  <a:lnTo>
                    <a:pt x="2480900" y="693511"/>
                  </a:lnTo>
                  <a:lnTo>
                    <a:pt x="2483797" y="691924"/>
                  </a:lnTo>
                  <a:lnTo>
                    <a:pt x="2485134" y="691243"/>
                  </a:lnTo>
                  <a:lnTo>
                    <a:pt x="2486916" y="690790"/>
                  </a:lnTo>
                  <a:lnTo>
                    <a:pt x="2489367" y="690563"/>
                  </a:lnTo>
                  <a:close/>
                  <a:moveTo>
                    <a:pt x="1355180" y="688976"/>
                  </a:moveTo>
                  <a:lnTo>
                    <a:pt x="1358520" y="689425"/>
                  </a:lnTo>
                  <a:lnTo>
                    <a:pt x="1361415" y="690100"/>
                  </a:lnTo>
                  <a:lnTo>
                    <a:pt x="1364087" y="690999"/>
                  </a:lnTo>
                  <a:lnTo>
                    <a:pt x="1366314" y="692348"/>
                  </a:lnTo>
                  <a:lnTo>
                    <a:pt x="1368318" y="693696"/>
                  </a:lnTo>
                  <a:lnTo>
                    <a:pt x="1370099" y="695494"/>
                  </a:lnTo>
                  <a:lnTo>
                    <a:pt x="1371436" y="697293"/>
                  </a:lnTo>
                  <a:lnTo>
                    <a:pt x="1372772" y="699316"/>
                  </a:lnTo>
                  <a:lnTo>
                    <a:pt x="1373440" y="701339"/>
                  </a:lnTo>
                  <a:lnTo>
                    <a:pt x="1374108" y="703586"/>
                  </a:lnTo>
                  <a:lnTo>
                    <a:pt x="1374553" y="705834"/>
                  </a:lnTo>
                  <a:lnTo>
                    <a:pt x="1374776" y="707857"/>
                  </a:lnTo>
                  <a:lnTo>
                    <a:pt x="1374776" y="710330"/>
                  </a:lnTo>
                  <a:lnTo>
                    <a:pt x="1374553" y="712353"/>
                  </a:lnTo>
                  <a:lnTo>
                    <a:pt x="1374330" y="714376"/>
                  </a:lnTo>
                  <a:lnTo>
                    <a:pt x="1373885" y="716399"/>
                  </a:lnTo>
                  <a:lnTo>
                    <a:pt x="1372549" y="720670"/>
                  </a:lnTo>
                  <a:lnTo>
                    <a:pt x="1370545" y="724266"/>
                  </a:lnTo>
                  <a:lnTo>
                    <a:pt x="1368095" y="727638"/>
                  </a:lnTo>
                  <a:lnTo>
                    <a:pt x="1365646" y="730785"/>
                  </a:lnTo>
                  <a:lnTo>
                    <a:pt x="1362528" y="733257"/>
                  </a:lnTo>
                  <a:lnTo>
                    <a:pt x="1359411" y="735280"/>
                  </a:lnTo>
                  <a:lnTo>
                    <a:pt x="1356070" y="737078"/>
                  </a:lnTo>
                  <a:lnTo>
                    <a:pt x="1352507" y="738427"/>
                  </a:lnTo>
                  <a:lnTo>
                    <a:pt x="1348944" y="739326"/>
                  </a:lnTo>
                  <a:lnTo>
                    <a:pt x="1345604" y="739776"/>
                  </a:lnTo>
                  <a:lnTo>
                    <a:pt x="1342041" y="739551"/>
                  </a:lnTo>
                  <a:lnTo>
                    <a:pt x="1338924" y="738652"/>
                  </a:lnTo>
                  <a:lnTo>
                    <a:pt x="1335806" y="737753"/>
                  </a:lnTo>
                  <a:lnTo>
                    <a:pt x="1334247" y="736854"/>
                  </a:lnTo>
                  <a:lnTo>
                    <a:pt x="1332689" y="735955"/>
                  </a:lnTo>
                  <a:lnTo>
                    <a:pt x="1331575" y="734831"/>
                  </a:lnTo>
                  <a:lnTo>
                    <a:pt x="1330462" y="733482"/>
                  </a:lnTo>
                  <a:lnTo>
                    <a:pt x="1329126" y="732133"/>
                  </a:lnTo>
                  <a:lnTo>
                    <a:pt x="1328235" y="730785"/>
                  </a:lnTo>
                  <a:lnTo>
                    <a:pt x="1326899" y="727638"/>
                  </a:lnTo>
                  <a:lnTo>
                    <a:pt x="1325785" y="724716"/>
                  </a:lnTo>
                  <a:lnTo>
                    <a:pt x="1325563" y="721344"/>
                  </a:lnTo>
                  <a:lnTo>
                    <a:pt x="1325563" y="717972"/>
                  </a:lnTo>
                  <a:lnTo>
                    <a:pt x="1326008" y="714601"/>
                  </a:lnTo>
                  <a:lnTo>
                    <a:pt x="1326899" y="711229"/>
                  </a:lnTo>
                  <a:lnTo>
                    <a:pt x="1328235" y="708082"/>
                  </a:lnTo>
                  <a:lnTo>
                    <a:pt x="1330016" y="704710"/>
                  </a:lnTo>
                  <a:lnTo>
                    <a:pt x="1332021" y="702013"/>
                  </a:lnTo>
                  <a:lnTo>
                    <a:pt x="1334247" y="699091"/>
                  </a:lnTo>
                  <a:lnTo>
                    <a:pt x="1337142" y="696618"/>
                  </a:lnTo>
                  <a:lnTo>
                    <a:pt x="1340037" y="694146"/>
                  </a:lnTo>
                  <a:lnTo>
                    <a:pt x="1343600" y="692123"/>
                  </a:lnTo>
                  <a:lnTo>
                    <a:pt x="1347163" y="690774"/>
                  </a:lnTo>
                  <a:lnTo>
                    <a:pt x="1350949" y="689875"/>
                  </a:lnTo>
                  <a:lnTo>
                    <a:pt x="1355180" y="688976"/>
                  </a:lnTo>
                  <a:close/>
                  <a:moveTo>
                    <a:pt x="2326505" y="688975"/>
                  </a:moveTo>
                  <a:lnTo>
                    <a:pt x="2328957" y="688975"/>
                  </a:lnTo>
                  <a:lnTo>
                    <a:pt x="2332524" y="689428"/>
                  </a:lnTo>
                  <a:lnTo>
                    <a:pt x="2335868" y="689882"/>
                  </a:lnTo>
                  <a:lnTo>
                    <a:pt x="2339212" y="691016"/>
                  </a:lnTo>
                  <a:lnTo>
                    <a:pt x="2341887" y="692377"/>
                  </a:lnTo>
                  <a:lnTo>
                    <a:pt x="2344785" y="693737"/>
                  </a:lnTo>
                  <a:lnTo>
                    <a:pt x="2347014" y="695325"/>
                  </a:lnTo>
                  <a:lnTo>
                    <a:pt x="2349466" y="697139"/>
                  </a:lnTo>
                  <a:lnTo>
                    <a:pt x="2351473" y="699407"/>
                  </a:lnTo>
                  <a:lnTo>
                    <a:pt x="2353479" y="701448"/>
                  </a:lnTo>
                  <a:lnTo>
                    <a:pt x="2355040" y="703716"/>
                  </a:lnTo>
                  <a:lnTo>
                    <a:pt x="2356600" y="705757"/>
                  </a:lnTo>
                  <a:lnTo>
                    <a:pt x="2357938" y="708252"/>
                  </a:lnTo>
                  <a:lnTo>
                    <a:pt x="2358829" y="710520"/>
                  </a:lnTo>
                  <a:lnTo>
                    <a:pt x="2359721" y="712787"/>
                  </a:lnTo>
                  <a:lnTo>
                    <a:pt x="2360167" y="715055"/>
                  </a:lnTo>
                  <a:lnTo>
                    <a:pt x="2360390" y="717096"/>
                  </a:lnTo>
                  <a:lnTo>
                    <a:pt x="2360613" y="720952"/>
                  </a:lnTo>
                  <a:lnTo>
                    <a:pt x="2360167" y="724353"/>
                  </a:lnTo>
                  <a:lnTo>
                    <a:pt x="2359498" y="727755"/>
                  </a:lnTo>
                  <a:lnTo>
                    <a:pt x="2357938" y="730703"/>
                  </a:lnTo>
                  <a:lnTo>
                    <a:pt x="2356154" y="733198"/>
                  </a:lnTo>
                  <a:lnTo>
                    <a:pt x="2353702" y="735466"/>
                  </a:lnTo>
                  <a:lnTo>
                    <a:pt x="2351250" y="736827"/>
                  </a:lnTo>
                  <a:lnTo>
                    <a:pt x="2348129" y="738414"/>
                  </a:lnTo>
                  <a:lnTo>
                    <a:pt x="2345008" y="739321"/>
                  </a:lnTo>
                  <a:lnTo>
                    <a:pt x="2341664" y="739775"/>
                  </a:lnTo>
                  <a:lnTo>
                    <a:pt x="2338097" y="739775"/>
                  </a:lnTo>
                  <a:lnTo>
                    <a:pt x="2334530" y="739321"/>
                  </a:lnTo>
                  <a:lnTo>
                    <a:pt x="2330963" y="738187"/>
                  </a:lnTo>
                  <a:lnTo>
                    <a:pt x="2327397" y="736600"/>
                  </a:lnTo>
                  <a:lnTo>
                    <a:pt x="2323384" y="734559"/>
                  </a:lnTo>
                  <a:lnTo>
                    <a:pt x="2320040" y="732064"/>
                  </a:lnTo>
                  <a:lnTo>
                    <a:pt x="2316696" y="729116"/>
                  </a:lnTo>
                  <a:lnTo>
                    <a:pt x="2314244" y="725941"/>
                  </a:lnTo>
                  <a:lnTo>
                    <a:pt x="2312015" y="722539"/>
                  </a:lnTo>
                  <a:lnTo>
                    <a:pt x="2310454" y="719137"/>
                  </a:lnTo>
                  <a:lnTo>
                    <a:pt x="2309116" y="715509"/>
                  </a:lnTo>
                  <a:lnTo>
                    <a:pt x="2308671" y="712107"/>
                  </a:lnTo>
                  <a:lnTo>
                    <a:pt x="2308225" y="708705"/>
                  </a:lnTo>
                  <a:lnTo>
                    <a:pt x="2308671" y="705530"/>
                  </a:lnTo>
                  <a:lnTo>
                    <a:pt x="2309116" y="702128"/>
                  </a:lnTo>
                  <a:lnTo>
                    <a:pt x="2310454" y="699407"/>
                  </a:lnTo>
                  <a:lnTo>
                    <a:pt x="2312015" y="696686"/>
                  </a:lnTo>
                  <a:lnTo>
                    <a:pt x="2314021" y="694418"/>
                  </a:lnTo>
                  <a:lnTo>
                    <a:pt x="2316473" y="692377"/>
                  </a:lnTo>
                  <a:lnTo>
                    <a:pt x="2319371" y="690789"/>
                  </a:lnTo>
                  <a:lnTo>
                    <a:pt x="2322715" y="689655"/>
                  </a:lnTo>
                  <a:lnTo>
                    <a:pt x="2326505" y="688975"/>
                  </a:lnTo>
                  <a:close/>
                  <a:moveTo>
                    <a:pt x="2178617" y="687388"/>
                  </a:moveTo>
                  <a:lnTo>
                    <a:pt x="2181293" y="687388"/>
                  </a:lnTo>
                  <a:lnTo>
                    <a:pt x="2184859" y="687616"/>
                  </a:lnTo>
                  <a:lnTo>
                    <a:pt x="2188203" y="688299"/>
                  </a:lnTo>
                  <a:lnTo>
                    <a:pt x="2191324" y="689438"/>
                  </a:lnTo>
                  <a:lnTo>
                    <a:pt x="2193999" y="690577"/>
                  </a:lnTo>
                  <a:lnTo>
                    <a:pt x="2196897" y="692172"/>
                  </a:lnTo>
                  <a:lnTo>
                    <a:pt x="2199127" y="693994"/>
                  </a:lnTo>
                  <a:lnTo>
                    <a:pt x="2201579" y="695817"/>
                  </a:lnTo>
                  <a:lnTo>
                    <a:pt x="2203362" y="697639"/>
                  </a:lnTo>
                  <a:lnTo>
                    <a:pt x="2205146" y="699917"/>
                  </a:lnTo>
                  <a:lnTo>
                    <a:pt x="2206706" y="701967"/>
                  </a:lnTo>
                  <a:lnTo>
                    <a:pt x="2208044" y="704473"/>
                  </a:lnTo>
                  <a:lnTo>
                    <a:pt x="2209158" y="706523"/>
                  </a:lnTo>
                  <a:lnTo>
                    <a:pt x="2210050" y="708801"/>
                  </a:lnTo>
                  <a:lnTo>
                    <a:pt x="2210719" y="711307"/>
                  </a:lnTo>
                  <a:lnTo>
                    <a:pt x="2210942" y="713357"/>
                  </a:lnTo>
                  <a:lnTo>
                    <a:pt x="2211388" y="715635"/>
                  </a:lnTo>
                  <a:lnTo>
                    <a:pt x="2211388" y="719280"/>
                  </a:lnTo>
                  <a:lnTo>
                    <a:pt x="2210496" y="722925"/>
                  </a:lnTo>
                  <a:lnTo>
                    <a:pt x="2209604" y="726114"/>
                  </a:lnTo>
                  <a:lnTo>
                    <a:pt x="2207598" y="729076"/>
                  </a:lnTo>
                  <a:lnTo>
                    <a:pt x="2205592" y="731581"/>
                  </a:lnTo>
                  <a:lnTo>
                    <a:pt x="2203362" y="733860"/>
                  </a:lnTo>
                  <a:lnTo>
                    <a:pt x="2200464" y="735682"/>
                  </a:lnTo>
                  <a:lnTo>
                    <a:pt x="2197343" y="736821"/>
                  </a:lnTo>
                  <a:lnTo>
                    <a:pt x="2194445" y="737960"/>
                  </a:lnTo>
                  <a:lnTo>
                    <a:pt x="2190655" y="738188"/>
                  </a:lnTo>
                  <a:lnTo>
                    <a:pt x="2187089" y="738188"/>
                  </a:lnTo>
                  <a:lnTo>
                    <a:pt x="2183522" y="737960"/>
                  </a:lnTo>
                  <a:lnTo>
                    <a:pt x="2179955" y="736821"/>
                  </a:lnTo>
                  <a:lnTo>
                    <a:pt x="2176388" y="735454"/>
                  </a:lnTo>
                  <a:lnTo>
                    <a:pt x="2172821" y="733176"/>
                  </a:lnTo>
                  <a:lnTo>
                    <a:pt x="2169477" y="730670"/>
                  </a:lnTo>
                  <a:lnTo>
                    <a:pt x="2166356" y="727709"/>
                  </a:lnTo>
                  <a:lnTo>
                    <a:pt x="2163904" y="724520"/>
                  </a:lnTo>
                  <a:lnTo>
                    <a:pt x="2161898" y="721103"/>
                  </a:lnTo>
                  <a:lnTo>
                    <a:pt x="2160560" y="717686"/>
                  </a:lnTo>
                  <a:lnTo>
                    <a:pt x="2159446" y="714041"/>
                  </a:lnTo>
                  <a:lnTo>
                    <a:pt x="2159000" y="710624"/>
                  </a:lnTo>
                  <a:lnTo>
                    <a:pt x="2159000" y="707207"/>
                  </a:lnTo>
                  <a:lnTo>
                    <a:pt x="2159446" y="704017"/>
                  </a:lnTo>
                  <a:lnTo>
                    <a:pt x="2160560" y="701056"/>
                  </a:lnTo>
                  <a:lnTo>
                    <a:pt x="2161675" y="697867"/>
                  </a:lnTo>
                  <a:lnTo>
                    <a:pt x="2163458" y="695133"/>
                  </a:lnTo>
                  <a:lnTo>
                    <a:pt x="2165911" y="692855"/>
                  </a:lnTo>
                  <a:lnTo>
                    <a:pt x="2168363" y="690805"/>
                  </a:lnTo>
                  <a:lnTo>
                    <a:pt x="2171484" y="689210"/>
                  </a:lnTo>
                  <a:lnTo>
                    <a:pt x="2174828" y="688071"/>
                  </a:lnTo>
                  <a:lnTo>
                    <a:pt x="2178617" y="687388"/>
                  </a:lnTo>
                  <a:close/>
                  <a:moveTo>
                    <a:pt x="1514574" y="687388"/>
                  </a:moveTo>
                  <a:lnTo>
                    <a:pt x="1517960" y="687839"/>
                  </a:lnTo>
                  <a:lnTo>
                    <a:pt x="1521121" y="688517"/>
                  </a:lnTo>
                  <a:lnTo>
                    <a:pt x="1524056" y="689420"/>
                  </a:lnTo>
                  <a:lnTo>
                    <a:pt x="1526314" y="690549"/>
                  </a:lnTo>
                  <a:lnTo>
                    <a:pt x="1528346" y="692129"/>
                  </a:lnTo>
                  <a:lnTo>
                    <a:pt x="1530378" y="693710"/>
                  </a:lnTo>
                  <a:lnTo>
                    <a:pt x="1531958" y="695516"/>
                  </a:lnTo>
                  <a:lnTo>
                    <a:pt x="1533313" y="697548"/>
                  </a:lnTo>
                  <a:lnTo>
                    <a:pt x="1534668" y="699580"/>
                  </a:lnTo>
                  <a:lnTo>
                    <a:pt x="1535345" y="701612"/>
                  </a:lnTo>
                  <a:lnTo>
                    <a:pt x="1536248" y="704095"/>
                  </a:lnTo>
                  <a:lnTo>
                    <a:pt x="1536474" y="706353"/>
                  </a:lnTo>
                  <a:lnTo>
                    <a:pt x="1536700" y="708385"/>
                  </a:lnTo>
                  <a:lnTo>
                    <a:pt x="1536700" y="710869"/>
                  </a:lnTo>
                  <a:lnTo>
                    <a:pt x="1536700" y="712901"/>
                  </a:lnTo>
                  <a:lnTo>
                    <a:pt x="1536248" y="715158"/>
                  </a:lnTo>
                  <a:lnTo>
                    <a:pt x="1535571" y="716965"/>
                  </a:lnTo>
                  <a:lnTo>
                    <a:pt x="1535119" y="719222"/>
                  </a:lnTo>
                  <a:lnTo>
                    <a:pt x="1533313" y="722835"/>
                  </a:lnTo>
                  <a:lnTo>
                    <a:pt x="1531281" y="726222"/>
                  </a:lnTo>
                  <a:lnTo>
                    <a:pt x="1528572" y="729382"/>
                  </a:lnTo>
                  <a:lnTo>
                    <a:pt x="1525862" y="731866"/>
                  </a:lnTo>
                  <a:lnTo>
                    <a:pt x="1522702" y="733898"/>
                  </a:lnTo>
                  <a:lnTo>
                    <a:pt x="1519315" y="735704"/>
                  </a:lnTo>
                  <a:lnTo>
                    <a:pt x="1515702" y="737059"/>
                  </a:lnTo>
                  <a:lnTo>
                    <a:pt x="1512090" y="737962"/>
                  </a:lnTo>
                  <a:lnTo>
                    <a:pt x="1508478" y="738188"/>
                  </a:lnTo>
                  <a:lnTo>
                    <a:pt x="1504639" y="738188"/>
                  </a:lnTo>
                  <a:lnTo>
                    <a:pt x="1501253" y="737285"/>
                  </a:lnTo>
                  <a:lnTo>
                    <a:pt x="1497866" y="735930"/>
                  </a:lnTo>
                  <a:lnTo>
                    <a:pt x="1496511" y="735253"/>
                  </a:lnTo>
                  <a:lnTo>
                    <a:pt x="1494931" y="734575"/>
                  </a:lnTo>
                  <a:lnTo>
                    <a:pt x="1493576" y="733221"/>
                  </a:lnTo>
                  <a:lnTo>
                    <a:pt x="1492222" y="732092"/>
                  </a:lnTo>
                  <a:lnTo>
                    <a:pt x="1490867" y="730511"/>
                  </a:lnTo>
                  <a:lnTo>
                    <a:pt x="1489738" y="728931"/>
                  </a:lnTo>
                  <a:lnTo>
                    <a:pt x="1488158" y="726222"/>
                  </a:lnTo>
                  <a:lnTo>
                    <a:pt x="1486803" y="723061"/>
                  </a:lnTo>
                  <a:lnTo>
                    <a:pt x="1485900" y="719900"/>
                  </a:lnTo>
                  <a:lnTo>
                    <a:pt x="1485900" y="716513"/>
                  </a:lnTo>
                  <a:lnTo>
                    <a:pt x="1485900" y="713126"/>
                  </a:lnTo>
                  <a:lnTo>
                    <a:pt x="1486803" y="709740"/>
                  </a:lnTo>
                  <a:lnTo>
                    <a:pt x="1487932" y="706353"/>
                  </a:lnTo>
                  <a:lnTo>
                    <a:pt x="1489286" y="703192"/>
                  </a:lnTo>
                  <a:lnTo>
                    <a:pt x="1491544" y="700257"/>
                  </a:lnTo>
                  <a:lnTo>
                    <a:pt x="1493576" y="697322"/>
                  </a:lnTo>
                  <a:lnTo>
                    <a:pt x="1496511" y="694613"/>
                  </a:lnTo>
                  <a:lnTo>
                    <a:pt x="1499221" y="692581"/>
                  </a:lnTo>
                  <a:lnTo>
                    <a:pt x="1502607" y="690549"/>
                  </a:lnTo>
                  <a:lnTo>
                    <a:pt x="1506220" y="689194"/>
                  </a:lnTo>
                  <a:lnTo>
                    <a:pt x="1510510" y="688291"/>
                  </a:lnTo>
                  <a:lnTo>
                    <a:pt x="1514574" y="687388"/>
                  </a:lnTo>
                  <a:close/>
                  <a:moveTo>
                    <a:pt x="337910" y="687388"/>
                  </a:moveTo>
                  <a:lnTo>
                    <a:pt x="338138" y="687615"/>
                  </a:lnTo>
                  <a:lnTo>
                    <a:pt x="337453" y="689429"/>
                  </a:lnTo>
                  <a:lnTo>
                    <a:pt x="335855" y="692377"/>
                  </a:lnTo>
                  <a:lnTo>
                    <a:pt x="331518" y="699408"/>
                  </a:lnTo>
                  <a:lnTo>
                    <a:pt x="326268" y="707345"/>
                  </a:lnTo>
                  <a:lnTo>
                    <a:pt x="321703" y="714375"/>
                  </a:lnTo>
                  <a:lnTo>
                    <a:pt x="313257" y="726395"/>
                  </a:lnTo>
                  <a:lnTo>
                    <a:pt x="307322" y="733879"/>
                  </a:lnTo>
                  <a:lnTo>
                    <a:pt x="305039" y="736600"/>
                  </a:lnTo>
                  <a:lnTo>
                    <a:pt x="303441" y="738188"/>
                  </a:lnTo>
                  <a:lnTo>
                    <a:pt x="303213" y="737961"/>
                  </a:lnTo>
                  <a:lnTo>
                    <a:pt x="303898" y="736373"/>
                  </a:lnTo>
                  <a:lnTo>
                    <a:pt x="305039" y="733879"/>
                  </a:lnTo>
                  <a:lnTo>
                    <a:pt x="308920" y="727756"/>
                  </a:lnTo>
                  <a:lnTo>
                    <a:pt x="313941" y="719818"/>
                  </a:lnTo>
                  <a:lnTo>
                    <a:pt x="319876" y="711200"/>
                  </a:lnTo>
                  <a:lnTo>
                    <a:pt x="325583" y="702809"/>
                  </a:lnTo>
                  <a:lnTo>
                    <a:pt x="330833" y="695552"/>
                  </a:lnTo>
                  <a:lnTo>
                    <a:pt x="335170" y="690109"/>
                  </a:lnTo>
                  <a:lnTo>
                    <a:pt x="336768" y="688522"/>
                  </a:lnTo>
                  <a:lnTo>
                    <a:pt x="337910" y="687388"/>
                  </a:lnTo>
                  <a:close/>
                  <a:moveTo>
                    <a:pt x="2012971" y="685801"/>
                  </a:moveTo>
                  <a:lnTo>
                    <a:pt x="2016568" y="686028"/>
                  </a:lnTo>
                  <a:lnTo>
                    <a:pt x="2019941" y="686935"/>
                  </a:lnTo>
                  <a:lnTo>
                    <a:pt x="2023089" y="687615"/>
                  </a:lnTo>
                  <a:lnTo>
                    <a:pt x="2026012" y="688976"/>
                  </a:lnTo>
                  <a:lnTo>
                    <a:pt x="2028485" y="690563"/>
                  </a:lnTo>
                  <a:lnTo>
                    <a:pt x="2030958" y="692151"/>
                  </a:lnTo>
                  <a:lnTo>
                    <a:pt x="2032982" y="693965"/>
                  </a:lnTo>
                  <a:lnTo>
                    <a:pt x="2034781" y="696006"/>
                  </a:lnTo>
                  <a:lnTo>
                    <a:pt x="2036354" y="698047"/>
                  </a:lnTo>
                  <a:lnTo>
                    <a:pt x="2037928" y="700315"/>
                  </a:lnTo>
                  <a:lnTo>
                    <a:pt x="2039052" y="702583"/>
                  </a:lnTo>
                  <a:lnTo>
                    <a:pt x="2039952" y="704851"/>
                  </a:lnTo>
                  <a:lnTo>
                    <a:pt x="2040851" y="707119"/>
                  </a:lnTo>
                  <a:lnTo>
                    <a:pt x="2041301" y="709387"/>
                  </a:lnTo>
                  <a:lnTo>
                    <a:pt x="2041526" y="711654"/>
                  </a:lnTo>
                  <a:lnTo>
                    <a:pt x="2041526" y="713922"/>
                  </a:lnTo>
                  <a:lnTo>
                    <a:pt x="2041526" y="715963"/>
                  </a:lnTo>
                  <a:lnTo>
                    <a:pt x="2041301" y="717778"/>
                  </a:lnTo>
                  <a:lnTo>
                    <a:pt x="2040851" y="719819"/>
                  </a:lnTo>
                  <a:lnTo>
                    <a:pt x="2040177" y="721406"/>
                  </a:lnTo>
                  <a:lnTo>
                    <a:pt x="2039502" y="723220"/>
                  </a:lnTo>
                  <a:lnTo>
                    <a:pt x="2038603" y="724808"/>
                  </a:lnTo>
                  <a:lnTo>
                    <a:pt x="2036579" y="727983"/>
                  </a:lnTo>
                  <a:lnTo>
                    <a:pt x="2034331" y="730478"/>
                  </a:lnTo>
                  <a:lnTo>
                    <a:pt x="2031408" y="732519"/>
                  </a:lnTo>
                  <a:lnTo>
                    <a:pt x="2028260" y="734106"/>
                  </a:lnTo>
                  <a:lnTo>
                    <a:pt x="2024888" y="735467"/>
                  </a:lnTo>
                  <a:lnTo>
                    <a:pt x="2021290" y="736374"/>
                  </a:lnTo>
                  <a:lnTo>
                    <a:pt x="2017693" y="736601"/>
                  </a:lnTo>
                  <a:lnTo>
                    <a:pt x="2013870" y="736601"/>
                  </a:lnTo>
                  <a:lnTo>
                    <a:pt x="2010273" y="735694"/>
                  </a:lnTo>
                  <a:lnTo>
                    <a:pt x="2006226" y="734560"/>
                  </a:lnTo>
                  <a:lnTo>
                    <a:pt x="2002628" y="732519"/>
                  </a:lnTo>
                  <a:lnTo>
                    <a:pt x="1999256" y="730251"/>
                  </a:lnTo>
                  <a:lnTo>
                    <a:pt x="1997682" y="728663"/>
                  </a:lnTo>
                  <a:lnTo>
                    <a:pt x="1996333" y="727076"/>
                  </a:lnTo>
                  <a:lnTo>
                    <a:pt x="1993859" y="724354"/>
                  </a:lnTo>
                  <a:lnTo>
                    <a:pt x="1992061" y="721179"/>
                  </a:lnTo>
                  <a:lnTo>
                    <a:pt x="1990487" y="718004"/>
                  </a:lnTo>
                  <a:lnTo>
                    <a:pt x="1989587" y="714603"/>
                  </a:lnTo>
                  <a:lnTo>
                    <a:pt x="1989138" y="711201"/>
                  </a:lnTo>
                  <a:lnTo>
                    <a:pt x="1989138" y="707799"/>
                  </a:lnTo>
                  <a:lnTo>
                    <a:pt x="1989587" y="704397"/>
                  </a:lnTo>
                  <a:lnTo>
                    <a:pt x="1990487" y="701222"/>
                  </a:lnTo>
                  <a:lnTo>
                    <a:pt x="1991836" y="698047"/>
                  </a:lnTo>
                  <a:lnTo>
                    <a:pt x="1993635" y="695326"/>
                  </a:lnTo>
                  <a:lnTo>
                    <a:pt x="1995658" y="692831"/>
                  </a:lnTo>
                  <a:lnTo>
                    <a:pt x="1998356" y="690563"/>
                  </a:lnTo>
                  <a:lnTo>
                    <a:pt x="2001504" y="688749"/>
                  </a:lnTo>
                  <a:lnTo>
                    <a:pt x="2005101" y="687162"/>
                  </a:lnTo>
                  <a:lnTo>
                    <a:pt x="2008924" y="686028"/>
                  </a:lnTo>
                  <a:lnTo>
                    <a:pt x="2012971" y="685801"/>
                  </a:lnTo>
                  <a:close/>
                  <a:moveTo>
                    <a:pt x="1845129" y="685801"/>
                  </a:moveTo>
                  <a:lnTo>
                    <a:pt x="1848757" y="686027"/>
                  </a:lnTo>
                  <a:lnTo>
                    <a:pt x="1851932" y="686930"/>
                  </a:lnTo>
                  <a:lnTo>
                    <a:pt x="1855107" y="687833"/>
                  </a:lnTo>
                  <a:lnTo>
                    <a:pt x="1857829" y="688962"/>
                  </a:lnTo>
                  <a:lnTo>
                    <a:pt x="1860323" y="690542"/>
                  </a:lnTo>
                  <a:lnTo>
                    <a:pt x="1862591" y="692123"/>
                  </a:lnTo>
                  <a:lnTo>
                    <a:pt x="1864406" y="693929"/>
                  </a:lnTo>
                  <a:lnTo>
                    <a:pt x="1866220" y="695961"/>
                  </a:lnTo>
                  <a:lnTo>
                    <a:pt x="1867807" y="697993"/>
                  </a:lnTo>
                  <a:lnTo>
                    <a:pt x="1868941" y="700251"/>
                  </a:lnTo>
                  <a:lnTo>
                    <a:pt x="1869848" y="702508"/>
                  </a:lnTo>
                  <a:lnTo>
                    <a:pt x="1870756" y="704766"/>
                  </a:lnTo>
                  <a:lnTo>
                    <a:pt x="1871209" y="707250"/>
                  </a:lnTo>
                  <a:lnTo>
                    <a:pt x="1871663" y="709282"/>
                  </a:lnTo>
                  <a:lnTo>
                    <a:pt x="1871663" y="711539"/>
                  </a:lnTo>
                  <a:lnTo>
                    <a:pt x="1871663" y="713571"/>
                  </a:lnTo>
                  <a:lnTo>
                    <a:pt x="1871436" y="715829"/>
                  </a:lnTo>
                  <a:lnTo>
                    <a:pt x="1870982" y="717635"/>
                  </a:lnTo>
                  <a:lnTo>
                    <a:pt x="1870529" y="719667"/>
                  </a:lnTo>
                  <a:lnTo>
                    <a:pt x="1869848" y="721474"/>
                  </a:lnTo>
                  <a:lnTo>
                    <a:pt x="1868034" y="724635"/>
                  </a:lnTo>
                  <a:lnTo>
                    <a:pt x="1865766" y="727795"/>
                  </a:lnTo>
                  <a:lnTo>
                    <a:pt x="1863045" y="730279"/>
                  </a:lnTo>
                  <a:lnTo>
                    <a:pt x="1860323" y="732311"/>
                  </a:lnTo>
                  <a:lnTo>
                    <a:pt x="1856922" y="733891"/>
                  </a:lnTo>
                  <a:lnTo>
                    <a:pt x="1853520" y="735246"/>
                  </a:lnTo>
                  <a:lnTo>
                    <a:pt x="1849891" y="735923"/>
                  </a:lnTo>
                  <a:lnTo>
                    <a:pt x="1846263" y="736601"/>
                  </a:lnTo>
                  <a:lnTo>
                    <a:pt x="1842180" y="736375"/>
                  </a:lnTo>
                  <a:lnTo>
                    <a:pt x="1838552" y="735472"/>
                  </a:lnTo>
                  <a:lnTo>
                    <a:pt x="1834923" y="734117"/>
                  </a:lnTo>
                  <a:lnTo>
                    <a:pt x="1831521" y="732537"/>
                  </a:lnTo>
                  <a:lnTo>
                    <a:pt x="1829934" y="731408"/>
                  </a:lnTo>
                  <a:lnTo>
                    <a:pt x="1828119" y="730053"/>
                  </a:lnTo>
                  <a:lnTo>
                    <a:pt x="1826759" y="728699"/>
                  </a:lnTo>
                  <a:lnTo>
                    <a:pt x="1825171" y="727118"/>
                  </a:lnTo>
                  <a:lnTo>
                    <a:pt x="1823130" y="724409"/>
                  </a:lnTo>
                  <a:lnTo>
                    <a:pt x="1821316" y="721248"/>
                  </a:lnTo>
                  <a:lnTo>
                    <a:pt x="1820182" y="717861"/>
                  </a:lnTo>
                  <a:lnTo>
                    <a:pt x="1819502" y="714475"/>
                  </a:lnTo>
                  <a:lnTo>
                    <a:pt x="1819275" y="711314"/>
                  </a:lnTo>
                  <a:lnTo>
                    <a:pt x="1819502" y="707927"/>
                  </a:lnTo>
                  <a:lnTo>
                    <a:pt x="1820182" y="704540"/>
                  </a:lnTo>
                  <a:lnTo>
                    <a:pt x="1821316" y="701380"/>
                  </a:lnTo>
                  <a:lnTo>
                    <a:pt x="1822903" y="698219"/>
                  </a:lnTo>
                  <a:lnTo>
                    <a:pt x="1824718" y="695509"/>
                  </a:lnTo>
                  <a:lnTo>
                    <a:pt x="1827439" y="692800"/>
                  </a:lnTo>
                  <a:lnTo>
                    <a:pt x="1829934" y="690768"/>
                  </a:lnTo>
                  <a:lnTo>
                    <a:pt x="1833336" y="688736"/>
                  </a:lnTo>
                  <a:lnTo>
                    <a:pt x="1836737" y="687381"/>
                  </a:lnTo>
                  <a:lnTo>
                    <a:pt x="1840820" y="686252"/>
                  </a:lnTo>
                  <a:lnTo>
                    <a:pt x="1845129" y="685801"/>
                  </a:lnTo>
                  <a:close/>
                  <a:moveTo>
                    <a:pt x="1678681" y="685801"/>
                  </a:moveTo>
                  <a:lnTo>
                    <a:pt x="1682341" y="686252"/>
                  </a:lnTo>
                  <a:lnTo>
                    <a:pt x="1685544" y="686930"/>
                  </a:lnTo>
                  <a:lnTo>
                    <a:pt x="1688518" y="687833"/>
                  </a:lnTo>
                  <a:lnTo>
                    <a:pt x="1691034" y="688962"/>
                  </a:lnTo>
                  <a:lnTo>
                    <a:pt x="1693551" y="690542"/>
                  </a:lnTo>
                  <a:lnTo>
                    <a:pt x="1695610" y="692123"/>
                  </a:lnTo>
                  <a:lnTo>
                    <a:pt x="1697440" y="693929"/>
                  </a:lnTo>
                  <a:lnTo>
                    <a:pt x="1699041" y="695961"/>
                  </a:lnTo>
                  <a:lnTo>
                    <a:pt x="1700414" y="698219"/>
                  </a:lnTo>
                  <a:lnTo>
                    <a:pt x="1701329" y="700251"/>
                  </a:lnTo>
                  <a:lnTo>
                    <a:pt x="1702473" y="702508"/>
                  </a:lnTo>
                  <a:lnTo>
                    <a:pt x="1702930" y="704540"/>
                  </a:lnTo>
                  <a:lnTo>
                    <a:pt x="1703388" y="707024"/>
                  </a:lnTo>
                  <a:lnTo>
                    <a:pt x="1703388" y="709282"/>
                  </a:lnTo>
                  <a:lnTo>
                    <a:pt x="1703388" y="711314"/>
                  </a:lnTo>
                  <a:lnTo>
                    <a:pt x="1703159" y="713571"/>
                  </a:lnTo>
                  <a:lnTo>
                    <a:pt x="1702930" y="715603"/>
                  </a:lnTo>
                  <a:lnTo>
                    <a:pt x="1702473" y="717635"/>
                  </a:lnTo>
                  <a:lnTo>
                    <a:pt x="1701558" y="719442"/>
                  </a:lnTo>
                  <a:lnTo>
                    <a:pt x="1700871" y="721248"/>
                  </a:lnTo>
                  <a:lnTo>
                    <a:pt x="1698812" y="724635"/>
                  </a:lnTo>
                  <a:lnTo>
                    <a:pt x="1696296" y="727570"/>
                  </a:lnTo>
                  <a:lnTo>
                    <a:pt x="1693551" y="730053"/>
                  </a:lnTo>
                  <a:lnTo>
                    <a:pt x="1690577" y="732537"/>
                  </a:lnTo>
                  <a:lnTo>
                    <a:pt x="1687145" y="734117"/>
                  </a:lnTo>
                  <a:lnTo>
                    <a:pt x="1683485" y="735246"/>
                  </a:lnTo>
                  <a:lnTo>
                    <a:pt x="1679825" y="736375"/>
                  </a:lnTo>
                  <a:lnTo>
                    <a:pt x="1676164" y="736601"/>
                  </a:lnTo>
                  <a:lnTo>
                    <a:pt x="1672504" y="736375"/>
                  </a:lnTo>
                  <a:lnTo>
                    <a:pt x="1668615" y="735923"/>
                  </a:lnTo>
                  <a:lnTo>
                    <a:pt x="1665183" y="734569"/>
                  </a:lnTo>
                  <a:lnTo>
                    <a:pt x="1661752" y="732763"/>
                  </a:lnTo>
                  <a:lnTo>
                    <a:pt x="1660379" y="731634"/>
                  </a:lnTo>
                  <a:lnTo>
                    <a:pt x="1658778" y="730279"/>
                  </a:lnTo>
                  <a:lnTo>
                    <a:pt x="1657405" y="728924"/>
                  </a:lnTo>
                  <a:lnTo>
                    <a:pt x="1656033" y="727344"/>
                  </a:lnTo>
                  <a:lnTo>
                    <a:pt x="1653974" y="724409"/>
                  </a:lnTo>
                  <a:lnTo>
                    <a:pt x="1652601" y="721248"/>
                  </a:lnTo>
                  <a:lnTo>
                    <a:pt x="1651686" y="718087"/>
                  </a:lnTo>
                  <a:lnTo>
                    <a:pt x="1651000" y="714700"/>
                  </a:lnTo>
                  <a:lnTo>
                    <a:pt x="1651000" y="711314"/>
                  </a:lnTo>
                  <a:lnTo>
                    <a:pt x="1651686" y="707927"/>
                  </a:lnTo>
                  <a:lnTo>
                    <a:pt x="1652601" y="704540"/>
                  </a:lnTo>
                  <a:lnTo>
                    <a:pt x="1653974" y="701605"/>
                  </a:lnTo>
                  <a:lnTo>
                    <a:pt x="1655575" y="698444"/>
                  </a:lnTo>
                  <a:lnTo>
                    <a:pt x="1657863" y="695735"/>
                  </a:lnTo>
                  <a:lnTo>
                    <a:pt x="1660379" y="693252"/>
                  </a:lnTo>
                  <a:lnTo>
                    <a:pt x="1663353" y="690768"/>
                  </a:lnTo>
                  <a:lnTo>
                    <a:pt x="1666556" y="688962"/>
                  </a:lnTo>
                  <a:lnTo>
                    <a:pt x="1670216" y="687381"/>
                  </a:lnTo>
                  <a:lnTo>
                    <a:pt x="1674563" y="686478"/>
                  </a:lnTo>
                  <a:lnTo>
                    <a:pt x="1678681" y="685801"/>
                  </a:lnTo>
                  <a:close/>
                  <a:moveTo>
                    <a:pt x="359687" y="682625"/>
                  </a:moveTo>
                  <a:lnTo>
                    <a:pt x="360138" y="682853"/>
                  </a:lnTo>
                  <a:lnTo>
                    <a:pt x="360363" y="683536"/>
                  </a:lnTo>
                  <a:lnTo>
                    <a:pt x="360138" y="684447"/>
                  </a:lnTo>
                  <a:lnTo>
                    <a:pt x="359912" y="685586"/>
                  </a:lnTo>
                  <a:lnTo>
                    <a:pt x="359011" y="688776"/>
                  </a:lnTo>
                  <a:lnTo>
                    <a:pt x="357208" y="692420"/>
                  </a:lnTo>
                  <a:lnTo>
                    <a:pt x="354504" y="696521"/>
                  </a:lnTo>
                  <a:lnTo>
                    <a:pt x="351801" y="701077"/>
                  </a:lnTo>
                  <a:lnTo>
                    <a:pt x="346393" y="709733"/>
                  </a:lnTo>
                  <a:lnTo>
                    <a:pt x="342562" y="715201"/>
                  </a:lnTo>
                  <a:lnTo>
                    <a:pt x="338957" y="719984"/>
                  </a:lnTo>
                  <a:lnTo>
                    <a:pt x="335577" y="724313"/>
                  </a:lnTo>
                  <a:lnTo>
                    <a:pt x="332423" y="727957"/>
                  </a:lnTo>
                  <a:lnTo>
                    <a:pt x="329944" y="730691"/>
                  </a:lnTo>
                  <a:lnTo>
                    <a:pt x="327691" y="732741"/>
                  </a:lnTo>
                  <a:lnTo>
                    <a:pt x="327015" y="733197"/>
                  </a:lnTo>
                  <a:lnTo>
                    <a:pt x="326114" y="733425"/>
                  </a:lnTo>
                  <a:lnTo>
                    <a:pt x="325663" y="733425"/>
                  </a:lnTo>
                  <a:lnTo>
                    <a:pt x="325438" y="733197"/>
                  </a:lnTo>
                  <a:lnTo>
                    <a:pt x="325438" y="732741"/>
                  </a:lnTo>
                  <a:lnTo>
                    <a:pt x="325438" y="732058"/>
                  </a:lnTo>
                  <a:lnTo>
                    <a:pt x="325889" y="730236"/>
                  </a:lnTo>
                  <a:lnTo>
                    <a:pt x="327015" y="727502"/>
                  </a:lnTo>
                  <a:lnTo>
                    <a:pt x="328818" y="724085"/>
                  </a:lnTo>
                  <a:lnTo>
                    <a:pt x="332874" y="716567"/>
                  </a:lnTo>
                  <a:lnTo>
                    <a:pt x="338507" y="707911"/>
                  </a:lnTo>
                  <a:lnTo>
                    <a:pt x="344365" y="699254"/>
                  </a:lnTo>
                  <a:lnTo>
                    <a:pt x="347294" y="695154"/>
                  </a:lnTo>
                  <a:lnTo>
                    <a:pt x="350449" y="691509"/>
                  </a:lnTo>
                  <a:lnTo>
                    <a:pt x="352927" y="688320"/>
                  </a:lnTo>
                  <a:lnTo>
                    <a:pt x="355631" y="685814"/>
                  </a:lnTo>
                  <a:lnTo>
                    <a:pt x="357884" y="683764"/>
                  </a:lnTo>
                  <a:lnTo>
                    <a:pt x="359687" y="682625"/>
                  </a:lnTo>
                  <a:close/>
                  <a:moveTo>
                    <a:pt x="466335" y="669925"/>
                  </a:moveTo>
                  <a:lnTo>
                    <a:pt x="467449" y="670154"/>
                  </a:lnTo>
                  <a:lnTo>
                    <a:pt x="468563" y="670840"/>
                  </a:lnTo>
                  <a:lnTo>
                    <a:pt x="469231" y="671756"/>
                  </a:lnTo>
                  <a:lnTo>
                    <a:pt x="469900" y="672900"/>
                  </a:lnTo>
                  <a:lnTo>
                    <a:pt x="469900" y="674044"/>
                  </a:lnTo>
                  <a:lnTo>
                    <a:pt x="469900" y="676103"/>
                  </a:lnTo>
                  <a:lnTo>
                    <a:pt x="469231" y="677476"/>
                  </a:lnTo>
                  <a:lnTo>
                    <a:pt x="468786" y="679765"/>
                  </a:lnTo>
                  <a:lnTo>
                    <a:pt x="467226" y="683883"/>
                  </a:lnTo>
                  <a:lnTo>
                    <a:pt x="465221" y="688460"/>
                  </a:lnTo>
                  <a:lnTo>
                    <a:pt x="462993" y="692808"/>
                  </a:lnTo>
                  <a:lnTo>
                    <a:pt x="460319" y="696927"/>
                  </a:lnTo>
                  <a:lnTo>
                    <a:pt x="456086" y="703334"/>
                  </a:lnTo>
                  <a:lnTo>
                    <a:pt x="451407" y="709055"/>
                  </a:lnTo>
                  <a:lnTo>
                    <a:pt x="446728" y="713631"/>
                  </a:lnTo>
                  <a:lnTo>
                    <a:pt x="444723" y="715462"/>
                  </a:lnTo>
                  <a:lnTo>
                    <a:pt x="442717" y="717292"/>
                  </a:lnTo>
                  <a:lnTo>
                    <a:pt x="440489" y="718665"/>
                  </a:lnTo>
                  <a:lnTo>
                    <a:pt x="438707" y="719809"/>
                  </a:lnTo>
                  <a:lnTo>
                    <a:pt x="436924" y="720267"/>
                  </a:lnTo>
                  <a:lnTo>
                    <a:pt x="435810" y="720725"/>
                  </a:lnTo>
                  <a:lnTo>
                    <a:pt x="434474" y="720496"/>
                  </a:lnTo>
                  <a:lnTo>
                    <a:pt x="433360" y="720267"/>
                  </a:lnTo>
                  <a:lnTo>
                    <a:pt x="432691" y="719581"/>
                  </a:lnTo>
                  <a:lnTo>
                    <a:pt x="432023" y="718208"/>
                  </a:lnTo>
                  <a:lnTo>
                    <a:pt x="431800" y="715691"/>
                  </a:lnTo>
                  <a:lnTo>
                    <a:pt x="432468" y="713173"/>
                  </a:lnTo>
                  <a:lnTo>
                    <a:pt x="433137" y="709970"/>
                  </a:lnTo>
                  <a:lnTo>
                    <a:pt x="434474" y="706309"/>
                  </a:lnTo>
                  <a:lnTo>
                    <a:pt x="436256" y="702647"/>
                  </a:lnTo>
                  <a:lnTo>
                    <a:pt x="438261" y="698986"/>
                  </a:lnTo>
                  <a:lnTo>
                    <a:pt x="440489" y="694867"/>
                  </a:lnTo>
                  <a:lnTo>
                    <a:pt x="443163" y="690977"/>
                  </a:lnTo>
                  <a:lnTo>
                    <a:pt x="446060" y="687087"/>
                  </a:lnTo>
                  <a:lnTo>
                    <a:pt x="448733" y="683426"/>
                  </a:lnTo>
                  <a:lnTo>
                    <a:pt x="451853" y="680222"/>
                  </a:lnTo>
                  <a:lnTo>
                    <a:pt x="454972" y="677019"/>
                  </a:lnTo>
                  <a:lnTo>
                    <a:pt x="457868" y="674501"/>
                  </a:lnTo>
                  <a:lnTo>
                    <a:pt x="460765" y="672213"/>
                  </a:lnTo>
                  <a:lnTo>
                    <a:pt x="463661" y="670840"/>
                  </a:lnTo>
                  <a:lnTo>
                    <a:pt x="464998" y="670154"/>
                  </a:lnTo>
                  <a:lnTo>
                    <a:pt x="466335" y="669925"/>
                  </a:lnTo>
                  <a:close/>
                  <a:moveTo>
                    <a:pt x="545706" y="665163"/>
                  </a:moveTo>
                  <a:lnTo>
                    <a:pt x="547275" y="665386"/>
                  </a:lnTo>
                  <a:lnTo>
                    <a:pt x="548621" y="665831"/>
                  </a:lnTo>
                  <a:lnTo>
                    <a:pt x="549518" y="666944"/>
                  </a:lnTo>
                  <a:lnTo>
                    <a:pt x="550414" y="667835"/>
                  </a:lnTo>
                  <a:lnTo>
                    <a:pt x="550639" y="669171"/>
                  </a:lnTo>
                  <a:lnTo>
                    <a:pt x="550863" y="670730"/>
                  </a:lnTo>
                  <a:lnTo>
                    <a:pt x="550863" y="672511"/>
                  </a:lnTo>
                  <a:lnTo>
                    <a:pt x="550639" y="674293"/>
                  </a:lnTo>
                  <a:lnTo>
                    <a:pt x="549293" y="678524"/>
                  </a:lnTo>
                  <a:lnTo>
                    <a:pt x="547724" y="682755"/>
                  </a:lnTo>
                  <a:lnTo>
                    <a:pt x="545481" y="687209"/>
                  </a:lnTo>
                  <a:lnTo>
                    <a:pt x="543015" y="691217"/>
                  </a:lnTo>
                  <a:lnTo>
                    <a:pt x="540773" y="694557"/>
                  </a:lnTo>
                  <a:lnTo>
                    <a:pt x="538530" y="697897"/>
                  </a:lnTo>
                  <a:lnTo>
                    <a:pt x="535840" y="700792"/>
                  </a:lnTo>
                  <a:lnTo>
                    <a:pt x="533597" y="703464"/>
                  </a:lnTo>
                  <a:lnTo>
                    <a:pt x="530907" y="706137"/>
                  </a:lnTo>
                  <a:lnTo>
                    <a:pt x="528440" y="708141"/>
                  </a:lnTo>
                  <a:lnTo>
                    <a:pt x="525974" y="709922"/>
                  </a:lnTo>
                  <a:lnTo>
                    <a:pt x="523732" y="711481"/>
                  </a:lnTo>
                  <a:lnTo>
                    <a:pt x="521489" y="712817"/>
                  </a:lnTo>
                  <a:lnTo>
                    <a:pt x="519247" y="713930"/>
                  </a:lnTo>
                  <a:lnTo>
                    <a:pt x="517229" y="714376"/>
                  </a:lnTo>
                  <a:lnTo>
                    <a:pt x="515659" y="714376"/>
                  </a:lnTo>
                  <a:lnTo>
                    <a:pt x="514090" y="714153"/>
                  </a:lnTo>
                  <a:lnTo>
                    <a:pt x="512969" y="713262"/>
                  </a:lnTo>
                  <a:lnTo>
                    <a:pt x="511848" y="712372"/>
                  </a:lnTo>
                  <a:lnTo>
                    <a:pt x="511399" y="710590"/>
                  </a:lnTo>
                  <a:lnTo>
                    <a:pt x="511175" y="708141"/>
                  </a:lnTo>
                  <a:lnTo>
                    <a:pt x="511399" y="705469"/>
                  </a:lnTo>
                  <a:lnTo>
                    <a:pt x="512072" y="702351"/>
                  </a:lnTo>
                  <a:lnTo>
                    <a:pt x="513417" y="699011"/>
                  </a:lnTo>
                  <a:lnTo>
                    <a:pt x="514987" y="695448"/>
                  </a:lnTo>
                  <a:lnTo>
                    <a:pt x="516781" y="691885"/>
                  </a:lnTo>
                  <a:lnTo>
                    <a:pt x="519023" y="687877"/>
                  </a:lnTo>
                  <a:lnTo>
                    <a:pt x="521713" y="684314"/>
                  </a:lnTo>
                  <a:lnTo>
                    <a:pt x="524180" y="680751"/>
                  </a:lnTo>
                  <a:lnTo>
                    <a:pt x="527095" y="677410"/>
                  </a:lnTo>
                  <a:lnTo>
                    <a:pt x="530234" y="674293"/>
                  </a:lnTo>
                  <a:lnTo>
                    <a:pt x="533373" y="671621"/>
                  </a:lnTo>
                  <a:lnTo>
                    <a:pt x="536288" y="669171"/>
                  </a:lnTo>
                  <a:lnTo>
                    <a:pt x="539427" y="667390"/>
                  </a:lnTo>
                  <a:lnTo>
                    <a:pt x="542567" y="665831"/>
                  </a:lnTo>
                  <a:lnTo>
                    <a:pt x="545706" y="665163"/>
                  </a:lnTo>
                  <a:close/>
                  <a:moveTo>
                    <a:pt x="640746" y="658813"/>
                  </a:moveTo>
                  <a:lnTo>
                    <a:pt x="642540" y="659044"/>
                  </a:lnTo>
                  <a:lnTo>
                    <a:pt x="644111" y="659506"/>
                  </a:lnTo>
                  <a:lnTo>
                    <a:pt x="645457" y="660660"/>
                  </a:lnTo>
                  <a:lnTo>
                    <a:pt x="646354" y="661584"/>
                  </a:lnTo>
                  <a:lnTo>
                    <a:pt x="647251" y="662969"/>
                  </a:lnTo>
                  <a:lnTo>
                    <a:pt x="647476" y="664586"/>
                  </a:lnTo>
                  <a:lnTo>
                    <a:pt x="647700" y="666433"/>
                  </a:lnTo>
                  <a:lnTo>
                    <a:pt x="647700" y="668280"/>
                  </a:lnTo>
                  <a:lnTo>
                    <a:pt x="647476" y="670358"/>
                  </a:lnTo>
                  <a:lnTo>
                    <a:pt x="646803" y="672667"/>
                  </a:lnTo>
                  <a:lnTo>
                    <a:pt x="645681" y="677055"/>
                  </a:lnTo>
                  <a:lnTo>
                    <a:pt x="643886" y="681673"/>
                  </a:lnTo>
                  <a:lnTo>
                    <a:pt x="641419" y="685829"/>
                  </a:lnTo>
                  <a:lnTo>
                    <a:pt x="639176" y="689524"/>
                  </a:lnTo>
                  <a:lnTo>
                    <a:pt x="636484" y="692987"/>
                  </a:lnTo>
                  <a:lnTo>
                    <a:pt x="634016" y="696220"/>
                  </a:lnTo>
                  <a:lnTo>
                    <a:pt x="631324" y="699222"/>
                  </a:lnTo>
                  <a:lnTo>
                    <a:pt x="628857" y="701531"/>
                  </a:lnTo>
                  <a:lnTo>
                    <a:pt x="625941" y="703840"/>
                  </a:lnTo>
                  <a:lnTo>
                    <a:pt x="623473" y="705918"/>
                  </a:lnTo>
                  <a:lnTo>
                    <a:pt x="620781" y="707304"/>
                  </a:lnTo>
                  <a:lnTo>
                    <a:pt x="618314" y="708458"/>
                  </a:lnTo>
                  <a:lnTo>
                    <a:pt x="615846" y="709382"/>
                  </a:lnTo>
                  <a:lnTo>
                    <a:pt x="613603" y="709613"/>
                  </a:lnTo>
                  <a:lnTo>
                    <a:pt x="611584" y="709613"/>
                  </a:lnTo>
                  <a:lnTo>
                    <a:pt x="610014" y="708920"/>
                  </a:lnTo>
                  <a:lnTo>
                    <a:pt x="608444" y="707997"/>
                  </a:lnTo>
                  <a:lnTo>
                    <a:pt x="607322" y="706380"/>
                  </a:lnTo>
                  <a:lnTo>
                    <a:pt x="606649" y="704533"/>
                  </a:lnTo>
                  <a:lnTo>
                    <a:pt x="606425" y="701531"/>
                  </a:lnTo>
                  <a:lnTo>
                    <a:pt x="606425" y="698529"/>
                  </a:lnTo>
                  <a:lnTo>
                    <a:pt x="607098" y="695527"/>
                  </a:lnTo>
                  <a:lnTo>
                    <a:pt x="608219" y="692064"/>
                  </a:lnTo>
                  <a:lnTo>
                    <a:pt x="609790" y="688369"/>
                  </a:lnTo>
                  <a:lnTo>
                    <a:pt x="611584" y="684444"/>
                  </a:lnTo>
                  <a:lnTo>
                    <a:pt x="613603" y="680749"/>
                  </a:lnTo>
                  <a:lnTo>
                    <a:pt x="615846" y="677286"/>
                  </a:lnTo>
                  <a:lnTo>
                    <a:pt x="618763" y="673822"/>
                  </a:lnTo>
                  <a:lnTo>
                    <a:pt x="621679" y="670820"/>
                  </a:lnTo>
                  <a:lnTo>
                    <a:pt x="624371" y="667587"/>
                  </a:lnTo>
                  <a:lnTo>
                    <a:pt x="627511" y="664817"/>
                  </a:lnTo>
                  <a:lnTo>
                    <a:pt x="630876" y="662738"/>
                  </a:lnTo>
                  <a:lnTo>
                    <a:pt x="634016" y="660891"/>
                  </a:lnTo>
                  <a:lnTo>
                    <a:pt x="637381" y="659506"/>
                  </a:lnTo>
                  <a:lnTo>
                    <a:pt x="640746" y="658813"/>
                  </a:lnTo>
                  <a:close/>
                  <a:moveTo>
                    <a:pt x="2931887" y="652463"/>
                  </a:moveTo>
                  <a:lnTo>
                    <a:pt x="2934154" y="652463"/>
                  </a:lnTo>
                  <a:lnTo>
                    <a:pt x="2936649" y="652687"/>
                  </a:lnTo>
                  <a:lnTo>
                    <a:pt x="2939144" y="653358"/>
                  </a:lnTo>
                  <a:lnTo>
                    <a:pt x="2941412" y="654476"/>
                  </a:lnTo>
                  <a:lnTo>
                    <a:pt x="2943906" y="655818"/>
                  </a:lnTo>
                  <a:lnTo>
                    <a:pt x="2946401" y="657384"/>
                  </a:lnTo>
                  <a:lnTo>
                    <a:pt x="2948442" y="658950"/>
                  </a:lnTo>
                  <a:lnTo>
                    <a:pt x="2950710" y="660740"/>
                  </a:lnTo>
                  <a:lnTo>
                    <a:pt x="2952978" y="662753"/>
                  </a:lnTo>
                  <a:lnTo>
                    <a:pt x="2956833" y="666779"/>
                  </a:lnTo>
                  <a:lnTo>
                    <a:pt x="2960235" y="671477"/>
                  </a:lnTo>
                  <a:lnTo>
                    <a:pt x="2963183" y="675951"/>
                  </a:lnTo>
                  <a:lnTo>
                    <a:pt x="2965451" y="679977"/>
                  </a:lnTo>
                  <a:lnTo>
                    <a:pt x="2966358" y="682885"/>
                  </a:lnTo>
                  <a:lnTo>
                    <a:pt x="2967492" y="685346"/>
                  </a:lnTo>
                  <a:lnTo>
                    <a:pt x="2967946" y="688030"/>
                  </a:lnTo>
                  <a:lnTo>
                    <a:pt x="2968399" y="690267"/>
                  </a:lnTo>
                  <a:lnTo>
                    <a:pt x="2968626" y="692504"/>
                  </a:lnTo>
                  <a:lnTo>
                    <a:pt x="2968399" y="694294"/>
                  </a:lnTo>
                  <a:lnTo>
                    <a:pt x="2967946" y="696307"/>
                  </a:lnTo>
                  <a:lnTo>
                    <a:pt x="2967266" y="697649"/>
                  </a:lnTo>
                  <a:lnTo>
                    <a:pt x="2966358" y="698992"/>
                  </a:lnTo>
                  <a:lnTo>
                    <a:pt x="2965224" y="700110"/>
                  </a:lnTo>
                  <a:lnTo>
                    <a:pt x="2963864" y="700781"/>
                  </a:lnTo>
                  <a:lnTo>
                    <a:pt x="2962276" y="701452"/>
                  </a:lnTo>
                  <a:lnTo>
                    <a:pt x="2960689" y="701676"/>
                  </a:lnTo>
                  <a:lnTo>
                    <a:pt x="2958648" y="701452"/>
                  </a:lnTo>
                  <a:lnTo>
                    <a:pt x="2956606" y="701005"/>
                  </a:lnTo>
                  <a:lnTo>
                    <a:pt x="2954112" y="700334"/>
                  </a:lnTo>
                  <a:lnTo>
                    <a:pt x="2950483" y="698544"/>
                  </a:lnTo>
                  <a:lnTo>
                    <a:pt x="2947081" y="696307"/>
                  </a:lnTo>
                  <a:lnTo>
                    <a:pt x="2943680" y="693623"/>
                  </a:lnTo>
                  <a:lnTo>
                    <a:pt x="2940504" y="690491"/>
                  </a:lnTo>
                  <a:lnTo>
                    <a:pt x="2937556" y="687136"/>
                  </a:lnTo>
                  <a:lnTo>
                    <a:pt x="2934835" y="683557"/>
                  </a:lnTo>
                  <a:lnTo>
                    <a:pt x="2932340" y="679977"/>
                  </a:lnTo>
                  <a:lnTo>
                    <a:pt x="2930072" y="676398"/>
                  </a:lnTo>
                  <a:lnTo>
                    <a:pt x="2928258" y="672595"/>
                  </a:lnTo>
                  <a:lnTo>
                    <a:pt x="2927124" y="668793"/>
                  </a:lnTo>
                  <a:lnTo>
                    <a:pt x="2925990" y="665437"/>
                  </a:lnTo>
                  <a:lnTo>
                    <a:pt x="2925763" y="662305"/>
                  </a:lnTo>
                  <a:lnTo>
                    <a:pt x="2925763" y="659397"/>
                  </a:lnTo>
                  <a:lnTo>
                    <a:pt x="2925990" y="658055"/>
                  </a:lnTo>
                  <a:lnTo>
                    <a:pt x="2926444" y="656713"/>
                  </a:lnTo>
                  <a:lnTo>
                    <a:pt x="2927124" y="655818"/>
                  </a:lnTo>
                  <a:lnTo>
                    <a:pt x="2927804" y="654700"/>
                  </a:lnTo>
                  <a:lnTo>
                    <a:pt x="2928485" y="654029"/>
                  </a:lnTo>
                  <a:lnTo>
                    <a:pt x="2929619" y="653134"/>
                  </a:lnTo>
                  <a:lnTo>
                    <a:pt x="2930753" y="652687"/>
                  </a:lnTo>
                  <a:lnTo>
                    <a:pt x="2931887" y="652463"/>
                  </a:lnTo>
                  <a:close/>
                  <a:moveTo>
                    <a:pt x="867909" y="649288"/>
                  </a:moveTo>
                  <a:lnTo>
                    <a:pt x="870453" y="649750"/>
                  </a:lnTo>
                  <a:lnTo>
                    <a:pt x="872535" y="650442"/>
                  </a:lnTo>
                  <a:lnTo>
                    <a:pt x="874386" y="651135"/>
                  </a:lnTo>
                  <a:lnTo>
                    <a:pt x="876006" y="652290"/>
                  </a:lnTo>
                  <a:lnTo>
                    <a:pt x="877394" y="653906"/>
                  </a:lnTo>
                  <a:lnTo>
                    <a:pt x="878319" y="655522"/>
                  </a:lnTo>
                  <a:lnTo>
                    <a:pt x="879013" y="657139"/>
                  </a:lnTo>
                  <a:lnTo>
                    <a:pt x="879245" y="659217"/>
                  </a:lnTo>
                  <a:lnTo>
                    <a:pt x="879476" y="661064"/>
                  </a:lnTo>
                  <a:lnTo>
                    <a:pt x="879476" y="663373"/>
                  </a:lnTo>
                  <a:lnTo>
                    <a:pt x="879245" y="665682"/>
                  </a:lnTo>
                  <a:lnTo>
                    <a:pt x="878782" y="667761"/>
                  </a:lnTo>
                  <a:lnTo>
                    <a:pt x="877394" y="672148"/>
                  </a:lnTo>
                  <a:lnTo>
                    <a:pt x="875543" y="676766"/>
                  </a:lnTo>
                  <a:lnTo>
                    <a:pt x="873461" y="680461"/>
                  </a:lnTo>
                  <a:lnTo>
                    <a:pt x="870685" y="683924"/>
                  </a:lnTo>
                  <a:lnTo>
                    <a:pt x="868140" y="687388"/>
                  </a:lnTo>
                  <a:lnTo>
                    <a:pt x="865132" y="690390"/>
                  </a:lnTo>
                  <a:lnTo>
                    <a:pt x="862356" y="692699"/>
                  </a:lnTo>
                  <a:lnTo>
                    <a:pt x="859117" y="695008"/>
                  </a:lnTo>
                  <a:lnTo>
                    <a:pt x="856110" y="697086"/>
                  </a:lnTo>
                  <a:lnTo>
                    <a:pt x="852871" y="698241"/>
                  </a:lnTo>
                  <a:lnTo>
                    <a:pt x="850095" y="699395"/>
                  </a:lnTo>
                  <a:lnTo>
                    <a:pt x="846856" y="699857"/>
                  </a:lnTo>
                  <a:lnTo>
                    <a:pt x="844080" y="700088"/>
                  </a:lnTo>
                  <a:lnTo>
                    <a:pt x="841535" y="699857"/>
                  </a:lnTo>
                  <a:lnTo>
                    <a:pt x="839222" y="698933"/>
                  </a:lnTo>
                  <a:lnTo>
                    <a:pt x="837139" y="697548"/>
                  </a:lnTo>
                  <a:lnTo>
                    <a:pt x="836445" y="696624"/>
                  </a:lnTo>
                  <a:lnTo>
                    <a:pt x="835520" y="695701"/>
                  </a:lnTo>
                  <a:lnTo>
                    <a:pt x="835057" y="694546"/>
                  </a:lnTo>
                  <a:lnTo>
                    <a:pt x="834595" y="693161"/>
                  </a:lnTo>
                  <a:lnTo>
                    <a:pt x="833669" y="690390"/>
                  </a:lnTo>
                  <a:lnTo>
                    <a:pt x="833438" y="687388"/>
                  </a:lnTo>
                  <a:lnTo>
                    <a:pt x="833901" y="683924"/>
                  </a:lnTo>
                  <a:lnTo>
                    <a:pt x="834826" y="680692"/>
                  </a:lnTo>
                  <a:lnTo>
                    <a:pt x="835983" y="676997"/>
                  </a:lnTo>
                  <a:lnTo>
                    <a:pt x="837371" y="673533"/>
                  </a:lnTo>
                  <a:lnTo>
                    <a:pt x="839222" y="670070"/>
                  </a:lnTo>
                  <a:lnTo>
                    <a:pt x="841766" y="666606"/>
                  </a:lnTo>
                  <a:lnTo>
                    <a:pt x="844311" y="663373"/>
                  </a:lnTo>
                  <a:lnTo>
                    <a:pt x="847087" y="660372"/>
                  </a:lnTo>
                  <a:lnTo>
                    <a:pt x="850326" y="657601"/>
                  </a:lnTo>
                  <a:lnTo>
                    <a:pt x="853565" y="655292"/>
                  </a:lnTo>
                  <a:lnTo>
                    <a:pt x="856804" y="653213"/>
                  </a:lnTo>
                  <a:lnTo>
                    <a:pt x="860737" y="651135"/>
                  </a:lnTo>
                  <a:lnTo>
                    <a:pt x="864207" y="650212"/>
                  </a:lnTo>
                  <a:lnTo>
                    <a:pt x="867909" y="649288"/>
                  </a:lnTo>
                  <a:close/>
                  <a:moveTo>
                    <a:pt x="997763" y="646113"/>
                  </a:moveTo>
                  <a:lnTo>
                    <a:pt x="1000458" y="646338"/>
                  </a:lnTo>
                  <a:lnTo>
                    <a:pt x="1002704" y="647012"/>
                  </a:lnTo>
                  <a:lnTo>
                    <a:pt x="1004725" y="647911"/>
                  </a:lnTo>
                  <a:lnTo>
                    <a:pt x="1006522" y="649034"/>
                  </a:lnTo>
                  <a:lnTo>
                    <a:pt x="1007869" y="650382"/>
                  </a:lnTo>
                  <a:lnTo>
                    <a:pt x="1009217" y="651956"/>
                  </a:lnTo>
                  <a:lnTo>
                    <a:pt x="1009890" y="653753"/>
                  </a:lnTo>
                  <a:lnTo>
                    <a:pt x="1010789" y="655551"/>
                  </a:lnTo>
                  <a:lnTo>
                    <a:pt x="1011013" y="657573"/>
                  </a:lnTo>
                  <a:lnTo>
                    <a:pt x="1011238" y="659596"/>
                  </a:lnTo>
                  <a:lnTo>
                    <a:pt x="1011013" y="662068"/>
                  </a:lnTo>
                  <a:lnTo>
                    <a:pt x="1011013" y="664090"/>
                  </a:lnTo>
                  <a:lnTo>
                    <a:pt x="1010564" y="666337"/>
                  </a:lnTo>
                  <a:lnTo>
                    <a:pt x="1009890" y="668360"/>
                  </a:lnTo>
                  <a:lnTo>
                    <a:pt x="1008543" y="672629"/>
                  </a:lnTo>
                  <a:lnTo>
                    <a:pt x="1006297" y="676674"/>
                  </a:lnTo>
                  <a:lnTo>
                    <a:pt x="1003827" y="680270"/>
                  </a:lnTo>
                  <a:lnTo>
                    <a:pt x="1001132" y="683416"/>
                  </a:lnTo>
                  <a:lnTo>
                    <a:pt x="998437" y="686562"/>
                  </a:lnTo>
                  <a:lnTo>
                    <a:pt x="995293" y="688809"/>
                  </a:lnTo>
                  <a:lnTo>
                    <a:pt x="991924" y="691281"/>
                  </a:lnTo>
                  <a:lnTo>
                    <a:pt x="988780" y="693079"/>
                  </a:lnTo>
                  <a:lnTo>
                    <a:pt x="985412" y="694202"/>
                  </a:lnTo>
                  <a:lnTo>
                    <a:pt x="982268" y="695101"/>
                  </a:lnTo>
                  <a:lnTo>
                    <a:pt x="979124" y="695326"/>
                  </a:lnTo>
                  <a:lnTo>
                    <a:pt x="976429" y="695326"/>
                  </a:lnTo>
                  <a:lnTo>
                    <a:pt x="973509" y="694876"/>
                  </a:lnTo>
                  <a:lnTo>
                    <a:pt x="972162" y="694202"/>
                  </a:lnTo>
                  <a:lnTo>
                    <a:pt x="971263" y="693528"/>
                  </a:lnTo>
                  <a:lnTo>
                    <a:pt x="969916" y="692854"/>
                  </a:lnTo>
                  <a:lnTo>
                    <a:pt x="969242" y="691955"/>
                  </a:lnTo>
                  <a:lnTo>
                    <a:pt x="968119" y="691056"/>
                  </a:lnTo>
                  <a:lnTo>
                    <a:pt x="967221" y="689708"/>
                  </a:lnTo>
                  <a:lnTo>
                    <a:pt x="966547" y="688360"/>
                  </a:lnTo>
                  <a:lnTo>
                    <a:pt x="966098" y="686787"/>
                  </a:lnTo>
                  <a:lnTo>
                    <a:pt x="965424" y="683865"/>
                  </a:lnTo>
                  <a:lnTo>
                    <a:pt x="965200" y="681169"/>
                  </a:lnTo>
                  <a:lnTo>
                    <a:pt x="965424" y="678023"/>
                  </a:lnTo>
                  <a:lnTo>
                    <a:pt x="966323" y="674652"/>
                  </a:lnTo>
                  <a:lnTo>
                    <a:pt x="967221" y="671281"/>
                  </a:lnTo>
                  <a:lnTo>
                    <a:pt x="968793" y="668135"/>
                  </a:lnTo>
                  <a:lnTo>
                    <a:pt x="970590" y="664764"/>
                  </a:lnTo>
                  <a:lnTo>
                    <a:pt x="972835" y="661618"/>
                  </a:lnTo>
                  <a:lnTo>
                    <a:pt x="975081" y="658922"/>
                  </a:lnTo>
                  <a:lnTo>
                    <a:pt x="977776" y="656000"/>
                  </a:lnTo>
                  <a:lnTo>
                    <a:pt x="980696" y="653529"/>
                  </a:lnTo>
                  <a:lnTo>
                    <a:pt x="983840" y="651057"/>
                  </a:lnTo>
                  <a:lnTo>
                    <a:pt x="986984" y="649259"/>
                  </a:lnTo>
                  <a:lnTo>
                    <a:pt x="990577" y="647686"/>
                  </a:lnTo>
                  <a:lnTo>
                    <a:pt x="993946" y="646787"/>
                  </a:lnTo>
                  <a:lnTo>
                    <a:pt x="997763" y="646113"/>
                  </a:lnTo>
                  <a:close/>
                  <a:moveTo>
                    <a:pt x="2688545" y="644525"/>
                  </a:moveTo>
                  <a:lnTo>
                    <a:pt x="2691720" y="645196"/>
                  </a:lnTo>
                  <a:lnTo>
                    <a:pt x="2694441" y="645867"/>
                  </a:lnTo>
                  <a:lnTo>
                    <a:pt x="2697390" y="646986"/>
                  </a:lnTo>
                  <a:lnTo>
                    <a:pt x="2699884" y="647880"/>
                  </a:lnTo>
                  <a:lnTo>
                    <a:pt x="2702606" y="649446"/>
                  </a:lnTo>
                  <a:lnTo>
                    <a:pt x="2704873" y="651012"/>
                  </a:lnTo>
                  <a:lnTo>
                    <a:pt x="2707368" y="652802"/>
                  </a:lnTo>
                  <a:lnTo>
                    <a:pt x="2709636" y="654815"/>
                  </a:lnTo>
                  <a:lnTo>
                    <a:pt x="2711450" y="656828"/>
                  </a:lnTo>
                  <a:lnTo>
                    <a:pt x="2713265" y="659065"/>
                  </a:lnTo>
                  <a:lnTo>
                    <a:pt x="2715079" y="661302"/>
                  </a:lnTo>
                  <a:lnTo>
                    <a:pt x="2716666" y="663315"/>
                  </a:lnTo>
                  <a:lnTo>
                    <a:pt x="2719161" y="667789"/>
                  </a:lnTo>
                  <a:lnTo>
                    <a:pt x="2720975" y="672039"/>
                  </a:lnTo>
                  <a:lnTo>
                    <a:pt x="2721656" y="675171"/>
                  </a:lnTo>
                  <a:lnTo>
                    <a:pt x="2722109" y="678303"/>
                  </a:lnTo>
                  <a:lnTo>
                    <a:pt x="2722563" y="681211"/>
                  </a:lnTo>
                  <a:lnTo>
                    <a:pt x="2722109" y="683448"/>
                  </a:lnTo>
                  <a:lnTo>
                    <a:pt x="2721429" y="685685"/>
                  </a:lnTo>
                  <a:lnTo>
                    <a:pt x="2720295" y="687922"/>
                  </a:lnTo>
                  <a:lnTo>
                    <a:pt x="2719388" y="689711"/>
                  </a:lnTo>
                  <a:lnTo>
                    <a:pt x="2717800" y="691277"/>
                  </a:lnTo>
                  <a:lnTo>
                    <a:pt x="2715986" y="692172"/>
                  </a:lnTo>
                  <a:lnTo>
                    <a:pt x="2713945" y="693290"/>
                  </a:lnTo>
                  <a:lnTo>
                    <a:pt x="2711450" y="693514"/>
                  </a:lnTo>
                  <a:lnTo>
                    <a:pt x="2708956" y="693738"/>
                  </a:lnTo>
                  <a:lnTo>
                    <a:pt x="2706234" y="693514"/>
                  </a:lnTo>
                  <a:lnTo>
                    <a:pt x="2703286" y="693067"/>
                  </a:lnTo>
                  <a:lnTo>
                    <a:pt x="2700338" y="691948"/>
                  </a:lnTo>
                  <a:lnTo>
                    <a:pt x="2697163" y="690382"/>
                  </a:lnTo>
                  <a:lnTo>
                    <a:pt x="2693534" y="688145"/>
                  </a:lnTo>
                  <a:lnTo>
                    <a:pt x="2690132" y="685685"/>
                  </a:lnTo>
                  <a:lnTo>
                    <a:pt x="2686731" y="682777"/>
                  </a:lnTo>
                  <a:lnTo>
                    <a:pt x="2684009" y="679869"/>
                  </a:lnTo>
                  <a:lnTo>
                    <a:pt x="2681515" y="676513"/>
                  </a:lnTo>
                  <a:lnTo>
                    <a:pt x="2679247" y="673158"/>
                  </a:lnTo>
                  <a:lnTo>
                    <a:pt x="2677432" y="669579"/>
                  </a:lnTo>
                  <a:lnTo>
                    <a:pt x="2676298" y="666223"/>
                  </a:lnTo>
                  <a:lnTo>
                    <a:pt x="2675391" y="662868"/>
                  </a:lnTo>
                  <a:lnTo>
                    <a:pt x="2674938" y="659512"/>
                  </a:lnTo>
                  <a:lnTo>
                    <a:pt x="2674938" y="656381"/>
                  </a:lnTo>
                  <a:lnTo>
                    <a:pt x="2675391" y="653696"/>
                  </a:lnTo>
                  <a:lnTo>
                    <a:pt x="2676525" y="651012"/>
                  </a:lnTo>
                  <a:lnTo>
                    <a:pt x="2677206" y="649894"/>
                  </a:lnTo>
                  <a:lnTo>
                    <a:pt x="2678113" y="648775"/>
                  </a:lnTo>
                  <a:lnTo>
                    <a:pt x="2679020" y="647880"/>
                  </a:lnTo>
                  <a:lnTo>
                    <a:pt x="2680154" y="646986"/>
                  </a:lnTo>
                  <a:lnTo>
                    <a:pt x="2681288" y="646091"/>
                  </a:lnTo>
                  <a:lnTo>
                    <a:pt x="2682648" y="645643"/>
                  </a:lnTo>
                  <a:lnTo>
                    <a:pt x="2684236" y="645196"/>
                  </a:lnTo>
                  <a:lnTo>
                    <a:pt x="2685597" y="644749"/>
                  </a:lnTo>
                  <a:lnTo>
                    <a:pt x="2688545" y="644525"/>
                  </a:lnTo>
                  <a:close/>
                  <a:moveTo>
                    <a:pt x="1138011" y="642938"/>
                  </a:moveTo>
                  <a:lnTo>
                    <a:pt x="1141186" y="643387"/>
                  </a:lnTo>
                  <a:lnTo>
                    <a:pt x="1143908" y="643837"/>
                  </a:lnTo>
                  <a:lnTo>
                    <a:pt x="1145949" y="644511"/>
                  </a:lnTo>
                  <a:lnTo>
                    <a:pt x="1147990" y="645859"/>
                  </a:lnTo>
                  <a:lnTo>
                    <a:pt x="1149577" y="647207"/>
                  </a:lnTo>
                  <a:lnTo>
                    <a:pt x="1151165" y="648781"/>
                  </a:lnTo>
                  <a:lnTo>
                    <a:pt x="1152072" y="650578"/>
                  </a:lnTo>
                  <a:lnTo>
                    <a:pt x="1152979" y="652376"/>
                  </a:lnTo>
                  <a:lnTo>
                    <a:pt x="1153433" y="654398"/>
                  </a:lnTo>
                  <a:lnTo>
                    <a:pt x="1154113" y="656421"/>
                  </a:lnTo>
                  <a:lnTo>
                    <a:pt x="1154113" y="658668"/>
                  </a:lnTo>
                  <a:lnTo>
                    <a:pt x="1154113" y="660915"/>
                  </a:lnTo>
                  <a:lnTo>
                    <a:pt x="1153659" y="662938"/>
                  </a:lnTo>
                  <a:lnTo>
                    <a:pt x="1153206" y="665185"/>
                  </a:lnTo>
                  <a:lnTo>
                    <a:pt x="1152752" y="667432"/>
                  </a:lnTo>
                  <a:lnTo>
                    <a:pt x="1151845" y="669454"/>
                  </a:lnTo>
                  <a:lnTo>
                    <a:pt x="1150031" y="673275"/>
                  </a:lnTo>
                  <a:lnTo>
                    <a:pt x="1147990" y="676870"/>
                  </a:lnTo>
                  <a:lnTo>
                    <a:pt x="1145495" y="680241"/>
                  </a:lnTo>
                  <a:lnTo>
                    <a:pt x="1142547" y="683162"/>
                  </a:lnTo>
                  <a:lnTo>
                    <a:pt x="1139372" y="685634"/>
                  </a:lnTo>
                  <a:lnTo>
                    <a:pt x="1136197" y="687881"/>
                  </a:lnTo>
                  <a:lnTo>
                    <a:pt x="1132795" y="689679"/>
                  </a:lnTo>
                  <a:lnTo>
                    <a:pt x="1129393" y="691027"/>
                  </a:lnTo>
                  <a:lnTo>
                    <a:pt x="1125991" y="691701"/>
                  </a:lnTo>
                  <a:lnTo>
                    <a:pt x="1122590" y="692151"/>
                  </a:lnTo>
                  <a:lnTo>
                    <a:pt x="1119641" y="691926"/>
                  </a:lnTo>
                  <a:lnTo>
                    <a:pt x="1116693" y="691477"/>
                  </a:lnTo>
                  <a:lnTo>
                    <a:pt x="1113745" y="690128"/>
                  </a:lnTo>
                  <a:lnTo>
                    <a:pt x="1112838" y="689454"/>
                  </a:lnTo>
                  <a:lnTo>
                    <a:pt x="1111477" y="688555"/>
                  </a:lnTo>
                  <a:lnTo>
                    <a:pt x="1110343" y="687657"/>
                  </a:lnTo>
                  <a:lnTo>
                    <a:pt x="1109436" y="686308"/>
                  </a:lnTo>
                  <a:lnTo>
                    <a:pt x="1108529" y="684960"/>
                  </a:lnTo>
                  <a:lnTo>
                    <a:pt x="1107849" y="683387"/>
                  </a:lnTo>
                  <a:lnTo>
                    <a:pt x="1106941" y="680466"/>
                  </a:lnTo>
                  <a:lnTo>
                    <a:pt x="1106488" y="677769"/>
                  </a:lnTo>
                  <a:lnTo>
                    <a:pt x="1106488" y="674623"/>
                  </a:lnTo>
                  <a:lnTo>
                    <a:pt x="1106941" y="671252"/>
                  </a:lnTo>
                  <a:lnTo>
                    <a:pt x="1107849" y="668106"/>
                  </a:lnTo>
                  <a:lnTo>
                    <a:pt x="1108983" y="664735"/>
                  </a:lnTo>
                  <a:lnTo>
                    <a:pt x="1110570" y="661365"/>
                  </a:lnTo>
                  <a:lnTo>
                    <a:pt x="1112838" y="658219"/>
                  </a:lnTo>
                  <a:lnTo>
                    <a:pt x="1115106" y="655522"/>
                  </a:lnTo>
                  <a:lnTo>
                    <a:pt x="1117600" y="652601"/>
                  </a:lnTo>
                  <a:lnTo>
                    <a:pt x="1120549" y="650129"/>
                  </a:lnTo>
                  <a:lnTo>
                    <a:pt x="1123724" y="647882"/>
                  </a:lnTo>
                  <a:lnTo>
                    <a:pt x="1127125" y="646084"/>
                  </a:lnTo>
                  <a:lnTo>
                    <a:pt x="1130527" y="644511"/>
                  </a:lnTo>
                  <a:lnTo>
                    <a:pt x="1134383" y="643612"/>
                  </a:lnTo>
                  <a:lnTo>
                    <a:pt x="1138011" y="642938"/>
                  </a:lnTo>
                  <a:close/>
                  <a:moveTo>
                    <a:pt x="2544407" y="641350"/>
                  </a:moveTo>
                  <a:lnTo>
                    <a:pt x="2546654" y="641350"/>
                  </a:lnTo>
                  <a:lnTo>
                    <a:pt x="2549800" y="641576"/>
                  </a:lnTo>
                  <a:lnTo>
                    <a:pt x="2552946" y="642253"/>
                  </a:lnTo>
                  <a:lnTo>
                    <a:pt x="2556092" y="643382"/>
                  </a:lnTo>
                  <a:lnTo>
                    <a:pt x="2558789" y="644285"/>
                  </a:lnTo>
                  <a:lnTo>
                    <a:pt x="2561486" y="645865"/>
                  </a:lnTo>
                  <a:lnTo>
                    <a:pt x="2563733" y="647445"/>
                  </a:lnTo>
                  <a:lnTo>
                    <a:pt x="2566205" y="649251"/>
                  </a:lnTo>
                  <a:lnTo>
                    <a:pt x="2568452" y="651283"/>
                  </a:lnTo>
                  <a:lnTo>
                    <a:pt x="2570250" y="653540"/>
                  </a:lnTo>
                  <a:lnTo>
                    <a:pt x="2572047" y="655572"/>
                  </a:lnTo>
                  <a:lnTo>
                    <a:pt x="2573620" y="657829"/>
                  </a:lnTo>
                  <a:lnTo>
                    <a:pt x="2575193" y="659861"/>
                  </a:lnTo>
                  <a:lnTo>
                    <a:pt x="2576542" y="662344"/>
                  </a:lnTo>
                  <a:lnTo>
                    <a:pt x="2577441" y="664376"/>
                  </a:lnTo>
                  <a:lnTo>
                    <a:pt x="2578339" y="666408"/>
                  </a:lnTo>
                  <a:lnTo>
                    <a:pt x="2578789" y="668440"/>
                  </a:lnTo>
                  <a:lnTo>
                    <a:pt x="2579688" y="671826"/>
                  </a:lnTo>
                  <a:lnTo>
                    <a:pt x="2579688" y="675212"/>
                  </a:lnTo>
                  <a:lnTo>
                    <a:pt x="2579238" y="678147"/>
                  </a:lnTo>
                  <a:lnTo>
                    <a:pt x="2578789" y="680856"/>
                  </a:lnTo>
                  <a:lnTo>
                    <a:pt x="2577890" y="683113"/>
                  </a:lnTo>
                  <a:lnTo>
                    <a:pt x="2576317" y="685145"/>
                  </a:lnTo>
                  <a:lnTo>
                    <a:pt x="2574519" y="686951"/>
                  </a:lnTo>
                  <a:lnTo>
                    <a:pt x="2572272" y="688305"/>
                  </a:lnTo>
                  <a:lnTo>
                    <a:pt x="2570250" y="689434"/>
                  </a:lnTo>
                  <a:lnTo>
                    <a:pt x="2567778" y="690111"/>
                  </a:lnTo>
                  <a:lnTo>
                    <a:pt x="2564856" y="690563"/>
                  </a:lnTo>
                  <a:lnTo>
                    <a:pt x="2561935" y="690337"/>
                  </a:lnTo>
                  <a:lnTo>
                    <a:pt x="2558789" y="690111"/>
                  </a:lnTo>
                  <a:lnTo>
                    <a:pt x="2555418" y="688983"/>
                  </a:lnTo>
                  <a:lnTo>
                    <a:pt x="2552272" y="687854"/>
                  </a:lnTo>
                  <a:lnTo>
                    <a:pt x="2548902" y="686048"/>
                  </a:lnTo>
                  <a:lnTo>
                    <a:pt x="2545081" y="683339"/>
                  </a:lnTo>
                  <a:lnTo>
                    <a:pt x="2541711" y="680856"/>
                  </a:lnTo>
                  <a:lnTo>
                    <a:pt x="2538789" y="677695"/>
                  </a:lnTo>
                  <a:lnTo>
                    <a:pt x="2536317" y="674309"/>
                  </a:lnTo>
                  <a:lnTo>
                    <a:pt x="2534295" y="670923"/>
                  </a:lnTo>
                  <a:lnTo>
                    <a:pt x="2532497" y="667537"/>
                  </a:lnTo>
                  <a:lnTo>
                    <a:pt x="2531374" y="664150"/>
                  </a:lnTo>
                  <a:lnTo>
                    <a:pt x="2530699" y="660538"/>
                  </a:lnTo>
                  <a:lnTo>
                    <a:pt x="2530475" y="657378"/>
                  </a:lnTo>
                  <a:lnTo>
                    <a:pt x="2530699" y="653992"/>
                  </a:lnTo>
                  <a:lnTo>
                    <a:pt x="2531149" y="651057"/>
                  </a:lnTo>
                  <a:lnTo>
                    <a:pt x="2532497" y="648574"/>
                  </a:lnTo>
                  <a:lnTo>
                    <a:pt x="2533171" y="647219"/>
                  </a:lnTo>
                  <a:lnTo>
                    <a:pt x="2534070" y="646091"/>
                  </a:lnTo>
                  <a:lnTo>
                    <a:pt x="2535194" y="645188"/>
                  </a:lnTo>
                  <a:lnTo>
                    <a:pt x="2536317" y="644059"/>
                  </a:lnTo>
                  <a:lnTo>
                    <a:pt x="2537666" y="643382"/>
                  </a:lnTo>
                  <a:lnTo>
                    <a:pt x="2539014" y="642479"/>
                  </a:lnTo>
                  <a:lnTo>
                    <a:pt x="2540587" y="642027"/>
                  </a:lnTo>
                  <a:lnTo>
                    <a:pt x="2542160" y="641576"/>
                  </a:lnTo>
                  <a:lnTo>
                    <a:pt x="2544407" y="641350"/>
                  </a:lnTo>
                  <a:close/>
                  <a:moveTo>
                    <a:pt x="2392590" y="639763"/>
                  </a:moveTo>
                  <a:lnTo>
                    <a:pt x="2396445" y="640212"/>
                  </a:lnTo>
                  <a:lnTo>
                    <a:pt x="2399393" y="640886"/>
                  </a:lnTo>
                  <a:lnTo>
                    <a:pt x="2402568" y="641785"/>
                  </a:lnTo>
                  <a:lnTo>
                    <a:pt x="2405743" y="643134"/>
                  </a:lnTo>
                  <a:lnTo>
                    <a:pt x="2408465" y="644482"/>
                  </a:lnTo>
                  <a:lnTo>
                    <a:pt x="2410960" y="646280"/>
                  </a:lnTo>
                  <a:lnTo>
                    <a:pt x="2413227" y="648077"/>
                  </a:lnTo>
                  <a:lnTo>
                    <a:pt x="2415495" y="649875"/>
                  </a:lnTo>
                  <a:lnTo>
                    <a:pt x="2417536" y="651898"/>
                  </a:lnTo>
                  <a:lnTo>
                    <a:pt x="2419351" y="653920"/>
                  </a:lnTo>
                  <a:lnTo>
                    <a:pt x="2420711" y="656392"/>
                  </a:lnTo>
                  <a:lnTo>
                    <a:pt x="2422299" y="658414"/>
                  </a:lnTo>
                  <a:lnTo>
                    <a:pt x="2423206" y="660662"/>
                  </a:lnTo>
                  <a:lnTo>
                    <a:pt x="2424113" y="662909"/>
                  </a:lnTo>
                  <a:lnTo>
                    <a:pt x="2424794" y="664931"/>
                  </a:lnTo>
                  <a:lnTo>
                    <a:pt x="2425247" y="666954"/>
                  </a:lnTo>
                  <a:lnTo>
                    <a:pt x="2425701" y="670549"/>
                  </a:lnTo>
                  <a:lnTo>
                    <a:pt x="2425247" y="673920"/>
                  </a:lnTo>
                  <a:lnTo>
                    <a:pt x="2424794" y="676841"/>
                  </a:lnTo>
                  <a:lnTo>
                    <a:pt x="2423660" y="679538"/>
                  </a:lnTo>
                  <a:lnTo>
                    <a:pt x="2422299" y="682010"/>
                  </a:lnTo>
                  <a:lnTo>
                    <a:pt x="2420031" y="684032"/>
                  </a:lnTo>
                  <a:lnTo>
                    <a:pt x="2417763" y="685830"/>
                  </a:lnTo>
                  <a:lnTo>
                    <a:pt x="2415042" y="687178"/>
                  </a:lnTo>
                  <a:lnTo>
                    <a:pt x="2412320" y="688077"/>
                  </a:lnTo>
                  <a:lnTo>
                    <a:pt x="2409372" y="688751"/>
                  </a:lnTo>
                  <a:lnTo>
                    <a:pt x="2405970" y="688976"/>
                  </a:lnTo>
                  <a:lnTo>
                    <a:pt x="2402568" y="688751"/>
                  </a:lnTo>
                  <a:lnTo>
                    <a:pt x="2399167" y="687852"/>
                  </a:lnTo>
                  <a:lnTo>
                    <a:pt x="2395538" y="686953"/>
                  </a:lnTo>
                  <a:lnTo>
                    <a:pt x="2391909" y="685156"/>
                  </a:lnTo>
                  <a:lnTo>
                    <a:pt x="2388508" y="682909"/>
                  </a:lnTo>
                  <a:lnTo>
                    <a:pt x="2384879" y="680437"/>
                  </a:lnTo>
                  <a:lnTo>
                    <a:pt x="2381931" y="677515"/>
                  </a:lnTo>
                  <a:lnTo>
                    <a:pt x="2379436" y="674369"/>
                  </a:lnTo>
                  <a:lnTo>
                    <a:pt x="2377395" y="671448"/>
                  </a:lnTo>
                  <a:lnTo>
                    <a:pt x="2375807" y="668077"/>
                  </a:lnTo>
                  <a:lnTo>
                    <a:pt x="2374447" y="664706"/>
                  </a:lnTo>
                  <a:lnTo>
                    <a:pt x="2373540" y="661336"/>
                  </a:lnTo>
                  <a:lnTo>
                    <a:pt x="2373313" y="658190"/>
                  </a:lnTo>
                  <a:lnTo>
                    <a:pt x="2373540" y="654819"/>
                  </a:lnTo>
                  <a:lnTo>
                    <a:pt x="2374220" y="651898"/>
                  </a:lnTo>
                  <a:lnTo>
                    <a:pt x="2375354" y="648976"/>
                  </a:lnTo>
                  <a:lnTo>
                    <a:pt x="2376941" y="646729"/>
                  </a:lnTo>
                  <a:lnTo>
                    <a:pt x="2379209" y="644482"/>
                  </a:lnTo>
                  <a:lnTo>
                    <a:pt x="2381477" y="642684"/>
                  </a:lnTo>
                  <a:lnTo>
                    <a:pt x="2384425" y="641111"/>
                  </a:lnTo>
                  <a:lnTo>
                    <a:pt x="2388054" y="640212"/>
                  </a:lnTo>
                  <a:lnTo>
                    <a:pt x="2390322" y="639988"/>
                  </a:lnTo>
                  <a:lnTo>
                    <a:pt x="2392590" y="639763"/>
                  </a:lnTo>
                  <a:close/>
                  <a:moveTo>
                    <a:pt x="1285170" y="639763"/>
                  </a:moveTo>
                  <a:lnTo>
                    <a:pt x="1288160" y="639995"/>
                  </a:lnTo>
                  <a:lnTo>
                    <a:pt x="1291149" y="640691"/>
                  </a:lnTo>
                  <a:lnTo>
                    <a:pt x="1293449" y="641619"/>
                  </a:lnTo>
                  <a:lnTo>
                    <a:pt x="1295749" y="643010"/>
                  </a:lnTo>
                  <a:lnTo>
                    <a:pt x="1297589" y="644170"/>
                  </a:lnTo>
                  <a:lnTo>
                    <a:pt x="1299198" y="645794"/>
                  </a:lnTo>
                  <a:lnTo>
                    <a:pt x="1300348" y="647650"/>
                  </a:lnTo>
                  <a:lnTo>
                    <a:pt x="1301498" y="649505"/>
                  </a:lnTo>
                  <a:lnTo>
                    <a:pt x="1302648" y="651825"/>
                  </a:lnTo>
                  <a:lnTo>
                    <a:pt x="1303108" y="653913"/>
                  </a:lnTo>
                  <a:lnTo>
                    <a:pt x="1303338" y="656000"/>
                  </a:lnTo>
                  <a:lnTo>
                    <a:pt x="1303338" y="658320"/>
                  </a:lnTo>
                  <a:lnTo>
                    <a:pt x="1303338" y="660640"/>
                  </a:lnTo>
                  <a:lnTo>
                    <a:pt x="1303108" y="662959"/>
                  </a:lnTo>
                  <a:lnTo>
                    <a:pt x="1302878" y="665047"/>
                  </a:lnTo>
                  <a:lnTo>
                    <a:pt x="1301958" y="667135"/>
                  </a:lnTo>
                  <a:lnTo>
                    <a:pt x="1300348" y="671310"/>
                  </a:lnTo>
                  <a:lnTo>
                    <a:pt x="1298278" y="675021"/>
                  </a:lnTo>
                  <a:lnTo>
                    <a:pt x="1295979" y="678501"/>
                  </a:lnTo>
                  <a:lnTo>
                    <a:pt x="1292989" y="681284"/>
                  </a:lnTo>
                  <a:lnTo>
                    <a:pt x="1290000" y="684068"/>
                  </a:lnTo>
                  <a:lnTo>
                    <a:pt x="1286780" y="686156"/>
                  </a:lnTo>
                  <a:lnTo>
                    <a:pt x="1283331" y="688011"/>
                  </a:lnTo>
                  <a:lnTo>
                    <a:pt x="1279881" y="689403"/>
                  </a:lnTo>
                  <a:lnTo>
                    <a:pt x="1276432" y="690099"/>
                  </a:lnTo>
                  <a:lnTo>
                    <a:pt x="1272982" y="690563"/>
                  </a:lnTo>
                  <a:lnTo>
                    <a:pt x="1269533" y="690563"/>
                  </a:lnTo>
                  <a:lnTo>
                    <a:pt x="1266313" y="689635"/>
                  </a:lnTo>
                  <a:lnTo>
                    <a:pt x="1263323" y="688707"/>
                  </a:lnTo>
                  <a:lnTo>
                    <a:pt x="1261714" y="687779"/>
                  </a:lnTo>
                  <a:lnTo>
                    <a:pt x="1260564" y="686619"/>
                  </a:lnTo>
                  <a:lnTo>
                    <a:pt x="1259414" y="685692"/>
                  </a:lnTo>
                  <a:lnTo>
                    <a:pt x="1258034" y="684300"/>
                  </a:lnTo>
                  <a:lnTo>
                    <a:pt x="1257344" y="682908"/>
                  </a:lnTo>
                  <a:lnTo>
                    <a:pt x="1256194" y="681284"/>
                  </a:lnTo>
                  <a:lnTo>
                    <a:pt x="1254815" y="678733"/>
                  </a:lnTo>
                  <a:lnTo>
                    <a:pt x="1254355" y="675485"/>
                  </a:lnTo>
                  <a:lnTo>
                    <a:pt x="1254125" y="672238"/>
                  </a:lnTo>
                  <a:lnTo>
                    <a:pt x="1254355" y="668758"/>
                  </a:lnTo>
                  <a:lnTo>
                    <a:pt x="1254815" y="665511"/>
                  </a:lnTo>
                  <a:lnTo>
                    <a:pt x="1255964" y="662263"/>
                  </a:lnTo>
                  <a:lnTo>
                    <a:pt x="1257574" y="659016"/>
                  </a:lnTo>
                  <a:lnTo>
                    <a:pt x="1259414" y="655768"/>
                  </a:lnTo>
                  <a:lnTo>
                    <a:pt x="1261484" y="652521"/>
                  </a:lnTo>
                  <a:lnTo>
                    <a:pt x="1264243" y="649969"/>
                  </a:lnTo>
                  <a:lnTo>
                    <a:pt x="1266773" y="647186"/>
                  </a:lnTo>
                  <a:lnTo>
                    <a:pt x="1269992" y="644866"/>
                  </a:lnTo>
                  <a:lnTo>
                    <a:pt x="1273442" y="643010"/>
                  </a:lnTo>
                  <a:lnTo>
                    <a:pt x="1277121" y="641387"/>
                  </a:lnTo>
                  <a:lnTo>
                    <a:pt x="1281031" y="640227"/>
                  </a:lnTo>
                  <a:lnTo>
                    <a:pt x="1285170" y="639763"/>
                  </a:lnTo>
                  <a:close/>
                  <a:moveTo>
                    <a:pt x="2245940" y="638176"/>
                  </a:moveTo>
                  <a:lnTo>
                    <a:pt x="2248446" y="638176"/>
                  </a:lnTo>
                  <a:lnTo>
                    <a:pt x="2251862" y="638402"/>
                  </a:lnTo>
                  <a:lnTo>
                    <a:pt x="2255279" y="639305"/>
                  </a:lnTo>
                  <a:lnTo>
                    <a:pt x="2258468" y="640208"/>
                  </a:lnTo>
                  <a:lnTo>
                    <a:pt x="2261429" y="641336"/>
                  </a:lnTo>
                  <a:lnTo>
                    <a:pt x="2263934" y="642917"/>
                  </a:lnTo>
                  <a:lnTo>
                    <a:pt x="2266668" y="644497"/>
                  </a:lnTo>
                  <a:lnTo>
                    <a:pt x="2268945" y="646303"/>
                  </a:lnTo>
                  <a:lnTo>
                    <a:pt x="2270768" y="648109"/>
                  </a:lnTo>
                  <a:lnTo>
                    <a:pt x="2272590" y="650141"/>
                  </a:lnTo>
                  <a:lnTo>
                    <a:pt x="2274412" y="652398"/>
                  </a:lnTo>
                  <a:lnTo>
                    <a:pt x="2275779" y="654655"/>
                  </a:lnTo>
                  <a:lnTo>
                    <a:pt x="2277145" y="656913"/>
                  </a:lnTo>
                  <a:lnTo>
                    <a:pt x="2277829" y="658945"/>
                  </a:lnTo>
                  <a:lnTo>
                    <a:pt x="2278740" y="661428"/>
                  </a:lnTo>
                  <a:lnTo>
                    <a:pt x="2279195" y="663460"/>
                  </a:lnTo>
                  <a:lnTo>
                    <a:pt x="2279651" y="665491"/>
                  </a:lnTo>
                  <a:lnTo>
                    <a:pt x="2279651" y="669103"/>
                  </a:lnTo>
                  <a:lnTo>
                    <a:pt x="2279195" y="672490"/>
                  </a:lnTo>
                  <a:lnTo>
                    <a:pt x="2278056" y="675650"/>
                  </a:lnTo>
                  <a:lnTo>
                    <a:pt x="2276917" y="678585"/>
                  </a:lnTo>
                  <a:lnTo>
                    <a:pt x="2274640" y="680842"/>
                  </a:lnTo>
                  <a:lnTo>
                    <a:pt x="2272362" y="683100"/>
                  </a:lnTo>
                  <a:lnTo>
                    <a:pt x="2269856" y="684680"/>
                  </a:lnTo>
                  <a:lnTo>
                    <a:pt x="2266895" y="686034"/>
                  </a:lnTo>
                  <a:lnTo>
                    <a:pt x="2263707" y="687163"/>
                  </a:lnTo>
                  <a:lnTo>
                    <a:pt x="2260290" y="687389"/>
                  </a:lnTo>
                  <a:lnTo>
                    <a:pt x="2256646" y="687389"/>
                  </a:lnTo>
                  <a:lnTo>
                    <a:pt x="2253229" y="686712"/>
                  </a:lnTo>
                  <a:lnTo>
                    <a:pt x="2249585" y="686034"/>
                  </a:lnTo>
                  <a:lnTo>
                    <a:pt x="2245940" y="684454"/>
                  </a:lnTo>
                  <a:lnTo>
                    <a:pt x="2242296" y="682422"/>
                  </a:lnTo>
                  <a:lnTo>
                    <a:pt x="2238424" y="680165"/>
                  </a:lnTo>
                  <a:lnTo>
                    <a:pt x="2235463" y="677230"/>
                  </a:lnTo>
                  <a:lnTo>
                    <a:pt x="2232729" y="674070"/>
                  </a:lnTo>
                  <a:lnTo>
                    <a:pt x="2230679" y="670684"/>
                  </a:lnTo>
                  <a:lnTo>
                    <a:pt x="2229085" y="667523"/>
                  </a:lnTo>
                  <a:lnTo>
                    <a:pt x="2227946" y="664137"/>
                  </a:lnTo>
                  <a:lnTo>
                    <a:pt x="2227491" y="660751"/>
                  </a:lnTo>
                  <a:lnTo>
                    <a:pt x="2227263" y="657364"/>
                  </a:lnTo>
                  <a:lnTo>
                    <a:pt x="2227491" y="654430"/>
                  </a:lnTo>
                  <a:lnTo>
                    <a:pt x="2228402" y="651269"/>
                  </a:lnTo>
                  <a:lnTo>
                    <a:pt x="2229540" y="648335"/>
                  </a:lnTo>
                  <a:lnTo>
                    <a:pt x="2231135" y="645851"/>
                  </a:lnTo>
                  <a:lnTo>
                    <a:pt x="2233185" y="643368"/>
                  </a:lnTo>
                  <a:lnTo>
                    <a:pt x="2235918" y="641562"/>
                  </a:lnTo>
                  <a:lnTo>
                    <a:pt x="2238879" y="639982"/>
                  </a:lnTo>
                  <a:lnTo>
                    <a:pt x="2241840" y="639079"/>
                  </a:lnTo>
                  <a:lnTo>
                    <a:pt x="2245940" y="638176"/>
                  </a:lnTo>
                  <a:close/>
                  <a:moveTo>
                    <a:pt x="1438173" y="638176"/>
                  </a:moveTo>
                  <a:lnTo>
                    <a:pt x="1441669" y="638627"/>
                  </a:lnTo>
                  <a:lnTo>
                    <a:pt x="1444465" y="639079"/>
                  </a:lnTo>
                  <a:lnTo>
                    <a:pt x="1447494" y="640208"/>
                  </a:lnTo>
                  <a:lnTo>
                    <a:pt x="1449825" y="641111"/>
                  </a:lnTo>
                  <a:lnTo>
                    <a:pt x="1451922" y="642691"/>
                  </a:lnTo>
                  <a:lnTo>
                    <a:pt x="1454019" y="644271"/>
                  </a:lnTo>
                  <a:lnTo>
                    <a:pt x="1455184" y="646077"/>
                  </a:lnTo>
                  <a:lnTo>
                    <a:pt x="1456582" y="648109"/>
                  </a:lnTo>
                  <a:lnTo>
                    <a:pt x="1457515" y="650141"/>
                  </a:lnTo>
                  <a:lnTo>
                    <a:pt x="1458214" y="652398"/>
                  </a:lnTo>
                  <a:lnTo>
                    <a:pt x="1458680" y="654430"/>
                  </a:lnTo>
                  <a:lnTo>
                    <a:pt x="1458913" y="656461"/>
                  </a:lnTo>
                  <a:lnTo>
                    <a:pt x="1458913" y="658945"/>
                  </a:lnTo>
                  <a:lnTo>
                    <a:pt x="1458913" y="660976"/>
                  </a:lnTo>
                  <a:lnTo>
                    <a:pt x="1458447" y="663008"/>
                  </a:lnTo>
                  <a:lnTo>
                    <a:pt x="1458214" y="664814"/>
                  </a:lnTo>
                  <a:lnTo>
                    <a:pt x="1456816" y="668652"/>
                  </a:lnTo>
                  <a:lnTo>
                    <a:pt x="1454951" y="672490"/>
                  </a:lnTo>
                  <a:lnTo>
                    <a:pt x="1452621" y="675876"/>
                  </a:lnTo>
                  <a:lnTo>
                    <a:pt x="1449825" y="678585"/>
                  </a:lnTo>
                  <a:lnTo>
                    <a:pt x="1447028" y="681294"/>
                  </a:lnTo>
                  <a:lnTo>
                    <a:pt x="1443533" y="683325"/>
                  </a:lnTo>
                  <a:lnTo>
                    <a:pt x="1440038" y="685131"/>
                  </a:lnTo>
                  <a:lnTo>
                    <a:pt x="1436542" y="686486"/>
                  </a:lnTo>
                  <a:lnTo>
                    <a:pt x="1433047" y="687163"/>
                  </a:lnTo>
                  <a:lnTo>
                    <a:pt x="1429318" y="687389"/>
                  </a:lnTo>
                  <a:lnTo>
                    <a:pt x="1425823" y="687389"/>
                  </a:lnTo>
                  <a:lnTo>
                    <a:pt x="1422327" y="686712"/>
                  </a:lnTo>
                  <a:lnTo>
                    <a:pt x="1419065" y="685357"/>
                  </a:lnTo>
                  <a:lnTo>
                    <a:pt x="1417434" y="684680"/>
                  </a:lnTo>
                  <a:lnTo>
                    <a:pt x="1416036" y="683777"/>
                  </a:lnTo>
                  <a:lnTo>
                    <a:pt x="1414638" y="682874"/>
                  </a:lnTo>
                  <a:lnTo>
                    <a:pt x="1413472" y="681519"/>
                  </a:lnTo>
                  <a:lnTo>
                    <a:pt x="1412074" y="680165"/>
                  </a:lnTo>
                  <a:lnTo>
                    <a:pt x="1410909" y="678585"/>
                  </a:lnTo>
                  <a:lnTo>
                    <a:pt x="1409278" y="675876"/>
                  </a:lnTo>
                  <a:lnTo>
                    <a:pt x="1408579" y="672941"/>
                  </a:lnTo>
                  <a:lnTo>
                    <a:pt x="1408113" y="669555"/>
                  </a:lnTo>
                  <a:lnTo>
                    <a:pt x="1408113" y="666394"/>
                  </a:lnTo>
                  <a:lnTo>
                    <a:pt x="1408346" y="663008"/>
                  </a:lnTo>
                  <a:lnTo>
                    <a:pt x="1409045" y="659848"/>
                  </a:lnTo>
                  <a:lnTo>
                    <a:pt x="1410443" y="656461"/>
                  </a:lnTo>
                  <a:lnTo>
                    <a:pt x="1412074" y="653527"/>
                  </a:lnTo>
                  <a:lnTo>
                    <a:pt x="1414171" y="650592"/>
                  </a:lnTo>
                  <a:lnTo>
                    <a:pt x="1416502" y="647657"/>
                  </a:lnTo>
                  <a:lnTo>
                    <a:pt x="1419531" y="645400"/>
                  </a:lnTo>
                  <a:lnTo>
                    <a:pt x="1422560" y="642917"/>
                  </a:lnTo>
                  <a:lnTo>
                    <a:pt x="1426056" y="641111"/>
                  </a:lnTo>
                  <a:lnTo>
                    <a:pt x="1429784" y="639530"/>
                  </a:lnTo>
                  <a:lnTo>
                    <a:pt x="1433746" y="638627"/>
                  </a:lnTo>
                  <a:lnTo>
                    <a:pt x="1438173" y="638176"/>
                  </a:lnTo>
                  <a:close/>
                  <a:moveTo>
                    <a:pt x="2085268" y="636588"/>
                  </a:moveTo>
                  <a:lnTo>
                    <a:pt x="2088700" y="637262"/>
                  </a:lnTo>
                  <a:lnTo>
                    <a:pt x="2092131" y="637711"/>
                  </a:lnTo>
                  <a:lnTo>
                    <a:pt x="2095334" y="638835"/>
                  </a:lnTo>
                  <a:lnTo>
                    <a:pt x="2098308" y="639959"/>
                  </a:lnTo>
                  <a:lnTo>
                    <a:pt x="2100596" y="641307"/>
                  </a:lnTo>
                  <a:lnTo>
                    <a:pt x="2103341" y="642880"/>
                  </a:lnTo>
                  <a:lnTo>
                    <a:pt x="2105400" y="644678"/>
                  </a:lnTo>
                  <a:lnTo>
                    <a:pt x="2107230" y="646700"/>
                  </a:lnTo>
                  <a:lnTo>
                    <a:pt x="2109060" y="648723"/>
                  </a:lnTo>
                  <a:lnTo>
                    <a:pt x="2110433" y="650970"/>
                  </a:lnTo>
                  <a:lnTo>
                    <a:pt x="2111806" y="652992"/>
                  </a:lnTo>
                  <a:lnTo>
                    <a:pt x="2112721" y="655239"/>
                  </a:lnTo>
                  <a:lnTo>
                    <a:pt x="2113636" y="657262"/>
                  </a:lnTo>
                  <a:lnTo>
                    <a:pt x="2114093" y="659734"/>
                  </a:lnTo>
                  <a:lnTo>
                    <a:pt x="2114551" y="661756"/>
                  </a:lnTo>
                  <a:lnTo>
                    <a:pt x="2114551" y="663779"/>
                  </a:lnTo>
                  <a:lnTo>
                    <a:pt x="2114551" y="667374"/>
                  </a:lnTo>
                  <a:lnTo>
                    <a:pt x="2113864" y="670745"/>
                  </a:lnTo>
                  <a:lnTo>
                    <a:pt x="2112492" y="673891"/>
                  </a:lnTo>
                  <a:lnTo>
                    <a:pt x="2110662" y="676812"/>
                  </a:lnTo>
                  <a:lnTo>
                    <a:pt x="2108603" y="679284"/>
                  </a:lnTo>
                  <a:lnTo>
                    <a:pt x="2106086" y="681531"/>
                  </a:lnTo>
                  <a:lnTo>
                    <a:pt x="2103341" y="683104"/>
                  </a:lnTo>
                  <a:lnTo>
                    <a:pt x="2100138" y="684228"/>
                  </a:lnTo>
                  <a:lnTo>
                    <a:pt x="2096707" y="685351"/>
                  </a:lnTo>
                  <a:lnTo>
                    <a:pt x="2093275" y="685801"/>
                  </a:lnTo>
                  <a:lnTo>
                    <a:pt x="2089844" y="685801"/>
                  </a:lnTo>
                  <a:lnTo>
                    <a:pt x="2086183" y="685351"/>
                  </a:lnTo>
                  <a:lnTo>
                    <a:pt x="2082523" y="684228"/>
                  </a:lnTo>
                  <a:lnTo>
                    <a:pt x="2078863" y="683104"/>
                  </a:lnTo>
                  <a:lnTo>
                    <a:pt x="2075431" y="680857"/>
                  </a:lnTo>
                  <a:lnTo>
                    <a:pt x="2072000" y="678385"/>
                  </a:lnTo>
                  <a:lnTo>
                    <a:pt x="2069026" y="675464"/>
                  </a:lnTo>
                  <a:lnTo>
                    <a:pt x="2066738" y="672318"/>
                  </a:lnTo>
                  <a:lnTo>
                    <a:pt x="2064908" y="669172"/>
                  </a:lnTo>
                  <a:lnTo>
                    <a:pt x="2063307" y="665801"/>
                  </a:lnTo>
                  <a:lnTo>
                    <a:pt x="2062392" y="662655"/>
                  </a:lnTo>
                  <a:lnTo>
                    <a:pt x="2062163" y="659509"/>
                  </a:lnTo>
                  <a:lnTo>
                    <a:pt x="2062163" y="656138"/>
                  </a:lnTo>
                  <a:lnTo>
                    <a:pt x="2062620" y="652992"/>
                  </a:lnTo>
                  <a:lnTo>
                    <a:pt x="2063764" y="649846"/>
                  </a:lnTo>
                  <a:lnTo>
                    <a:pt x="2065366" y="646925"/>
                  </a:lnTo>
                  <a:lnTo>
                    <a:pt x="2067196" y="644453"/>
                  </a:lnTo>
                  <a:lnTo>
                    <a:pt x="2069483" y="642206"/>
                  </a:lnTo>
                  <a:lnTo>
                    <a:pt x="2072229" y="639959"/>
                  </a:lnTo>
                  <a:lnTo>
                    <a:pt x="2075431" y="638386"/>
                  </a:lnTo>
                  <a:lnTo>
                    <a:pt x="2078863" y="637487"/>
                  </a:lnTo>
                  <a:lnTo>
                    <a:pt x="2082752" y="637037"/>
                  </a:lnTo>
                  <a:lnTo>
                    <a:pt x="2085268" y="636588"/>
                  </a:lnTo>
                  <a:close/>
                  <a:moveTo>
                    <a:pt x="1921126" y="636588"/>
                  </a:moveTo>
                  <a:lnTo>
                    <a:pt x="1924468" y="636814"/>
                  </a:lnTo>
                  <a:lnTo>
                    <a:pt x="1927810" y="637491"/>
                  </a:lnTo>
                  <a:lnTo>
                    <a:pt x="1930707" y="638394"/>
                  </a:lnTo>
                  <a:lnTo>
                    <a:pt x="1933380" y="639748"/>
                  </a:lnTo>
                  <a:lnTo>
                    <a:pt x="1935831" y="641103"/>
                  </a:lnTo>
                  <a:lnTo>
                    <a:pt x="1938059" y="642683"/>
                  </a:lnTo>
                  <a:lnTo>
                    <a:pt x="1940065" y="644489"/>
                  </a:lnTo>
                  <a:lnTo>
                    <a:pt x="1941624" y="646295"/>
                  </a:lnTo>
                  <a:lnTo>
                    <a:pt x="1943184" y="648327"/>
                  </a:lnTo>
                  <a:lnTo>
                    <a:pt x="1944521" y="650584"/>
                  </a:lnTo>
                  <a:lnTo>
                    <a:pt x="1945412" y="652842"/>
                  </a:lnTo>
                  <a:lnTo>
                    <a:pt x="1946526" y="654873"/>
                  </a:lnTo>
                  <a:lnTo>
                    <a:pt x="1946972" y="657131"/>
                  </a:lnTo>
                  <a:lnTo>
                    <a:pt x="1947640" y="659163"/>
                  </a:lnTo>
                  <a:lnTo>
                    <a:pt x="1947863" y="661646"/>
                  </a:lnTo>
                  <a:lnTo>
                    <a:pt x="1947863" y="663452"/>
                  </a:lnTo>
                  <a:lnTo>
                    <a:pt x="1947640" y="665484"/>
                  </a:lnTo>
                  <a:lnTo>
                    <a:pt x="1947194" y="667515"/>
                  </a:lnTo>
                  <a:lnTo>
                    <a:pt x="1946749" y="669321"/>
                  </a:lnTo>
                  <a:lnTo>
                    <a:pt x="1946080" y="670902"/>
                  </a:lnTo>
                  <a:lnTo>
                    <a:pt x="1944521" y="674288"/>
                  </a:lnTo>
                  <a:lnTo>
                    <a:pt x="1942515" y="677222"/>
                  </a:lnTo>
                  <a:lnTo>
                    <a:pt x="1940065" y="679706"/>
                  </a:lnTo>
                  <a:lnTo>
                    <a:pt x="1937391" y="681963"/>
                  </a:lnTo>
                  <a:lnTo>
                    <a:pt x="1934272" y="683543"/>
                  </a:lnTo>
                  <a:lnTo>
                    <a:pt x="1930929" y="684672"/>
                  </a:lnTo>
                  <a:lnTo>
                    <a:pt x="1927365" y="685575"/>
                  </a:lnTo>
                  <a:lnTo>
                    <a:pt x="1923800" y="685801"/>
                  </a:lnTo>
                  <a:lnTo>
                    <a:pt x="1920012" y="685575"/>
                  </a:lnTo>
                  <a:lnTo>
                    <a:pt x="1916447" y="684898"/>
                  </a:lnTo>
                  <a:lnTo>
                    <a:pt x="1912882" y="683769"/>
                  </a:lnTo>
                  <a:lnTo>
                    <a:pt x="1909540" y="681963"/>
                  </a:lnTo>
                  <a:lnTo>
                    <a:pt x="1906198" y="679480"/>
                  </a:lnTo>
                  <a:lnTo>
                    <a:pt x="1904638" y="678125"/>
                  </a:lnTo>
                  <a:lnTo>
                    <a:pt x="1903524" y="676771"/>
                  </a:lnTo>
                  <a:lnTo>
                    <a:pt x="1901073" y="673836"/>
                  </a:lnTo>
                  <a:lnTo>
                    <a:pt x="1899291" y="670676"/>
                  </a:lnTo>
                  <a:lnTo>
                    <a:pt x="1897954" y="667515"/>
                  </a:lnTo>
                  <a:lnTo>
                    <a:pt x="1897286" y="664355"/>
                  </a:lnTo>
                  <a:lnTo>
                    <a:pt x="1897063" y="660969"/>
                  </a:lnTo>
                  <a:lnTo>
                    <a:pt x="1897063" y="658034"/>
                  </a:lnTo>
                  <a:lnTo>
                    <a:pt x="1897731" y="654648"/>
                  </a:lnTo>
                  <a:lnTo>
                    <a:pt x="1898622" y="651487"/>
                  </a:lnTo>
                  <a:lnTo>
                    <a:pt x="1900182" y="648553"/>
                  </a:lnTo>
                  <a:lnTo>
                    <a:pt x="1901965" y="646069"/>
                  </a:lnTo>
                  <a:lnTo>
                    <a:pt x="1903970" y="643360"/>
                  </a:lnTo>
                  <a:lnTo>
                    <a:pt x="1906866" y="641329"/>
                  </a:lnTo>
                  <a:lnTo>
                    <a:pt x="1909540" y="639523"/>
                  </a:lnTo>
                  <a:lnTo>
                    <a:pt x="1913105" y="637942"/>
                  </a:lnTo>
                  <a:lnTo>
                    <a:pt x="1916670" y="636814"/>
                  </a:lnTo>
                  <a:lnTo>
                    <a:pt x="1921126" y="636588"/>
                  </a:lnTo>
                  <a:close/>
                  <a:moveTo>
                    <a:pt x="1758037" y="636588"/>
                  </a:moveTo>
                  <a:lnTo>
                    <a:pt x="1761409" y="637262"/>
                  </a:lnTo>
                  <a:lnTo>
                    <a:pt x="1764556" y="637711"/>
                  </a:lnTo>
                  <a:lnTo>
                    <a:pt x="1767478" y="638610"/>
                  </a:lnTo>
                  <a:lnTo>
                    <a:pt x="1769950" y="639734"/>
                  </a:lnTo>
                  <a:lnTo>
                    <a:pt x="1772198" y="641307"/>
                  </a:lnTo>
                  <a:lnTo>
                    <a:pt x="1774446" y="642880"/>
                  </a:lnTo>
                  <a:lnTo>
                    <a:pt x="1776244" y="644678"/>
                  </a:lnTo>
                  <a:lnTo>
                    <a:pt x="1777818" y="646475"/>
                  </a:lnTo>
                  <a:lnTo>
                    <a:pt x="1779391" y="648498"/>
                  </a:lnTo>
                  <a:lnTo>
                    <a:pt x="1780290" y="650520"/>
                  </a:lnTo>
                  <a:lnTo>
                    <a:pt x="1781189" y="652767"/>
                  </a:lnTo>
                  <a:lnTo>
                    <a:pt x="1781864" y="655015"/>
                  </a:lnTo>
                  <a:lnTo>
                    <a:pt x="1782313" y="657037"/>
                  </a:lnTo>
                  <a:lnTo>
                    <a:pt x="1782763" y="659509"/>
                  </a:lnTo>
                  <a:lnTo>
                    <a:pt x="1782763" y="661531"/>
                  </a:lnTo>
                  <a:lnTo>
                    <a:pt x="1782313" y="663554"/>
                  </a:lnTo>
                  <a:lnTo>
                    <a:pt x="1782088" y="665576"/>
                  </a:lnTo>
                  <a:lnTo>
                    <a:pt x="1781639" y="667374"/>
                  </a:lnTo>
                  <a:lnTo>
                    <a:pt x="1780290" y="670970"/>
                  </a:lnTo>
                  <a:lnTo>
                    <a:pt x="1778492" y="674116"/>
                  </a:lnTo>
                  <a:lnTo>
                    <a:pt x="1776244" y="677262"/>
                  </a:lnTo>
                  <a:lnTo>
                    <a:pt x="1773547" y="679509"/>
                  </a:lnTo>
                  <a:lnTo>
                    <a:pt x="1770400" y="681756"/>
                  </a:lnTo>
                  <a:lnTo>
                    <a:pt x="1767478" y="683554"/>
                  </a:lnTo>
                  <a:lnTo>
                    <a:pt x="1764106" y="684677"/>
                  </a:lnTo>
                  <a:lnTo>
                    <a:pt x="1760285" y="685576"/>
                  </a:lnTo>
                  <a:lnTo>
                    <a:pt x="1756688" y="685801"/>
                  </a:lnTo>
                  <a:lnTo>
                    <a:pt x="1753092" y="685576"/>
                  </a:lnTo>
                  <a:lnTo>
                    <a:pt x="1749495" y="685127"/>
                  </a:lnTo>
                  <a:lnTo>
                    <a:pt x="1746124" y="683778"/>
                  </a:lnTo>
                  <a:lnTo>
                    <a:pt x="1742752" y="681981"/>
                  </a:lnTo>
                  <a:lnTo>
                    <a:pt x="1740055" y="679509"/>
                  </a:lnTo>
                  <a:lnTo>
                    <a:pt x="1738481" y="678385"/>
                  </a:lnTo>
                  <a:lnTo>
                    <a:pt x="1737133" y="676812"/>
                  </a:lnTo>
                  <a:lnTo>
                    <a:pt x="1735110" y="673891"/>
                  </a:lnTo>
                  <a:lnTo>
                    <a:pt x="1733536" y="670970"/>
                  </a:lnTo>
                  <a:lnTo>
                    <a:pt x="1732637" y="668048"/>
                  </a:lnTo>
                  <a:lnTo>
                    <a:pt x="1731963" y="664677"/>
                  </a:lnTo>
                  <a:lnTo>
                    <a:pt x="1731963" y="661531"/>
                  </a:lnTo>
                  <a:lnTo>
                    <a:pt x="1732188" y="658161"/>
                  </a:lnTo>
                  <a:lnTo>
                    <a:pt x="1732862" y="655015"/>
                  </a:lnTo>
                  <a:lnTo>
                    <a:pt x="1734211" y="651869"/>
                  </a:lnTo>
                  <a:lnTo>
                    <a:pt x="1735784" y="648723"/>
                  </a:lnTo>
                  <a:lnTo>
                    <a:pt x="1737807" y="646251"/>
                  </a:lnTo>
                  <a:lnTo>
                    <a:pt x="1740280" y="643554"/>
                  </a:lnTo>
                  <a:lnTo>
                    <a:pt x="1742977" y="641532"/>
                  </a:lnTo>
                  <a:lnTo>
                    <a:pt x="1746349" y="639734"/>
                  </a:lnTo>
                  <a:lnTo>
                    <a:pt x="1749720" y="638161"/>
                  </a:lnTo>
                  <a:lnTo>
                    <a:pt x="1753766" y="637262"/>
                  </a:lnTo>
                  <a:lnTo>
                    <a:pt x="1758037" y="636588"/>
                  </a:lnTo>
                  <a:close/>
                  <a:moveTo>
                    <a:pt x="1596367" y="636588"/>
                  </a:moveTo>
                  <a:lnTo>
                    <a:pt x="1599799" y="636815"/>
                  </a:lnTo>
                  <a:lnTo>
                    <a:pt x="1603003" y="637268"/>
                  </a:lnTo>
                  <a:lnTo>
                    <a:pt x="1605749" y="638402"/>
                  </a:lnTo>
                  <a:lnTo>
                    <a:pt x="1608266" y="639309"/>
                  </a:lnTo>
                  <a:lnTo>
                    <a:pt x="1610325" y="640897"/>
                  </a:lnTo>
                  <a:lnTo>
                    <a:pt x="1612614" y="642484"/>
                  </a:lnTo>
                  <a:lnTo>
                    <a:pt x="1613987" y="644299"/>
                  </a:lnTo>
                  <a:lnTo>
                    <a:pt x="1615360" y="646113"/>
                  </a:lnTo>
                  <a:lnTo>
                    <a:pt x="1616733" y="648381"/>
                  </a:lnTo>
                  <a:lnTo>
                    <a:pt x="1617877" y="650422"/>
                  </a:lnTo>
                  <a:lnTo>
                    <a:pt x="1618334" y="652463"/>
                  </a:lnTo>
                  <a:lnTo>
                    <a:pt x="1618792" y="654731"/>
                  </a:lnTo>
                  <a:lnTo>
                    <a:pt x="1619021" y="656999"/>
                  </a:lnTo>
                  <a:lnTo>
                    <a:pt x="1619250" y="659267"/>
                  </a:lnTo>
                  <a:lnTo>
                    <a:pt x="1619021" y="661308"/>
                  </a:lnTo>
                  <a:lnTo>
                    <a:pt x="1618792" y="663349"/>
                  </a:lnTo>
                  <a:lnTo>
                    <a:pt x="1618334" y="665617"/>
                  </a:lnTo>
                  <a:lnTo>
                    <a:pt x="1617877" y="667431"/>
                  </a:lnTo>
                  <a:lnTo>
                    <a:pt x="1616275" y="671060"/>
                  </a:lnTo>
                  <a:lnTo>
                    <a:pt x="1613987" y="674235"/>
                  </a:lnTo>
                  <a:lnTo>
                    <a:pt x="1611470" y="677183"/>
                  </a:lnTo>
                  <a:lnTo>
                    <a:pt x="1608724" y="679678"/>
                  </a:lnTo>
                  <a:lnTo>
                    <a:pt x="1605749" y="681945"/>
                  </a:lnTo>
                  <a:lnTo>
                    <a:pt x="1602316" y="683533"/>
                  </a:lnTo>
                  <a:lnTo>
                    <a:pt x="1598884" y="684894"/>
                  </a:lnTo>
                  <a:lnTo>
                    <a:pt x="1595223" y="685574"/>
                  </a:lnTo>
                  <a:lnTo>
                    <a:pt x="1591333" y="685801"/>
                  </a:lnTo>
                  <a:lnTo>
                    <a:pt x="1587900" y="685801"/>
                  </a:lnTo>
                  <a:lnTo>
                    <a:pt x="1584239" y="685121"/>
                  </a:lnTo>
                  <a:lnTo>
                    <a:pt x="1581264" y="683760"/>
                  </a:lnTo>
                  <a:lnTo>
                    <a:pt x="1578061" y="682172"/>
                  </a:lnTo>
                  <a:lnTo>
                    <a:pt x="1576459" y="681265"/>
                  </a:lnTo>
                  <a:lnTo>
                    <a:pt x="1575086" y="679904"/>
                  </a:lnTo>
                  <a:lnTo>
                    <a:pt x="1573713" y="678544"/>
                  </a:lnTo>
                  <a:lnTo>
                    <a:pt x="1572569" y="676956"/>
                  </a:lnTo>
                  <a:lnTo>
                    <a:pt x="1570509" y="674235"/>
                  </a:lnTo>
                  <a:lnTo>
                    <a:pt x="1569594" y="671060"/>
                  </a:lnTo>
                  <a:lnTo>
                    <a:pt x="1568679" y="667885"/>
                  </a:lnTo>
                  <a:lnTo>
                    <a:pt x="1568450" y="664710"/>
                  </a:lnTo>
                  <a:lnTo>
                    <a:pt x="1568450" y="661308"/>
                  </a:lnTo>
                  <a:lnTo>
                    <a:pt x="1569136" y="658133"/>
                  </a:lnTo>
                  <a:lnTo>
                    <a:pt x="1570052" y="654731"/>
                  </a:lnTo>
                  <a:lnTo>
                    <a:pt x="1571653" y="651783"/>
                  </a:lnTo>
                  <a:lnTo>
                    <a:pt x="1573484" y="648834"/>
                  </a:lnTo>
                  <a:lnTo>
                    <a:pt x="1575543" y="645886"/>
                  </a:lnTo>
                  <a:lnTo>
                    <a:pt x="1578289" y="643618"/>
                  </a:lnTo>
                  <a:lnTo>
                    <a:pt x="1581264" y="641350"/>
                  </a:lnTo>
                  <a:lnTo>
                    <a:pt x="1584468" y="639309"/>
                  </a:lnTo>
                  <a:lnTo>
                    <a:pt x="1588358" y="637949"/>
                  </a:lnTo>
                  <a:lnTo>
                    <a:pt x="1592248" y="637041"/>
                  </a:lnTo>
                  <a:lnTo>
                    <a:pt x="1596367" y="636588"/>
                  </a:lnTo>
                  <a:close/>
                  <a:moveTo>
                    <a:pt x="416119" y="628650"/>
                  </a:moveTo>
                  <a:lnTo>
                    <a:pt x="417048" y="628876"/>
                  </a:lnTo>
                  <a:lnTo>
                    <a:pt x="417281" y="629553"/>
                  </a:lnTo>
                  <a:lnTo>
                    <a:pt x="417513" y="630456"/>
                  </a:lnTo>
                  <a:lnTo>
                    <a:pt x="417281" y="631585"/>
                  </a:lnTo>
                  <a:lnTo>
                    <a:pt x="416119" y="634519"/>
                  </a:lnTo>
                  <a:lnTo>
                    <a:pt x="414260" y="638131"/>
                  </a:lnTo>
                  <a:lnTo>
                    <a:pt x="411937" y="642195"/>
                  </a:lnTo>
                  <a:lnTo>
                    <a:pt x="409382" y="646710"/>
                  </a:lnTo>
                  <a:lnTo>
                    <a:pt x="403342" y="654611"/>
                  </a:lnTo>
                  <a:lnTo>
                    <a:pt x="399160" y="660480"/>
                  </a:lnTo>
                  <a:lnTo>
                    <a:pt x="394746" y="665447"/>
                  </a:lnTo>
                  <a:lnTo>
                    <a:pt x="390796" y="669736"/>
                  </a:lnTo>
                  <a:lnTo>
                    <a:pt x="387312" y="673122"/>
                  </a:lnTo>
                  <a:lnTo>
                    <a:pt x="384059" y="675831"/>
                  </a:lnTo>
                  <a:lnTo>
                    <a:pt x="381736" y="677411"/>
                  </a:lnTo>
                  <a:lnTo>
                    <a:pt x="380807" y="677863"/>
                  </a:lnTo>
                  <a:lnTo>
                    <a:pt x="380110" y="677863"/>
                  </a:lnTo>
                  <a:lnTo>
                    <a:pt x="379645" y="677637"/>
                  </a:lnTo>
                  <a:lnTo>
                    <a:pt x="379413" y="676960"/>
                  </a:lnTo>
                  <a:lnTo>
                    <a:pt x="379413" y="675605"/>
                  </a:lnTo>
                  <a:lnTo>
                    <a:pt x="380110" y="673348"/>
                  </a:lnTo>
                  <a:lnTo>
                    <a:pt x="381271" y="670639"/>
                  </a:lnTo>
                  <a:lnTo>
                    <a:pt x="383130" y="667478"/>
                  </a:lnTo>
                  <a:lnTo>
                    <a:pt x="387544" y="659803"/>
                  </a:lnTo>
                  <a:lnTo>
                    <a:pt x="393584" y="651676"/>
                  </a:lnTo>
                  <a:lnTo>
                    <a:pt x="399624" y="643775"/>
                  </a:lnTo>
                  <a:lnTo>
                    <a:pt x="402877" y="639937"/>
                  </a:lnTo>
                  <a:lnTo>
                    <a:pt x="406129" y="636777"/>
                  </a:lnTo>
                  <a:lnTo>
                    <a:pt x="408917" y="633616"/>
                  </a:lnTo>
                  <a:lnTo>
                    <a:pt x="411705" y="631359"/>
                  </a:lnTo>
                  <a:lnTo>
                    <a:pt x="414028" y="629779"/>
                  </a:lnTo>
                  <a:lnTo>
                    <a:pt x="416119" y="628650"/>
                  </a:lnTo>
                  <a:close/>
                  <a:moveTo>
                    <a:pt x="469153" y="623888"/>
                  </a:moveTo>
                  <a:lnTo>
                    <a:pt x="470321" y="623888"/>
                  </a:lnTo>
                  <a:lnTo>
                    <a:pt x="471021" y="624571"/>
                  </a:lnTo>
                  <a:lnTo>
                    <a:pt x="471488" y="625483"/>
                  </a:lnTo>
                  <a:lnTo>
                    <a:pt x="471488" y="626394"/>
                  </a:lnTo>
                  <a:lnTo>
                    <a:pt x="471488" y="627761"/>
                  </a:lnTo>
                  <a:lnTo>
                    <a:pt x="471254" y="629356"/>
                  </a:lnTo>
                  <a:lnTo>
                    <a:pt x="469854" y="633001"/>
                  </a:lnTo>
                  <a:lnTo>
                    <a:pt x="467986" y="637102"/>
                  </a:lnTo>
                  <a:lnTo>
                    <a:pt x="465651" y="641431"/>
                  </a:lnTo>
                  <a:lnTo>
                    <a:pt x="462850" y="645760"/>
                  </a:lnTo>
                  <a:lnTo>
                    <a:pt x="460048" y="649861"/>
                  </a:lnTo>
                  <a:lnTo>
                    <a:pt x="455379" y="655785"/>
                  </a:lnTo>
                  <a:lnTo>
                    <a:pt x="450943" y="661025"/>
                  </a:lnTo>
                  <a:lnTo>
                    <a:pt x="446274" y="665582"/>
                  </a:lnTo>
                  <a:lnTo>
                    <a:pt x="442072" y="669228"/>
                  </a:lnTo>
                  <a:lnTo>
                    <a:pt x="438103" y="671734"/>
                  </a:lnTo>
                  <a:lnTo>
                    <a:pt x="436703" y="672417"/>
                  </a:lnTo>
                  <a:lnTo>
                    <a:pt x="435302" y="672873"/>
                  </a:lnTo>
                  <a:lnTo>
                    <a:pt x="434134" y="673101"/>
                  </a:lnTo>
                  <a:lnTo>
                    <a:pt x="433201" y="672873"/>
                  </a:lnTo>
                  <a:lnTo>
                    <a:pt x="432267" y="672417"/>
                  </a:lnTo>
                  <a:lnTo>
                    <a:pt x="431800" y="671734"/>
                  </a:lnTo>
                  <a:lnTo>
                    <a:pt x="431800" y="670595"/>
                  </a:lnTo>
                  <a:lnTo>
                    <a:pt x="431800" y="669683"/>
                  </a:lnTo>
                  <a:lnTo>
                    <a:pt x="432267" y="667177"/>
                  </a:lnTo>
                  <a:lnTo>
                    <a:pt x="433201" y="664215"/>
                  </a:lnTo>
                  <a:lnTo>
                    <a:pt x="434835" y="660798"/>
                  </a:lnTo>
                  <a:lnTo>
                    <a:pt x="436936" y="657380"/>
                  </a:lnTo>
                  <a:lnTo>
                    <a:pt x="439037" y="653507"/>
                  </a:lnTo>
                  <a:lnTo>
                    <a:pt x="441605" y="649634"/>
                  </a:lnTo>
                  <a:lnTo>
                    <a:pt x="444640" y="645760"/>
                  </a:lnTo>
                  <a:lnTo>
                    <a:pt x="447675" y="641659"/>
                  </a:lnTo>
                  <a:lnTo>
                    <a:pt x="450943" y="637786"/>
                  </a:lnTo>
                  <a:lnTo>
                    <a:pt x="453978" y="634368"/>
                  </a:lnTo>
                  <a:lnTo>
                    <a:pt x="457247" y="631179"/>
                  </a:lnTo>
                  <a:lnTo>
                    <a:pt x="460515" y="628217"/>
                  </a:lnTo>
                  <a:lnTo>
                    <a:pt x="463550" y="626166"/>
                  </a:lnTo>
                  <a:lnTo>
                    <a:pt x="466352" y="624571"/>
                  </a:lnTo>
                  <a:lnTo>
                    <a:pt x="467753" y="624116"/>
                  </a:lnTo>
                  <a:lnTo>
                    <a:pt x="469153" y="623888"/>
                  </a:lnTo>
                  <a:close/>
                  <a:moveTo>
                    <a:pt x="538890" y="617538"/>
                  </a:moveTo>
                  <a:lnTo>
                    <a:pt x="540459" y="617767"/>
                  </a:lnTo>
                  <a:lnTo>
                    <a:pt x="541356" y="618225"/>
                  </a:lnTo>
                  <a:lnTo>
                    <a:pt x="542253" y="618911"/>
                  </a:lnTo>
                  <a:lnTo>
                    <a:pt x="542702" y="620056"/>
                  </a:lnTo>
                  <a:lnTo>
                    <a:pt x="542926" y="621429"/>
                  </a:lnTo>
                  <a:lnTo>
                    <a:pt x="542702" y="623031"/>
                  </a:lnTo>
                  <a:lnTo>
                    <a:pt x="542702" y="624863"/>
                  </a:lnTo>
                  <a:lnTo>
                    <a:pt x="542253" y="626694"/>
                  </a:lnTo>
                  <a:lnTo>
                    <a:pt x="540684" y="630585"/>
                  </a:lnTo>
                  <a:lnTo>
                    <a:pt x="538666" y="635163"/>
                  </a:lnTo>
                  <a:lnTo>
                    <a:pt x="536199" y="639283"/>
                  </a:lnTo>
                  <a:lnTo>
                    <a:pt x="533733" y="643632"/>
                  </a:lnTo>
                  <a:lnTo>
                    <a:pt x="531042" y="647066"/>
                  </a:lnTo>
                  <a:lnTo>
                    <a:pt x="528800" y="650041"/>
                  </a:lnTo>
                  <a:lnTo>
                    <a:pt x="526109" y="653246"/>
                  </a:lnTo>
                  <a:lnTo>
                    <a:pt x="523642" y="655993"/>
                  </a:lnTo>
                  <a:lnTo>
                    <a:pt x="521400" y="658282"/>
                  </a:lnTo>
                  <a:lnTo>
                    <a:pt x="518709" y="660571"/>
                  </a:lnTo>
                  <a:lnTo>
                    <a:pt x="516467" y="662631"/>
                  </a:lnTo>
                  <a:lnTo>
                    <a:pt x="514001" y="664004"/>
                  </a:lnTo>
                  <a:lnTo>
                    <a:pt x="511983" y="665149"/>
                  </a:lnTo>
                  <a:lnTo>
                    <a:pt x="509965" y="666293"/>
                  </a:lnTo>
                  <a:lnTo>
                    <a:pt x="508171" y="666751"/>
                  </a:lnTo>
                  <a:lnTo>
                    <a:pt x="506601" y="666751"/>
                  </a:lnTo>
                  <a:lnTo>
                    <a:pt x="505256" y="666522"/>
                  </a:lnTo>
                  <a:lnTo>
                    <a:pt x="504359" y="665606"/>
                  </a:lnTo>
                  <a:lnTo>
                    <a:pt x="503462" y="664691"/>
                  </a:lnTo>
                  <a:lnTo>
                    <a:pt x="503238" y="663089"/>
                  </a:lnTo>
                  <a:lnTo>
                    <a:pt x="503238" y="660571"/>
                  </a:lnTo>
                  <a:lnTo>
                    <a:pt x="503686" y="657824"/>
                  </a:lnTo>
                  <a:lnTo>
                    <a:pt x="504807" y="654619"/>
                  </a:lnTo>
                  <a:lnTo>
                    <a:pt x="506377" y="651186"/>
                  </a:lnTo>
                  <a:lnTo>
                    <a:pt x="508171" y="647752"/>
                  </a:lnTo>
                  <a:lnTo>
                    <a:pt x="510189" y="644090"/>
                  </a:lnTo>
                  <a:lnTo>
                    <a:pt x="512431" y="640428"/>
                  </a:lnTo>
                  <a:lnTo>
                    <a:pt x="515346" y="636765"/>
                  </a:lnTo>
                  <a:lnTo>
                    <a:pt x="518037" y="633332"/>
                  </a:lnTo>
                  <a:lnTo>
                    <a:pt x="520952" y="629898"/>
                  </a:lnTo>
                  <a:lnTo>
                    <a:pt x="524091" y="626694"/>
                  </a:lnTo>
                  <a:lnTo>
                    <a:pt x="527230" y="623718"/>
                  </a:lnTo>
                  <a:lnTo>
                    <a:pt x="530369" y="621429"/>
                  </a:lnTo>
                  <a:lnTo>
                    <a:pt x="533284" y="619598"/>
                  </a:lnTo>
                  <a:lnTo>
                    <a:pt x="535975" y="618225"/>
                  </a:lnTo>
                  <a:lnTo>
                    <a:pt x="538890" y="617538"/>
                  </a:lnTo>
                  <a:close/>
                  <a:moveTo>
                    <a:pt x="624599" y="612775"/>
                  </a:moveTo>
                  <a:lnTo>
                    <a:pt x="626404" y="613216"/>
                  </a:lnTo>
                  <a:lnTo>
                    <a:pt x="627531" y="613657"/>
                  </a:lnTo>
                  <a:lnTo>
                    <a:pt x="628659" y="614539"/>
                  </a:lnTo>
                  <a:lnTo>
                    <a:pt x="629336" y="615641"/>
                  </a:lnTo>
                  <a:lnTo>
                    <a:pt x="630012" y="616964"/>
                  </a:lnTo>
                  <a:lnTo>
                    <a:pt x="630238" y="618508"/>
                  </a:lnTo>
                  <a:lnTo>
                    <a:pt x="630238" y="620051"/>
                  </a:lnTo>
                  <a:lnTo>
                    <a:pt x="630012" y="621815"/>
                  </a:lnTo>
                  <a:lnTo>
                    <a:pt x="629787" y="623799"/>
                  </a:lnTo>
                  <a:lnTo>
                    <a:pt x="628885" y="625784"/>
                  </a:lnTo>
                  <a:lnTo>
                    <a:pt x="627306" y="629973"/>
                  </a:lnTo>
                  <a:lnTo>
                    <a:pt x="625050" y="634162"/>
                  </a:lnTo>
                  <a:lnTo>
                    <a:pt x="622795" y="638351"/>
                  </a:lnTo>
                  <a:lnTo>
                    <a:pt x="620314" y="641659"/>
                  </a:lnTo>
                  <a:lnTo>
                    <a:pt x="617833" y="644525"/>
                  </a:lnTo>
                  <a:lnTo>
                    <a:pt x="615352" y="647391"/>
                  </a:lnTo>
                  <a:lnTo>
                    <a:pt x="612871" y="650037"/>
                  </a:lnTo>
                  <a:lnTo>
                    <a:pt x="610164" y="652462"/>
                  </a:lnTo>
                  <a:lnTo>
                    <a:pt x="607683" y="654447"/>
                  </a:lnTo>
                  <a:lnTo>
                    <a:pt x="604977" y="656211"/>
                  </a:lnTo>
                  <a:lnTo>
                    <a:pt x="602496" y="657754"/>
                  </a:lnTo>
                  <a:lnTo>
                    <a:pt x="600015" y="659077"/>
                  </a:lnTo>
                  <a:lnTo>
                    <a:pt x="597985" y="659738"/>
                  </a:lnTo>
                  <a:lnTo>
                    <a:pt x="595955" y="660400"/>
                  </a:lnTo>
                  <a:lnTo>
                    <a:pt x="594150" y="660400"/>
                  </a:lnTo>
                  <a:lnTo>
                    <a:pt x="592346" y="660179"/>
                  </a:lnTo>
                  <a:lnTo>
                    <a:pt x="590993" y="659518"/>
                  </a:lnTo>
                  <a:lnTo>
                    <a:pt x="589865" y="658415"/>
                  </a:lnTo>
                  <a:lnTo>
                    <a:pt x="589188" y="656872"/>
                  </a:lnTo>
                  <a:lnTo>
                    <a:pt x="588963" y="655770"/>
                  </a:lnTo>
                  <a:lnTo>
                    <a:pt x="588963" y="654447"/>
                  </a:lnTo>
                  <a:lnTo>
                    <a:pt x="589188" y="651801"/>
                  </a:lnTo>
                  <a:lnTo>
                    <a:pt x="589640" y="648714"/>
                  </a:lnTo>
                  <a:lnTo>
                    <a:pt x="590993" y="645407"/>
                  </a:lnTo>
                  <a:lnTo>
                    <a:pt x="592572" y="642100"/>
                  </a:lnTo>
                  <a:lnTo>
                    <a:pt x="594376" y="638572"/>
                  </a:lnTo>
                  <a:lnTo>
                    <a:pt x="596631" y="635044"/>
                  </a:lnTo>
                  <a:lnTo>
                    <a:pt x="599338" y="631296"/>
                  </a:lnTo>
                  <a:lnTo>
                    <a:pt x="602270" y="627988"/>
                  </a:lnTo>
                  <a:lnTo>
                    <a:pt x="604977" y="624902"/>
                  </a:lnTo>
                  <a:lnTo>
                    <a:pt x="608360" y="621815"/>
                  </a:lnTo>
                  <a:lnTo>
                    <a:pt x="611518" y="619169"/>
                  </a:lnTo>
                  <a:lnTo>
                    <a:pt x="614901" y="616964"/>
                  </a:lnTo>
                  <a:lnTo>
                    <a:pt x="618058" y="614980"/>
                  </a:lnTo>
                  <a:lnTo>
                    <a:pt x="621442" y="613657"/>
                  </a:lnTo>
                  <a:lnTo>
                    <a:pt x="624599" y="612775"/>
                  </a:lnTo>
                  <a:close/>
                  <a:moveTo>
                    <a:pt x="835099" y="603250"/>
                  </a:moveTo>
                  <a:lnTo>
                    <a:pt x="837297" y="603472"/>
                  </a:lnTo>
                  <a:lnTo>
                    <a:pt x="839056" y="604140"/>
                  </a:lnTo>
                  <a:lnTo>
                    <a:pt x="840814" y="604808"/>
                  </a:lnTo>
                  <a:lnTo>
                    <a:pt x="842133" y="605920"/>
                  </a:lnTo>
                  <a:lnTo>
                    <a:pt x="843012" y="607478"/>
                  </a:lnTo>
                  <a:lnTo>
                    <a:pt x="843672" y="608591"/>
                  </a:lnTo>
                  <a:lnTo>
                    <a:pt x="844111" y="610371"/>
                  </a:lnTo>
                  <a:lnTo>
                    <a:pt x="844551" y="612152"/>
                  </a:lnTo>
                  <a:lnTo>
                    <a:pt x="844551" y="614377"/>
                  </a:lnTo>
                  <a:lnTo>
                    <a:pt x="844111" y="616380"/>
                  </a:lnTo>
                  <a:lnTo>
                    <a:pt x="843891" y="618383"/>
                  </a:lnTo>
                  <a:lnTo>
                    <a:pt x="843232" y="620386"/>
                  </a:lnTo>
                  <a:lnTo>
                    <a:pt x="841693" y="624837"/>
                  </a:lnTo>
                  <a:lnTo>
                    <a:pt x="839715" y="628843"/>
                  </a:lnTo>
                  <a:lnTo>
                    <a:pt x="837517" y="632403"/>
                  </a:lnTo>
                  <a:lnTo>
                    <a:pt x="835099" y="635742"/>
                  </a:lnTo>
                  <a:lnTo>
                    <a:pt x="832461" y="638857"/>
                  </a:lnTo>
                  <a:lnTo>
                    <a:pt x="829824" y="641528"/>
                  </a:lnTo>
                  <a:lnTo>
                    <a:pt x="826746" y="643976"/>
                  </a:lnTo>
                  <a:lnTo>
                    <a:pt x="823889" y="645979"/>
                  </a:lnTo>
                  <a:lnTo>
                    <a:pt x="820811" y="647759"/>
                  </a:lnTo>
                  <a:lnTo>
                    <a:pt x="818174" y="649094"/>
                  </a:lnTo>
                  <a:lnTo>
                    <a:pt x="815316" y="650207"/>
                  </a:lnTo>
                  <a:lnTo>
                    <a:pt x="812459" y="650652"/>
                  </a:lnTo>
                  <a:lnTo>
                    <a:pt x="810041" y="650875"/>
                  </a:lnTo>
                  <a:lnTo>
                    <a:pt x="807843" y="650430"/>
                  </a:lnTo>
                  <a:lnTo>
                    <a:pt x="805864" y="649762"/>
                  </a:lnTo>
                  <a:lnTo>
                    <a:pt x="804106" y="648427"/>
                  </a:lnTo>
                  <a:lnTo>
                    <a:pt x="803446" y="647537"/>
                  </a:lnTo>
                  <a:lnTo>
                    <a:pt x="803007" y="646646"/>
                  </a:lnTo>
                  <a:lnTo>
                    <a:pt x="801908" y="644198"/>
                  </a:lnTo>
                  <a:lnTo>
                    <a:pt x="801688" y="641750"/>
                  </a:lnTo>
                  <a:lnTo>
                    <a:pt x="801688" y="638857"/>
                  </a:lnTo>
                  <a:lnTo>
                    <a:pt x="802127" y="635742"/>
                  </a:lnTo>
                  <a:lnTo>
                    <a:pt x="803227" y="632403"/>
                  </a:lnTo>
                  <a:lnTo>
                    <a:pt x="804545" y="629065"/>
                  </a:lnTo>
                  <a:lnTo>
                    <a:pt x="806304" y="625727"/>
                  </a:lnTo>
                  <a:lnTo>
                    <a:pt x="808282" y="622834"/>
                  </a:lnTo>
                  <a:lnTo>
                    <a:pt x="810480" y="619496"/>
                  </a:lnTo>
                  <a:lnTo>
                    <a:pt x="813118" y="616380"/>
                  </a:lnTo>
                  <a:lnTo>
                    <a:pt x="815756" y="613487"/>
                  </a:lnTo>
                  <a:lnTo>
                    <a:pt x="818613" y="611039"/>
                  </a:lnTo>
                  <a:lnTo>
                    <a:pt x="821910" y="608591"/>
                  </a:lnTo>
                  <a:lnTo>
                    <a:pt x="824988" y="606588"/>
                  </a:lnTo>
                  <a:lnTo>
                    <a:pt x="828285" y="605030"/>
                  </a:lnTo>
                  <a:lnTo>
                    <a:pt x="831802" y="603695"/>
                  </a:lnTo>
                  <a:lnTo>
                    <a:pt x="835099" y="603250"/>
                  </a:lnTo>
                  <a:close/>
                  <a:moveTo>
                    <a:pt x="2855324" y="601663"/>
                  </a:moveTo>
                  <a:lnTo>
                    <a:pt x="2858073" y="602108"/>
                  </a:lnTo>
                  <a:lnTo>
                    <a:pt x="2860593" y="602998"/>
                  </a:lnTo>
                  <a:lnTo>
                    <a:pt x="2863343" y="603888"/>
                  </a:lnTo>
                  <a:lnTo>
                    <a:pt x="2865635" y="605001"/>
                  </a:lnTo>
                  <a:lnTo>
                    <a:pt x="2867926" y="606559"/>
                  </a:lnTo>
                  <a:lnTo>
                    <a:pt x="2870446" y="608117"/>
                  </a:lnTo>
                  <a:lnTo>
                    <a:pt x="2872737" y="609897"/>
                  </a:lnTo>
                  <a:lnTo>
                    <a:pt x="2874800" y="611900"/>
                  </a:lnTo>
                  <a:lnTo>
                    <a:pt x="2878924" y="616128"/>
                  </a:lnTo>
                  <a:lnTo>
                    <a:pt x="2882590" y="620134"/>
                  </a:lnTo>
                  <a:lnTo>
                    <a:pt x="2885339" y="624585"/>
                  </a:lnTo>
                  <a:lnTo>
                    <a:pt x="2887631" y="628591"/>
                  </a:lnTo>
                  <a:lnTo>
                    <a:pt x="2888776" y="631039"/>
                  </a:lnTo>
                  <a:lnTo>
                    <a:pt x="2889693" y="633932"/>
                  </a:lnTo>
                  <a:lnTo>
                    <a:pt x="2890380" y="636380"/>
                  </a:lnTo>
                  <a:lnTo>
                    <a:pt x="2890838" y="638606"/>
                  </a:lnTo>
                  <a:lnTo>
                    <a:pt x="2890838" y="640609"/>
                  </a:lnTo>
                  <a:lnTo>
                    <a:pt x="2890380" y="642611"/>
                  </a:lnTo>
                  <a:lnTo>
                    <a:pt x="2890151" y="644169"/>
                  </a:lnTo>
                  <a:lnTo>
                    <a:pt x="2889464" y="645727"/>
                  </a:lnTo>
                  <a:lnTo>
                    <a:pt x="2888318" y="647062"/>
                  </a:lnTo>
                  <a:lnTo>
                    <a:pt x="2887401" y="647953"/>
                  </a:lnTo>
                  <a:lnTo>
                    <a:pt x="2885798" y="648843"/>
                  </a:lnTo>
                  <a:lnTo>
                    <a:pt x="2884194" y="649288"/>
                  </a:lnTo>
                  <a:lnTo>
                    <a:pt x="2882361" y="649288"/>
                  </a:lnTo>
                  <a:lnTo>
                    <a:pt x="2880528" y="649288"/>
                  </a:lnTo>
                  <a:lnTo>
                    <a:pt x="2878007" y="648843"/>
                  </a:lnTo>
                  <a:lnTo>
                    <a:pt x="2875716" y="647953"/>
                  </a:lnTo>
                  <a:lnTo>
                    <a:pt x="2872050" y="646617"/>
                  </a:lnTo>
                  <a:lnTo>
                    <a:pt x="2868384" y="644169"/>
                  </a:lnTo>
                  <a:lnTo>
                    <a:pt x="2864947" y="641721"/>
                  </a:lnTo>
                  <a:lnTo>
                    <a:pt x="2861510" y="638828"/>
                  </a:lnTo>
                  <a:lnTo>
                    <a:pt x="2858531" y="635490"/>
                  </a:lnTo>
                  <a:lnTo>
                    <a:pt x="2855553" y="632152"/>
                  </a:lnTo>
                  <a:lnTo>
                    <a:pt x="2853032" y="628591"/>
                  </a:lnTo>
                  <a:lnTo>
                    <a:pt x="2850970" y="625030"/>
                  </a:lnTo>
                  <a:lnTo>
                    <a:pt x="2849137" y="621470"/>
                  </a:lnTo>
                  <a:lnTo>
                    <a:pt x="2847762" y="617909"/>
                  </a:lnTo>
                  <a:lnTo>
                    <a:pt x="2846846" y="614571"/>
                  </a:lnTo>
                  <a:lnTo>
                    <a:pt x="2846388" y="611455"/>
                  </a:lnTo>
                  <a:lnTo>
                    <a:pt x="2846617" y="608562"/>
                  </a:lnTo>
                  <a:lnTo>
                    <a:pt x="2846846" y="607227"/>
                  </a:lnTo>
                  <a:lnTo>
                    <a:pt x="2847533" y="606114"/>
                  </a:lnTo>
                  <a:lnTo>
                    <a:pt x="2847992" y="605001"/>
                  </a:lnTo>
                  <a:lnTo>
                    <a:pt x="2848679" y="603888"/>
                  </a:lnTo>
                  <a:lnTo>
                    <a:pt x="2849825" y="603221"/>
                  </a:lnTo>
                  <a:lnTo>
                    <a:pt x="2850970" y="602776"/>
                  </a:lnTo>
                  <a:lnTo>
                    <a:pt x="2851887" y="602108"/>
                  </a:lnTo>
                  <a:lnTo>
                    <a:pt x="2853261" y="601885"/>
                  </a:lnTo>
                  <a:lnTo>
                    <a:pt x="2855324" y="601663"/>
                  </a:lnTo>
                  <a:close/>
                  <a:moveTo>
                    <a:pt x="957993" y="598488"/>
                  </a:moveTo>
                  <a:lnTo>
                    <a:pt x="960525" y="598719"/>
                  </a:lnTo>
                  <a:lnTo>
                    <a:pt x="962827" y="599181"/>
                  </a:lnTo>
                  <a:lnTo>
                    <a:pt x="964899" y="600105"/>
                  </a:lnTo>
                  <a:lnTo>
                    <a:pt x="966510" y="601260"/>
                  </a:lnTo>
                  <a:lnTo>
                    <a:pt x="967431" y="602647"/>
                  </a:lnTo>
                  <a:lnTo>
                    <a:pt x="968582" y="604264"/>
                  </a:lnTo>
                  <a:lnTo>
                    <a:pt x="969272" y="605881"/>
                  </a:lnTo>
                  <a:lnTo>
                    <a:pt x="969733" y="607730"/>
                  </a:lnTo>
                  <a:lnTo>
                    <a:pt x="969963" y="609809"/>
                  </a:lnTo>
                  <a:lnTo>
                    <a:pt x="969963" y="612120"/>
                  </a:lnTo>
                  <a:lnTo>
                    <a:pt x="969963" y="614199"/>
                  </a:lnTo>
                  <a:lnTo>
                    <a:pt x="969272" y="616278"/>
                  </a:lnTo>
                  <a:lnTo>
                    <a:pt x="968121" y="620899"/>
                  </a:lnTo>
                  <a:lnTo>
                    <a:pt x="966280" y="625058"/>
                  </a:lnTo>
                  <a:lnTo>
                    <a:pt x="963978" y="628755"/>
                  </a:lnTo>
                  <a:lnTo>
                    <a:pt x="961676" y="632221"/>
                  </a:lnTo>
                  <a:lnTo>
                    <a:pt x="958914" y="635455"/>
                  </a:lnTo>
                  <a:lnTo>
                    <a:pt x="956151" y="637997"/>
                  </a:lnTo>
                  <a:lnTo>
                    <a:pt x="953159" y="640769"/>
                  </a:lnTo>
                  <a:lnTo>
                    <a:pt x="949936" y="642849"/>
                  </a:lnTo>
                  <a:lnTo>
                    <a:pt x="946714" y="644697"/>
                  </a:lnTo>
                  <a:lnTo>
                    <a:pt x="943721" y="646084"/>
                  </a:lnTo>
                  <a:lnTo>
                    <a:pt x="940729" y="647239"/>
                  </a:lnTo>
                  <a:lnTo>
                    <a:pt x="937736" y="647701"/>
                  </a:lnTo>
                  <a:lnTo>
                    <a:pt x="934974" y="647701"/>
                  </a:lnTo>
                  <a:lnTo>
                    <a:pt x="932212" y="647470"/>
                  </a:lnTo>
                  <a:lnTo>
                    <a:pt x="929910" y="646546"/>
                  </a:lnTo>
                  <a:lnTo>
                    <a:pt x="928068" y="645390"/>
                  </a:lnTo>
                  <a:lnTo>
                    <a:pt x="926917" y="644466"/>
                  </a:lnTo>
                  <a:lnTo>
                    <a:pt x="926227" y="643311"/>
                  </a:lnTo>
                  <a:lnTo>
                    <a:pt x="925536" y="642156"/>
                  </a:lnTo>
                  <a:lnTo>
                    <a:pt x="924846" y="641001"/>
                  </a:lnTo>
                  <a:lnTo>
                    <a:pt x="924385" y="637997"/>
                  </a:lnTo>
                  <a:lnTo>
                    <a:pt x="923925" y="635224"/>
                  </a:lnTo>
                  <a:lnTo>
                    <a:pt x="924385" y="631990"/>
                  </a:lnTo>
                  <a:lnTo>
                    <a:pt x="925076" y="628755"/>
                  </a:lnTo>
                  <a:lnTo>
                    <a:pt x="926227" y="625289"/>
                  </a:lnTo>
                  <a:lnTo>
                    <a:pt x="927838" y="621824"/>
                  </a:lnTo>
                  <a:lnTo>
                    <a:pt x="929680" y="618358"/>
                  </a:lnTo>
                  <a:lnTo>
                    <a:pt x="931751" y="615123"/>
                  </a:lnTo>
                  <a:lnTo>
                    <a:pt x="934283" y="612120"/>
                  </a:lnTo>
                  <a:lnTo>
                    <a:pt x="937276" y="609116"/>
                  </a:lnTo>
                  <a:lnTo>
                    <a:pt x="940268" y="606112"/>
                  </a:lnTo>
                  <a:lnTo>
                    <a:pt x="943721" y="603802"/>
                  </a:lnTo>
                  <a:lnTo>
                    <a:pt x="947174" y="601954"/>
                  </a:lnTo>
                  <a:lnTo>
                    <a:pt x="950627" y="600336"/>
                  </a:lnTo>
                  <a:lnTo>
                    <a:pt x="954310" y="598950"/>
                  </a:lnTo>
                  <a:lnTo>
                    <a:pt x="957993" y="598488"/>
                  </a:lnTo>
                  <a:close/>
                  <a:moveTo>
                    <a:pt x="2736574" y="596900"/>
                  </a:moveTo>
                  <a:lnTo>
                    <a:pt x="2739449" y="597360"/>
                  </a:lnTo>
                  <a:lnTo>
                    <a:pt x="2742324" y="598050"/>
                  </a:lnTo>
                  <a:lnTo>
                    <a:pt x="2744756" y="598970"/>
                  </a:lnTo>
                  <a:lnTo>
                    <a:pt x="2747410" y="600349"/>
                  </a:lnTo>
                  <a:lnTo>
                    <a:pt x="2749842" y="601729"/>
                  </a:lnTo>
                  <a:lnTo>
                    <a:pt x="2752054" y="603569"/>
                  </a:lnTo>
                  <a:lnTo>
                    <a:pt x="2754487" y="605179"/>
                  </a:lnTo>
                  <a:lnTo>
                    <a:pt x="2756477" y="607248"/>
                  </a:lnTo>
                  <a:lnTo>
                    <a:pt x="2758467" y="609318"/>
                  </a:lnTo>
                  <a:lnTo>
                    <a:pt x="2760236" y="611388"/>
                  </a:lnTo>
                  <a:lnTo>
                    <a:pt x="2763553" y="615757"/>
                  </a:lnTo>
                  <a:lnTo>
                    <a:pt x="2766207" y="620127"/>
                  </a:lnTo>
                  <a:lnTo>
                    <a:pt x="2768197" y="624496"/>
                  </a:lnTo>
                  <a:lnTo>
                    <a:pt x="2769303" y="627256"/>
                  </a:lnTo>
                  <a:lnTo>
                    <a:pt x="2769967" y="630245"/>
                  </a:lnTo>
                  <a:lnTo>
                    <a:pt x="2770188" y="633005"/>
                  </a:lnTo>
                  <a:lnTo>
                    <a:pt x="2770188" y="635304"/>
                  </a:lnTo>
                  <a:lnTo>
                    <a:pt x="2769967" y="637604"/>
                  </a:lnTo>
                  <a:lnTo>
                    <a:pt x="2769524" y="639444"/>
                  </a:lnTo>
                  <a:lnTo>
                    <a:pt x="2768419" y="641284"/>
                  </a:lnTo>
                  <a:lnTo>
                    <a:pt x="2767534" y="642893"/>
                  </a:lnTo>
                  <a:lnTo>
                    <a:pt x="2766207" y="644043"/>
                  </a:lnTo>
                  <a:lnTo>
                    <a:pt x="2764438" y="645193"/>
                  </a:lnTo>
                  <a:lnTo>
                    <a:pt x="2762669" y="645653"/>
                  </a:lnTo>
                  <a:lnTo>
                    <a:pt x="2760457" y="646113"/>
                  </a:lnTo>
                  <a:lnTo>
                    <a:pt x="2758246" y="646113"/>
                  </a:lnTo>
                  <a:lnTo>
                    <a:pt x="2756035" y="645653"/>
                  </a:lnTo>
                  <a:lnTo>
                    <a:pt x="2753381" y="645193"/>
                  </a:lnTo>
                  <a:lnTo>
                    <a:pt x="2750727" y="643813"/>
                  </a:lnTo>
                  <a:lnTo>
                    <a:pt x="2746746" y="641973"/>
                  </a:lnTo>
                  <a:lnTo>
                    <a:pt x="2743429" y="639444"/>
                  </a:lnTo>
                  <a:lnTo>
                    <a:pt x="2740112" y="636684"/>
                  </a:lnTo>
                  <a:lnTo>
                    <a:pt x="2737237" y="633695"/>
                  </a:lnTo>
                  <a:lnTo>
                    <a:pt x="2734362" y="630245"/>
                  </a:lnTo>
                  <a:lnTo>
                    <a:pt x="2732151" y="626796"/>
                  </a:lnTo>
                  <a:lnTo>
                    <a:pt x="2729939" y="623346"/>
                  </a:lnTo>
                  <a:lnTo>
                    <a:pt x="2728170" y="619667"/>
                  </a:lnTo>
                  <a:lnTo>
                    <a:pt x="2726843" y="616217"/>
                  </a:lnTo>
                  <a:lnTo>
                    <a:pt x="2726180" y="612768"/>
                  </a:lnTo>
                  <a:lnTo>
                    <a:pt x="2725738" y="609318"/>
                  </a:lnTo>
                  <a:lnTo>
                    <a:pt x="2725959" y="606329"/>
                  </a:lnTo>
                  <a:lnTo>
                    <a:pt x="2726401" y="603569"/>
                  </a:lnTo>
                  <a:lnTo>
                    <a:pt x="2726843" y="602419"/>
                  </a:lnTo>
                  <a:lnTo>
                    <a:pt x="2727507" y="601039"/>
                  </a:lnTo>
                  <a:lnTo>
                    <a:pt x="2728170" y="600119"/>
                  </a:lnTo>
                  <a:lnTo>
                    <a:pt x="2729276" y="599200"/>
                  </a:lnTo>
                  <a:lnTo>
                    <a:pt x="2730161" y="598510"/>
                  </a:lnTo>
                  <a:lnTo>
                    <a:pt x="2731488" y="597590"/>
                  </a:lnTo>
                  <a:lnTo>
                    <a:pt x="2732814" y="597360"/>
                  </a:lnTo>
                  <a:lnTo>
                    <a:pt x="2734362" y="597130"/>
                  </a:lnTo>
                  <a:lnTo>
                    <a:pt x="2736574" y="596900"/>
                  </a:lnTo>
                  <a:close/>
                  <a:moveTo>
                    <a:pt x="1090496" y="595313"/>
                  </a:moveTo>
                  <a:lnTo>
                    <a:pt x="1093052" y="595544"/>
                  </a:lnTo>
                  <a:lnTo>
                    <a:pt x="1095840" y="596006"/>
                  </a:lnTo>
                  <a:lnTo>
                    <a:pt x="1097930" y="596930"/>
                  </a:lnTo>
                  <a:lnTo>
                    <a:pt x="1099789" y="598316"/>
                  </a:lnTo>
                  <a:lnTo>
                    <a:pt x="1101183" y="599472"/>
                  </a:lnTo>
                  <a:lnTo>
                    <a:pt x="1102577" y="601089"/>
                  </a:lnTo>
                  <a:lnTo>
                    <a:pt x="1103274" y="602706"/>
                  </a:lnTo>
                  <a:lnTo>
                    <a:pt x="1103971" y="604555"/>
                  </a:lnTo>
                  <a:lnTo>
                    <a:pt x="1104668" y="606634"/>
                  </a:lnTo>
                  <a:lnTo>
                    <a:pt x="1104900" y="608945"/>
                  </a:lnTo>
                  <a:lnTo>
                    <a:pt x="1104900" y="611024"/>
                  </a:lnTo>
                  <a:lnTo>
                    <a:pt x="1104668" y="613103"/>
                  </a:lnTo>
                  <a:lnTo>
                    <a:pt x="1103971" y="615414"/>
                  </a:lnTo>
                  <a:lnTo>
                    <a:pt x="1103506" y="617724"/>
                  </a:lnTo>
                  <a:lnTo>
                    <a:pt x="1101880" y="621883"/>
                  </a:lnTo>
                  <a:lnTo>
                    <a:pt x="1100021" y="625580"/>
                  </a:lnTo>
                  <a:lnTo>
                    <a:pt x="1097698" y="629277"/>
                  </a:lnTo>
                  <a:lnTo>
                    <a:pt x="1094678" y="632742"/>
                  </a:lnTo>
                  <a:lnTo>
                    <a:pt x="1091658" y="635746"/>
                  </a:lnTo>
                  <a:lnTo>
                    <a:pt x="1088638" y="638057"/>
                  </a:lnTo>
                  <a:lnTo>
                    <a:pt x="1085385" y="640136"/>
                  </a:lnTo>
                  <a:lnTo>
                    <a:pt x="1082133" y="642215"/>
                  </a:lnTo>
                  <a:lnTo>
                    <a:pt x="1078648" y="643371"/>
                  </a:lnTo>
                  <a:lnTo>
                    <a:pt x="1075163" y="644295"/>
                  </a:lnTo>
                  <a:lnTo>
                    <a:pt x="1071911" y="644526"/>
                  </a:lnTo>
                  <a:lnTo>
                    <a:pt x="1069123" y="644526"/>
                  </a:lnTo>
                  <a:lnTo>
                    <a:pt x="1066103" y="644064"/>
                  </a:lnTo>
                  <a:lnTo>
                    <a:pt x="1063780" y="642677"/>
                  </a:lnTo>
                  <a:lnTo>
                    <a:pt x="1062386" y="641753"/>
                  </a:lnTo>
                  <a:lnTo>
                    <a:pt x="1061224" y="641060"/>
                  </a:lnTo>
                  <a:lnTo>
                    <a:pt x="1060527" y="639905"/>
                  </a:lnTo>
                  <a:lnTo>
                    <a:pt x="1059366" y="638750"/>
                  </a:lnTo>
                  <a:lnTo>
                    <a:pt x="1058901" y="637363"/>
                  </a:lnTo>
                  <a:lnTo>
                    <a:pt x="1057972" y="635977"/>
                  </a:lnTo>
                  <a:lnTo>
                    <a:pt x="1057507" y="632974"/>
                  </a:lnTo>
                  <a:lnTo>
                    <a:pt x="1057275" y="630201"/>
                  </a:lnTo>
                  <a:lnTo>
                    <a:pt x="1057507" y="626966"/>
                  </a:lnTo>
                  <a:lnTo>
                    <a:pt x="1057972" y="623732"/>
                  </a:lnTo>
                  <a:lnTo>
                    <a:pt x="1059133" y="620497"/>
                  </a:lnTo>
                  <a:lnTo>
                    <a:pt x="1060527" y="617031"/>
                  </a:lnTo>
                  <a:lnTo>
                    <a:pt x="1062386" y="613797"/>
                  </a:lnTo>
                  <a:lnTo>
                    <a:pt x="1064477" y="610793"/>
                  </a:lnTo>
                  <a:lnTo>
                    <a:pt x="1066800" y="607789"/>
                  </a:lnTo>
                  <a:lnTo>
                    <a:pt x="1069820" y="605017"/>
                  </a:lnTo>
                  <a:lnTo>
                    <a:pt x="1072840" y="602475"/>
                  </a:lnTo>
                  <a:lnTo>
                    <a:pt x="1076093" y="600396"/>
                  </a:lnTo>
                  <a:lnTo>
                    <a:pt x="1079113" y="598548"/>
                  </a:lnTo>
                  <a:lnTo>
                    <a:pt x="1082830" y="596930"/>
                  </a:lnTo>
                  <a:lnTo>
                    <a:pt x="1086315" y="595775"/>
                  </a:lnTo>
                  <a:lnTo>
                    <a:pt x="1090496" y="595313"/>
                  </a:lnTo>
                  <a:close/>
                  <a:moveTo>
                    <a:pt x="2604794" y="593725"/>
                  </a:moveTo>
                  <a:lnTo>
                    <a:pt x="2607954" y="594185"/>
                  </a:lnTo>
                  <a:lnTo>
                    <a:pt x="2610888" y="595105"/>
                  </a:lnTo>
                  <a:lnTo>
                    <a:pt x="2613597" y="595795"/>
                  </a:lnTo>
                  <a:lnTo>
                    <a:pt x="2616531" y="597174"/>
                  </a:lnTo>
                  <a:lnTo>
                    <a:pt x="2619014" y="598554"/>
                  </a:lnTo>
                  <a:lnTo>
                    <a:pt x="2621271" y="600394"/>
                  </a:lnTo>
                  <a:lnTo>
                    <a:pt x="2623754" y="602234"/>
                  </a:lnTo>
                  <a:lnTo>
                    <a:pt x="2626011" y="604073"/>
                  </a:lnTo>
                  <a:lnTo>
                    <a:pt x="2627816" y="606143"/>
                  </a:lnTo>
                  <a:lnTo>
                    <a:pt x="2629622" y="608213"/>
                  </a:lnTo>
                  <a:lnTo>
                    <a:pt x="2631428" y="610283"/>
                  </a:lnTo>
                  <a:lnTo>
                    <a:pt x="2633008" y="612582"/>
                  </a:lnTo>
                  <a:lnTo>
                    <a:pt x="2635491" y="616952"/>
                  </a:lnTo>
                  <a:lnTo>
                    <a:pt x="2636393" y="619021"/>
                  </a:lnTo>
                  <a:lnTo>
                    <a:pt x="2637296" y="621321"/>
                  </a:lnTo>
                  <a:lnTo>
                    <a:pt x="2637973" y="624540"/>
                  </a:lnTo>
                  <a:lnTo>
                    <a:pt x="2638425" y="627300"/>
                  </a:lnTo>
                  <a:lnTo>
                    <a:pt x="2638425" y="630290"/>
                  </a:lnTo>
                  <a:lnTo>
                    <a:pt x="2637973" y="632819"/>
                  </a:lnTo>
                  <a:lnTo>
                    <a:pt x="2637522" y="635119"/>
                  </a:lnTo>
                  <a:lnTo>
                    <a:pt x="2636393" y="637189"/>
                  </a:lnTo>
                  <a:lnTo>
                    <a:pt x="2635039" y="639028"/>
                  </a:lnTo>
                  <a:lnTo>
                    <a:pt x="2633685" y="640408"/>
                  </a:lnTo>
                  <a:lnTo>
                    <a:pt x="2631428" y="641558"/>
                  </a:lnTo>
                  <a:lnTo>
                    <a:pt x="2629396" y="642478"/>
                  </a:lnTo>
                  <a:lnTo>
                    <a:pt x="2627139" y="642938"/>
                  </a:lnTo>
                  <a:lnTo>
                    <a:pt x="2624431" y="642938"/>
                  </a:lnTo>
                  <a:lnTo>
                    <a:pt x="2621948" y="642708"/>
                  </a:lnTo>
                  <a:lnTo>
                    <a:pt x="2619014" y="642248"/>
                  </a:lnTo>
                  <a:lnTo>
                    <a:pt x="2615854" y="641098"/>
                  </a:lnTo>
                  <a:lnTo>
                    <a:pt x="2612694" y="639718"/>
                  </a:lnTo>
                  <a:lnTo>
                    <a:pt x="2608857" y="637419"/>
                  </a:lnTo>
                  <a:lnTo>
                    <a:pt x="2605471" y="635119"/>
                  </a:lnTo>
                  <a:lnTo>
                    <a:pt x="2602085" y="632129"/>
                  </a:lnTo>
                  <a:lnTo>
                    <a:pt x="2599602" y="628910"/>
                  </a:lnTo>
                  <a:lnTo>
                    <a:pt x="2596894" y="625690"/>
                  </a:lnTo>
                  <a:lnTo>
                    <a:pt x="2594863" y="622241"/>
                  </a:lnTo>
                  <a:lnTo>
                    <a:pt x="2593283" y="618791"/>
                  </a:lnTo>
                  <a:lnTo>
                    <a:pt x="2591928" y="615342"/>
                  </a:lnTo>
                  <a:lnTo>
                    <a:pt x="2591251" y="611892"/>
                  </a:lnTo>
                  <a:lnTo>
                    <a:pt x="2590800" y="608903"/>
                  </a:lnTo>
                  <a:lnTo>
                    <a:pt x="2590800" y="605683"/>
                  </a:lnTo>
                  <a:lnTo>
                    <a:pt x="2591477" y="602694"/>
                  </a:lnTo>
                  <a:lnTo>
                    <a:pt x="2592605" y="600394"/>
                  </a:lnTo>
                  <a:lnTo>
                    <a:pt x="2593283" y="599014"/>
                  </a:lnTo>
                  <a:lnTo>
                    <a:pt x="2593960" y="597864"/>
                  </a:lnTo>
                  <a:lnTo>
                    <a:pt x="2595088" y="596944"/>
                  </a:lnTo>
                  <a:lnTo>
                    <a:pt x="2596217" y="596025"/>
                  </a:lnTo>
                  <a:lnTo>
                    <a:pt x="2597345" y="595335"/>
                  </a:lnTo>
                  <a:lnTo>
                    <a:pt x="2598700" y="594875"/>
                  </a:lnTo>
                  <a:lnTo>
                    <a:pt x="2600505" y="594185"/>
                  </a:lnTo>
                  <a:lnTo>
                    <a:pt x="2601860" y="593955"/>
                  </a:lnTo>
                  <a:lnTo>
                    <a:pt x="2604794" y="593725"/>
                  </a:lnTo>
                  <a:close/>
                  <a:moveTo>
                    <a:pt x="2460403" y="592138"/>
                  </a:moveTo>
                  <a:lnTo>
                    <a:pt x="2463851" y="592585"/>
                  </a:lnTo>
                  <a:lnTo>
                    <a:pt x="2467069" y="593256"/>
                  </a:lnTo>
                  <a:lnTo>
                    <a:pt x="2469827" y="594374"/>
                  </a:lnTo>
                  <a:lnTo>
                    <a:pt x="2472815" y="595268"/>
                  </a:lnTo>
                  <a:lnTo>
                    <a:pt x="2475803" y="596833"/>
                  </a:lnTo>
                  <a:lnTo>
                    <a:pt x="2478102" y="598398"/>
                  </a:lnTo>
                  <a:lnTo>
                    <a:pt x="2480401" y="600187"/>
                  </a:lnTo>
                  <a:lnTo>
                    <a:pt x="2482699" y="601976"/>
                  </a:lnTo>
                  <a:lnTo>
                    <a:pt x="2484768" y="603988"/>
                  </a:lnTo>
                  <a:lnTo>
                    <a:pt x="2486607" y="606224"/>
                  </a:lnTo>
                  <a:lnTo>
                    <a:pt x="2488216" y="608236"/>
                  </a:lnTo>
                  <a:lnTo>
                    <a:pt x="2489595" y="610472"/>
                  </a:lnTo>
                  <a:lnTo>
                    <a:pt x="2490745" y="612485"/>
                  </a:lnTo>
                  <a:lnTo>
                    <a:pt x="2491894" y="614721"/>
                  </a:lnTo>
                  <a:lnTo>
                    <a:pt x="2492584" y="616733"/>
                  </a:lnTo>
                  <a:lnTo>
                    <a:pt x="2493273" y="618745"/>
                  </a:lnTo>
                  <a:lnTo>
                    <a:pt x="2493733" y="622099"/>
                  </a:lnTo>
                  <a:lnTo>
                    <a:pt x="2493963" y="625006"/>
                  </a:lnTo>
                  <a:lnTo>
                    <a:pt x="2493503" y="627689"/>
                  </a:lnTo>
                  <a:lnTo>
                    <a:pt x="2492584" y="630372"/>
                  </a:lnTo>
                  <a:lnTo>
                    <a:pt x="2491664" y="632608"/>
                  </a:lnTo>
                  <a:lnTo>
                    <a:pt x="2490055" y="634620"/>
                  </a:lnTo>
                  <a:lnTo>
                    <a:pt x="2488216" y="636633"/>
                  </a:lnTo>
                  <a:lnTo>
                    <a:pt x="2486147" y="637751"/>
                  </a:lnTo>
                  <a:lnTo>
                    <a:pt x="2483619" y="638869"/>
                  </a:lnTo>
                  <a:lnTo>
                    <a:pt x="2481090" y="639539"/>
                  </a:lnTo>
                  <a:lnTo>
                    <a:pt x="2478102" y="639763"/>
                  </a:lnTo>
                  <a:lnTo>
                    <a:pt x="2475114" y="639763"/>
                  </a:lnTo>
                  <a:lnTo>
                    <a:pt x="2472126" y="639316"/>
                  </a:lnTo>
                  <a:lnTo>
                    <a:pt x="2468678" y="638645"/>
                  </a:lnTo>
                  <a:lnTo>
                    <a:pt x="2465230" y="637303"/>
                  </a:lnTo>
                  <a:lnTo>
                    <a:pt x="2461782" y="635515"/>
                  </a:lnTo>
                  <a:lnTo>
                    <a:pt x="2458104" y="633279"/>
                  </a:lnTo>
                  <a:lnTo>
                    <a:pt x="2454886" y="630596"/>
                  </a:lnTo>
                  <a:lnTo>
                    <a:pt x="2451898" y="627689"/>
                  </a:lnTo>
                  <a:lnTo>
                    <a:pt x="2449599" y="625006"/>
                  </a:lnTo>
                  <a:lnTo>
                    <a:pt x="2447300" y="621876"/>
                  </a:lnTo>
                  <a:lnTo>
                    <a:pt x="2445461" y="618522"/>
                  </a:lnTo>
                  <a:lnTo>
                    <a:pt x="2444542" y="615391"/>
                  </a:lnTo>
                  <a:lnTo>
                    <a:pt x="2443622" y="612038"/>
                  </a:lnTo>
                  <a:lnTo>
                    <a:pt x="2443163" y="608907"/>
                  </a:lnTo>
                  <a:lnTo>
                    <a:pt x="2443163" y="606224"/>
                  </a:lnTo>
                  <a:lnTo>
                    <a:pt x="2443622" y="603317"/>
                  </a:lnTo>
                  <a:lnTo>
                    <a:pt x="2444772" y="600411"/>
                  </a:lnTo>
                  <a:lnTo>
                    <a:pt x="2446381" y="598175"/>
                  </a:lnTo>
                  <a:lnTo>
                    <a:pt x="2448220" y="596163"/>
                  </a:lnTo>
                  <a:lnTo>
                    <a:pt x="2450748" y="594597"/>
                  </a:lnTo>
                  <a:lnTo>
                    <a:pt x="2453737" y="593256"/>
                  </a:lnTo>
                  <a:lnTo>
                    <a:pt x="2455575" y="592809"/>
                  </a:lnTo>
                  <a:lnTo>
                    <a:pt x="2457184" y="592585"/>
                  </a:lnTo>
                  <a:lnTo>
                    <a:pt x="2460403" y="592138"/>
                  </a:lnTo>
                  <a:close/>
                  <a:moveTo>
                    <a:pt x="1229931" y="592138"/>
                  </a:moveTo>
                  <a:lnTo>
                    <a:pt x="1232908" y="592369"/>
                  </a:lnTo>
                  <a:lnTo>
                    <a:pt x="1235426" y="593062"/>
                  </a:lnTo>
                  <a:lnTo>
                    <a:pt x="1237716" y="593755"/>
                  </a:lnTo>
                  <a:lnTo>
                    <a:pt x="1240006" y="595141"/>
                  </a:lnTo>
                  <a:lnTo>
                    <a:pt x="1241608" y="596528"/>
                  </a:lnTo>
                  <a:lnTo>
                    <a:pt x="1243211" y="598145"/>
                  </a:lnTo>
                  <a:lnTo>
                    <a:pt x="1244127" y="599531"/>
                  </a:lnTo>
                  <a:lnTo>
                    <a:pt x="1245043" y="601842"/>
                  </a:lnTo>
                  <a:lnTo>
                    <a:pt x="1245730" y="603690"/>
                  </a:lnTo>
                  <a:lnTo>
                    <a:pt x="1245959" y="605770"/>
                  </a:lnTo>
                  <a:lnTo>
                    <a:pt x="1246188" y="607849"/>
                  </a:lnTo>
                  <a:lnTo>
                    <a:pt x="1246188" y="610160"/>
                  </a:lnTo>
                  <a:lnTo>
                    <a:pt x="1245959" y="612470"/>
                  </a:lnTo>
                  <a:lnTo>
                    <a:pt x="1245730" y="614549"/>
                  </a:lnTo>
                  <a:lnTo>
                    <a:pt x="1245272" y="616629"/>
                  </a:lnTo>
                  <a:lnTo>
                    <a:pt x="1244356" y="618708"/>
                  </a:lnTo>
                  <a:lnTo>
                    <a:pt x="1242524" y="622867"/>
                  </a:lnTo>
                  <a:lnTo>
                    <a:pt x="1240464" y="626333"/>
                  </a:lnTo>
                  <a:lnTo>
                    <a:pt x="1237716" y="629799"/>
                  </a:lnTo>
                  <a:lnTo>
                    <a:pt x="1235197" y="632571"/>
                  </a:lnTo>
                  <a:lnTo>
                    <a:pt x="1231992" y="635113"/>
                  </a:lnTo>
                  <a:lnTo>
                    <a:pt x="1228786" y="637192"/>
                  </a:lnTo>
                  <a:lnTo>
                    <a:pt x="1225352" y="639040"/>
                  </a:lnTo>
                  <a:lnTo>
                    <a:pt x="1221917" y="640427"/>
                  </a:lnTo>
                  <a:lnTo>
                    <a:pt x="1218483" y="641120"/>
                  </a:lnTo>
                  <a:lnTo>
                    <a:pt x="1215506" y="641351"/>
                  </a:lnTo>
                  <a:lnTo>
                    <a:pt x="1212301" y="641351"/>
                  </a:lnTo>
                  <a:lnTo>
                    <a:pt x="1209095" y="640658"/>
                  </a:lnTo>
                  <a:lnTo>
                    <a:pt x="1206348" y="639502"/>
                  </a:lnTo>
                  <a:lnTo>
                    <a:pt x="1205203" y="638809"/>
                  </a:lnTo>
                  <a:lnTo>
                    <a:pt x="1203829" y="637654"/>
                  </a:lnTo>
                  <a:lnTo>
                    <a:pt x="1202684" y="636730"/>
                  </a:lnTo>
                  <a:lnTo>
                    <a:pt x="1201768" y="635575"/>
                  </a:lnTo>
                  <a:lnTo>
                    <a:pt x="1200853" y="634188"/>
                  </a:lnTo>
                  <a:lnTo>
                    <a:pt x="1200166" y="632571"/>
                  </a:lnTo>
                  <a:lnTo>
                    <a:pt x="1199021" y="630030"/>
                  </a:lnTo>
                  <a:lnTo>
                    <a:pt x="1198563" y="626795"/>
                  </a:lnTo>
                  <a:lnTo>
                    <a:pt x="1198563" y="623791"/>
                  </a:lnTo>
                  <a:lnTo>
                    <a:pt x="1198792" y="620326"/>
                  </a:lnTo>
                  <a:lnTo>
                    <a:pt x="1199708" y="617091"/>
                  </a:lnTo>
                  <a:lnTo>
                    <a:pt x="1200853" y="614087"/>
                  </a:lnTo>
                  <a:lnTo>
                    <a:pt x="1202455" y="610853"/>
                  </a:lnTo>
                  <a:lnTo>
                    <a:pt x="1204287" y="607618"/>
                  </a:lnTo>
                  <a:lnTo>
                    <a:pt x="1206806" y="604614"/>
                  </a:lnTo>
                  <a:lnTo>
                    <a:pt x="1209324" y="601842"/>
                  </a:lnTo>
                  <a:lnTo>
                    <a:pt x="1212301" y="599300"/>
                  </a:lnTo>
                  <a:lnTo>
                    <a:pt x="1215048" y="596990"/>
                  </a:lnTo>
                  <a:lnTo>
                    <a:pt x="1218483" y="595141"/>
                  </a:lnTo>
                  <a:lnTo>
                    <a:pt x="1222375" y="593755"/>
                  </a:lnTo>
                  <a:lnTo>
                    <a:pt x="1226039" y="592600"/>
                  </a:lnTo>
                  <a:lnTo>
                    <a:pt x="1229931" y="592138"/>
                  </a:lnTo>
                  <a:close/>
                  <a:moveTo>
                    <a:pt x="1377078" y="590551"/>
                  </a:moveTo>
                  <a:lnTo>
                    <a:pt x="1380209" y="590774"/>
                  </a:lnTo>
                  <a:lnTo>
                    <a:pt x="1383115" y="591222"/>
                  </a:lnTo>
                  <a:lnTo>
                    <a:pt x="1385575" y="592340"/>
                  </a:lnTo>
                  <a:lnTo>
                    <a:pt x="1387811" y="593234"/>
                  </a:lnTo>
                  <a:lnTo>
                    <a:pt x="1389823" y="594799"/>
                  </a:lnTo>
                  <a:lnTo>
                    <a:pt x="1391165" y="596364"/>
                  </a:lnTo>
                  <a:lnTo>
                    <a:pt x="1392506" y="598153"/>
                  </a:lnTo>
                  <a:lnTo>
                    <a:pt x="1393624" y="599942"/>
                  </a:lnTo>
                  <a:lnTo>
                    <a:pt x="1394295" y="602178"/>
                  </a:lnTo>
                  <a:lnTo>
                    <a:pt x="1394966" y="604190"/>
                  </a:lnTo>
                  <a:lnTo>
                    <a:pt x="1395189" y="606202"/>
                  </a:lnTo>
                  <a:lnTo>
                    <a:pt x="1395413" y="608215"/>
                  </a:lnTo>
                  <a:lnTo>
                    <a:pt x="1395413" y="610227"/>
                  </a:lnTo>
                  <a:lnTo>
                    <a:pt x="1395189" y="612463"/>
                  </a:lnTo>
                  <a:lnTo>
                    <a:pt x="1394966" y="614475"/>
                  </a:lnTo>
                  <a:lnTo>
                    <a:pt x="1394295" y="616264"/>
                  </a:lnTo>
                  <a:lnTo>
                    <a:pt x="1392730" y="620065"/>
                  </a:lnTo>
                  <a:lnTo>
                    <a:pt x="1390717" y="623642"/>
                  </a:lnTo>
                  <a:lnTo>
                    <a:pt x="1388481" y="626773"/>
                  </a:lnTo>
                  <a:lnTo>
                    <a:pt x="1385798" y="629679"/>
                  </a:lnTo>
                  <a:lnTo>
                    <a:pt x="1383115" y="631915"/>
                  </a:lnTo>
                  <a:lnTo>
                    <a:pt x="1379985" y="633928"/>
                  </a:lnTo>
                  <a:lnTo>
                    <a:pt x="1376631" y="635940"/>
                  </a:lnTo>
                  <a:lnTo>
                    <a:pt x="1373277" y="637058"/>
                  </a:lnTo>
                  <a:lnTo>
                    <a:pt x="1369923" y="637952"/>
                  </a:lnTo>
                  <a:lnTo>
                    <a:pt x="1366569" y="638176"/>
                  </a:lnTo>
                  <a:lnTo>
                    <a:pt x="1363216" y="638176"/>
                  </a:lnTo>
                  <a:lnTo>
                    <a:pt x="1360085" y="637282"/>
                  </a:lnTo>
                  <a:lnTo>
                    <a:pt x="1356955" y="636387"/>
                  </a:lnTo>
                  <a:lnTo>
                    <a:pt x="1354495" y="634598"/>
                  </a:lnTo>
                  <a:lnTo>
                    <a:pt x="1353154" y="633480"/>
                  </a:lnTo>
                  <a:lnTo>
                    <a:pt x="1352036" y="632586"/>
                  </a:lnTo>
                  <a:lnTo>
                    <a:pt x="1351142" y="631245"/>
                  </a:lnTo>
                  <a:lnTo>
                    <a:pt x="1350024" y="629679"/>
                  </a:lnTo>
                  <a:lnTo>
                    <a:pt x="1348682" y="626773"/>
                  </a:lnTo>
                  <a:lnTo>
                    <a:pt x="1348011" y="624090"/>
                  </a:lnTo>
                  <a:lnTo>
                    <a:pt x="1347788" y="620959"/>
                  </a:lnTo>
                  <a:lnTo>
                    <a:pt x="1348011" y="617829"/>
                  </a:lnTo>
                  <a:lnTo>
                    <a:pt x="1348459" y="614699"/>
                  </a:lnTo>
                  <a:lnTo>
                    <a:pt x="1349353" y="611345"/>
                  </a:lnTo>
                  <a:lnTo>
                    <a:pt x="1350918" y="608215"/>
                  </a:lnTo>
                  <a:lnTo>
                    <a:pt x="1352483" y="605532"/>
                  </a:lnTo>
                  <a:lnTo>
                    <a:pt x="1354495" y="602625"/>
                  </a:lnTo>
                  <a:lnTo>
                    <a:pt x="1356731" y="599718"/>
                  </a:lnTo>
                  <a:lnTo>
                    <a:pt x="1359638" y="597482"/>
                  </a:lnTo>
                  <a:lnTo>
                    <a:pt x="1362321" y="595246"/>
                  </a:lnTo>
                  <a:lnTo>
                    <a:pt x="1365675" y="593234"/>
                  </a:lnTo>
                  <a:lnTo>
                    <a:pt x="1369476" y="592116"/>
                  </a:lnTo>
                  <a:lnTo>
                    <a:pt x="1373054" y="590998"/>
                  </a:lnTo>
                  <a:lnTo>
                    <a:pt x="1377078" y="590551"/>
                  </a:lnTo>
                  <a:close/>
                  <a:moveTo>
                    <a:pt x="2302858" y="588963"/>
                  </a:moveTo>
                  <a:lnTo>
                    <a:pt x="2305556" y="588963"/>
                  </a:lnTo>
                  <a:lnTo>
                    <a:pt x="2308927" y="589194"/>
                  </a:lnTo>
                  <a:lnTo>
                    <a:pt x="2312074" y="590118"/>
                  </a:lnTo>
                  <a:lnTo>
                    <a:pt x="2314996" y="590811"/>
                  </a:lnTo>
                  <a:lnTo>
                    <a:pt x="2317918" y="592198"/>
                  </a:lnTo>
                  <a:lnTo>
                    <a:pt x="2320840" y="593584"/>
                  </a:lnTo>
                  <a:lnTo>
                    <a:pt x="2323088" y="595432"/>
                  </a:lnTo>
                  <a:lnTo>
                    <a:pt x="2325561" y="597050"/>
                  </a:lnTo>
                  <a:lnTo>
                    <a:pt x="2327584" y="599129"/>
                  </a:lnTo>
                  <a:lnTo>
                    <a:pt x="2329382" y="600977"/>
                  </a:lnTo>
                  <a:lnTo>
                    <a:pt x="2331180" y="603057"/>
                  </a:lnTo>
                  <a:lnTo>
                    <a:pt x="2332529" y="605598"/>
                  </a:lnTo>
                  <a:lnTo>
                    <a:pt x="2333653" y="607678"/>
                  </a:lnTo>
                  <a:lnTo>
                    <a:pt x="2334777" y="609757"/>
                  </a:lnTo>
                  <a:lnTo>
                    <a:pt x="2335451" y="612068"/>
                  </a:lnTo>
                  <a:lnTo>
                    <a:pt x="2336350" y="614378"/>
                  </a:lnTo>
                  <a:lnTo>
                    <a:pt x="2336575" y="616226"/>
                  </a:lnTo>
                  <a:lnTo>
                    <a:pt x="2336800" y="619923"/>
                  </a:lnTo>
                  <a:lnTo>
                    <a:pt x="2336800" y="623158"/>
                  </a:lnTo>
                  <a:lnTo>
                    <a:pt x="2336125" y="625930"/>
                  </a:lnTo>
                  <a:lnTo>
                    <a:pt x="2334777" y="628934"/>
                  </a:lnTo>
                  <a:lnTo>
                    <a:pt x="2333203" y="631244"/>
                  </a:lnTo>
                  <a:lnTo>
                    <a:pt x="2331405" y="633093"/>
                  </a:lnTo>
                  <a:lnTo>
                    <a:pt x="2329157" y="634941"/>
                  </a:lnTo>
                  <a:lnTo>
                    <a:pt x="2326460" y="636327"/>
                  </a:lnTo>
                  <a:lnTo>
                    <a:pt x="2323538" y="637483"/>
                  </a:lnTo>
                  <a:lnTo>
                    <a:pt x="2320840" y="637945"/>
                  </a:lnTo>
                  <a:lnTo>
                    <a:pt x="2317469" y="638176"/>
                  </a:lnTo>
                  <a:lnTo>
                    <a:pt x="2314097" y="637945"/>
                  </a:lnTo>
                  <a:lnTo>
                    <a:pt x="2310725" y="637252"/>
                  </a:lnTo>
                  <a:lnTo>
                    <a:pt x="2307354" y="636096"/>
                  </a:lnTo>
                  <a:lnTo>
                    <a:pt x="2303757" y="634479"/>
                  </a:lnTo>
                  <a:lnTo>
                    <a:pt x="2300386" y="632400"/>
                  </a:lnTo>
                  <a:lnTo>
                    <a:pt x="2297014" y="629627"/>
                  </a:lnTo>
                  <a:lnTo>
                    <a:pt x="2294092" y="626855"/>
                  </a:lnTo>
                  <a:lnTo>
                    <a:pt x="2291619" y="623620"/>
                  </a:lnTo>
                  <a:lnTo>
                    <a:pt x="2289821" y="620385"/>
                  </a:lnTo>
                  <a:lnTo>
                    <a:pt x="2288248" y="617151"/>
                  </a:lnTo>
                  <a:lnTo>
                    <a:pt x="2286899" y="613685"/>
                  </a:lnTo>
                  <a:lnTo>
                    <a:pt x="2286449" y="610450"/>
                  </a:lnTo>
                  <a:lnTo>
                    <a:pt x="2286000" y="607447"/>
                  </a:lnTo>
                  <a:lnTo>
                    <a:pt x="2286449" y="604212"/>
                  </a:lnTo>
                  <a:lnTo>
                    <a:pt x="2287124" y="601208"/>
                  </a:lnTo>
                  <a:lnTo>
                    <a:pt x="2288248" y="598436"/>
                  </a:lnTo>
                  <a:lnTo>
                    <a:pt x="2289821" y="595894"/>
                  </a:lnTo>
                  <a:lnTo>
                    <a:pt x="2291844" y="593584"/>
                  </a:lnTo>
                  <a:lnTo>
                    <a:pt x="2294317" y="591735"/>
                  </a:lnTo>
                  <a:lnTo>
                    <a:pt x="2297239" y="590349"/>
                  </a:lnTo>
                  <a:lnTo>
                    <a:pt x="2300610" y="589194"/>
                  </a:lnTo>
                  <a:lnTo>
                    <a:pt x="2302858" y="588963"/>
                  </a:lnTo>
                  <a:close/>
                  <a:moveTo>
                    <a:pt x="1528342" y="588963"/>
                  </a:moveTo>
                  <a:lnTo>
                    <a:pt x="1531776" y="589410"/>
                  </a:lnTo>
                  <a:lnTo>
                    <a:pt x="1534751" y="589857"/>
                  </a:lnTo>
                  <a:lnTo>
                    <a:pt x="1537269" y="590752"/>
                  </a:lnTo>
                  <a:lnTo>
                    <a:pt x="1539787" y="592093"/>
                  </a:lnTo>
                  <a:lnTo>
                    <a:pt x="1541847" y="593211"/>
                  </a:lnTo>
                  <a:lnTo>
                    <a:pt x="1543678" y="594776"/>
                  </a:lnTo>
                  <a:lnTo>
                    <a:pt x="1545281" y="596341"/>
                  </a:lnTo>
                  <a:lnTo>
                    <a:pt x="1546654" y="598354"/>
                  </a:lnTo>
                  <a:lnTo>
                    <a:pt x="1547570" y="600142"/>
                  </a:lnTo>
                  <a:lnTo>
                    <a:pt x="1548485" y="602378"/>
                  </a:lnTo>
                  <a:lnTo>
                    <a:pt x="1548943" y="604391"/>
                  </a:lnTo>
                  <a:lnTo>
                    <a:pt x="1549172" y="606627"/>
                  </a:lnTo>
                  <a:lnTo>
                    <a:pt x="1549401" y="608639"/>
                  </a:lnTo>
                  <a:lnTo>
                    <a:pt x="1549401" y="610875"/>
                  </a:lnTo>
                  <a:lnTo>
                    <a:pt x="1549172" y="612887"/>
                  </a:lnTo>
                  <a:lnTo>
                    <a:pt x="1548943" y="614899"/>
                  </a:lnTo>
                  <a:lnTo>
                    <a:pt x="1547570" y="618701"/>
                  </a:lnTo>
                  <a:lnTo>
                    <a:pt x="1545967" y="622054"/>
                  </a:lnTo>
                  <a:lnTo>
                    <a:pt x="1543678" y="625185"/>
                  </a:lnTo>
                  <a:lnTo>
                    <a:pt x="1541389" y="628091"/>
                  </a:lnTo>
                  <a:lnTo>
                    <a:pt x="1538414" y="630551"/>
                  </a:lnTo>
                  <a:lnTo>
                    <a:pt x="1535209" y="632787"/>
                  </a:lnTo>
                  <a:lnTo>
                    <a:pt x="1532005" y="634128"/>
                  </a:lnTo>
                  <a:lnTo>
                    <a:pt x="1528342" y="635470"/>
                  </a:lnTo>
                  <a:lnTo>
                    <a:pt x="1524909" y="636364"/>
                  </a:lnTo>
                  <a:lnTo>
                    <a:pt x="1521475" y="636588"/>
                  </a:lnTo>
                  <a:lnTo>
                    <a:pt x="1518042" y="636588"/>
                  </a:lnTo>
                  <a:lnTo>
                    <a:pt x="1514608" y="635694"/>
                  </a:lnTo>
                  <a:lnTo>
                    <a:pt x="1511633" y="634799"/>
                  </a:lnTo>
                  <a:lnTo>
                    <a:pt x="1508657" y="633010"/>
                  </a:lnTo>
                  <a:lnTo>
                    <a:pt x="1507055" y="631892"/>
                  </a:lnTo>
                  <a:lnTo>
                    <a:pt x="1505681" y="630774"/>
                  </a:lnTo>
                  <a:lnTo>
                    <a:pt x="1504766" y="629657"/>
                  </a:lnTo>
                  <a:lnTo>
                    <a:pt x="1503621" y="628091"/>
                  </a:lnTo>
                  <a:lnTo>
                    <a:pt x="1502019" y="625185"/>
                  </a:lnTo>
                  <a:lnTo>
                    <a:pt x="1500646" y="622278"/>
                  </a:lnTo>
                  <a:lnTo>
                    <a:pt x="1500188" y="619371"/>
                  </a:lnTo>
                  <a:lnTo>
                    <a:pt x="1500188" y="616241"/>
                  </a:lnTo>
                  <a:lnTo>
                    <a:pt x="1500417" y="613111"/>
                  </a:lnTo>
                  <a:lnTo>
                    <a:pt x="1501332" y="609757"/>
                  </a:lnTo>
                  <a:lnTo>
                    <a:pt x="1502248" y="606627"/>
                  </a:lnTo>
                  <a:lnTo>
                    <a:pt x="1503850" y="603944"/>
                  </a:lnTo>
                  <a:lnTo>
                    <a:pt x="1505681" y="601037"/>
                  </a:lnTo>
                  <a:lnTo>
                    <a:pt x="1508199" y="598130"/>
                  </a:lnTo>
                  <a:lnTo>
                    <a:pt x="1510717" y="595894"/>
                  </a:lnTo>
                  <a:lnTo>
                    <a:pt x="1513693" y="593882"/>
                  </a:lnTo>
                  <a:lnTo>
                    <a:pt x="1516897" y="592093"/>
                  </a:lnTo>
                  <a:lnTo>
                    <a:pt x="1520560" y="590528"/>
                  </a:lnTo>
                  <a:lnTo>
                    <a:pt x="1524451" y="589410"/>
                  </a:lnTo>
                  <a:lnTo>
                    <a:pt x="1528342" y="588963"/>
                  </a:lnTo>
                  <a:close/>
                  <a:moveTo>
                    <a:pt x="2161494" y="587376"/>
                  </a:moveTo>
                  <a:lnTo>
                    <a:pt x="2164216" y="587376"/>
                  </a:lnTo>
                  <a:lnTo>
                    <a:pt x="2167618" y="587840"/>
                  </a:lnTo>
                  <a:lnTo>
                    <a:pt x="2170793" y="588537"/>
                  </a:lnTo>
                  <a:lnTo>
                    <a:pt x="2173968" y="589233"/>
                  </a:lnTo>
                  <a:lnTo>
                    <a:pt x="2176689" y="590626"/>
                  </a:lnTo>
                  <a:lnTo>
                    <a:pt x="2179410" y="592019"/>
                  </a:lnTo>
                  <a:lnTo>
                    <a:pt x="2181678" y="593644"/>
                  </a:lnTo>
                  <a:lnTo>
                    <a:pt x="2183719" y="595501"/>
                  </a:lnTo>
                  <a:lnTo>
                    <a:pt x="2185987" y="597358"/>
                  </a:lnTo>
                  <a:lnTo>
                    <a:pt x="2187802" y="599447"/>
                  </a:lnTo>
                  <a:lnTo>
                    <a:pt x="2189389" y="601536"/>
                  </a:lnTo>
                  <a:lnTo>
                    <a:pt x="2190523" y="603858"/>
                  </a:lnTo>
                  <a:lnTo>
                    <a:pt x="2191657" y="606179"/>
                  </a:lnTo>
                  <a:lnTo>
                    <a:pt x="2192564" y="608268"/>
                  </a:lnTo>
                  <a:lnTo>
                    <a:pt x="2193244" y="610357"/>
                  </a:lnTo>
                  <a:lnTo>
                    <a:pt x="2193698" y="612679"/>
                  </a:lnTo>
                  <a:lnTo>
                    <a:pt x="2193925" y="614768"/>
                  </a:lnTo>
                  <a:lnTo>
                    <a:pt x="2193925" y="618482"/>
                  </a:lnTo>
                  <a:lnTo>
                    <a:pt x="2193471" y="621964"/>
                  </a:lnTo>
                  <a:lnTo>
                    <a:pt x="2192337" y="625214"/>
                  </a:lnTo>
                  <a:lnTo>
                    <a:pt x="2190750" y="627768"/>
                  </a:lnTo>
                  <a:lnTo>
                    <a:pt x="2188935" y="630321"/>
                  </a:lnTo>
                  <a:lnTo>
                    <a:pt x="2186668" y="632410"/>
                  </a:lnTo>
                  <a:lnTo>
                    <a:pt x="2183946" y="634268"/>
                  </a:lnTo>
                  <a:lnTo>
                    <a:pt x="2180998" y="635428"/>
                  </a:lnTo>
                  <a:lnTo>
                    <a:pt x="2177823" y="636357"/>
                  </a:lnTo>
                  <a:lnTo>
                    <a:pt x="2174648" y="636589"/>
                  </a:lnTo>
                  <a:lnTo>
                    <a:pt x="2171019" y="636589"/>
                  </a:lnTo>
                  <a:lnTo>
                    <a:pt x="2167618" y="636357"/>
                  </a:lnTo>
                  <a:lnTo>
                    <a:pt x="2163989" y="635428"/>
                  </a:lnTo>
                  <a:lnTo>
                    <a:pt x="2160587" y="634035"/>
                  </a:lnTo>
                  <a:lnTo>
                    <a:pt x="2156959" y="631946"/>
                  </a:lnTo>
                  <a:lnTo>
                    <a:pt x="2153557" y="629393"/>
                  </a:lnTo>
                  <a:lnTo>
                    <a:pt x="2150609" y="626607"/>
                  </a:lnTo>
                  <a:lnTo>
                    <a:pt x="2148114" y="623357"/>
                  </a:lnTo>
                  <a:lnTo>
                    <a:pt x="2146300" y="620107"/>
                  </a:lnTo>
                  <a:lnTo>
                    <a:pt x="2144712" y="616857"/>
                  </a:lnTo>
                  <a:lnTo>
                    <a:pt x="2143578" y="613375"/>
                  </a:lnTo>
                  <a:lnTo>
                    <a:pt x="2143125" y="610125"/>
                  </a:lnTo>
                  <a:lnTo>
                    <a:pt x="2143125" y="606643"/>
                  </a:lnTo>
                  <a:lnTo>
                    <a:pt x="2143352" y="603625"/>
                  </a:lnTo>
                  <a:lnTo>
                    <a:pt x="2144032" y="600608"/>
                  </a:lnTo>
                  <a:lnTo>
                    <a:pt x="2145393" y="597590"/>
                  </a:lnTo>
                  <a:lnTo>
                    <a:pt x="2146980" y="595036"/>
                  </a:lnTo>
                  <a:lnTo>
                    <a:pt x="2149248" y="592715"/>
                  </a:lnTo>
                  <a:lnTo>
                    <a:pt x="2151743" y="590858"/>
                  </a:lnTo>
                  <a:lnTo>
                    <a:pt x="2154464" y="589233"/>
                  </a:lnTo>
                  <a:lnTo>
                    <a:pt x="2157866" y="588304"/>
                  </a:lnTo>
                  <a:lnTo>
                    <a:pt x="2161494" y="587376"/>
                  </a:lnTo>
                  <a:close/>
                  <a:moveTo>
                    <a:pt x="2004083" y="587376"/>
                  </a:moveTo>
                  <a:lnTo>
                    <a:pt x="2007515" y="587821"/>
                  </a:lnTo>
                  <a:lnTo>
                    <a:pt x="2010947" y="588266"/>
                  </a:lnTo>
                  <a:lnTo>
                    <a:pt x="2013922" y="589379"/>
                  </a:lnTo>
                  <a:lnTo>
                    <a:pt x="2016668" y="590492"/>
                  </a:lnTo>
                  <a:lnTo>
                    <a:pt x="2019185" y="592049"/>
                  </a:lnTo>
                  <a:lnTo>
                    <a:pt x="2021474" y="593385"/>
                  </a:lnTo>
                  <a:lnTo>
                    <a:pt x="2023533" y="595388"/>
                  </a:lnTo>
                  <a:lnTo>
                    <a:pt x="2025364" y="597168"/>
                  </a:lnTo>
                  <a:lnTo>
                    <a:pt x="2026966" y="599171"/>
                  </a:lnTo>
                  <a:lnTo>
                    <a:pt x="2028338" y="601174"/>
                  </a:lnTo>
                  <a:lnTo>
                    <a:pt x="2029483" y="603177"/>
                  </a:lnTo>
                  <a:lnTo>
                    <a:pt x="2030398" y="605180"/>
                  </a:lnTo>
                  <a:lnTo>
                    <a:pt x="2031313" y="607405"/>
                  </a:lnTo>
                  <a:lnTo>
                    <a:pt x="2031771" y="609631"/>
                  </a:lnTo>
                  <a:lnTo>
                    <a:pt x="2032000" y="611633"/>
                  </a:lnTo>
                  <a:lnTo>
                    <a:pt x="2032000" y="613414"/>
                  </a:lnTo>
                  <a:lnTo>
                    <a:pt x="2032000" y="615639"/>
                  </a:lnTo>
                  <a:lnTo>
                    <a:pt x="2031771" y="617420"/>
                  </a:lnTo>
                  <a:lnTo>
                    <a:pt x="2031542" y="619200"/>
                  </a:lnTo>
                  <a:lnTo>
                    <a:pt x="2031084" y="620980"/>
                  </a:lnTo>
                  <a:lnTo>
                    <a:pt x="2029483" y="624096"/>
                  </a:lnTo>
                  <a:lnTo>
                    <a:pt x="2027652" y="626767"/>
                  </a:lnTo>
                  <a:lnTo>
                    <a:pt x="2025135" y="629215"/>
                  </a:lnTo>
                  <a:lnTo>
                    <a:pt x="2022618" y="631218"/>
                  </a:lnTo>
                  <a:lnTo>
                    <a:pt x="2019414" y="632775"/>
                  </a:lnTo>
                  <a:lnTo>
                    <a:pt x="2016211" y="633888"/>
                  </a:lnTo>
                  <a:lnTo>
                    <a:pt x="2012778" y="634778"/>
                  </a:lnTo>
                  <a:lnTo>
                    <a:pt x="2009117" y="635001"/>
                  </a:lnTo>
                  <a:lnTo>
                    <a:pt x="2005456" y="634778"/>
                  </a:lnTo>
                  <a:lnTo>
                    <a:pt x="2001794" y="633888"/>
                  </a:lnTo>
                  <a:lnTo>
                    <a:pt x="1998362" y="632998"/>
                  </a:lnTo>
                  <a:lnTo>
                    <a:pt x="1994701" y="631218"/>
                  </a:lnTo>
                  <a:lnTo>
                    <a:pt x="1991268" y="628770"/>
                  </a:lnTo>
                  <a:lnTo>
                    <a:pt x="1988293" y="626099"/>
                  </a:lnTo>
                  <a:lnTo>
                    <a:pt x="1986005" y="623206"/>
                  </a:lnTo>
                  <a:lnTo>
                    <a:pt x="1984175" y="620313"/>
                  </a:lnTo>
                  <a:lnTo>
                    <a:pt x="1982573" y="617420"/>
                  </a:lnTo>
                  <a:lnTo>
                    <a:pt x="1981657" y="614304"/>
                  </a:lnTo>
                  <a:lnTo>
                    <a:pt x="1981200" y="611188"/>
                  </a:lnTo>
                  <a:lnTo>
                    <a:pt x="1981200" y="608073"/>
                  </a:lnTo>
                  <a:lnTo>
                    <a:pt x="1981429" y="604735"/>
                  </a:lnTo>
                  <a:lnTo>
                    <a:pt x="1982115" y="601841"/>
                  </a:lnTo>
                  <a:lnTo>
                    <a:pt x="1983488" y="599171"/>
                  </a:lnTo>
                  <a:lnTo>
                    <a:pt x="1985090" y="596500"/>
                  </a:lnTo>
                  <a:lnTo>
                    <a:pt x="1987149" y="594052"/>
                  </a:lnTo>
                  <a:lnTo>
                    <a:pt x="1989895" y="592049"/>
                  </a:lnTo>
                  <a:lnTo>
                    <a:pt x="1992870" y="590046"/>
                  </a:lnTo>
                  <a:lnTo>
                    <a:pt x="1996302" y="588934"/>
                  </a:lnTo>
                  <a:lnTo>
                    <a:pt x="1999964" y="587821"/>
                  </a:lnTo>
                  <a:lnTo>
                    <a:pt x="2004083" y="587376"/>
                  </a:lnTo>
                  <a:close/>
                  <a:moveTo>
                    <a:pt x="1844100" y="587376"/>
                  </a:moveTo>
                  <a:lnTo>
                    <a:pt x="1847548" y="587599"/>
                  </a:lnTo>
                  <a:lnTo>
                    <a:pt x="1850766" y="588270"/>
                  </a:lnTo>
                  <a:lnTo>
                    <a:pt x="1853754" y="589165"/>
                  </a:lnTo>
                  <a:lnTo>
                    <a:pt x="1856283" y="590506"/>
                  </a:lnTo>
                  <a:lnTo>
                    <a:pt x="1858582" y="591624"/>
                  </a:lnTo>
                  <a:lnTo>
                    <a:pt x="1861110" y="593189"/>
                  </a:lnTo>
                  <a:lnTo>
                    <a:pt x="1862949" y="594978"/>
                  </a:lnTo>
                  <a:lnTo>
                    <a:pt x="1864558" y="596767"/>
                  </a:lnTo>
                  <a:lnTo>
                    <a:pt x="1866167" y="599003"/>
                  </a:lnTo>
                  <a:lnTo>
                    <a:pt x="1867087" y="601015"/>
                  </a:lnTo>
                  <a:lnTo>
                    <a:pt x="1868236" y="603027"/>
                  </a:lnTo>
                  <a:lnTo>
                    <a:pt x="1868925" y="605040"/>
                  </a:lnTo>
                  <a:lnTo>
                    <a:pt x="1869615" y="607276"/>
                  </a:lnTo>
                  <a:lnTo>
                    <a:pt x="1869845" y="609511"/>
                  </a:lnTo>
                  <a:lnTo>
                    <a:pt x="1870075" y="611300"/>
                  </a:lnTo>
                  <a:lnTo>
                    <a:pt x="1869845" y="613312"/>
                  </a:lnTo>
                  <a:lnTo>
                    <a:pt x="1869845" y="615325"/>
                  </a:lnTo>
                  <a:lnTo>
                    <a:pt x="1869385" y="617114"/>
                  </a:lnTo>
                  <a:lnTo>
                    <a:pt x="1868236" y="620915"/>
                  </a:lnTo>
                  <a:lnTo>
                    <a:pt x="1866397" y="623821"/>
                  </a:lnTo>
                  <a:lnTo>
                    <a:pt x="1864328" y="626728"/>
                  </a:lnTo>
                  <a:lnTo>
                    <a:pt x="1861570" y="628964"/>
                  </a:lnTo>
                  <a:lnTo>
                    <a:pt x="1858582" y="631200"/>
                  </a:lnTo>
                  <a:lnTo>
                    <a:pt x="1855823" y="632765"/>
                  </a:lnTo>
                  <a:lnTo>
                    <a:pt x="1852375" y="633883"/>
                  </a:lnTo>
                  <a:lnTo>
                    <a:pt x="1848927" y="634777"/>
                  </a:lnTo>
                  <a:lnTo>
                    <a:pt x="1845249" y="635001"/>
                  </a:lnTo>
                  <a:lnTo>
                    <a:pt x="1841572" y="634777"/>
                  </a:lnTo>
                  <a:lnTo>
                    <a:pt x="1838124" y="634107"/>
                  </a:lnTo>
                  <a:lnTo>
                    <a:pt x="1834446" y="632989"/>
                  </a:lnTo>
                  <a:lnTo>
                    <a:pt x="1830998" y="631423"/>
                  </a:lnTo>
                  <a:lnTo>
                    <a:pt x="1828010" y="628964"/>
                  </a:lnTo>
                  <a:lnTo>
                    <a:pt x="1825021" y="626281"/>
                  </a:lnTo>
                  <a:lnTo>
                    <a:pt x="1822953" y="623374"/>
                  </a:lnTo>
                  <a:lnTo>
                    <a:pt x="1821344" y="620467"/>
                  </a:lnTo>
                  <a:lnTo>
                    <a:pt x="1819964" y="617561"/>
                  </a:lnTo>
                  <a:lnTo>
                    <a:pt x="1819505" y="614430"/>
                  </a:lnTo>
                  <a:lnTo>
                    <a:pt x="1819275" y="611300"/>
                  </a:lnTo>
                  <a:lnTo>
                    <a:pt x="1819505" y="607946"/>
                  </a:lnTo>
                  <a:lnTo>
                    <a:pt x="1819964" y="604816"/>
                  </a:lnTo>
                  <a:lnTo>
                    <a:pt x="1821114" y="601909"/>
                  </a:lnTo>
                  <a:lnTo>
                    <a:pt x="1822723" y="599226"/>
                  </a:lnTo>
                  <a:lnTo>
                    <a:pt x="1824562" y="596320"/>
                  </a:lnTo>
                  <a:lnTo>
                    <a:pt x="1826860" y="594084"/>
                  </a:lnTo>
                  <a:lnTo>
                    <a:pt x="1829619" y="592071"/>
                  </a:lnTo>
                  <a:lnTo>
                    <a:pt x="1832837" y="590059"/>
                  </a:lnTo>
                  <a:lnTo>
                    <a:pt x="1836285" y="588941"/>
                  </a:lnTo>
                  <a:lnTo>
                    <a:pt x="1839963" y="587823"/>
                  </a:lnTo>
                  <a:lnTo>
                    <a:pt x="1844100" y="587376"/>
                  </a:lnTo>
                  <a:close/>
                  <a:moveTo>
                    <a:pt x="1685124" y="587376"/>
                  </a:moveTo>
                  <a:lnTo>
                    <a:pt x="1688511" y="587607"/>
                  </a:lnTo>
                  <a:lnTo>
                    <a:pt x="1691671" y="588531"/>
                  </a:lnTo>
                  <a:lnTo>
                    <a:pt x="1694154" y="589224"/>
                  </a:lnTo>
                  <a:lnTo>
                    <a:pt x="1696863" y="590379"/>
                  </a:lnTo>
                  <a:lnTo>
                    <a:pt x="1698895" y="591997"/>
                  </a:lnTo>
                  <a:lnTo>
                    <a:pt x="1700927" y="593614"/>
                  </a:lnTo>
                  <a:lnTo>
                    <a:pt x="1702733" y="595231"/>
                  </a:lnTo>
                  <a:lnTo>
                    <a:pt x="1704087" y="597311"/>
                  </a:lnTo>
                  <a:lnTo>
                    <a:pt x="1705442" y="599159"/>
                  </a:lnTo>
                  <a:lnTo>
                    <a:pt x="1706345" y="601239"/>
                  </a:lnTo>
                  <a:lnTo>
                    <a:pt x="1707248" y="603318"/>
                  </a:lnTo>
                  <a:lnTo>
                    <a:pt x="1707699" y="605860"/>
                  </a:lnTo>
                  <a:lnTo>
                    <a:pt x="1707925" y="607939"/>
                  </a:lnTo>
                  <a:lnTo>
                    <a:pt x="1708151" y="610018"/>
                  </a:lnTo>
                  <a:lnTo>
                    <a:pt x="1708151" y="612098"/>
                  </a:lnTo>
                  <a:lnTo>
                    <a:pt x="1707925" y="614177"/>
                  </a:lnTo>
                  <a:lnTo>
                    <a:pt x="1707248" y="618336"/>
                  </a:lnTo>
                  <a:lnTo>
                    <a:pt x="1705668" y="621802"/>
                  </a:lnTo>
                  <a:lnTo>
                    <a:pt x="1703862" y="625268"/>
                  </a:lnTo>
                  <a:lnTo>
                    <a:pt x="1701604" y="627809"/>
                  </a:lnTo>
                  <a:lnTo>
                    <a:pt x="1698669" y="630582"/>
                  </a:lnTo>
                  <a:lnTo>
                    <a:pt x="1695735" y="632661"/>
                  </a:lnTo>
                  <a:lnTo>
                    <a:pt x="1692574" y="634278"/>
                  </a:lnTo>
                  <a:lnTo>
                    <a:pt x="1689188" y="635665"/>
                  </a:lnTo>
                  <a:lnTo>
                    <a:pt x="1685576" y="636358"/>
                  </a:lnTo>
                  <a:lnTo>
                    <a:pt x="1682190" y="636589"/>
                  </a:lnTo>
                  <a:lnTo>
                    <a:pt x="1678578" y="636358"/>
                  </a:lnTo>
                  <a:lnTo>
                    <a:pt x="1675192" y="635896"/>
                  </a:lnTo>
                  <a:lnTo>
                    <a:pt x="1671805" y="634509"/>
                  </a:lnTo>
                  <a:lnTo>
                    <a:pt x="1668645" y="632892"/>
                  </a:lnTo>
                  <a:lnTo>
                    <a:pt x="1665936" y="630582"/>
                  </a:lnTo>
                  <a:lnTo>
                    <a:pt x="1664581" y="629195"/>
                  </a:lnTo>
                  <a:lnTo>
                    <a:pt x="1663227" y="627578"/>
                  </a:lnTo>
                  <a:lnTo>
                    <a:pt x="1661421" y="625037"/>
                  </a:lnTo>
                  <a:lnTo>
                    <a:pt x="1660066" y="621802"/>
                  </a:lnTo>
                  <a:lnTo>
                    <a:pt x="1659163" y="618567"/>
                  </a:lnTo>
                  <a:lnTo>
                    <a:pt x="1658938" y="615333"/>
                  </a:lnTo>
                  <a:lnTo>
                    <a:pt x="1658938" y="612098"/>
                  </a:lnTo>
                  <a:lnTo>
                    <a:pt x="1659389" y="608863"/>
                  </a:lnTo>
                  <a:lnTo>
                    <a:pt x="1660066" y="605860"/>
                  </a:lnTo>
                  <a:lnTo>
                    <a:pt x="1661421" y="602625"/>
                  </a:lnTo>
                  <a:lnTo>
                    <a:pt x="1663227" y="599621"/>
                  </a:lnTo>
                  <a:lnTo>
                    <a:pt x="1665259" y="597080"/>
                  </a:lnTo>
                  <a:lnTo>
                    <a:pt x="1667742" y="594307"/>
                  </a:lnTo>
                  <a:lnTo>
                    <a:pt x="1670451" y="592228"/>
                  </a:lnTo>
                  <a:lnTo>
                    <a:pt x="1673611" y="590379"/>
                  </a:lnTo>
                  <a:lnTo>
                    <a:pt x="1676998" y="588993"/>
                  </a:lnTo>
                  <a:lnTo>
                    <a:pt x="1681061" y="587838"/>
                  </a:lnTo>
                  <a:lnTo>
                    <a:pt x="1685124" y="587376"/>
                  </a:lnTo>
                  <a:close/>
                  <a:moveTo>
                    <a:pt x="432708" y="584200"/>
                  </a:moveTo>
                  <a:lnTo>
                    <a:pt x="433388" y="584200"/>
                  </a:lnTo>
                  <a:lnTo>
                    <a:pt x="433388" y="584649"/>
                  </a:lnTo>
                  <a:lnTo>
                    <a:pt x="433388" y="585548"/>
                  </a:lnTo>
                  <a:lnTo>
                    <a:pt x="432254" y="587794"/>
                  </a:lnTo>
                  <a:lnTo>
                    <a:pt x="430666" y="590939"/>
                  </a:lnTo>
                  <a:lnTo>
                    <a:pt x="428399" y="594534"/>
                  </a:lnTo>
                  <a:lnTo>
                    <a:pt x="422956" y="602396"/>
                  </a:lnTo>
                  <a:lnTo>
                    <a:pt x="417513" y="609360"/>
                  </a:lnTo>
                  <a:lnTo>
                    <a:pt x="411843" y="616100"/>
                  </a:lnTo>
                  <a:lnTo>
                    <a:pt x="405493" y="623513"/>
                  </a:lnTo>
                  <a:lnTo>
                    <a:pt x="402318" y="626883"/>
                  </a:lnTo>
                  <a:lnTo>
                    <a:pt x="399370" y="629578"/>
                  </a:lnTo>
                  <a:lnTo>
                    <a:pt x="397102" y="630926"/>
                  </a:lnTo>
                  <a:lnTo>
                    <a:pt x="396195" y="631600"/>
                  </a:lnTo>
                  <a:lnTo>
                    <a:pt x="395515" y="631825"/>
                  </a:lnTo>
                  <a:lnTo>
                    <a:pt x="395288" y="631376"/>
                  </a:lnTo>
                  <a:lnTo>
                    <a:pt x="395288" y="630477"/>
                  </a:lnTo>
                  <a:lnTo>
                    <a:pt x="395968" y="628680"/>
                  </a:lnTo>
                  <a:lnTo>
                    <a:pt x="397102" y="626209"/>
                  </a:lnTo>
                  <a:lnTo>
                    <a:pt x="398916" y="623288"/>
                  </a:lnTo>
                  <a:lnTo>
                    <a:pt x="403906" y="615875"/>
                  </a:lnTo>
                  <a:lnTo>
                    <a:pt x="410029" y="607788"/>
                  </a:lnTo>
                  <a:lnTo>
                    <a:pt x="416833" y="599476"/>
                  </a:lnTo>
                  <a:lnTo>
                    <a:pt x="423409" y="592287"/>
                  </a:lnTo>
                  <a:lnTo>
                    <a:pt x="426358" y="589367"/>
                  </a:lnTo>
                  <a:lnTo>
                    <a:pt x="428852" y="586896"/>
                  </a:lnTo>
                  <a:lnTo>
                    <a:pt x="430893" y="584874"/>
                  </a:lnTo>
                  <a:lnTo>
                    <a:pt x="432708" y="584200"/>
                  </a:lnTo>
                  <a:close/>
                  <a:moveTo>
                    <a:pt x="474626" y="577850"/>
                  </a:moveTo>
                  <a:lnTo>
                    <a:pt x="475787" y="578077"/>
                  </a:lnTo>
                  <a:lnTo>
                    <a:pt x="476019" y="578530"/>
                  </a:lnTo>
                  <a:lnTo>
                    <a:pt x="476251" y="579437"/>
                  </a:lnTo>
                  <a:lnTo>
                    <a:pt x="476251" y="580345"/>
                  </a:lnTo>
                  <a:lnTo>
                    <a:pt x="476019" y="581705"/>
                  </a:lnTo>
                  <a:lnTo>
                    <a:pt x="475555" y="583066"/>
                  </a:lnTo>
                  <a:lnTo>
                    <a:pt x="473930" y="586695"/>
                  </a:lnTo>
                  <a:lnTo>
                    <a:pt x="471377" y="590550"/>
                  </a:lnTo>
                  <a:lnTo>
                    <a:pt x="468824" y="594859"/>
                  </a:lnTo>
                  <a:lnTo>
                    <a:pt x="465807" y="598941"/>
                  </a:lnTo>
                  <a:lnTo>
                    <a:pt x="462557" y="603023"/>
                  </a:lnTo>
                  <a:lnTo>
                    <a:pt x="457915" y="608920"/>
                  </a:lnTo>
                  <a:lnTo>
                    <a:pt x="453042" y="614136"/>
                  </a:lnTo>
                  <a:lnTo>
                    <a:pt x="448864" y="618218"/>
                  </a:lnTo>
                  <a:lnTo>
                    <a:pt x="444686" y="621620"/>
                  </a:lnTo>
                  <a:lnTo>
                    <a:pt x="441205" y="624341"/>
                  </a:lnTo>
                  <a:lnTo>
                    <a:pt x="440044" y="625021"/>
                  </a:lnTo>
                  <a:lnTo>
                    <a:pt x="438884" y="625248"/>
                  </a:lnTo>
                  <a:lnTo>
                    <a:pt x="437723" y="625475"/>
                  </a:lnTo>
                  <a:lnTo>
                    <a:pt x="437027" y="625248"/>
                  </a:lnTo>
                  <a:lnTo>
                    <a:pt x="436563" y="624795"/>
                  </a:lnTo>
                  <a:lnTo>
                    <a:pt x="436563" y="624114"/>
                  </a:lnTo>
                  <a:lnTo>
                    <a:pt x="436563" y="622073"/>
                  </a:lnTo>
                  <a:lnTo>
                    <a:pt x="437259" y="619805"/>
                  </a:lnTo>
                  <a:lnTo>
                    <a:pt x="438652" y="616857"/>
                  </a:lnTo>
                  <a:lnTo>
                    <a:pt x="440508" y="613455"/>
                  </a:lnTo>
                  <a:lnTo>
                    <a:pt x="442829" y="610053"/>
                  </a:lnTo>
                  <a:lnTo>
                    <a:pt x="445382" y="606425"/>
                  </a:lnTo>
                  <a:lnTo>
                    <a:pt x="451185" y="598714"/>
                  </a:lnTo>
                  <a:lnTo>
                    <a:pt x="454434" y="595086"/>
                  </a:lnTo>
                  <a:lnTo>
                    <a:pt x="457683" y="591457"/>
                  </a:lnTo>
                  <a:lnTo>
                    <a:pt x="460701" y="588055"/>
                  </a:lnTo>
                  <a:lnTo>
                    <a:pt x="463950" y="584880"/>
                  </a:lnTo>
                  <a:lnTo>
                    <a:pt x="466967" y="582159"/>
                  </a:lnTo>
                  <a:lnTo>
                    <a:pt x="469984" y="580118"/>
                  </a:lnTo>
                  <a:lnTo>
                    <a:pt x="472537" y="578530"/>
                  </a:lnTo>
                  <a:lnTo>
                    <a:pt x="474626" y="577850"/>
                  </a:lnTo>
                  <a:close/>
                  <a:moveTo>
                    <a:pt x="533677" y="573088"/>
                  </a:moveTo>
                  <a:lnTo>
                    <a:pt x="535015" y="573315"/>
                  </a:lnTo>
                  <a:lnTo>
                    <a:pt x="535684" y="573995"/>
                  </a:lnTo>
                  <a:lnTo>
                    <a:pt x="536130" y="574675"/>
                  </a:lnTo>
                  <a:lnTo>
                    <a:pt x="536576" y="575809"/>
                  </a:lnTo>
                  <a:lnTo>
                    <a:pt x="536576" y="577170"/>
                  </a:lnTo>
                  <a:lnTo>
                    <a:pt x="536130" y="578758"/>
                  </a:lnTo>
                  <a:lnTo>
                    <a:pt x="535238" y="582386"/>
                  </a:lnTo>
                  <a:lnTo>
                    <a:pt x="533454" y="586241"/>
                  </a:lnTo>
                  <a:lnTo>
                    <a:pt x="530779" y="590324"/>
                  </a:lnTo>
                  <a:lnTo>
                    <a:pt x="528326" y="594633"/>
                  </a:lnTo>
                  <a:lnTo>
                    <a:pt x="525651" y="598488"/>
                  </a:lnTo>
                  <a:lnTo>
                    <a:pt x="520745" y="604611"/>
                  </a:lnTo>
                  <a:lnTo>
                    <a:pt x="516063" y="609827"/>
                  </a:lnTo>
                  <a:lnTo>
                    <a:pt x="511158" y="614136"/>
                  </a:lnTo>
                  <a:lnTo>
                    <a:pt x="506698" y="617538"/>
                  </a:lnTo>
                  <a:lnTo>
                    <a:pt x="504915" y="618899"/>
                  </a:lnTo>
                  <a:lnTo>
                    <a:pt x="503131" y="619806"/>
                  </a:lnTo>
                  <a:lnTo>
                    <a:pt x="501347" y="620486"/>
                  </a:lnTo>
                  <a:lnTo>
                    <a:pt x="500009" y="620713"/>
                  </a:lnTo>
                  <a:lnTo>
                    <a:pt x="498672" y="620713"/>
                  </a:lnTo>
                  <a:lnTo>
                    <a:pt x="497780" y="620486"/>
                  </a:lnTo>
                  <a:lnTo>
                    <a:pt x="497111" y="619579"/>
                  </a:lnTo>
                  <a:lnTo>
                    <a:pt x="496888" y="618445"/>
                  </a:lnTo>
                  <a:lnTo>
                    <a:pt x="496888" y="616177"/>
                  </a:lnTo>
                  <a:lnTo>
                    <a:pt x="497557" y="613683"/>
                  </a:lnTo>
                  <a:lnTo>
                    <a:pt x="498449" y="610734"/>
                  </a:lnTo>
                  <a:lnTo>
                    <a:pt x="500232" y="607333"/>
                  </a:lnTo>
                  <a:lnTo>
                    <a:pt x="502016" y="603931"/>
                  </a:lnTo>
                  <a:lnTo>
                    <a:pt x="504469" y="600302"/>
                  </a:lnTo>
                  <a:lnTo>
                    <a:pt x="506921" y="596674"/>
                  </a:lnTo>
                  <a:lnTo>
                    <a:pt x="509820" y="593045"/>
                  </a:lnTo>
                  <a:lnTo>
                    <a:pt x="512941" y="589416"/>
                  </a:lnTo>
                  <a:lnTo>
                    <a:pt x="516063" y="586015"/>
                  </a:lnTo>
                  <a:lnTo>
                    <a:pt x="518962" y="582613"/>
                  </a:lnTo>
                  <a:lnTo>
                    <a:pt x="522083" y="579665"/>
                  </a:lnTo>
                  <a:lnTo>
                    <a:pt x="525205" y="577397"/>
                  </a:lnTo>
                  <a:lnTo>
                    <a:pt x="528326" y="575356"/>
                  </a:lnTo>
                  <a:lnTo>
                    <a:pt x="531002" y="573995"/>
                  </a:lnTo>
                  <a:lnTo>
                    <a:pt x="533677" y="573088"/>
                  </a:lnTo>
                  <a:close/>
                  <a:moveTo>
                    <a:pt x="609827" y="566738"/>
                  </a:moveTo>
                  <a:lnTo>
                    <a:pt x="611415" y="566965"/>
                  </a:lnTo>
                  <a:lnTo>
                    <a:pt x="612322" y="567645"/>
                  </a:lnTo>
                  <a:lnTo>
                    <a:pt x="613456" y="568325"/>
                  </a:lnTo>
                  <a:lnTo>
                    <a:pt x="613909" y="569459"/>
                  </a:lnTo>
                  <a:lnTo>
                    <a:pt x="614363" y="570593"/>
                  </a:lnTo>
                  <a:lnTo>
                    <a:pt x="614363" y="572181"/>
                  </a:lnTo>
                  <a:lnTo>
                    <a:pt x="613909" y="573768"/>
                  </a:lnTo>
                  <a:lnTo>
                    <a:pt x="613683" y="575583"/>
                  </a:lnTo>
                  <a:lnTo>
                    <a:pt x="612095" y="579665"/>
                  </a:lnTo>
                  <a:lnTo>
                    <a:pt x="610281" y="583747"/>
                  </a:lnTo>
                  <a:lnTo>
                    <a:pt x="607786" y="587829"/>
                  </a:lnTo>
                  <a:lnTo>
                    <a:pt x="605065" y="592138"/>
                  </a:lnTo>
                  <a:lnTo>
                    <a:pt x="602570" y="595313"/>
                  </a:lnTo>
                  <a:lnTo>
                    <a:pt x="599849" y="598488"/>
                  </a:lnTo>
                  <a:lnTo>
                    <a:pt x="597354" y="601209"/>
                  </a:lnTo>
                  <a:lnTo>
                    <a:pt x="594633" y="603931"/>
                  </a:lnTo>
                  <a:lnTo>
                    <a:pt x="592138" y="606199"/>
                  </a:lnTo>
                  <a:lnTo>
                    <a:pt x="589643" y="608240"/>
                  </a:lnTo>
                  <a:lnTo>
                    <a:pt x="587149" y="610054"/>
                  </a:lnTo>
                  <a:lnTo>
                    <a:pt x="584654" y="611641"/>
                  </a:lnTo>
                  <a:lnTo>
                    <a:pt x="582386" y="613002"/>
                  </a:lnTo>
                  <a:lnTo>
                    <a:pt x="580345" y="613683"/>
                  </a:lnTo>
                  <a:lnTo>
                    <a:pt x="578531" y="614363"/>
                  </a:lnTo>
                  <a:lnTo>
                    <a:pt x="576716" y="614363"/>
                  </a:lnTo>
                  <a:lnTo>
                    <a:pt x="575356" y="614136"/>
                  </a:lnTo>
                  <a:lnTo>
                    <a:pt x="574222" y="613229"/>
                  </a:lnTo>
                  <a:lnTo>
                    <a:pt x="573541" y="612322"/>
                  </a:lnTo>
                  <a:lnTo>
                    <a:pt x="573088" y="610734"/>
                  </a:lnTo>
                  <a:lnTo>
                    <a:pt x="573088" y="608240"/>
                  </a:lnTo>
                  <a:lnTo>
                    <a:pt x="573541" y="605745"/>
                  </a:lnTo>
                  <a:lnTo>
                    <a:pt x="574222" y="602570"/>
                  </a:lnTo>
                  <a:lnTo>
                    <a:pt x="575809" y="599395"/>
                  </a:lnTo>
                  <a:lnTo>
                    <a:pt x="577624" y="595993"/>
                  </a:lnTo>
                  <a:lnTo>
                    <a:pt x="579891" y="592365"/>
                  </a:lnTo>
                  <a:lnTo>
                    <a:pt x="582386" y="588963"/>
                  </a:lnTo>
                  <a:lnTo>
                    <a:pt x="585108" y="585334"/>
                  </a:lnTo>
                  <a:lnTo>
                    <a:pt x="587829" y="581933"/>
                  </a:lnTo>
                  <a:lnTo>
                    <a:pt x="591004" y="578758"/>
                  </a:lnTo>
                  <a:lnTo>
                    <a:pt x="594179" y="575583"/>
                  </a:lnTo>
                  <a:lnTo>
                    <a:pt x="597581" y="573088"/>
                  </a:lnTo>
                  <a:lnTo>
                    <a:pt x="600756" y="570593"/>
                  </a:lnTo>
                  <a:lnTo>
                    <a:pt x="603704" y="568779"/>
                  </a:lnTo>
                  <a:lnTo>
                    <a:pt x="606879" y="567645"/>
                  </a:lnTo>
                  <a:lnTo>
                    <a:pt x="609827" y="566738"/>
                  </a:lnTo>
                  <a:close/>
                  <a:moveTo>
                    <a:pt x="700249" y="561975"/>
                  </a:moveTo>
                  <a:lnTo>
                    <a:pt x="702083" y="562203"/>
                  </a:lnTo>
                  <a:lnTo>
                    <a:pt x="703458" y="562886"/>
                  </a:lnTo>
                  <a:lnTo>
                    <a:pt x="704833" y="563570"/>
                  </a:lnTo>
                  <a:lnTo>
                    <a:pt x="705521" y="564709"/>
                  </a:lnTo>
                  <a:lnTo>
                    <a:pt x="705979" y="566077"/>
                  </a:lnTo>
                  <a:lnTo>
                    <a:pt x="706438" y="567444"/>
                  </a:lnTo>
                  <a:lnTo>
                    <a:pt x="706438" y="569039"/>
                  </a:lnTo>
                  <a:lnTo>
                    <a:pt x="706438" y="570862"/>
                  </a:lnTo>
                  <a:lnTo>
                    <a:pt x="705750" y="572685"/>
                  </a:lnTo>
                  <a:lnTo>
                    <a:pt x="705292" y="574964"/>
                  </a:lnTo>
                  <a:lnTo>
                    <a:pt x="703458" y="579065"/>
                  </a:lnTo>
                  <a:lnTo>
                    <a:pt x="701395" y="583395"/>
                  </a:lnTo>
                  <a:lnTo>
                    <a:pt x="698645" y="587496"/>
                  </a:lnTo>
                  <a:lnTo>
                    <a:pt x="696352" y="590914"/>
                  </a:lnTo>
                  <a:lnTo>
                    <a:pt x="693602" y="594105"/>
                  </a:lnTo>
                  <a:lnTo>
                    <a:pt x="690851" y="596839"/>
                  </a:lnTo>
                  <a:lnTo>
                    <a:pt x="688101" y="599574"/>
                  </a:lnTo>
                  <a:lnTo>
                    <a:pt x="685121" y="602080"/>
                  </a:lnTo>
                  <a:lnTo>
                    <a:pt x="682370" y="604359"/>
                  </a:lnTo>
                  <a:lnTo>
                    <a:pt x="679620" y="606182"/>
                  </a:lnTo>
                  <a:lnTo>
                    <a:pt x="677098" y="607549"/>
                  </a:lnTo>
                  <a:lnTo>
                    <a:pt x="674348" y="608461"/>
                  </a:lnTo>
                  <a:lnTo>
                    <a:pt x="672056" y="609372"/>
                  </a:lnTo>
                  <a:lnTo>
                    <a:pt x="669993" y="609600"/>
                  </a:lnTo>
                  <a:lnTo>
                    <a:pt x="668159" y="609600"/>
                  </a:lnTo>
                  <a:lnTo>
                    <a:pt x="666555" y="608916"/>
                  </a:lnTo>
                  <a:lnTo>
                    <a:pt x="665179" y="608005"/>
                  </a:lnTo>
                  <a:lnTo>
                    <a:pt x="664033" y="606638"/>
                  </a:lnTo>
                  <a:lnTo>
                    <a:pt x="663575" y="604587"/>
                  </a:lnTo>
                  <a:lnTo>
                    <a:pt x="663575" y="602080"/>
                  </a:lnTo>
                  <a:lnTo>
                    <a:pt x="663804" y="599346"/>
                  </a:lnTo>
                  <a:lnTo>
                    <a:pt x="664950" y="596155"/>
                  </a:lnTo>
                  <a:lnTo>
                    <a:pt x="666325" y="592965"/>
                  </a:lnTo>
                  <a:lnTo>
                    <a:pt x="667701" y="589547"/>
                  </a:lnTo>
                  <a:lnTo>
                    <a:pt x="669993" y="586129"/>
                  </a:lnTo>
                  <a:lnTo>
                    <a:pt x="672285" y="582711"/>
                  </a:lnTo>
                  <a:lnTo>
                    <a:pt x="675036" y="579293"/>
                  </a:lnTo>
                  <a:lnTo>
                    <a:pt x="677786" y="576103"/>
                  </a:lnTo>
                  <a:lnTo>
                    <a:pt x="680766" y="573141"/>
                  </a:lnTo>
                  <a:lnTo>
                    <a:pt x="683975" y="570406"/>
                  </a:lnTo>
                  <a:lnTo>
                    <a:pt x="686955" y="567900"/>
                  </a:lnTo>
                  <a:lnTo>
                    <a:pt x="690393" y="565621"/>
                  </a:lnTo>
                  <a:lnTo>
                    <a:pt x="693602" y="563798"/>
                  </a:lnTo>
                  <a:lnTo>
                    <a:pt x="697040" y="562886"/>
                  </a:lnTo>
                  <a:lnTo>
                    <a:pt x="700249" y="561975"/>
                  </a:lnTo>
                  <a:close/>
                  <a:moveTo>
                    <a:pt x="801771" y="557213"/>
                  </a:moveTo>
                  <a:lnTo>
                    <a:pt x="804016" y="557443"/>
                  </a:lnTo>
                  <a:lnTo>
                    <a:pt x="805586" y="557903"/>
                  </a:lnTo>
                  <a:lnTo>
                    <a:pt x="807157" y="558823"/>
                  </a:lnTo>
                  <a:lnTo>
                    <a:pt x="808055" y="559744"/>
                  </a:lnTo>
                  <a:lnTo>
                    <a:pt x="808953" y="561124"/>
                  </a:lnTo>
                  <a:lnTo>
                    <a:pt x="809401" y="562735"/>
                  </a:lnTo>
                  <a:lnTo>
                    <a:pt x="809626" y="564345"/>
                  </a:lnTo>
                  <a:lnTo>
                    <a:pt x="809626" y="566186"/>
                  </a:lnTo>
                  <a:lnTo>
                    <a:pt x="809626" y="568026"/>
                  </a:lnTo>
                  <a:lnTo>
                    <a:pt x="809177" y="570097"/>
                  </a:lnTo>
                  <a:lnTo>
                    <a:pt x="807831" y="574468"/>
                  </a:lnTo>
                  <a:lnTo>
                    <a:pt x="806035" y="578610"/>
                  </a:lnTo>
                  <a:lnTo>
                    <a:pt x="804016" y="582521"/>
                  </a:lnTo>
                  <a:lnTo>
                    <a:pt x="801323" y="586202"/>
                  </a:lnTo>
                  <a:lnTo>
                    <a:pt x="798854" y="589653"/>
                  </a:lnTo>
                  <a:lnTo>
                    <a:pt x="795937" y="592644"/>
                  </a:lnTo>
                  <a:lnTo>
                    <a:pt x="793019" y="595635"/>
                  </a:lnTo>
                  <a:lnTo>
                    <a:pt x="790326" y="597936"/>
                  </a:lnTo>
                  <a:lnTo>
                    <a:pt x="787185" y="600006"/>
                  </a:lnTo>
                  <a:lnTo>
                    <a:pt x="784267" y="601847"/>
                  </a:lnTo>
                  <a:lnTo>
                    <a:pt x="781574" y="603227"/>
                  </a:lnTo>
                  <a:lnTo>
                    <a:pt x="778657" y="604378"/>
                  </a:lnTo>
                  <a:lnTo>
                    <a:pt x="775964" y="604838"/>
                  </a:lnTo>
                  <a:lnTo>
                    <a:pt x="773720" y="604838"/>
                  </a:lnTo>
                  <a:lnTo>
                    <a:pt x="771700" y="604608"/>
                  </a:lnTo>
                  <a:lnTo>
                    <a:pt x="769905" y="603688"/>
                  </a:lnTo>
                  <a:lnTo>
                    <a:pt x="768558" y="602537"/>
                  </a:lnTo>
                  <a:lnTo>
                    <a:pt x="768109" y="601617"/>
                  </a:lnTo>
                  <a:lnTo>
                    <a:pt x="767436" y="600927"/>
                  </a:lnTo>
                  <a:lnTo>
                    <a:pt x="766763" y="598396"/>
                  </a:lnTo>
                  <a:lnTo>
                    <a:pt x="766763" y="595865"/>
                  </a:lnTo>
                  <a:lnTo>
                    <a:pt x="766987" y="592874"/>
                  </a:lnTo>
                  <a:lnTo>
                    <a:pt x="767661" y="589653"/>
                  </a:lnTo>
                  <a:lnTo>
                    <a:pt x="769007" y="586662"/>
                  </a:lnTo>
                  <a:lnTo>
                    <a:pt x="770578" y="583441"/>
                  </a:lnTo>
                  <a:lnTo>
                    <a:pt x="772373" y="579990"/>
                  </a:lnTo>
                  <a:lnTo>
                    <a:pt x="774842" y="576769"/>
                  </a:lnTo>
                  <a:lnTo>
                    <a:pt x="777086" y="573318"/>
                  </a:lnTo>
                  <a:lnTo>
                    <a:pt x="780003" y="570327"/>
                  </a:lnTo>
                  <a:lnTo>
                    <a:pt x="782696" y="567566"/>
                  </a:lnTo>
                  <a:lnTo>
                    <a:pt x="785614" y="564805"/>
                  </a:lnTo>
                  <a:lnTo>
                    <a:pt x="788755" y="562505"/>
                  </a:lnTo>
                  <a:lnTo>
                    <a:pt x="792122" y="560434"/>
                  </a:lnTo>
                  <a:lnTo>
                    <a:pt x="795263" y="558823"/>
                  </a:lnTo>
                  <a:lnTo>
                    <a:pt x="798630" y="557673"/>
                  </a:lnTo>
                  <a:lnTo>
                    <a:pt x="801771" y="557213"/>
                  </a:lnTo>
                  <a:close/>
                  <a:moveTo>
                    <a:pt x="915534" y="554038"/>
                  </a:moveTo>
                  <a:lnTo>
                    <a:pt x="918029" y="554258"/>
                  </a:lnTo>
                  <a:lnTo>
                    <a:pt x="919843" y="554919"/>
                  </a:lnTo>
                  <a:lnTo>
                    <a:pt x="921658" y="555580"/>
                  </a:lnTo>
                  <a:lnTo>
                    <a:pt x="923018" y="556681"/>
                  </a:lnTo>
                  <a:lnTo>
                    <a:pt x="923925" y="558003"/>
                  </a:lnTo>
                  <a:lnTo>
                    <a:pt x="924833" y="559325"/>
                  </a:lnTo>
                  <a:lnTo>
                    <a:pt x="925286" y="560866"/>
                  </a:lnTo>
                  <a:lnTo>
                    <a:pt x="925513" y="562629"/>
                  </a:lnTo>
                  <a:lnTo>
                    <a:pt x="925513" y="564831"/>
                  </a:lnTo>
                  <a:lnTo>
                    <a:pt x="925286" y="566594"/>
                  </a:lnTo>
                  <a:lnTo>
                    <a:pt x="925059" y="568576"/>
                  </a:lnTo>
                  <a:lnTo>
                    <a:pt x="924606" y="570559"/>
                  </a:lnTo>
                  <a:lnTo>
                    <a:pt x="923018" y="574744"/>
                  </a:lnTo>
                  <a:lnTo>
                    <a:pt x="920750" y="578709"/>
                  </a:lnTo>
                  <a:lnTo>
                    <a:pt x="918709" y="582013"/>
                  </a:lnTo>
                  <a:lnTo>
                    <a:pt x="916215" y="585317"/>
                  </a:lnTo>
                  <a:lnTo>
                    <a:pt x="913493" y="588401"/>
                  </a:lnTo>
                  <a:lnTo>
                    <a:pt x="910772" y="590824"/>
                  </a:lnTo>
                  <a:lnTo>
                    <a:pt x="907597" y="593468"/>
                  </a:lnTo>
                  <a:lnTo>
                    <a:pt x="904649" y="595450"/>
                  </a:lnTo>
                  <a:lnTo>
                    <a:pt x="901474" y="596992"/>
                  </a:lnTo>
                  <a:lnTo>
                    <a:pt x="898299" y="598314"/>
                  </a:lnTo>
                  <a:lnTo>
                    <a:pt x="895577" y="599195"/>
                  </a:lnTo>
                  <a:lnTo>
                    <a:pt x="892856" y="599856"/>
                  </a:lnTo>
                  <a:lnTo>
                    <a:pt x="890361" y="600076"/>
                  </a:lnTo>
                  <a:lnTo>
                    <a:pt x="887866" y="599415"/>
                  </a:lnTo>
                  <a:lnTo>
                    <a:pt x="885825" y="598754"/>
                  </a:lnTo>
                  <a:lnTo>
                    <a:pt x="884011" y="597433"/>
                  </a:lnTo>
                  <a:lnTo>
                    <a:pt x="883331" y="596772"/>
                  </a:lnTo>
                  <a:lnTo>
                    <a:pt x="882424" y="595670"/>
                  </a:lnTo>
                  <a:lnTo>
                    <a:pt x="881743" y="593688"/>
                  </a:lnTo>
                  <a:lnTo>
                    <a:pt x="881063" y="591044"/>
                  </a:lnTo>
                  <a:lnTo>
                    <a:pt x="881063" y="588401"/>
                  </a:lnTo>
                  <a:lnTo>
                    <a:pt x="881743" y="585317"/>
                  </a:lnTo>
                  <a:lnTo>
                    <a:pt x="882650" y="582233"/>
                  </a:lnTo>
                  <a:lnTo>
                    <a:pt x="884011" y="579150"/>
                  </a:lnTo>
                  <a:lnTo>
                    <a:pt x="885599" y="575845"/>
                  </a:lnTo>
                  <a:lnTo>
                    <a:pt x="887640" y="572761"/>
                  </a:lnTo>
                  <a:lnTo>
                    <a:pt x="890134" y="569678"/>
                  </a:lnTo>
                  <a:lnTo>
                    <a:pt x="892629" y="566814"/>
                  </a:lnTo>
                  <a:lnTo>
                    <a:pt x="895577" y="563950"/>
                  </a:lnTo>
                  <a:lnTo>
                    <a:pt x="898752" y="561527"/>
                  </a:lnTo>
                  <a:lnTo>
                    <a:pt x="901700" y="559104"/>
                  </a:lnTo>
                  <a:lnTo>
                    <a:pt x="905102" y="557342"/>
                  </a:lnTo>
                  <a:lnTo>
                    <a:pt x="908504" y="555800"/>
                  </a:lnTo>
                  <a:lnTo>
                    <a:pt x="911906" y="554699"/>
                  </a:lnTo>
                  <a:lnTo>
                    <a:pt x="915534" y="554038"/>
                  </a:lnTo>
                  <a:close/>
                  <a:moveTo>
                    <a:pt x="1039086" y="549275"/>
                  </a:moveTo>
                  <a:lnTo>
                    <a:pt x="1041767" y="549503"/>
                  </a:lnTo>
                  <a:lnTo>
                    <a:pt x="1043777" y="550414"/>
                  </a:lnTo>
                  <a:lnTo>
                    <a:pt x="1045787" y="551098"/>
                  </a:lnTo>
                  <a:lnTo>
                    <a:pt x="1047351" y="552237"/>
                  </a:lnTo>
                  <a:lnTo>
                    <a:pt x="1048691" y="553604"/>
                  </a:lnTo>
                  <a:lnTo>
                    <a:pt x="1049585" y="554972"/>
                  </a:lnTo>
                  <a:lnTo>
                    <a:pt x="1050255" y="556567"/>
                  </a:lnTo>
                  <a:lnTo>
                    <a:pt x="1050702" y="558390"/>
                  </a:lnTo>
                  <a:lnTo>
                    <a:pt x="1050925" y="560441"/>
                  </a:lnTo>
                  <a:lnTo>
                    <a:pt x="1050925" y="562491"/>
                  </a:lnTo>
                  <a:lnTo>
                    <a:pt x="1050925" y="564542"/>
                  </a:lnTo>
                  <a:lnTo>
                    <a:pt x="1050702" y="566593"/>
                  </a:lnTo>
                  <a:lnTo>
                    <a:pt x="1049361" y="570923"/>
                  </a:lnTo>
                  <a:lnTo>
                    <a:pt x="1047574" y="574796"/>
                  </a:lnTo>
                  <a:lnTo>
                    <a:pt x="1045564" y="578670"/>
                  </a:lnTo>
                  <a:lnTo>
                    <a:pt x="1042884" y="582088"/>
                  </a:lnTo>
                  <a:lnTo>
                    <a:pt x="1040427" y="585278"/>
                  </a:lnTo>
                  <a:lnTo>
                    <a:pt x="1037299" y="588241"/>
                  </a:lnTo>
                  <a:lnTo>
                    <a:pt x="1034396" y="590519"/>
                  </a:lnTo>
                  <a:lnTo>
                    <a:pt x="1031045" y="592570"/>
                  </a:lnTo>
                  <a:lnTo>
                    <a:pt x="1028141" y="594165"/>
                  </a:lnTo>
                  <a:lnTo>
                    <a:pt x="1025014" y="595533"/>
                  </a:lnTo>
                  <a:lnTo>
                    <a:pt x="1021887" y="596216"/>
                  </a:lnTo>
                  <a:lnTo>
                    <a:pt x="1018760" y="596900"/>
                  </a:lnTo>
                  <a:lnTo>
                    <a:pt x="1015856" y="596444"/>
                  </a:lnTo>
                  <a:lnTo>
                    <a:pt x="1013623" y="595988"/>
                  </a:lnTo>
                  <a:lnTo>
                    <a:pt x="1011389" y="595077"/>
                  </a:lnTo>
                  <a:lnTo>
                    <a:pt x="1010272" y="594165"/>
                  </a:lnTo>
                  <a:lnTo>
                    <a:pt x="1009602" y="593482"/>
                  </a:lnTo>
                  <a:lnTo>
                    <a:pt x="1008485" y="592342"/>
                  </a:lnTo>
                  <a:lnTo>
                    <a:pt x="1008038" y="590975"/>
                  </a:lnTo>
                  <a:lnTo>
                    <a:pt x="1007368" y="590064"/>
                  </a:lnTo>
                  <a:lnTo>
                    <a:pt x="1006922" y="588469"/>
                  </a:lnTo>
                  <a:lnTo>
                    <a:pt x="1006475" y="585734"/>
                  </a:lnTo>
                  <a:lnTo>
                    <a:pt x="1006475" y="583000"/>
                  </a:lnTo>
                  <a:lnTo>
                    <a:pt x="1006922" y="579810"/>
                  </a:lnTo>
                  <a:lnTo>
                    <a:pt x="1007815" y="576847"/>
                  </a:lnTo>
                  <a:lnTo>
                    <a:pt x="1008932" y="573657"/>
                  </a:lnTo>
                  <a:lnTo>
                    <a:pt x="1010495" y="570467"/>
                  </a:lnTo>
                  <a:lnTo>
                    <a:pt x="1012282" y="567505"/>
                  </a:lnTo>
                  <a:lnTo>
                    <a:pt x="1014739" y="564314"/>
                  </a:lnTo>
                  <a:lnTo>
                    <a:pt x="1016973" y="561580"/>
                  </a:lnTo>
                  <a:lnTo>
                    <a:pt x="1019654" y="558845"/>
                  </a:lnTo>
                  <a:lnTo>
                    <a:pt x="1022557" y="556339"/>
                  </a:lnTo>
                  <a:lnTo>
                    <a:pt x="1025684" y="554288"/>
                  </a:lnTo>
                  <a:lnTo>
                    <a:pt x="1028812" y="552465"/>
                  </a:lnTo>
                  <a:lnTo>
                    <a:pt x="1032162" y="550870"/>
                  </a:lnTo>
                  <a:lnTo>
                    <a:pt x="1035513" y="549731"/>
                  </a:lnTo>
                  <a:lnTo>
                    <a:pt x="1039086" y="549275"/>
                  </a:lnTo>
                  <a:close/>
                  <a:moveTo>
                    <a:pt x="2645456" y="547688"/>
                  </a:moveTo>
                  <a:lnTo>
                    <a:pt x="2648404" y="548375"/>
                  </a:lnTo>
                  <a:lnTo>
                    <a:pt x="2651352" y="548833"/>
                  </a:lnTo>
                  <a:lnTo>
                    <a:pt x="2653847" y="549749"/>
                  </a:lnTo>
                  <a:lnTo>
                    <a:pt x="2656568" y="550893"/>
                  </a:lnTo>
                  <a:lnTo>
                    <a:pt x="2659063" y="552496"/>
                  </a:lnTo>
                  <a:lnTo>
                    <a:pt x="2661558" y="554099"/>
                  </a:lnTo>
                  <a:lnTo>
                    <a:pt x="2663826" y="555702"/>
                  </a:lnTo>
                  <a:lnTo>
                    <a:pt x="2665867" y="557762"/>
                  </a:lnTo>
                  <a:lnTo>
                    <a:pt x="2668135" y="559594"/>
                  </a:lnTo>
                  <a:lnTo>
                    <a:pt x="2669949" y="561655"/>
                  </a:lnTo>
                  <a:lnTo>
                    <a:pt x="2673351" y="566005"/>
                  </a:lnTo>
                  <a:lnTo>
                    <a:pt x="2675845" y="570127"/>
                  </a:lnTo>
                  <a:lnTo>
                    <a:pt x="2677886" y="574477"/>
                  </a:lnTo>
                  <a:lnTo>
                    <a:pt x="2678794" y="577225"/>
                  </a:lnTo>
                  <a:lnTo>
                    <a:pt x="2679474" y="579972"/>
                  </a:lnTo>
                  <a:lnTo>
                    <a:pt x="2679701" y="582491"/>
                  </a:lnTo>
                  <a:lnTo>
                    <a:pt x="2679701" y="585009"/>
                  </a:lnTo>
                  <a:lnTo>
                    <a:pt x="2679247" y="587070"/>
                  </a:lnTo>
                  <a:lnTo>
                    <a:pt x="2678794" y="589131"/>
                  </a:lnTo>
                  <a:lnTo>
                    <a:pt x="2677660" y="590734"/>
                  </a:lnTo>
                  <a:lnTo>
                    <a:pt x="2676299" y="592336"/>
                  </a:lnTo>
                  <a:lnTo>
                    <a:pt x="2675165" y="593252"/>
                  </a:lnTo>
                  <a:lnTo>
                    <a:pt x="2673351" y="594397"/>
                  </a:lnTo>
                  <a:lnTo>
                    <a:pt x="2671310" y="594855"/>
                  </a:lnTo>
                  <a:lnTo>
                    <a:pt x="2669042" y="595313"/>
                  </a:lnTo>
                  <a:lnTo>
                    <a:pt x="2666774" y="595313"/>
                  </a:lnTo>
                  <a:lnTo>
                    <a:pt x="2664279" y="594855"/>
                  </a:lnTo>
                  <a:lnTo>
                    <a:pt x="2661558" y="594168"/>
                  </a:lnTo>
                  <a:lnTo>
                    <a:pt x="2658609" y="593023"/>
                  </a:lnTo>
                  <a:lnTo>
                    <a:pt x="2654754" y="591191"/>
                  </a:lnTo>
                  <a:lnTo>
                    <a:pt x="2651352" y="588902"/>
                  </a:lnTo>
                  <a:lnTo>
                    <a:pt x="2647950" y="586154"/>
                  </a:lnTo>
                  <a:lnTo>
                    <a:pt x="2644775" y="583407"/>
                  </a:lnTo>
                  <a:lnTo>
                    <a:pt x="2641827" y="580201"/>
                  </a:lnTo>
                  <a:lnTo>
                    <a:pt x="2639559" y="576767"/>
                  </a:lnTo>
                  <a:lnTo>
                    <a:pt x="2637518" y="573332"/>
                  </a:lnTo>
                  <a:lnTo>
                    <a:pt x="2635931" y="569898"/>
                  </a:lnTo>
                  <a:lnTo>
                    <a:pt x="2634570" y="566463"/>
                  </a:lnTo>
                  <a:lnTo>
                    <a:pt x="2633890" y="563029"/>
                  </a:lnTo>
                  <a:lnTo>
                    <a:pt x="2633663" y="559823"/>
                  </a:lnTo>
                  <a:lnTo>
                    <a:pt x="2633663" y="557075"/>
                  </a:lnTo>
                  <a:lnTo>
                    <a:pt x="2634343" y="554328"/>
                  </a:lnTo>
                  <a:lnTo>
                    <a:pt x="2634797" y="552954"/>
                  </a:lnTo>
                  <a:lnTo>
                    <a:pt x="2635704" y="552038"/>
                  </a:lnTo>
                  <a:lnTo>
                    <a:pt x="2636384" y="550893"/>
                  </a:lnTo>
                  <a:lnTo>
                    <a:pt x="2637518" y="550207"/>
                  </a:lnTo>
                  <a:lnTo>
                    <a:pt x="2638879" y="549291"/>
                  </a:lnTo>
                  <a:lnTo>
                    <a:pt x="2640013" y="548833"/>
                  </a:lnTo>
                  <a:lnTo>
                    <a:pt x="2641374" y="548375"/>
                  </a:lnTo>
                  <a:lnTo>
                    <a:pt x="2642961" y="547917"/>
                  </a:lnTo>
                  <a:lnTo>
                    <a:pt x="2645456" y="547688"/>
                  </a:lnTo>
                  <a:close/>
                  <a:moveTo>
                    <a:pt x="1171575" y="546101"/>
                  </a:moveTo>
                  <a:lnTo>
                    <a:pt x="1174523" y="546559"/>
                  </a:lnTo>
                  <a:lnTo>
                    <a:pt x="1176791" y="547017"/>
                  </a:lnTo>
                  <a:lnTo>
                    <a:pt x="1178832" y="547704"/>
                  </a:lnTo>
                  <a:lnTo>
                    <a:pt x="1180647" y="548848"/>
                  </a:lnTo>
                  <a:lnTo>
                    <a:pt x="1182234" y="550222"/>
                  </a:lnTo>
                  <a:lnTo>
                    <a:pt x="1183595" y="551825"/>
                  </a:lnTo>
                  <a:lnTo>
                    <a:pt x="1184502" y="553428"/>
                  </a:lnTo>
                  <a:lnTo>
                    <a:pt x="1185183" y="555260"/>
                  </a:lnTo>
                  <a:lnTo>
                    <a:pt x="1185636" y="557320"/>
                  </a:lnTo>
                  <a:lnTo>
                    <a:pt x="1185863" y="559152"/>
                  </a:lnTo>
                  <a:lnTo>
                    <a:pt x="1185863" y="561213"/>
                  </a:lnTo>
                  <a:lnTo>
                    <a:pt x="1185636" y="563273"/>
                  </a:lnTo>
                  <a:lnTo>
                    <a:pt x="1185409" y="565563"/>
                  </a:lnTo>
                  <a:lnTo>
                    <a:pt x="1184956" y="567624"/>
                  </a:lnTo>
                  <a:lnTo>
                    <a:pt x="1183595" y="571516"/>
                  </a:lnTo>
                  <a:lnTo>
                    <a:pt x="1181554" y="575409"/>
                  </a:lnTo>
                  <a:lnTo>
                    <a:pt x="1179286" y="578843"/>
                  </a:lnTo>
                  <a:lnTo>
                    <a:pt x="1176565" y="582049"/>
                  </a:lnTo>
                  <a:lnTo>
                    <a:pt x="1173616" y="585025"/>
                  </a:lnTo>
                  <a:lnTo>
                    <a:pt x="1170895" y="587315"/>
                  </a:lnTo>
                  <a:lnTo>
                    <a:pt x="1167720" y="589376"/>
                  </a:lnTo>
                  <a:lnTo>
                    <a:pt x="1164318" y="591207"/>
                  </a:lnTo>
                  <a:lnTo>
                    <a:pt x="1160916" y="592352"/>
                  </a:lnTo>
                  <a:lnTo>
                    <a:pt x="1157741" y="593039"/>
                  </a:lnTo>
                  <a:lnTo>
                    <a:pt x="1154566" y="593726"/>
                  </a:lnTo>
                  <a:lnTo>
                    <a:pt x="1151391" y="593497"/>
                  </a:lnTo>
                  <a:lnTo>
                    <a:pt x="1148896" y="592810"/>
                  </a:lnTo>
                  <a:lnTo>
                    <a:pt x="1146175" y="591894"/>
                  </a:lnTo>
                  <a:lnTo>
                    <a:pt x="1145268" y="590978"/>
                  </a:lnTo>
                  <a:lnTo>
                    <a:pt x="1144134" y="590291"/>
                  </a:lnTo>
                  <a:lnTo>
                    <a:pt x="1143227" y="589147"/>
                  </a:lnTo>
                  <a:lnTo>
                    <a:pt x="1142320" y="587773"/>
                  </a:lnTo>
                  <a:lnTo>
                    <a:pt x="1141639" y="586628"/>
                  </a:lnTo>
                  <a:lnTo>
                    <a:pt x="1140732" y="585254"/>
                  </a:lnTo>
                  <a:lnTo>
                    <a:pt x="1140052" y="582507"/>
                  </a:lnTo>
                  <a:lnTo>
                    <a:pt x="1139825" y="579759"/>
                  </a:lnTo>
                  <a:lnTo>
                    <a:pt x="1140052" y="576553"/>
                  </a:lnTo>
                  <a:lnTo>
                    <a:pt x="1140505" y="573348"/>
                  </a:lnTo>
                  <a:lnTo>
                    <a:pt x="1141639" y="570142"/>
                  </a:lnTo>
                  <a:lnTo>
                    <a:pt x="1142773" y="566937"/>
                  </a:lnTo>
                  <a:lnTo>
                    <a:pt x="1144814" y="564189"/>
                  </a:lnTo>
                  <a:lnTo>
                    <a:pt x="1146855" y="560984"/>
                  </a:lnTo>
                  <a:lnTo>
                    <a:pt x="1148896" y="558007"/>
                  </a:lnTo>
                  <a:lnTo>
                    <a:pt x="1151391" y="555488"/>
                  </a:lnTo>
                  <a:lnTo>
                    <a:pt x="1154339" y="552970"/>
                  </a:lnTo>
                  <a:lnTo>
                    <a:pt x="1157514" y="550909"/>
                  </a:lnTo>
                  <a:lnTo>
                    <a:pt x="1160916" y="549077"/>
                  </a:lnTo>
                  <a:lnTo>
                    <a:pt x="1164318" y="547704"/>
                  </a:lnTo>
                  <a:lnTo>
                    <a:pt x="1167947" y="546788"/>
                  </a:lnTo>
                  <a:lnTo>
                    <a:pt x="1171575" y="546101"/>
                  </a:lnTo>
                  <a:close/>
                  <a:moveTo>
                    <a:pt x="2510152" y="546100"/>
                  </a:moveTo>
                  <a:lnTo>
                    <a:pt x="2513297" y="546322"/>
                  </a:lnTo>
                  <a:lnTo>
                    <a:pt x="2516442" y="546989"/>
                  </a:lnTo>
                  <a:lnTo>
                    <a:pt x="2519138" y="548102"/>
                  </a:lnTo>
                  <a:lnTo>
                    <a:pt x="2522058" y="548991"/>
                  </a:lnTo>
                  <a:lnTo>
                    <a:pt x="2524529" y="550326"/>
                  </a:lnTo>
                  <a:lnTo>
                    <a:pt x="2527000" y="551882"/>
                  </a:lnTo>
                  <a:lnTo>
                    <a:pt x="2529247" y="553662"/>
                  </a:lnTo>
                  <a:lnTo>
                    <a:pt x="2531269" y="555441"/>
                  </a:lnTo>
                  <a:lnTo>
                    <a:pt x="2533515" y="557443"/>
                  </a:lnTo>
                  <a:lnTo>
                    <a:pt x="2535312" y="559222"/>
                  </a:lnTo>
                  <a:lnTo>
                    <a:pt x="2536885" y="561668"/>
                  </a:lnTo>
                  <a:lnTo>
                    <a:pt x="2538233" y="563670"/>
                  </a:lnTo>
                  <a:lnTo>
                    <a:pt x="2540704" y="567673"/>
                  </a:lnTo>
                  <a:lnTo>
                    <a:pt x="2541378" y="569675"/>
                  </a:lnTo>
                  <a:lnTo>
                    <a:pt x="2542276" y="571677"/>
                  </a:lnTo>
                  <a:lnTo>
                    <a:pt x="2542950" y="574790"/>
                  </a:lnTo>
                  <a:lnTo>
                    <a:pt x="2543175" y="577237"/>
                  </a:lnTo>
                  <a:lnTo>
                    <a:pt x="2543175" y="580128"/>
                  </a:lnTo>
                  <a:lnTo>
                    <a:pt x="2542725" y="582352"/>
                  </a:lnTo>
                  <a:lnTo>
                    <a:pt x="2542052" y="584354"/>
                  </a:lnTo>
                  <a:lnTo>
                    <a:pt x="2540928" y="586578"/>
                  </a:lnTo>
                  <a:lnTo>
                    <a:pt x="2539356" y="587912"/>
                  </a:lnTo>
                  <a:lnTo>
                    <a:pt x="2537783" y="589469"/>
                  </a:lnTo>
                  <a:lnTo>
                    <a:pt x="2535761" y="590581"/>
                  </a:lnTo>
                  <a:lnTo>
                    <a:pt x="2533740" y="591248"/>
                  </a:lnTo>
                  <a:lnTo>
                    <a:pt x="2531269" y="591915"/>
                  </a:lnTo>
                  <a:lnTo>
                    <a:pt x="2528797" y="592138"/>
                  </a:lnTo>
                  <a:lnTo>
                    <a:pt x="2525877" y="591915"/>
                  </a:lnTo>
                  <a:lnTo>
                    <a:pt x="2523181" y="591248"/>
                  </a:lnTo>
                  <a:lnTo>
                    <a:pt x="2520036" y="590359"/>
                  </a:lnTo>
                  <a:lnTo>
                    <a:pt x="2516891" y="589024"/>
                  </a:lnTo>
                  <a:lnTo>
                    <a:pt x="2513072" y="587023"/>
                  </a:lnTo>
                  <a:lnTo>
                    <a:pt x="2509702" y="584354"/>
                  </a:lnTo>
                  <a:lnTo>
                    <a:pt x="2506557" y="581907"/>
                  </a:lnTo>
                  <a:lnTo>
                    <a:pt x="2503637" y="579016"/>
                  </a:lnTo>
                  <a:lnTo>
                    <a:pt x="2501391" y="575902"/>
                  </a:lnTo>
                  <a:lnTo>
                    <a:pt x="2499369" y="572789"/>
                  </a:lnTo>
                  <a:lnTo>
                    <a:pt x="2497796" y="569675"/>
                  </a:lnTo>
                  <a:lnTo>
                    <a:pt x="2496673" y="566339"/>
                  </a:lnTo>
                  <a:lnTo>
                    <a:pt x="2495999" y="563225"/>
                  </a:lnTo>
                  <a:lnTo>
                    <a:pt x="2495550" y="560111"/>
                  </a:lnTo>
                  <a:lnTo>
                    <a:pt x="2495550" y="557220"/>
                  </a:lnTo>
                  <a:lnTo>
                    <a:pt x="2496448" y="554551"/>
                  </a:lnTo>
                  <a:lnTo>
                    <a:pt x="2497572" y="552105"/>
                  </a:lnTo>
                  <a:lnTo>
                    <a:pt x="2498246" y="550770"/>
                  </a:lnTo>
                  <a:lnTo>
                    <a:pt x="2499369" y="549881"/>
                  </a:lnTo>
                  <a:lnTo>
                    <a:pt x="2500267" y="548991"/>
                  </a:lnTo>
                  <a:lnTo>
                    <a:pt x="2501391" y="548324"/>
                  </a:lnTo>
                  <a:lnTo>
                    <a:pt x="2502738" y="547434"/>
                  </a:lnTo>
                  <a:lnTo>
                    <a:pt x="2504086" y="546767"/>
                  </a:lnTo>
                  <a:lnTo>
                    <a:pt x="2505659" y="546545"/>
                  </a:lnTo>
                  <a:lnTo>
                    <a:pt x="2507231" y="546322"/>
                  </a:lnTo>
                  <a:lnTo>
                    <a:pt x="2510152" y="546100"/>
                  </a:lnTo>
                  <a:close/>
                  <a:moveTo>
                    <a:pt x="1311794" y="544513"/>
                  </a:moveTo>
                  <a:lnTo>
                    <a:pt x="1315000" y="544735"/>
                  </a:lnTo>
                  <a:lnTo>
                    <a:pt x="1317518" y="545180"/>
                  </a:lnTo>
                  <a:lnTo>
                    <a:pt x="1320037" y="546070"/>
                  </a:lnTo>
                  <a:lnTo>
                    <a:pt x="1321869" y="547404"/>
                  </a:lnTo>
                  <a:lnTo>
                    <a:pt x="1323700" y="548516"/>
                  </a:lnTo>
                  <a:lnTo>
                    <a:pt x="1325074" y="549851"/>
                  </a:lnTo>
                  <a:lnTo>
                    <a:pt x="1326219" y="551630"/>
                  </a:lnTo>
                  <a:lnTo>
                    <a:pt x="1327135" y="553409"/>
                  </a:lnTo>
                  <a:lnTo>
                    <a:pt x="1327822" y="555188"/>
                  </a:lnTo>
                  <a:lnTo>
                    <a:pt x="1328509" y="557412"/>
                  </a:lnTo>
                  <a:lnTo>
                    <a:pt x="1328738" y="559414"/>
                  </a:lnTo>
                  <a:lnTo>
                    <a:pt x="1328738" y="561416"/>
                  </a:lnTo>
                  <a:lnTo>
                    <a:pt x="1328509" y="563417"/>
                  </a:lnTo>
                  <a:lnTo>
                    <a:pt x="1328051" y="565419"/>
                  </a:lnTo>
                  <a:lnTo>
                    <a:pt x="1327593" y="567198"/>
                  </a:lnTo>
                  <a:lnTo>
                    <a:pt x="1327135" y="569422"/>
                  </a:lnTo>
                  <a:lnTo>
                    <a:pt x="1325303" y="572981"/>
                  </a:lnTo>
                  <a:lnTo>
                    <a:pt x="1323243" y="576539"/>
                  </a:lnTo>
                  <a:lnTo>
                    <a:pt x="1320724" y="579653"/>
                  </a:lnTo>
                  <a:lnTo>
                    <a:pt x="1318205" y="582099"/>
                  </a:lnTo>
                  <a:lnTo>
                    <a:pt x="1315000" y="584546"/>
                  </a:lnTo>
                  <a:lnTo>
                    <a:pt x="1311794" y="586548"/>
                  </a:lnTo>
                  <a:lnTo>
                    <a:pt x="1308589" y="588327"/>
                  </a:lnTo>
                  <a:lnTo>
                    <a:pt x="1305154" y="589216"/>
                  </a:lnTo>
                  <a:lnTo>
                    <a:pt x="1301720" y="590106"/>
                  </a:lnTo>
                  <a:lnTo>
                    <a:pt x="1298514" y="590551"/>
                  </a:lnTo>
                  <a:lnTo>
                    <a:pt x="1295538" y="590328"/>
                  </a:lnTo>
                  <a:lnTo>
                    <a:pt x="1292332" y="589884"/>
                  </a:lnTo>
                  <a:lnTo>
                    <a:pt x="1289356" y="588549"/>
                  </a:lnTo>
                  <a:lnTo>
                    <a:pt x="1287066" y="586992"/>
                  </a:lnTo>
                  <a:lnTo>
                    <a:pt x="1285921" y="586103"/>
                  </a:lnTo>
                  <a:lnTo>
                    <a:pt x="1285005" y="584991"/>
                  </a:lnTo>
                  <a:lnTo>
                    <a:pt x="1283860" y="583656"/>
                  </a:lnTo>
                  <a:lnTo>
                    <a:pt x="1283173" y="582099"/>
                  </a:lnTo>
                  <a:lnTo>
                    <a:pt x="1282029" y="579653"/>
                  </a:lnTo>
                  <a:lnTo>
                    <a:pt x="1281571" y="576762"/>
                  </a:lnTo>
                  <a:lnTo>
                    <a:pt x="1281113" y="573870"/>
                  </a:lnTo>
                  <a:lnTo>
                    <a:pt x="1281800" y="570979"/>
                  </a:lnTo>
                  <a:lnTo>
                    <a:pt x="1282258" y="567865"/>
                  </a:lnTo>
                  <a:lnTo>
                    <a:pt x="1283631" y="564752"/>
                  </a:lnTo>
                  <a:lnTo>
                    <a:pt x="1285005" y="561638"/>
                  </a:lnTo>
                  <a:lnTo>
                    <a:pt x="1287066" y="558747"/>
                  </a:lnTo>
                  <a:lnTo>
                    <a:pt x="1289127" y="556078"/>
                  </a:lnTo>
                  <a:lnTo>
                    <a:pt x="1291416" y="553409"/>
                  </a:lnTo>
                  <a:lnTo>
                    <a:pt x="1294393" y="551185"/>
                  </a:lnTo>
                  <a:lnTo>
                    <a:pt x="1297598" y="549183"/>
                  </a:lnTo>
                  <a:lnTo>
                    <a:pt x="1300804" y="547404"/>
                  </a:lnTo>
                  <a:lnTo>
                    <a:pt x="1304238" y="546070"/>
                  </a:lnTo>
                  <a:lnTo>
                    <a:pt x="1308131" y="544958"/>
                  </a:lnTo>
                  <a:lnTo>
                    <a:pt x="1311794" y="544513"/>
                  </a:lnTo>
                  <a:close/>
                  <a:moveTo>
                    <a:pt x="1457325" y="542926"/>
                  </a:moveTo>
                  <a:lnTo>
                    <a:pt x="1460500" y="543148"/>
                  </a:lnTo>
                  <a:lnTo>
                    <a:pt x="1463448" y="543815"/>
                  </a:lnTo>
                  <a:lnTo>
                    <a:pt x="1466169" y="544705"/>
                  </a:lnTo>
                  <a:lnTo>
                    <a:pt x="1468210" y="546040"/>
                  </a:lnTo>
                  <a:lnTo>
                    <a:pt x="1470252" y="547152"/>
                  </a:lnTo>
                  <a:lnTo>
                    <a:pt x="1471839" y="548708"/>
                  </a:lnTo>
                  <a:lnTo>
                    <a:pt x="1473200" y="550265"/>
                  </a:lnTo>
                  <a:lnTo>
                    <a:pt x="1474107" y="552045"/>
                  </a:lnTo>
                  <a:lnTo>
                    <a:pt x="1475014" y="554046"/>
                  </a:lnTo>
                  <a:lnTo>
                    <a:pt x="1475694" y="556270"/>
                  </a:lnTo>
                  <a:lnTo>
                    <a:pt x="1475921" y="558272"/>
                  </a:lnTo>
                  <a:lnTo>
                    <a:pt x="1476375" y="560051"/>
                  </a:lnTo>
                  <a:lnTo>
                    <a:pt x="1476375" y="562053"/>
                  </a:lnTo>
                  <a:lnTo>
                    <a:pt x="1475921" y="564054"/>
                  </a:lnTo>
                  <a:lnTo>
                    <a:pt x="1475694" y="565834"/>
                  </a:lnTo>
                  <a:lnTo>
                    <a:pt x="1475241" y="567613"/>
                  </a:lnTo>
                  <a:lnTo>
                    <a:pt x="1473880" y="571616"/>
                  </a:lnTo>
                  <a:lnTo>
                    <a:pt x="1472066" y="574952"/>
                  </a:lnTo>
                  <a:lnTo>
                    <a:pt x="1469798" y="578066"/>
                  </a:lnTo>
                  <a:lnTo>
                    <a:pt x="1467303" y="580735"/>
                  </a:lnTo>
                  <a:lnTo>
                    <a:pt x="1464582" y="583181"/>
                  </a:lnTo>
                  <a:lnTo>
                    <a:pt x="1461407" y="585183"/>
                  </a:lnTo>
                  <a:lnTo>
                    <a:pt x="1458005" y="586740"/>
                  </a:lnTo>
                  <a:lnTo>
                    <a:pt x="1454830" y="587852"/>
                  </a:lnTo>
                  <a:lnTo>
                    <a:pt x="1451428" y="588741"/>
                  </a:lnTo>
                  <a:lnTo>
                    <a:pt x="1448027" y="588964"/>
                  </a:lnTo>
                  <a:lnTo>
                    <a:pt x="1444625" y="588741"/>
                  </a:lnTo>
                  <a:lnTo>
                    <a:pt x="1441450" y="588297"/>
                  </a:lnTo>
                  <a:lnTo>
                    <a:pt x="1438728" y="587185"/>
                  </a:lnTo>
                  <a:lnTo>
                    <a:pt x="1435780" y="585405"/>
                  </a:lnTo>
                  <a:lnTo>
                    <a:pt x="1434419" y="584293"/>
                  </a:lnTo>
                  <a:lnTo>
                    <a:pt x="1433512" y="583404"/>
                  </a:lnTo>
                  <a:lnTo>
                    <a:pt x="1432378" y="582069"/>
                  </a:lnTo>
                  <a:lnTo>
                    <a:pt x="1431244" y="580512"/>
                  </a:lnTo>
                  <a:lnTo>
                    <a:pt x="1430110" y="578066"/>
                  </a:lnTo>
                  <a:lnTo>
                    <a:pt x="1429203" y="575175"/>
                  </a:lnTo>
                  <a:lnTo>
                    <a:pt x="1428750" y="572283"/>
                  </a:lnTo>
                  <a:lnTo>
                    <a:pt x="1428750" y="569170"/>
                  </a:lnTo>
                  <a:lnTo>
                    <a:pt x="1429203" y="566278"/>
                  </a:lnTo>
                  <a:lnTo>
                    <a:pt x="1430110" y="563165"/>
                  </a:lnTo>
                  <a:lnTo>
                    <a:pt x="1431244" y="560051"/>
                  </a:lnTo>
                  <a:lnTo>
                    <a:pt x="1433285" y="557160"/>
                  </a:lnTo>
                  <a:lnTo>
                    <a:pt x="1435100" y="554491"/>
                  </a:lnTo>
                  <a:lnTo>
                    <a:pt x="1437368" y="551822"/>
                  </a:lnTo>
                  <a:lnTo>
                    <a:pt x="1439862" y="549598"/>
                  </a:lnTo>
                  <a:lnTo>
                    <a:pt x="1442810" y="547374"/>
                  </a:lnTo>
                  <a:lnTo>
                    <a:pt x="1446212" y="545595"/>
                  </a:lnTo>
                  <a:lnTo>
                    <a:pt x="1449614" y="544483"/>
                  </a:lnTo>
                  <a:lnTo>
                    <a:pt x="1453243" y="543371"/>
                  </a:lnTo>
                  <a:lnTo>
                    <a:pt x="1457325" y="542926"/>
                  </a:lnTo>
                  <a:close/>
                  <a:moveTo>
                    <a:pt x="2361399" y="542925"/>
                  </a:moveTo>
                  <a:lnTo>
                    <a:pt x="2363837" y="542925"/>
                  </a:lnTo>
                  <a:lnTo>
                    <a:pt x="2367163" y="543155"/>
                  </a:lnTo>
                  <a:lnTo>
                    <a:pt x="2370266" y="544075"/>
                  </a:lnTo>
                  <a:lnTo>
                    <a:pt x="2372926" y="544765"/>
                  </a:lnTo>
                  <a:lnTo>
                    <a:pt x="2375808" y="546146"/>
                  </a:lnTo>
                  <a:lnTo>
                    <a:pt x="2378690" y="547526"/>
                  </a:lnTo>
                  <a:lnTo>
                    <a:pt x="2380907" y="549137"/>
                  </a:lnTo>
                  <a:lnTo>
                    <a:pt x="2383124" y="550977"/>
                  </a:lnTo>
                  <a:lnTo>
                    <a:pt x="2385340" y="552818"/>
                  </a:lnTo>
                  <a:lnTo>
                    <a:pt x="2387336" y="554659"/>
                  </a:lnTo>
                  <a:lnTo>
                    <a:pt x="2388887" y="556729"/>
                  </a:lnTo>
                  <a:lnTo>
                    <a:pt x="2390439" y="558800"/>
                  </a:lnTo>
                  <a:lnTo>
                    <a:pt x="2391548" y="561101"/>
                  </a:lnTo>
                  <a:lnTo>
                    <a:pt x="2392878" y="563171"/>
                  </a:lnTo>
                  <a:lnTo>
                    <a:pt x="2393764" y="565242"/>
                  </a:lnTo>
                  <a:lnTo>
                    <a:pt x="2394429" y="567313"/>
                  </a:lnTo>
                  <a:lnTo>
                    <a:pt x="2394873" y="569153"/>
                  </a:lnTo>
                  <a:lnTo>
                    <a:pt x="2395538" y="572604"/>
                  </a:lnTo>
                  <a:lnTo>
                    <a:pt x="2395538" y="576055"/>
                  </a:lnTo>
                  <a:lnTo>
                    <a:pt x="2394873" y="579046"/>
                  </a:lnTo>
                  <a:lnTo>
                    <a:pt x="2393986" y="581347"/>
                  </a:lnTo>
                  <a:lnTo>
                    <a:pt x="2392656" y="583878"/>
                  </a:lnTo>
                  <a:lnTo>
                    <a:pt x="2390882" y="585948"/>
                  </a:lnTo>
                  <a:lnTo>
                    <a:pt x="2388887" y="587559"/>
                  </a:lnTo>
                  <a:lnTo>
                    <a:pt x="2386449" y="588709"/>
                  </a:lnTo>
                  <a:lnTo>
                    <a:pt x="2384010" y="589860"/>
                  </a:lnTo>
                  <a:lnTo>
                    <a:pt x="2380907" y="590320"/>
                  </a:lnTo>
                  <a:lnTo>
                    <a:pt x="2378025" y="590550"/>
                  </a:lnTo>
                  <a:lnTo>
                    <a:pt x="2374700" y="590320"/>
                  </a:lnTo>
                  <a:lnTo>
                    <a:pt x="2371375" y="589630"/>
                  </a:lnTo>
                  <a:lnTo>
                    <a:pt x="2368049" y="588479"/>
                  </a:lnTo>
                  <a:lnTo>
                    <a:pt x="2364724" y="586869"/>
                  </a:lnTo>
                  <a:lnTo>
                    <a:pt x="2361177" y="584798"/>
                  </a:lnTo>
                  <a:lnTo>
                    <a:pt x="2357852" y="582267"/>
                  </a:lnTo>
                  <a:lnTo>
                    <a:pt x="2355192" y="579506"/>
                  </a:lnTo>
                  <a:lnTo>
                    <a:pt x="2352532" y="576285"/>
                  </a:lnTo>
                  <a:lnTo>
                    <a:pt x="2350537" y="573525"/>
                  </a:lnTo>
                  <a:lnTo>
                    <a:pt x="2348985" y="570303"/>
                  </a:lnTo>
                  <a:lnTo>
                    <a:pt x="2347655" y="567082"/>
                  </a:lnTo>
                  <a:lnTo>
                    <a:pt x="2346990" y="563631"/>
                  </a:lnTo>
                  <a:lnTo>
                    <a:pt x="2346325" y="560640"/>
                  </a:lnTo>
                  <a:lnTo>
                    <a:pt x="2346325" y="557650"/>
                  </a:lnTo>
                  <a:lnTo>
                    <a:pt x="2346990" y="554659"/>
                  </a:lnTo>
                  <a:lnTo>
                    <a:pt x="2347877" y="551898"/>
                  </a:lnTo>
                  <a:lnTo>
                    <a:pt x="2349207" y="549597"/>
                  </a:lnTo>
                  <a:lnTo>
                    <a:pt x="2350980" y="547526"/>
                  </a:lnTo>
                  <a:lnTo>
                    <a:pt x="2353419" y="545686"/>
                  </a:lnTo>
                  <a:lnTo>
                    <a:pt x="2356079" y="544305"/>
                  </a:lnTo>
                  <a:lnTo>
                    <a:pt x="2359182" y="543155"/>
                  </a:lnTo>
                  <a:lnTo>
                    <a:pt x="2361399" y="542925"/>
                  </a:lnTo>
                  <a:close/>
                  <a:moveTo>
                    <a:pt x="2224914" y="541338"/>
                  </a:moveTo>
                  <a:lnTo>
                    <a:pt x="2227586" y="541338"/>
                  </a:lnTo>
                  <a:lnTo>
                    <a:pt x="2230926" y="541561"/>
                  </a:lnTo>
                  <a:lnTo>
                    <a:pt x="2233821" y="542455"/>
                  </a:lnTo>
                  <a:lnTo>
                    <a:pt x="2236716" y="543126"/>
                  </a:lnTo>
                  <a:lnTo>
                    <a:pt x="2239611" y="544467"/>
                  </a:lnTo>
                  <a:lnTo>
                    <a:pt x="2242061" y="545808"/>
                  </a:lnTo>
                  <a:lnTo>
                    <a:pt x="2244510" y="547372"/>
                  </a:lnTo>
                  <a:lnTo>
                    <a:pt x="2246737" y="548936"/>
                  </a:lnTo>
                  <a:lnTo>
                    <a:pt x="2248518" y="550724"/>
                  </a:lnTo>
                  <a:lnTo>
                    <a:pt x="2250300" y="552736"/>
                  </a:lnTo>
                  <a:lnTo>
                    <a:pt x="2252081" y="554747"/>
                  </a:lnTo>
                  <a:lnTo>
                    <a:pt x="2253417" y="556758"/>
                  </a:lnTo>
                  <a:lnTo>
                    <a:pt x="2254531" y="558993"/>
                  </a:lnTo>
                  <a:lnTo>
                    <a:pt x="2255422" y="561005"/>
                  </a:lnTo>
                  <a:lnTo>
                    <a:pt x="2256312" y="563016"/>
                  </a:lnTo>
                  <a:lnTo>
                    <a:pt x="2256758" y="565027"/>
                  </a:lnTo>
                  <a:lnTo>
                    <a:pt x="2257203" y="566815"/>
                  </a:lnTo>
                  <a:lnTo>
                    <a:pt x="2257426" y="570391"/>
                  </a:lnTo>
                  <a:lnTo>
                    <a:pt x="2256980" y="573520"/>
                  </a:lnTo>
                  <a:lnTo>
                    <a:pt x="2256312" y="576649"/>
                  </a:lnTo>
                  <a:lnTo>
                    <a:pt x="2254976" y="579330"/>
                  </a:lnTo>
                  <a:lnTo>
                    <a:pt x="2253195" y="581565"/>
                  </a:lnTo>
                  <a:lnTo>
                    <a:pt x="2251191" y="583577"/>
                  </a:lnTo>
                  <a:lnTo>
                    <a:pt x="2248741" y="585141"/>
                  </a:lnTo>
                  <a:lnTo>
                    <a:pt x="2246069" y="586482"/>
                  </a:lnTo>
                  <a:lnTo>
                    <a:pt x="2243174" y="587152"/>
                  </a:lnTo>
                  <a:lnTo>
                    <a:pt x="2239834" y="587376"/>
                  </a:lnTo>
                  <a:lnTo>
                    <a:pt x="2236494" y="587376"/>
                  </a:lnTo>
                  <a:lnTo>
                    <a:pt x="2233153" y="587152"/>
                  </a:lnTo>
                  <a:lnTo>
                    <a:pt x="2229813" y="586258"/>
                  </a:lnTo>
                  <a:lnTo>
                    <a:pt x="2226250" y="584918"/>
                  </a:lnTo>
                  <a:lnTo>
                    <a:pt x="2222910" y="582906"/>
                  </a:lnTo>
                  <a:lnTo>
                    <a:pt x="2219570" y="580448"/>
                  </a:lnTo>
                  <a:lnTo>
                    <a:pt x="2216452" y="577989"/>
                  </a:lnTo>
                  <a:lnTo>
                    <a:pt x="2214003" y="574861"/>
                  </a:lnTo>
                  <a:lnTo>
                    <a:pt x="2211776" y="571955"/>
                  </a:lnTo>
                  <a:lnTo>
                    <a:pt x="2210440" y="568603"/>
                  </a:lnTo>
                  <a:lnTo>
                    <a:pt x="2209326" y="565698"/>
                  </a:lnTo>
                  <a:lnTo>
                    <a:pt x="2208435" y="562569"/>
                  </a:lnTo>
                  <a:lnTo>
                    <a:pt x="2208213" y="559440"/>
                  </a:lnTo>
                  <a:lnTo>
                    <a:pt x="2208435" y="556311"/>
                  </a:lnTo>
                  <a:lnTo>
                    <a:pt x="2209103" y="553406"/>
                  </a:lnTo>
                  <a:lnTo>
                    <a:pt x="2209994" y="550948"/>
                  </a:lnTo>
                  <a:lnTo>
                    <a:pt x="2211553" y="548713"/>
                  </a:lnTo>
                  <a:lnTo>
                    <a:pt x="2213334" y="546255"/>
                  </a:lnTo>
                  <a:lnTo>
                    <a:pt x="2215784" y="544467"/>
                  </a:lnTo>
                  <a:lnTo>
                    <a:pt x="2218456" y="543126"/>
                  </a:lnTo>
                  <a:lnTo>
                    <a:pt x="2221574" y="542232"/>
                  </a:lnTo>
                  <a:lnTo>
                    <a:pt x="2224914" y="541338"/>
                  </a:lnTo>
                  <a:close/>
                  <a:moveTo>
                    <a:pt x="1606955" y="541338"/>
                  </a:moveTo>
                  <a:lnTo>
                    <a:pt x="1610437" y="541561"/>
                  </a:lnTo>
                  <a:lnTo>
                    <a:pt x="1613223" y="542008"/>
                  </a:lnTo>
                  <a:lnTo>
                    <a:pt x="1616008" y="543126"/>
                  </a:lnTo>
                  <a:lnTo>
                    <a:pt x="1618330" y="544243"/>
                  </a:lnTo>
                  <a:lnTo>
                    <a:pt x="1620419" y="545361"/>
                  </a:lnTo>
                  <a:lnTo>
                    <a:pt x="1622276" y="546925"/>
                  </a:lnTo>
                  <a:lnTo>
                    <a:pt x="1623901" y="548489"/>
                  </a:lnTo>
                  <a:lnTo>
                    <a:pt x="1625294" y="550277"/>
                  </a:lnTo>
                  <a:lnTo>
                    <a:pt x="1626454" y="552512"/>
                  </a:lnTo>
                  <a:lnTo>
                    <a:pt x="1627151" y="554300"/>
                  </a:lnTo>
                  <a:lnTo>
                    <a:pt x="1628079" y="556311"/>
                  </a:lnTo>
                  <a:lnTo>
                    <a:pt x="1628544" y="558323"/>
                  </a:lnTo>
                  <a:lnTo>
                    <a:pt x="1628544" y="560334"/>
                  </a:lnTo>
                  <a:lnTo>
                    <a:pt x="1628776" y="562346"/>
                  </a:lnTo>
                  <a:lnTo>
                    <a:pt x="1628544" y="564580"/>
                  </a:lnTo>
                  <a:lnTo>
                    <a:pt x="1628311" y="566368"/>
                  </a:lnTo>
                  <a:lnTo>
                    <a:pt x="1627151" y="570167"/>
                  </a:lnTo>
                  <a:lnTo>
                    <a:pt x="1625526" y="573520"/>
                  </a:lnTo>
                  <a:lnTo>
                    <a:pt x="1623437" y="576649"/>
                  </a:lnTo>
                  <a:lnTo>
                    <a:pt x="1621115" y="579330"/>
                  </a:lnTo>
                  <a:lnTo>
                    <a:pt x="1618097" y="581789"/>
                  </a:lnTo>
                  <a:lnTo>
                    <a:pt x="1615080" y="583800"/>
                  </a:lnTo>
                  <a:lnTo>
                    <a:pt x="1612062" y="585365"/>
                  </a:lnTo>
                  <a:lnTo>
                    <a:pt x="1608580" y="586482"/>
                  </a:lnTo>
                  <a:lnTo>
                    <a:pt x="1605098" y="587152"/>
                  </a:lnTo>
                  <a:lnTo>
                    <a:pt x="1601616" y="587376"/>
                  </a:lnTo>
                  <a:lnTo>
                    <a:pt x="1598134" y="587376"/>
                  </a:lnTo>
                  <a:lnTo>
                    <a:pt x="1594652" y="586705"/>
                  </a:lnTo>
                  <a:lnTo>
                    <a:pt x="1591402" y="585588"/>
                  </a:lnTo>
                  <a:lnTo>
                    <a:pt x="1588384" y="584024"/>
                  </a:lnTo>
                  <a:lnTo>
                    <a:pt x="1585830" y="581789"/>
                  </a:lnTo>
                  <a:lnTo>
                    <a:pt x="1584438" y="580448"/>
                  </a:lnTo>
                  <a:lnTo>
                    <a:pt x="1583277" y="579107"/>
                  </a:lnTo>
                  <a:lnTo>
                    <a:pt x="1581420" y="576425"/>
                  </a:lnTo>
                  <a:lnTo>
                    <a:pt x="1580491" y="573520"/>
                  </a:lnTo>
                  <a:lnTo>
                    <a:pt x="1579563" y="570614"/>
                  </a:lnTo>
                  <a:lnTo>
                    <a:pt x="1579563" y="567486"/>
                  </a:lnTo>
                  <a:lnTo>
                    <a:pt x="1579563" y="564580"/>
                  </a:lnTo>
                  <a:lnTo>
                    <a:pt x="1580491" y="561452"/>
                  </a:lnTo>
                  <a:lnTo>
                    <a:pt x="1581420" y="558546"/>
                  </a:lnTo>
                  <a:lnTo>
                    <a:pt x="1582813" y="555417"/>
                  </a:lnTo>
                  <a:lnTo>
                    <a:pt x="1584670" y="552959"/>
                  </a:lnTo>
                  <a:lnTo>
                    <a:pt x="1586759" y="550277"/>
                  </a:lnTo>
                  <a:lnTo>
                    <a:pt x="1589545" y="547819"/>
                  </a:lnTo>
                  <a:lnTo>
                    <a:pt x="1592098" y="545808"/>
                  </a:lnTo>
                  <a:lnTo>
                    <a:pt x="1595580" y="544243"/>
                  </a:lnTo>
                  <a:lnTo>
                    <a:pt x="1599062" y="542679"/>
                  </a:lnTo>
                  <a:lnTo>
                    <a:pt x="1602776" y="541785"/>
                  </a:lnTo>
                  <a:lnTo>
                    <a:pt x="1606955" y="541338"/>
                  </a:lnTo>
                  <a:close/>
                  <a:moveTo>
                    <a:pt x="2069926" y="539751"/>
                  </a:moveTo>
                  <a:lnTo>
                    <a:pt x="2072173" y="539751"/>
                  </a:lnTo>
                  <a:lnTo>
                    <a:pt x="2075544" y="539982"/>
                  </a:lnTo>
                  <a:lnTo>
                    <a:pt x="2078690" y="540444"/>
                  </a:lnTo>
                  <a:lnTo>
                    <a:pt x="2081611" y="541600"/>
                  </a:lnTo>
                  <a:lnTo>
                    <a:pt x="2084533" y="542525"/>
                  </a:lnTo>
                  <a:lnTo>
                    <a:pt x="2086780" y="543912"/>
                  </a:lnTo>
                  <a:lnTo>
                    <a:pt x="2089027" y="545531"/>
                  </a:lnTo>
                  <a:lnTo>
                    <a:pt x="2091274" y="547380"/>
                  </a:lnTo>
                  <a:lnTo>
                    <a:pt x="2093072" y="549230"/>
                  </a:lnTo>
                  <a:lnTo>
                    <a:pt x="2094645" y="551079"/>
                  </a:lnTo>
                  <a:lnTo>
                    <a:pt x="2095993" y="553160"/>
                  </a:lnTo>
                  <a:lnTo>
                    <a:pt x="2097341" y="555472"/>
                  </a:lnTo>
                  <a:lnTo>
                    <a:pt x="2098465" y="557552"/>
                  </a:lnTo>
                  <a:lnTo>
                    <a:pt x="2099139" y="559633"/>
                  </a:lnTo>
                  <a:lnTo>
                    <a:pt x="2099813" y="561714"/>
                  </a:lnTo>
                  <a:lnTo>
                    <a:pt x="2100038" y="563795"/>
                  </a:lnTo>
                  <a:lnTo>
                    <a:pt x="2100263" y="565875"/>
                  </a:lnTo>
                  <a:lnTo>
                    <a:pt x="2100263" y="569574"/>
                  </a:lnTo>
                  <a:lnTo>
                    <a:pt x="2099364" y="572580"/>
                  </a:lnTo>
                  <a:lnTo>
                    <a:pt x="2098465" y="575816"/>
                  </a:lnTo>
                  <a:lnTo>
                    <a:pt x="2096892" y="578591"/>
                  </a:lnTo>
                  <a:lnTo>
                    <a:pt x="2094870" y="580903"/>
                  </a:lnTo>
                  <a:lnTo>
                    <a:pt x="2092398" y="582983"/>
                  </a:lnTo>
                  <a:lnTo>
                    <a:pt x="2089926" y="584602"/>
                  </a:lnTo>
                  <a:lnTo>
                    <a:pt x="2087004" y="585989"/>
                  </a:lnTo>
                  <a:lnTo>
                    <a:pt x="2083858" y="586913"/>
                  </a:lnTo>
                  <a:lnTo>
                    <a:pt x="2080712" y="587376"/>
                  </a:lnTo>
                  <a:lnTo>
                    <a:pt x="2077566" y="587376"/>
                  </a:lnTo>
                  <a:lnTo>
                    <a:pt x="2074196" y="586913"/>
                  </a:lnTo>
                  <a:lnTo>
                    <a:pt x="2070375" y="585989"/>
                  </a:lnTo>
                  <a:lnTo>
                    <a:pt x="2067005" y="584370"/>
                  </a:lnTo>
                  <a:lnTo>
                    <a:pt x="2063634" y="582521"/>
                  </a:lnTo>
                  <a:lnTo>
                    <a:pt x="2060713" y="580209"/>
                  </a:lnTo>
                  <a:lnTo>
                    <a:pt x="2057791" y="577204"/>
                  </a:lnTo>
                  <a:lnTo>
                    <a:pt x="2055544" y="574198"/>
                  </a:lnTo>
                  <a:lnTo>
                    <a:pt x="2053746" y="571424"/>
                  </a:lnTo>
                  <a:lnTo>
                    <a:pt x="2052398" y="568187"/>
                  </a:lnTo>
                  <a:lnTo>
                    <a:pt x="2051499" y="564719"/>
                  </a:lnTo>
                  <a:lnTo>
                    <a:pt x="2051050" y="561483"/>
                  </a:lnTo>
                  <a:lnTo>
                    <a:pt x="2051050" y="558246"/>
                  </a:lnTo>
                  <a:lnTo>
                    <a:pt x="2051499" y="555472"/>
                  </a:lnTo>
                  <a:lnTo>
                    <a:pt x="2052623" y="552235"/>
                  </a:lnTo>
                  <a:lnTo>
                    <a:pt x="2053971" y="549461"/>
                  </a:lnTo>
                  <a:lnTo>
                    <a:pt x="2055544" y="547149"/>
                  </a:lnTo>
                  <a:lnTo>
                    <a:pt x="2057567" y="544837"/>
                  </a:lnTo>
                  <a:lnTo>
                    <a:pt x="2060038" y="542756"/>
                  </a:lnTo>
                  <a:lnTo>
                    <a:pt x="2062960" y="541369"/>
                  </a:lnTo>
                  <a:lnTo>
                    <a:pt x="2066330" y="540213"/>
                  </a:lnTo>
                  <a:lnTo>
                    <a:pt x="2069926" y="539751"/>
                  </a:lnTo>
                  <a:close/>
                  <a:moveTo>
                    <a:pt x="1915659" y="539751"/>
                  </a:moveTo>
                  <a:lnTo>
                    <a:pt x="1919061" y="540209"/>
                  </a:lnTo>
                  <a:lnTo>
                    <a:pt x="1922009" y="540896"/>
                  </a:lnTo>
                  <a:lnTo>
                    <a:pt x="1924730" y="541583"/>
                  </a:lnTo>
                  <a:lnTo>
                    <a:pt x="1927452" y="542727"/>
                  </a:lnTo>
                  <a:lnTo>
                    <a:pt x="1929947" y="544330"/>
                  </a:lnTo>
                  <a:lnTo>
                    <a:pt x="1932214" y="545704"/>
                  </a:lnTo>
                  <a:lnTo>
                    <a:pt x="1934029" y="547536"/>
                  </a:lnTo>
                  <a:lnTo>
                    <a:pt x="1935843" y="549367"/>
                  </a:lnTo>
                  <a:lnTo>
                    <a:pt x="1936977" y="551199"/>
                  </a:lnTo>
                  <a:lnTo>
                    <a:pt x="1938338" y="553260"/>
                  </a:lnTo>
                  <a:lnTo>
                    <a:pt x="1939472" y="555321"/>
                  </a:lnTo>
                  <a:lnTo>
                    <a:pt x="1940152" y="557610"/>
                  </a:lnTo>
                  <a:lnTo>
                    <a:pt x="1941059" y="559671"/>
                  </a:lnTo>
                  <a:lnTo>
                    <a:pt x="1941286" y="561732"/>
                  </a:lnTo>
                  <a:lnTo>
                    <a:pt x="1941513" y="563792"/>
                  </a:lnTo>
                  <a:lnTo>
                    <a:pt x="1941513" y="565624"/>
                  </a:lnTo>
                  <a:lnTo>
                    <a:pt x="1941513" y="567456"/>
                  </a:lnTo>
                  <a:lnTo>
                    <a:pt x="1941286" y="569745"/>
                  </a:lnTo>
                  <a:lnTo>
                    <a:pt x="1940152" y="572951"/>
                  </a:lnTo>
                  <a:lnTo>
                    <a:pt x="1938565" y="576157"/>
                  </a:lnTo>
                  <a:lnTo>
                    <a:pt x="1936523" y="578904"/>
                  </a:lnTo>
                  <a:lnTo>
                    <a:pt x="1934256" y="581194"/>
                  </a:lnTo>
                  <a:lnTo>
                    <a:pt x="1931534" y="583254"/>
                  </a:lnTo>
                  <a:lnTo>
                    <a:pt x="1928813" y="584857"/>
                  </a:lnTo>
                  <a:lnTo>
                    <a:pt x="1925411" y="586231"/>
                  </a:lnTo>
                  <a:lnTo>
                    <a:pt x="1922009" y="586689"/>
                  </a:lnTo>
                  <a:lnTo>
                    <a:pt x="1918607" y="587376"/>
                  </a:lnTo>
                  <a:lnTo>
                    <a:pt x="1915205" y="587147"/>
                  </a:lnTo>
                  <a:lnTo>
                    <a:pt x="1911577" y="586231"/>
                  </a:lnTo>
                  <a:lnTo>
                    <a:pt x="1908175" y="585086"/>
                  </a:lnTo>
                  <a:lnTo>
                    <a:pt x="1904773" y="583254"/>
                  </a:lnTo>
                  <a:lnTo>
                    <a:pt x="1901598" y="581194"/>
                  </a:lnTo>
                  <a:lnTo>
                    <a:pt x="1898650" y="578446"/>
                  </a:lnTo>
                  <a:lnTo>
                    <a:pt x="1896609" y="575699"/>
                  </a:lnTo>
                  <a:lnTo>
                    <a:pt x="1894794" y="572722"/>
                  </a:lnTo>
                  <a:lnTo>
                    <a:pt x="1893660" y="569745"/>
                  </a:lnTo>
                  <a:lnTo>
                    <a:pt x="1892980" y="566769"/>
                  </a:lnTo>
                  <a:lnTo>
                    <a:pt x="1892300" y="563563"/>
                  </a:lnTo>
                  <a:lnTo>
                    <a:pt x="1892753" y="560358"/>
                  </a:lnTo>
                  <a:lnTo>
                    <a:pt x="1893207" y="557152"/>
                  </a:lnTo>
                  <a:lnTo>
                    <a:pt x="1893887" y="554405"/>
                  </a:lnTo>
                  <a:lnTo>
                    <a:pt x="1895248" y="551428"/>
                  </a:lnTo>
                  <a:lnTo>
                    <a:pt x="1897062" y="548910"/>
                  </a:lnTo>
                  <a:lnTo>
                    <a:pt x="1899103" y="546391"/>
                  </a:lnTo>
                  <a:lnTo>
                    <a:pt x="1901825" y="544330"/>
                  </a:lnTo>
                  <a:lnTo>
                    <a:pt x="1904773" y="542498"/>
                  </a:lnTo>
                  <a:lnTo>
                    <a:pt x="1907721" y="541125"/>
                  </a:lnTo>
                  <a:lnTo>
                    <a:pt x="1911577" y="540438"/>
                  </a:lnTo>
                  <a:lnTo>
                    <a:pt x="1915659" y="539751"/>
                  </a:lnTo>
                  <a:close/>
                  <a:moveTo>
                    <a:pt x="1760664" y="539751"/>
                  </a:moveTo>
                  <a:lnTo>
                    <a:pt x="1764114" y="539982"/>
                  </a:lnTo>
                  <a:lnTo>
                    <a:pt x="1766873" y="540444"/>
                  </a:lnTo>
                  <a:lnTo>
                    <a:pt x="1769863" y="541600"/>
                  </a:lnTo>
                  <a:lnTo>
                    <a:pt x="1772162" y="542525"/>
                  </a:lnTo>
                  <a:lnTo>
                    <a:pt x="1774692" y="543912"/>
                  </a:lnTo>
                  <a:lnTo>
                    <a:pt x="1776532" y="545531"/>
                  </a:lnTo>
                  <a:lnTo>
                    <a:pt x="1778372" y="547149"/>
                  </a:lnTo>
                  <a:lnTo>
                    <a:pt x="1779981" y="548998"/>
                  </a:lnTo>
                  <a:lnTo>
                    <a:pt x="1781361" y="551079"/>
                  </a:lnTo>
                  <a:lnTo>
                    <a:pt x="1782281" y="552929"/>
                  </a:lnTo>
                  <a:lnTo>
                    <a:pt x="1783201" y="555009"/>
                  </a:lnTo>
                  <a:lnTo>
                    <a:pt x="1783891" y="557321"/>
                  </a:lnTo>
                  <a:lnTo>
                    <a:pt x="1784121" y="559402"/>
                  </a:lnTo>
                  <a:lnTo>
                    <a:pt x="1784351" y="561483"/>
                  </a:lnTo>
                  <a:lnTo>
                    <a:pt x="1784351" y="563563"/>
                  </a:lnTo>
                  <a:lnTo>
                    <a:pt x="1784351" y="565644"/>
                  </a:lnTo>
                  <a:lnTo>
                    <a:pt x="1783661" y="569574"/>
                  </a:lnTo>
                  <a:lnTo>
                    <a:pt x="1782281" y="572811"/>
                  </a:lnTo>
                  <a:lnTo>
                    <a:pt x="1780441" y="576048"/>
                  </a:lnTo>
                  <a:lnTo>
                    <a:pt x="1778372" y="579053"/>
                  </a:lnTo>
                  <a:lnTo>
                    <a:pt x="1775612" y="581365"/>
                  </a:lnTo>
                  <a:lnTo>
                    <a:pt x="1772852" y="583677"/>
                  </a:lnTo>
                  <a:lnTo>
                    <a:pt x="1769633" y="585064"/>
                  </a:lnTo>
                  <a:lnTo>
                    <a:pt x="1766183" y="586220"/>
                  </a:lnTo>
                  <a:lnTo>
                    <a:pt x="1762734" y="587145"/>
                  </a:lnTo>
                  <a:lnTo>
                    <a:pt x="1759284" y="587376"/>
                  </a:lnTo>
                  <a:lnTo>
                    <a:pt x="1755835" y="587376"/>
                  </a:lnTo>
                  <a:lnTo>
                    <a:pt x="1752385" y="586451"/>
                  </a:lnTo>
                  <a:lnTo>
                    <a:pt x="1748936" y="585526"/>
                  </a:lnTo>
                  <a:lnTo>
                    <a:pt x="1745716" y="583677"/>
                  </a:lnTo>
                  <a:lnTo>
                    <a:pt x="1742957" y="581365"/>
                  </a:lnTo>
                  <a:lnTo>
                    <a:pt x="1739967" y="578591"/>
                  </a:lnTo>
                  <a:lnTo>
                    <a:pt x="1738127" y="575816"/>
                  </a:lnTo>
                  <a:lnTo>
                    <a:pt x="1736748" y="572811"/>
                  </a:lnTo>
                  <a:lnTo>
                    <a:pt x="1735828" y="569805"/>
                  </a:lnTo>
                  <a:lnTo>
                    <a:pt x="1735138" y="566800"/>
                  </a:lnTo>
                  <a:lnTo>
                    <a:pt x="1735138" y="563563"/>
                  </a:lnTo>
                  <a:lnTo>
                    <a:pt x="1735368" y="560327"/>
                  </a:lnTo>
                  <a:lnTo>
                    <a:pt x="1736288" y="557321"/>
                  </a:lnTo>
                  <a:lnTo>
                    <a:pt x="1737667" y="554316"/>
                  </a:lnTo>
                  <a:lnTo>
                    <a:pt x="1739277" y="551310"/>
                  </a:lnTo>
                  <a:lnTo>
                    <a:pt x="1741117" y="548767"/>
                  </a:lnTo>
                  <a:lnTo>
                    <a:pt x="1743417" y="546224"/>
                  </a:lnTo>
                  <a:lnTo>
                    <a:pt x="1746406" y="544143"/>
                  </a:lnTo>
                  <a:lnTo>
                    <a:pt x="1749166" y="542294"/>
                  </a:lnTo>
                  <a:lnTo>
                    <a:pt x="1752615" y="540907"/>
                  </a:lnTo>
                  <a:lnTo>
                    <a:pt x="1756295" y="540213"/>
                  </a:lnTo>
                  <a:lnTo>
                    <a:pt x="1760664" y="539751"/>
                  </a:lnTo>
                  <a:close/>
                  <a:moveTo>
                    <a:pt x="490998" y="533400"/>
                  </a:moveTo>
                  <a:lnTo>
                    <a:pt x="491900" y="533632"/>
                  </a:lnTo>
                  <a:lnTo>
                    <a:pt x="492126" y="534097"/>
                  </a:lnTo>
                  <a:lnTo>
                    <a:pt x="492126" y="535026"/>
                  </a:lnTo>
                  <a:lnTo>
                    <a:pt x="491900" y="535955"/>
                  </a:lnTo>
                  <a:lnTo>
                    <a:pt x="490547" y="538975"/>
                  </a:lnTo>
                  <a:lnTo>
                    <a:pt x="488518" y="542460"/>
                  </a:lnTo>
                  <a:lnTo>
                    <a:pt x="485812" y="546410"/>
                  </a:lnTo>
                  <a:lnTo>
                    <a:pt x="482655" y="550591"/>
                  </a:lnTo>
                  <a:lnTo>
                    <a:pt x="476566" y="558490"/>
                  </a:lnTo>
                  <a:lnTo>
                    <a:pt x="472056" y="564066"/>
                  </a:lnTo>
                  <a:lnTo>
                    <a:pt x="467546" y="568944"/>
                  </a:lnTo>
                  <a:lnTo>
                    <a:pt x="463487" y="573126"/>
                  </a:lnTo>
                  <a:lnTo>
                    <a:pt x="459879" y="576379"/>
                  </a:lnTo>
                  <a:lnTo>
                    <a:pt x="456722" y="579166"/>
                  </a:lnTo>
                  <a:lnTo>
                    <a:pt x="454467" y="580793"/>
                  </a:lnTo>
                  <a:lnTo>
                    <a:pt x="453565" y="581025"/>
                  </a:lnTo>
                  <a:lnTo>
                    <a:pt x="452889" y="581025"/>
                  </a:lnTo>
                  <a:lnTo>
                    <a:pt x="452438" y="580793"/>
                  </a:lnTo>
                  <a:lnTo>
                    <a:pt x="452438" y="580096"/>
                  </a:lnTo>
                  <a:lnTo>
                    <a:pt x="452438" y="578934"/>
                  </a:lnTo>
                  <a:lnTo>
                    <a:pt x="453340" y="576611"/>
                  </a:lnTo>
                  <a:lnTo>
                    <a:pt x="454693" y="574055"/>
                  </a:lnTo>
                  <a:lnTo>
                    <a:pt x="456722" y="570803"/>
                  </a:lnTo>
                  <a:lnTo>
                    <a:pt x="461683" y="563601"/>
                  </a:lnTo>
                  <a:lnTo>
                    <a:pt x="467997" y="555470"/>
                  </a:lnTo>
                  <a:lnTo>
                    <a:pt x="474311" y="547804"/>
                  </a:lnTo>
                  <a:lnTo>
                    <a:pt x="477694" y="544319"/>
                  </a:lnTo>
                  <a:lnTo>
                    <a:pt x="480851" y="540834"/>
                  </a:lnTo>
                  <a:lnTo>
                    <a:pt x="484008" y="538279"/>
                  </a:lnTo>
                  <a:lnTo>
                    <a:pt x="486714" y="535723"/>
                  </a:lnTo>
                  <a:lnTo>
                    <a:pt x="489194" y="534097"/>
                  </a:lnTo>
                  <a:lnTo>
                    <a:pt x="490998" y="533400"/>
                  </a:lnTo>
                  <a:close/>
                  <a:moveTo>
                    <a:pt x="540873" y="528638"/>
                  </a:moveTo>
                  <a:lnTo>
                    <a:pt x="542013" y="528862"/>
                  </a:lnTo>
                  <a:lnTo>
                    <a:pt x="542697" y="529312"/>
                  </a:lnTo>
                  <a:lnTo>
                    <a:pt x="542925" y="529985"/>
                  </a:lnTo>
                  <a:lnTo>
                    <a:pt x="542925" y="531108"/>
                  </a:lnTo>
                  <a:lnTo>
                    <a:pt x="542697" y="532456"/>
                  </a:lnTo>
                  <a:lnTo>
                    <a:pt x="542469" y="534028"/>
                  </a:lnTo>
                  <a:lnTo>
                    <a:pt x="540644" y="537396"/>
                  </a:lnTo>
                  <a:lnTo>
                    <a:pt x="538592" y="541214"/>
                  </a:lnTo>
                  <a:lnTo>
                    <a:pt x="535856" y="545256"/>
                  </a:lnTo>
                  <a:lnTo>
                    <a:pt x="532663" y="549299"/>
                  </a:lnTo>
                  <a:lnTo>
                    <a:pt x="529927" y="553117"/>
                  </a:lnTo>
                  <a:lnTo>
                    <a:pt x="525138" y="558506"/>
                  </a:lnTo>
                  <a:lnTo>
                    <a:pt x="520121" y="563447"/>
                  </a:lnTo>
                  <a:lnTo>
                    <a:pt x="515560" y="567489"/>
                  </a:lnTo>
                  <a:lnTo>
                    <a:pt x="511456" y="570858"/>
                  </a:lnTo>
                  <a:lnTo>
                    <a:pt x="507807" y="573328"/>
                  </a:lnTo>
                  <a:lnTo>
                    <a:pt x="506211" y="574002"/>
                  </a:lnTo>
                  <a:lnTo>
                    <a:pt x="504842" y="574676"/>
                  </a:lnTo>
                  <a:lnTo>
                    <a:pt x="503474" y="574676"/>
                  </a:lnTo>
                  <a:lnTo>
                    <a:pt x="502790" y="574676"/>
                  </a:lnTo>
                  <a:lnTo>
                    <a:pt x="502334" y="574002"/>
                  </a:lnTo>
                  <a:lnTo>
                    <a:pt x="501650" y="573104"/>
                  </a:lnTo>
                  <a:lnTo>
                    <a:pt x="501650" y="572206"/>
                  </a:lnTo>
                  <a:lnTo>
                    <a:pt x="501878" y="571532"/>
                  </a:lnTo>
                  <a:lnTo>
                    <a:pt x="502562" y="569061"/>
                  </a:lnTo>
                  <a:lnTo>
                    <a:pt x="503930" y="566367"/>
                  </a:lnTo>
                  <a:lnTo>
                    <a:pt x="505755" y="563223"/>
                  </a:lnTo>
                  <a:lnTo>
                    <a:pt x="507807" y="559854"/>
                  </a:lnTo>
                  <a:lnTo>
                    <a:pt x="510315" y="556261"/>
                  </a:lnTo>
                  <a:lnTo>
                    <a:pt x="513052" y="552667"/>
                  </a:lnTo>
                  <a:lnTo>
                    <a:pt x="516244" y="549074"/>
                  </a:lnTo>
                  <a:lnTo>
                    <a:pt x="519209" y="545256"/>
                  </a:lnTo>
                  <a:lnTo>
                    <a:pt x="522629" y="541663"/>
                  </a:lnTo>
                  <a:lnTo>
                    <a:pt x="526050" y="538295"/>
                  </a:lnTo>
                  <a:lnTo>
                    <a:pt x="529243" y="535600"/>
                  </a:lnTo>
                  <a:lnTo>
                    <a:pt x="532435" y="532905"/>
                  </a:lnTo>
                  <a:lnTo>
                    <a:pt x="535628" y="530884"/>
                  </a:lnTo>
                  <a:lnTo>
                    <a:pt x="538592" y="529312"/>
                  </a:lnTo>
                  <a:lnTo>
                    <a:pt x="540873" y="528638"/>
                  </a:lnTo>
                  <a:close/>
                  <a:moveTo>
                    <a:pt x="607841" y="522288"/>
                  </a:moveTo>
                  <a:lnTo>
                    <a:pt x="608957" y="522288"/>
                  </a:lnTo>
                  <a:lnTo>
                    <a:pt x="610072" y="522741"/>
                  </a:lnTo>
                  <a:lnTo>
                    <a:pt x="610965" y="523422"/>
                  </a:lnTo>
                  <a:lnTo>
                    <a:pt x="611188" y="524783"/>
                  </a:lnTo>
                  <a:lnTo>
                    <a:pt x="611188" y="526143"/>
                  </a:lnTo>
                  <a:lnTo>
                    <a:pt x="610965" y="527504"/>
                  </a:lnTo>
                  <a:lnTo>
                    <a:pt x="610519" y="529318"/>
                  </a:lnTo>
                  <a:lnTo>
                    <a:pt x="609849" y="531133"/>
                  </a:lnTo>
                  <a:lnTo>
                    <a:pt x="608064" y="534761"/>
                  </a:lnTo>
                  <a:lnTo>
                    <a:pt x="605833" y="538843"/>
                  </a:lnTo>
                  <a:lnTo>
                    <a:pt x="603156" y="542699"/>
                  </a:lnTo>
                  <a:lnTo>
                    <a:pt x="600256" y="546781"/>
                  </a:lnTo>
                  <a:lnTo>
                    <a:pt x="595347" y="552451"/>
                  </a:lnTo>
                  <a:lnTo>
                    <a:pt x="590216" y="557667"/>
                  </a:lnTo>
                  <a:lnTo>
                    <a:pt x="585530" y="561976"/>
                  </a:lnTo>
                  <a:lnTo>
                    <a:pt x="581068" y="565378"/>
                  </a:lnTo>
                  <a:lnTo>
                    <a:pt x="578837" y="566512"/>
                  </a:lnTo>
                  <a:lnTo>
                    <a:pt x="577052" y="567419"/>
                  </a:lnTo>
                  <a:lnTo>
                    <a:pt x="575044" y="568099"/>
                  </a:lnTo>
                  <a:lnTo>
                    <a:pt x="573706" y="568326"/>
                  </a:lnTo>
                  <a:lnTo>
                    <a:pt x="572367" y="568326"/>
                  </a:lnTo>
                  <a:lnTo>
                    <a:pt x="571252" y="567872"/>
                  </a:lnTo>
                  <a:lnTo>
                    <a:pt x="570582" y="567192"/>
                  </a:lnTo>
                  <a:lnTo>
                    <a:pt x="569913" y="566058"/>
                  </a:lnTo>
                  <a:lnTo>
                    <a:pt x="569913" y="564924"/>
                  </a:lnTo>
                  <a:lnTo>
                    <a:pt x="569913" y="564017"/>
                  </a:lnTo>
                  <a:lnTo>
                    <a:pt x="570582" y="561295"/>
                  </a:lnTo>
                  <a:lnTo>
                    <a:pt x="571475" y="558574"/>
                  </a:lnTo>
                  <a:lnTo>
                    <a:pt x="573036" y="555399"/>
                  </a:lnTo>
                  <a:lnTo>
                    <a:pt x="575044" y="551997"/>
                  </a:lnTo>
                  <a:lnTo>
                    <a:pt x="577499" y="548369"/>
                  </a:lnTo>
                  <a:lnTo>
                    <a:pt x="579953" y="544967"/>
                  </a:lnTo>
                  <a:lnTo>
                    <a:pt x="582853" y="541338"/>
                  </a:lnTo>
                  <a:lnTo>
                    <a:pt x="585977" y="537936"/>
                  </a:lnTo>
                  <a:lnTo>
                    <a:pt x="589100" y="534534"/>
                  </a:lnTo>
                  <a:lnTo>
                    <a:pt x="592447" y="531359"/>
                  </a:lnTo>
                  <a:lnTo>
                    <a:pt x="595793" y="528411"/>
                  </a:lnTo>
                  <a:lnTo>
                    <a:pt x="598694" y="526143"/>
                  </a:lnTo>
                  <a:lnTo>
                    <a:pt x="601817" y="524329"/>
                  </a:lnTo>
                  <a:lnTo>
                    <a:pt x="604941" y="522741"/>
                  </a:lnTo>
                  <a:lnTo>
                    <a:pt x="607841" y="522288"/>
                  </a:lnTo>
                  <a:close/>
                  <a:moveTo>
                    <a:pt x="688522" y="517525"/>
                  </a:moveTo>
                  <a:lnTo>
                    <a:pt x="690336" y="517976"/>
                  </a:lnTo>
                  <a:lnTo>
                    <a:pt x="691697" y="518428"/>
                  </a:lnTo>
                  <a:lnTo>
                    <a:pt x="692604" y="519105"/>
                  </a:lnTo>
                  <a:lnTo>
                    <a:pt x="693058" y="520233"/>
                  </a:lnTo>
                  <a:lnTo>
                    <a:pt x="693511" y="521587"/>
                  </a:lnTo>
                  <a:lnTo>
                    <a:pt x="693738" y="523167"/>
                  </a:lnTo>
                  <a:lnTo>
                    <a:pt x="693511" y="524747"/>
                  </a:lnTo>
                  <a:lnTo>
                    <a:pt x="692831" y="526552"/>
                  </a:lnTo>
                  <a:lnTo>
                    <a:pt x="691697" y="530388"/>
                  </a:lnTo>
                  <a:lnTo>
                    <a:pt x="689429" y="534451"/>
                  </a:lnTo>
                  <a:lnTo>
                    <a:pt x="686934" y="538513"/>
                  </a:lnTo>
                  <a:lnTo>
                    <a:pt x="684213" y="542124"/>
                  </a:lnTo>
                  <a:lnTo>
                    <a:pt x="681945" y="545283"/>
                  </a:lnTo>
                  <a:lnTo>
                    <a:pt x="679223" y="548217"/>
                  </a:lnTo>
                  <a:lnTo>
                    <a:pt x="676729" y="550925"/>
                  </a:lnTo>
                  <a:lnTo>
                    <a:pt x="674007" y="553407"/>
                  </a:lnTo>
                  <a:lnTo>
                    <a:pt x="671286" y="555890"/>
                  </a:lnTo>
                  <a:lnTo>
                    <a:pt x="668564" y="557921"/>
                  </a:lnTo>
                  <a:lnTo>
                    <a:pt x="666070" y="559726"/>
                  </a:lnTo>
                  <a:lnTo>
                    <a:pt x="663575" y="561080"/>
                  </a:lnTo>
                  <a:lnTo>
                    <a:pt x="661307" y="562434"/>
                  </a:lnTo>
                  <a:lnTo>
                    <a:pt x="659039" y="563112"/>
                  </a:lnTo>
                  <a:lnTo>
                    <a:pt x="657225" y="563563"/>
                  </a:lnTo>
                  <a:lnTo>
                    <a:pt x="655184" y="563563"/>
                  </a:lnTo>
                  <a:lnTo>
                    <a:pt x="653823" y="563337"/>
                  </a:lnTo>
                  <a:lnTo>
                    <a:pt x="652462" y="562660"/>
                  </a:lnTo>
                  <a:lnTo>
                    <a:pt x="651555" y="561532"/>
                  </a:lnTo>
                  <a:lnTo>
                    <a:pt x="651102" y="559952"/>
                  </a:lnTo>
                  <a:lnTo>
                    <a:pt x="650875" y="557921"/>
                  </a:lnTo>
                  <a:lnTo>
                    <a:pt x="651328" y="555213"/>
                  </a:lnTo>
                  <a:lnTo>
                    <a:pt x="652236" y="552279"/>
                  </a:lnTo>
                  <a:lnTo>
                    <a:pt x="653823" y="549120"/>
                  </a:lnTo>
                  <a:lnTo>
                    <a:pt x="655637" y="545960"/>
                  </a:lnTo>
                  <a:lnTo>
                    <a:pt x="657679" y="542349"/>
                  </a:lnTo>
                  <a:lnTo>
                    <a:pt x="660173" y="538964"/>
                  </a:lnTo>
                  <a:lnTo>
                    <a:pt x="662895" y="535579"/>
                  </a:lnTo>
                  <a:lnTo>
                    <a:pt x="666070" y="532194"/>
                  </a:lnTo>
                  <a:lnTo>
                    <a:pt x="669018" y="529034"/>
                  </a:lnTo>
                  <a:lnTo>
                    <a:pt x="672193" y="526101"/>
                  </a:lnTo>
                  <a:lnTo>
                    <a:pt x="675595" y="523618"/>
                  </a:lnTo>
                  <a:lnTo>
                    <a:pt x="678997" y="521587"/>
                  </a:lnTo>
                  <a:lnTo>
                    <a:pt x="682172" y="519782"/>
                  </a:lnTo>
                  <a:lnTo>
                    <a:pt x="685347" y="518428"/>
                  </a:lnTo>
                  <a:lnTo>
                    <a:pt x="688522" y="517525"/>
                  </a:lnTo>
                  <a:close/>
                  <a:moveTo>
                    <a:pt x="782446" y="512763"/>
                  </a:moveTo>
                  <a:lnTo>
                    <a:pt x="784250" y="512990"/>
                  </a:lnTo>
                  <a:lnTo>
                    <a:pt x="786055" y="513443"/>
                  </a:lnTo>
                  <a:lnTo>
                    <a:pt x="787183" y="514350"/>
                  </a:lnTo>
                  <a:lnTo>
                    <a:pt x="788311" y="515258"/>
                  </a:lnTo>
                  <a:lnTo>
                    <a:pt x="788762" y="516618"/>
                  </a:lnTo>
                  <a:lnTo>
                    <a:pt x="788988" y="518206"/>
                  </a:lnTo>
                  <a:lnTo>
                    <a:pt x="788988" y="519793"/>
                  </a:lnTo>
                  <a:lnTo>
                    <a:pt x="788988" y="521608"/>
                  </a:lnTo>
                  <a:lnTo>
                    <a:pt x="788537" y="523422"/>
                  </a:lnTo>
                  <a:lnTo>
                    <a:pt x="787860" y="525463"/>
                  </a:lnTo>
                  <a:lnTo>
                    <a:pt x="786055" y="529545"/>
                  </a:lnTo>
                  <a:lnTo>
                    <a:pt x="784025" y="533401"/>
                  </a:lnTo>
                  <a:lnTo>
                    <a:pt x="781769" y="537256"/>
                  </a:lnTo>
                  <a:lnTo>
                    <a:pt x="779287" y="540431"/>
                  </a:lnTo>
                  <a:lnTo>
                    <a:pt x="776580" y="543606"/>
                  </a:lnTo>
                  <a:lnTo>
                    <a:pt x="773873" y="546328"/>
                  </a:lnTo>
                  <a:lnTo>
                    <a:pt x="771166" y="549049"/>
                  </a:lnTo>
                  <a:lnTo>
                    <a:pt x="768233" y="551317"/>
                  </a:lnTo>
                  <a:lnTo>
                    <a:pt x="765300" y="553585"/>
                  </a:lnTo>
                  <a:lnTo>
                    <a:pt x="762819" y="554945"/>
                  </a:lnTo>
                  <a:lnTo>
                    <a:pt x="759886" y="556533"/>
                  </a:lnTo>
                  <a:lnTo>
                    <a:pt x="757630" y="557667"/>
                  </a:lnTo>
                  <a:lnTo>
                    <a:pt x="754923" y="558121"/>
                  </a:lnTo>
                  <a:lnTo>
                    <a:pt x="752893" y="558801"/>
                  </a:lnTo>
                  <a:lnTo>
                    <a:pt x="750862" y="558347"/>
                  </a:lnTo>
                  <a:lnTo>
                    <a:pt x="749283" y="557894"/>
                  </a:lnTo>
                  <a:lnTo>
                    <a:pt x="747930" y="557213"/>
                  </a:lnTo>
                  <a:lnTo>
                    <a:pt x="747027" y="555626"/>
                  </a:lnTo>
                  <a:lnTo>
                    <a:pt x="746125" y="553812"/>
                  </a:lnTo>
                  <a:lnTo>
                    <a:pt x="746125" y="551317"/>
                  </a:lnTo>
                  <a:lnTo>
                    <a:pt x="746350" y="548595"/>
                  </a:lnTo>
                  <a:lnTo>
                    <a:pt x="747253" y="545647"/>
                  </a:lnTo>
                  <a:lnTo>
                    <a:pt x="748381" y="542472"/>
                  </a:lnTo>
                  <a:lnTo>
                    <a:pt x="749960" y="539070"/>
                  </a:lnTo>
                  <a:lnTo>
                    <a:pt x="752216" y="535895"/>
                  </a:lnTo>
                  <a:lnTo>
                    <a:pt x="754472" y="532493"/>
                  </a:lnTo>
                  <a:lnTo>
                    <a:pt x="756953" y="529545"/>
                  </a:lnTo>
                  <a:lnTo>
                    <a:pt x="759886" y="526370"/>
                  </a:lnTo>
                  <a:lnTo>
                    <a:pt x="762819" y="523195"/>
                  </a:lnTo>
                  <a:lnTo>
                    <a:pt x="766203" y="520474"/>
                  </a:lnTo>
                  <a:lnTo>
                    <a:pt x="769361" y="518206"/>
                  </a:lnTo>
                  <a:lnTo>
                    <a:pt x="772745" y="516165"/>
                  </a:lnTo>
                  <a:lnTo>
                    <a:pt x="775903" y="514577"/>
                  </a:lnTo>
                  <a:lnTo>
                    <a:pt x="779062" y="513216"/>
                  </a:lnTo>
                  <a:lnTo>
                    <a:pt x="782446" y="512763"/>
                  </a:lnTo>
                  <a:close/>
                  <a:moveTo>
                    <a:pt x="888647" y="509588"/>
                  </a:moveTo>
                  <a:lnTo>
                    <a:pt x="890719" y="509588"/>
                  </a:lnTo>
                  <a:lnTo>
                    <a:pt x="892562" y="510248"/>
                  </a:lnTo>
                  <a:lnTo>
                    <a:pt x="894174" y="511128"/>
                  </a:lnTo>
                  <a:lnTo>
                    <a:pt x="895095" y="512228"/>
                  </a:lnTo>
                  <a:lnTo>
                    <a:pt x="896017" y="513329"/>
                  </a:lnTo>
                  <a:lnTo>
                    <a:pt x="896708" y="514869"/>
                  </a:lnTo>
                  <a:lnTo>
                    <a:pt x="896938" y="516189"/>
                  </a:lnTo>
                  <a:lnTo>
                    <a:pt x="896938" y="517950"/>
                  </a:lnTo>
                  <a:lnTo>
                    <a:pt x="896938" y="519930"/>
                  </a:lnTo>
                  <a:lnTo>
                    <a:pt x="896477" y="521691"/>
                  </a:lnTo>
                  <a:lnTo>
                    <a:pt x="895326" y="525651"/>
                  </a:lnTo>
                  <a:lnTo>
                    <a:pt x="893483" y="529612"/>
                  </a:lnTo>
                  <a:lnTo>
                    <a:pt x="891180" y="533573"/>
                  </a:lnTo>
                  <a:lnTo>
                    <a:pt x="888877" y="536874"/>
                  </a:lnTo>
                  <a:lnTo>
                    <a:pt x="886113" y="539955"/>
                  </a:lnTo>
                  <a:lnTo>
                    <a:pt x="883119" y="542815"/>
                  </a:lnTo>
                  <a:lnTo>
                    <a:pt x="880355" y="545456"/>
                  </a:lnTo>
                  <a:lnTo>
                    <a:pt x="877131" y="547656"/>
                  </a:lnTo>
                  <a:lnTo>
                    <a:pt x="874137" y="549637"/>
                  </a:lnTo>
                  <a:lnTo>
                    <a:pt x="871143" y="551177"/>
                  </a:lnTo>
                  <a:lnTo>
                    <a:pt x="868149" y="552498"/>
                  </a:lnTo>
                  <a:lnTo>
                    <a:pt x="865385" y="553598"/>
                  </a:lnTo>
                  <a:lnTo>
                    <a:pt x="862622" y="554038"/>
                  </a:lnTo>
                  <a:lnTo>
                    <a:pt x="860088" y="554038"/>
                  </a:lnTo>
                  <a:lnTo>
                    <a:pt x="858015" y="553818"/>
                  </a:lnTo>
                  <a:lnTo>
                    <a:pt x="856173" y="552938"/>
                  </a:lnTo>
                  <a:lnTo>
                    <a:pt x="854561" y="551837"/>
                  </a:lnTo>
                  <a:lnTo>
                    <a:pt x="853870" y="550957"/>
                  </a:lnTo>
                  <a:lnTo>
                    <a:pt x="853179" y="550297"/>
                  </a:lnTo>
                  <a:lnTo>
                    <a:pt x="852718" y="547876"/>
                  </a:lnTo>
                  <a:lnTo>
                    <a:pt x="852488" y="545456"/>
                  </a:lnTo>
                  <a:lnTo>
                    <a:pt x="852718" y="542815"/>
                  </a:lnTo>
                  <a:lnTo>
                    <a:pt x="853639" y="539955"/>
                  </a:lnTo>
                  <a:lnTo>
                    <a:pt x="854561" y="537094"/>
                  </a:lnTo>
                  <a:lnTo>
                    <a:pt x="856173" y="534013"/>
                  </a:lnTo>
                  <a:lnTo>
                    <a:pt x="858015" y="530713"/>
                  </a:lnTo>
                  <a:lnTo>
                    <a:pt x="860318" y="527632"/>
                  </a:lnTo>
                  <a:lnTo>
                    <a:pt x="862852" y="524551"/>
                  </a:lnTo>
                  <a:lnTo>
                    <a:pt x="865616" y="521911"/>
                  </a:lnTo>
                  <a:lnTo>
                    <a:pt x="868610" y="519050"/>
                  </a:lnTo>
                  <a:lnTo>
                    <a:pt x="871604" y="516850"/>
                  </a:lnTo>
                  <a:lnTo>
                    <a:pt x="875058" y="514429"/>
                  </a:lnTo>
                  <a:lnTo>
                    <a:pt x="878283" y="512669"/>
                  </a:lnTo>
                  <a:lnTo>
                    <a:pt x="881737" y="511128"/>
                  </a:lnTo>
                  <a:lnTo>
                    <a:pt x="885192" y="510248"/>
                  </a:lnTo>
                  <a:lnTo>
                    <a:pt x="888647" y="509588"/>
                  </a:lnTo>
                  <a:close/>
                  <a:moveTo>
                    <a:pt x="1003981" y="504825"/>
                  </a:moveTo>
                  <a:lnTo>
                    <a:pt x="1006249" y="505052"/>
                  </a:lnTo>
                  <a:lnTo>
                    <a:pt x="1008290" y="505732"/>
                  </a:lnTo>
                  <a:lnTo>
                    <a:pt x="1009877" y="506412"/>
                  </a:lnTo>
                  <a:lnTo>
                    <a:pt x="1011465" y="507773"/>
                  </a:lnTo>
                  <a:lnTo>
                    <a:pt x="1012599" y="508680"/>
                  </a:lnTo>
                  <a:lnTo>
                    <a:pt x="1013279" y="510268"/>
                  </a:lnTo>
                  <a:lnTo>
                    <a:pt x="1013733" y="511855"/>
                  </a:lnTo>
                  <a:lnTo>
                    <a:pt x="1014186" y="513670"/>
                  </a:lnTo>
                  <a:lnTo>
                    <a:pt x="1014413" y="515484"/>
                  </a:lnTo>
                  <a:lnTo>
                    <a:pt x="1014186" y="517752"/>
                  </a:lnTo>
                  <a:lnTo>
                    <a:pt x="1013733" y="519566"/>
                  </a:lnTo>
                  <a:lnTo>
                    <a:pt x="1013279" y="521607"/>
                  </a:lnTo>
                  <a:lnTo>
                    <a:pt x="1011918" y="525689"/>
                  </a:lnTo>
                  <a:lnTo>
                    <a:pt x="1009877" y="529772"/>
                  </a:lnTo>
                  <a:lnTo>
                    <a:pt x="1007836" y="533173"/>
                  </a:lnTo>
                  <a:lnTo>
                    <a:pt x="1005115" y="536122"/>
                  </a:lnTo>
                  <a:lnTo>
                    <a:pt x="1002620" y="539070"/>
                  </a:lnTo>
                  <a:lnTo>
                    <a:pt x="999672" y="542018"/>
                  </a:lnTo>
                  <a:lnTo>
                    <a:pt x="996497" y="544286"/>
                  </a:lnTo>
                  <a:lnTo>
                    <a:pt x="993775" y="546100"/>
                  </a:lnTo>
                  <a:lnTo>
                    <a:pt x="990600" y="547915"/>
                  </a:lnTo>
                  <a:lnTo>
                    <a:pt x="987652" y="549275"/>
                  </a:lnTo>
                  <a:lnTo>
                    <a:pt x="984931" y="549956"/>
                  </a:lnTo>
                  <a:lnTo>
                    <a:pt x="981983" y="550636"/>
                  </a:lnTo>
                  <a:lnTo>
                    <a:pt x="979261" y="550863"/>
                  </a:lnTo>
                  <a:lnTo>
                    <a:pt x="976766" y="550409"/>
                  </a:lnTo>
                  <a:lnTo>
                    <a:pt x="974725" y="549502"/>
                  </a:lnTo>
                  <a:lnTo>
                    <a:pt x="972911" y="548595"/>
                  </a:lnTo>
                  <a:lnTo>
                    <a:pt x="971550" y="546554"/>
                  </a:lnTo>
                  <a:lnTo>
                    <a:pt x="970416" y="544286"/>
                  </a:lnTo>
                  <a:lnTo>
                    <a:pt x="969963" y="542018"/>
                  </a:lnTo>
                  <a:lnTo>
                    <a:pt x="969963" y="539070"/>
                  </a:lnTo>
                  <a:lnTo>
                    <a:pt x="970190" y="536122"/>
                  </a:lnTo>
                  <a:lnTo>
                    <a:pt x="971324" y="533173"/>
                  </a:lnTo>
                  <a:lnTo>
                    <a:pt x="972458" y="529998"/>
                  </a:lnTo>
                  <a:lnTo>
                    <a:pt x="974045" y="526823"/>
                  </a:lnTo>
                  <a:lnTo>
                    <a:pt x="976313" y="523648"/>
                  </a:lnTo>
                  <a:lnTo>
                    <a:pt x="978354" y="520473"/>
                  </a:lnTo>
                  <a:lnTo>
                    <a:pt x="980849" y="517752"/>
                  </a:lnTo>
                  <a:lnTo>
                    <a:pt x="983797" y="514804"/>
                  </a:lnTo>
                  <a:lnTo>
                    <a:pt x="986972" y="512082"/>
                  </a:lnTo>
                  <a:lnTo>
                    <a:pt x="990147" y="510041"/>
                  </a:lnTo>
                  <a:lnTo>
                    <a:pt x="993549" y="508000"/>
                  </a:lnTo>
                  <a:lnTo>
                    <a:pt x="996950" y="506639"/>
                  </a:lnTo>
                  <a:lnTo>
                    <a:pt x="1000352" y="505732"/>
                  </a:lnTo>
                  <a:lnTo>
                    <a:pt x="1003981" y="504825"/>
                  </a:lnTo>
                  <a:close/>
                  <a:moveTo>
                    <a:pt x="2687766" y="503238"/>
                  </a:moveTo>
                  <a:lnTo>
                    <a:pt x="2690460" y="503694"/>
                  </a:lnTo>
                  <a:lnTo>
                    <a:pt x="2693154" y="504377"/>
                  </a:lnTo>
                  <a:lnTo>
                    <a:pt x="2695623" y="505289"/>
                  </a:lnTo>
                  <a:lnTo>
                    <a:pt x="2698317" y="506429"/>
                  </a:lnTo>
                  <a:lnTo>
                    <a:pt x="2700562" y="507796"/>
                  </a:lnTo>
                  <a:lnTo>
                    <a:pt x="2703032" y="509391"/>
                  </a:lnTo>
                  <a:lnTo>
                    <a:pt x="2705277" y="511215"/>
                  </a:lnTo>
                  <a:lnTo>
                    <a:pt x="2707522" y="513038"/>
                  </a:lnTo>
                  <a:lnTo>
                    <a:pt x="2711562" y="516913"/>
                  </a:lnTo>
                  <a:lnTo>
                    <a:pt x="2714930" y="521015"/>
                  </a:lnTo>
                  <a:lnTo>
                    <a:pt x="2717624" y="525117"/>
                  </a:lnTo>
                  <a:lnTo>
                    <a:pt x="2719644" y="528992"/>
                  </a:lnTo>
                  <a:lnTo>
                    <a:pt x="2720991" y="531727"/>
                  </a:lnTo>
                  <a:lnTo>
                    <a:pt x="2721889" y="534234"/>
                  </a:lnTo>
                  <a:lnTo>
                    <a:pt x="2722338" y="536741"/>
                  </a:lnTo>
                  <a:lnTo>
                    <a:pt x="2722563" y="538792"/>
                  </a:lnTo>
                  <a:lnTo>
                    <a:pt x="2722563" y="540843"/>
                  </a:lnTo>
                  <a:lnTo>
                    <a:pt x="2722114" y="542666"/>
                  </a:lnTo>
                  <a:lnTo>
                    <a:pt x="2721440" y="544262"/>
                  </a:lnTo>
                  <a:lnTo>
                    <a:pt x="2720767" y="545857"/>
                  </a:lnTo>
                  <a:lnTo>
                    <a:pt x="2719644" y="546997"/>
                  </a:lnTo>
                  <a:lnTo>
                    <a:pt x="2718522" y="547908"/>
                  </a:lnTo>
                  <a:lnTo>
                    <a:pt x="2716950" y="548820"/>
                  </a:lnTo>
                  <a:lnTo>
                    <a:pt x="2715154" y="549048"/>
                  </a:lnTo>
                  <a:lnTo>
                    <a:pt x="2713358" y="549276"/>
                  </a:lnTo>
                  <a:lnTo>
                    <a:pt x="2711114" y="549276"/>
                  </a:lnTo>
                  <a:lnTo>
                    <a:pt x="2708869" y="548820"/>
                  </a:lnTo>
                  <a:lnTo>
                    <a:pt x="2706399" y="547908"/>
                  </a:lnTo>
                  <a:lnTo>
                    <a:pt x="2702358" y="546313"/>
                  </a:lnTo>
                  <a:lnTo>
                    <a:pt x="2698766" y="544262"/>
                  </a:lnTo>
                  <a:lnTo>
                    <a:pt x="2695399" y="541983"/>
                  </a:lnTo>
                  <a:lnTo>
                    <a:pt x="2692031" y="539020"/>
                  </a:lnTo>
                  <a:lnTo>
                    <a:pt x="2688889" y="535829"/>
                  </a:lnTo>
                  <a:lnTo>
                    <a:pt x="2686419" y="532638"/>
                  </a:lnTo>
                  <a:lnTo>
                    <a:pt x="2683725" y="529220"/>
                  </a:lnTo>
                  <a:lnTo>
                    <a:pt x="2681929" y="525801"/>
                  </a:lnTo>
                  <a:lnTo>
                    <a:pt x="2680133" y="522154"/>
                  </a:lnTo>
                  <a:lnTo>
                    <a:pt x="2678786" y="518736"/>
                  </a:lnTo>
                  <a:lnTo>
                    <a:pt x="2678113" y="515773"/>
                  </a:lnTo>
                  <a:lnTo>
                    <a:pt x="2678113" y="512582"/>
                  </a:lnTo>
                  <a:lnTo>
                    <a:pt x="2678337" y="509847"/>
                  </a:lnTo>
                  <a:lnTo>
                    <a:pt x="2678562" y="508480"/>
                  </a:lnTo>
                  <a:lnTo>
                    <a:pt x="2679235" y="507568"/>
                  </a:lnTo>
                  <a:lnTo>
                    <a:pt x="2679909" y="506429"/>
                  </a:lnTo>
                  <a:lnTo>
                    <a:pt x="2680582" y="505745"/>
                  </a:lnTo>
                  <a:lnTo>
                    <a:pt x="2681705" y="504833"/>
                  </a:lnTo>
                  <a:lnTo>
                    <a:pt x="2683052" y="504150"/>
                  </a:lnTo>
                  <a:lnTo>
                    <a:pt x="2683950" y="503694"/>
                  </a:lnTo>
                  <a:lnTo>
                    <a:pt x="2685297" y="503694"/>
                  </a:lnTo>
                  <a:lnTo>
                    <a:pt x="2687766" y="503238"/>
                  </a:lnTo>
                  <a:close/>
                  <a:moveTo>
                    <a:pt x="1128904" y="501651"/>
                  </a:moveTo>
                  <a:lnTo>
                    <a:pt x="1131585" y="502107"/>
                  </a:lnTo>
                  <a:lnTo>
                    <a:pt x="1133818" y="502563"/>
                  </a:lnTo>
                  <a:lnTo>
                    <a:pt x="1135605" y="503246"/>
                  </a:lnTo>
                  <a:lnTo>
                    <a:pt x="1137392" y="504386"/>
                  </a:lnTo>
                  <a:lnTo>
                    <a:pt x="1138732" y="505753"/>
                  </a:lnTo>
                  <a:lnTo>
                    <a:pt x="1139849" y="507349"/>
                  </a:lnTo>
                  <a:lnTo>
                    <a:pt x="1140519" y="508716"/>
                  </a:lnTo>
                  <a:lnTo>
                    <a:pt x="1140966" y="510767"/>
                  </a:lnTo>
                  <a:lnTo>
                    <a:pt x="1141413" y="512591"/>
                  </a:lnTo>
                  <a:lnTo>
                    <a:pt x="1141413" y="514414"/>
                  </a:lnTo>
                  <a:lnTo>
                    <a:pt x="1141413" y="516465"/>
                  </a:lnTo>
                  <a:lnTo>
                    <a:pt x="1140966" y="518516"/>
                  </a:lnTo>
                  <a:lnTo>
                    <a:pt x="1140519" y="520567"/>
                  </a:lnTo>
                  <a:lnTo>
                    <a:pt x="1140073" y="522391"/>
                  </a:lnTo>
                  <a:lnTo>
                    <a:pt x="1138286" y="526493"/>
                  </a:lnTo>
                  <a:lnTo>
                    <a:pt x="1136275" y="530140"/>
                  </a:lnTo>
                  <a:lnTo>
                    <a:pt x="1133818" y="533558"/>
                  </a:lnTo>
                  <a:lnTo>
                    <a:pt x="1131361" y="536749"/>
                  </a:lnTo>
                  <a:lnTo>
                    <a:pt x="1128234" y="539256"/>
                  </a:lnTo>
                  <a:lnTo>
                    <a:pt x="1125330" y="541535"/>
                  </a:lnTo>
                  <a:lnTo>
                    <a:pt x="1122203" y="543814"/>
                  </a:lnTo>
                  <a:lnTo>
                    <a:pt x="1118853" y="545410"/>
                  </a:lnTo>
                  <a:lnTo>
                    <a:pt x="1115949" y="546549"/>
                  </a:lnTo>
                  <a:lnTo>
                    <a:pt x="1112822" y="547461"/>
                  </a:lnTo>
                  <a:lnTo>
                    <a:pt x="1109918" y="547689"/>
                  </a:lnTo>
                  <a:lnTo>
                    <a:pt x="1107014" y="547689"/>
                  </a:lnTo>
                  <a:lnTo>
                    <a:pt x="1104557" y="547233"/>
                  </a:lnTo>
                  <a:lnTo>
                    <a:pt x="1102324" y="546093"/>
                  </a:lnTo>
                  <a:lnTo>
                    <a:pt x="1101207" y="545410"/>
                  </a:lnTo>
                  <a:lnTo>
                    <a:pt x="1100090" y="544270"/>
                  </a:lnTo>
                  <a:lnTo>
                    <a:pt x="1099420" y="543359"/>
                  </a:lnTo>
                  <a:lnTo>
                    <a:pt x="1098526" y="542219"/>
                  </a:lnTo>
                  <a:lnTo>
                    <a:pt x="1098080" y="541079"/>
                  </a:lnTo>
                  <a:lnTo>
                    <a:pt x="1097633" y="539484"/>
                  </a:lnTo>
                  <a:lnTo>
                    <a:pt x="1096963" y="536977"/>
                  </a:lnTo>
                  <a:lnTo>
                    <a:pt x="1096963" y="534242"/>
                  </a:lnTo>
                  <a:lnTo>
                    <a:pt x="1097410" y="531507"/>
                  </a:lnTo>
                  <a:lnTo>
                    <a:pt x="1098080" y="528316"/>
                  </a:lnTo>
                  <a:lnTo>
                    <a:pt x="1099420" y="525354"/>
                  </a:lnTo>
                  <a:lnTo>
                    <a:pt x="1100760" y="522163"/>
                  </a:lnTo>
                  <a:lnTo>
                    <a:pt x="1102770" y="518972"/>
                  </a:lnTo>
                  <a:lnTo>
                    <a:pt x="1104781" y="516237"/>
                  </a:lnTo>
                  <a:lnTo>
                    <a:pt x="1107014" y="513502"/>
                  </a:lnTo>
                  <a:lnTo>
                    <a:pt x="1109695" y="510995"/>
                  </a:lnTo>
                  <a:lnTo>
                    <a:pt x="1112599" y="508488"/>
                  </a:lnTo>
                  <a:lnTo>
                    <a:pt x="1115502" y="506437"/>
                  </a:lnTo>
                  <a:lnTo>
                    <a:pt x="1118629" y="504614"/>
                  </a:lnTo>
                  <a:lnTo>
                    <a:pt x="1121980" y="503246"/>
                  </a:lnTo>
                  <a:lnTo>
                    <a:pt x="1125554" y="502335"/>
                  </a:lnTo>
                  <a:lnTo>
                    <a:pt x="1128904" y="501651"/>
                  </a:lnTo>
                  <a:close/>
                  <a:moveTo>
                    <a:pt x="2562302" y="500063"/>
                  </a:moveTo>
                  <a:lnTo>
                    <a:pt x="2565322" y="500292"/>
                  </a:lnTo>
                  <a:lnTo>
                    <a:pt x="2568342" y="500979"/>
                  </a:lnTo>
                  <a:lnTo>
                    <a:pt x="2570898" y="501895"/>
                  </a:lnTo>
                  <a:lnTo>
                    <a:pt x="2573918" y="503040"/>
                  </a:lnTo>
                  <a:lnTo>
                    <a:pt x="2576241" y="504415"/>
                  </a:lnTo>
                  <a:lnTo>
                    <a:pt x="2579029" y="506018"/>
                  </a:lnTo>
                  <a:lnTo>
                    <a:pt x="2581120" y="507621"/>
                  </a:lnTo>
                  <a:lnTo>
                    <a:pt x="2583443" y="509454"/>
                  </a:lnTo>
                  <a:lnTo>
                    <a:pt x="2585534" y="511515"/>
                  </a:lnTo>
                  <a:lnTo>
                    <a:pt x="2587625" y="513347"/>
                  </a:lnTo>
                  <a:lnTo>
                    <a:pt x="2590645" y="517699"/>
                  </a:lnTo>
                  <a:lnTo>
                    <a:pt x="2593433" y="521822"/>
                  </a:lnTo>
                  <a:lnTo>
                    <a:pt x="2595291" y="525716"/>
                  </a:lnTo>
                  <a:lnTo>
                    <a:pt x="2596453" y="528464"/>
                  </a:lnTo>
                  <a:lnTo>
                    <a:pt x="2596917" y="531213"/>
                  </a:lnTo>
                  <a:lnTo>
                    <a:pt x="2597150" y="533732"/>
                  </a:lnTo>
                  <a:lnTo>
                    <a:pt x="2596917" y="536023"/>
                  </a:lnTo>
                  <a:lnTo>
                    <a:pt x="2596685" y="538313"/>
                  </a:lnTo>
                  <a:lnTo>
                    <a:pt x="2595756" y="540146"/>
                  </a:lnTo>
                  <a:lnTo>
                    <a:pt x="2594827" y="541749"/>
                  </a:lnTo>
                  <a:lnTo>
                    <a:pt x="2593433" y="543123"/>
                  </a:lnTo>
                  <a:lnTo>
                    <a:pt x="2591806" y="544269"/>
                  </a:lnTo>
                  <a:lnTo>
                    <a:pt x="2590180" y="545185"/>
                  </a:lnTo>
                  <a:lnTo>
                    <a:pt x="2588089" y="545872"/>
                  </a:lnTo>
                  <a:lnTo>
                    <a:pt x="2585999" y="546101"/>
                  </a:lnTo>
                  <a:lnTo>
                    <a:pt x="2583211" y="546101"/>
                  </a:lnTo>
                  <a:lnTo>
                    <a:pt x="2580655" y="545872"/>
                  </a:lnTo>
                  <a:lnTo>
                    <a:pt x="2577867" y="545185"/>
                  </a:lnTo>
                  <a:lnTo>
                    <a:pt x="2574847" y="544039"/>
                  </a:lnTo>
                  <a:lnTo>
                    <a:pt x="2570898" y="542207"/>
                  </a:lnTo>
                  <a:lnTo>
                    <a:pt x="2567181" y="540146"/>
                  </a:lnTo>
                  <a:lnTo>
                    <a:pt x="2563696" y="537397"/>
                  </a:lnTo>
                  <a:lnTo>
                    <a:pt x="2560444" y="534420"/>
                  </a:lnTo>
                  <a:lnTo>
                    <a:pt x="2557888" y="531442"/>
                  </a:lnTo>
                  <a:lnTo>
                    <a:pt x="2555333" y="528235"/>
                  </a:lnTo>
                  <a:lnTo>
                    <a:pt x="2553242" y="524800"/>
                  </a:lnTo>
                  <a:lnTo>
                    <a:pt x="2551616" y="521364"/>
                  </a:lnTo>
                  <a:lnTo>
                    <a:pt x="2550222" y="518157"/>
                  </a:lnTo>
                  <a:lnTo>
                    <a:pt x="2549757" y="514722"/>
                  </a:lnTo>
                  <a:lnTo>
                    <a:pt x="2549525" y="511744"/>
                  </a:lnTo>
                  <a:lnTo>
                    <a:pt x="2549757" y="508996"/>
                  </a:lnTo>
                  <a:lnTo>
                    <a:pt x="2550686" y="506247"/>
                  </a:lnTo>
                  <a:lnTo>
                    <a:pt x="2551151" y="505331"/>
                  </a:lnTo>
                  <a:lnTo>
                    <a:pt x="2551848" y="504186"/>
                  </a:lnTo>
                  <a:lnTo>
                    <a:pt x="2552777" y="503040"/>
                  </a:lnTo>
                  <a:lnTo>
                    <a:pt x="2553706" y="502353"/>
                  </a:lnTo>
                  <a:lnTo>
                    <a:pt x="2555100" y="501666"/>
                  </a:lnTo>
                  <a:lnTo>
                    <a:pt x="2556494" y="500750"/>
                  </a:lnTo>
                  <a:lnTo>
                    <a:pt x="2558120" y="500521"/>
                  </a:lnTo>
                  <a:lnTo>
                    <a:pt x="2559514" y="500292"/>
                  </a:lnTo>
                  <a:lnTo>
                    <a:pt x="2562302" y="500063"/>
                  </a:lnTo>
                  <a:close/>
                  <a:moveTo>
                    <a:pt x="1261537" y="500063"/>
                  </a:moveTo>
                  <a:lnTo>
                    <a:pt x="1264271" y="500284"/>
                  </a:lnTo>
                  <a:lnTo>
                    <a:pt x="1266778" y="500726"/>
                  </a:lnTo>
                  <a:lnTo>
                    <a:pt x="1269058" y="501611"/>
                  </a:lnTo>
                  <a:lnTo>
                    <a:pt x="1270881" y="502495"/>
                  </a:lnTo>
                  <a:lnTo>
                    <a:pt x="1272248" y="503822"/>
                  </a:lnTo>
                  <a:lnTo>
                    <a:pt x="1273616" y="505149"/>
                  </a:lnTo>
                  <a:lnTo>
                    <a:pt x="1274527" y="506918"/>
                  </a:lnTo>
                  <a:lnTo>
                    <a:pt x="1275211" y="508466"/>
                  </a:lnTo>
                  <a:lnTo>
                    <a:pt x="1275667" y="510457"/>
                  </a:lnTo>
                  <a:lnTo>
                    <a:pt x="1276351" y="512226"/>
                  </a:lnTo>
                  <a:lnTo>
                    <a:pt x="1276351" y="514216"/>
                  </a:lnTo>
                  <a:lnTo>
                    <a:pt x="1276351" y="516428"/>
                  </a:lnTo>
                  <a:lnTo>
                    <a:pt x="1275667" y="518197"/>
                  </a:lnTo>
                  <a:lnTo>
                    <a:pt x="1275439" y="520187"/>
                  </a:lnTo>
                  <a:lnTo>
                    <a:pt x="1274755" y="522177"/>
                  </a:lnTo>
                  <a:lnTo>
                    <a:pt x="1274300" y="523946"/>
                  </a:lnTo>
                  <a:lnTo>
                    <a:pt x="1272248" y="527485"/>
                  </a:lnTo>
                  <a:lnTo>
                    <a:pt x="1269969" y="530802"/>
                  </a:lnTo>
                  <a:lnTo>
                    <a:pt x="1267690" y="533898"/>
                  </a:lnTo>
                  <a:lnTo>
                    <a:pt x="1264727" y="536552"/>
                  </a:lnTo>
                  <a:lnTo>
                    <a:pt x="1261537" y="538763"/>
                  </a:lnTo>
                  <a:lnTo>
                    <a:pt x="1258802" y="540753"/>
                  </a:lnTo>
                  <a:lnTo>
                    <a:pt x="1255383" y="542301"/>
                  </a:lnTo>
                  <a:lnTo>
                    <a:pt x="1252192" y="543407"/>
                  </a:lnTo>
                  <a:lnTo>
                    <a:pt x="1248774" y="544071"/>
                  </a:lnTo>
                  <a:lnTo>
                    <a:pt x="1245583" y="544513"/>
                  </a:lnTo>
                  <a:lnTo>
                    <a:pt x="1242620" y="544292"/>
                  </a:lnTo>
                  <a:lnTo>
                    <a:pt x="1239885" y="543849"/>
                  </a:lnTo>
                  <a:lnTo>
                    <a:pt x="1237150" y="542744"/>
                  </a:lnTo>
                  <a:lnTo>
                    <a:pt x="1235099" y="541196"/>
                  </a:lnTo>
                  <a:lnTo>
                    <a:pt x="1233959" y="540311"/>
                  </a:lnTo>
                  <a:lnTo>
                    <a:pt x="1233276" y="539205"/>
                  </a:lnTo>
                  <a:lnTo>
                    <a:pt x="1232136" y="537879"/>
                  </a:lnTo>
                  <a:lnTo>
                    <a:pt x="1231680" y="536552"/>
                  </a:lnTo>
                  <a:lnTo>
                    <a:pt x="1230997" y="533898"/>
                  </a:lnTo>
                  <a:lnTo>
                    <a:pt x="1230313" y="531465"/>
                  </a:lnTo>
                  <a:lnTo>
                    <a:pt x="1230541" y="528590"/>
                  </a:lnTo>
                  <a:lnTo>
                    <a:pt x="1231225" y="525494"/>
                  </a:lnTo>
                  <a:lnTo>
                    <a:pt x="1231908" y="522620"/>
                  </a:lnTo>
                  <a:lnTo>
                    <a:pt x="1233276" y="519745"/>
                  </a:lnTo>
                  <a:lnTo>
                    <a:pt x="1234871" y="516870"/>
                  </a:lnTo>
                  <a:lnTo>
                    <a:pt x="1236922" y="513774"/>
                  </a:lnTo>
                  <a:lnTo>
                    <a:pt x="1238973" y="511341"/>
                  </a:lnTo>
                  <a:lnTo>
                    <a:pt x="1241708" y="508688"/>
                  </a:lnTo>
                  <a:lnTo>
                    <a:pt x="1244443" y="506476"/>
                  </a:lnTo>
                  <a:lnTo>
                    <a:pt x="1247406" y="504265"/>
                  </a:lnTo>
                  <a:lnTo>
                    <a:pt x="1250825" y="502938"/>
                  </a:lnTo>
                  <a:lnTo>
                    <a:pt x="1254243" y="501390"/>
                  </a:lnTo>
                  <a:lnTo>
                    <a:pt x="1257890" y="500505"/>
                  </a:lnTo>
                  <a:lnTo>
                    <a:pt x="1261537" y="500063"/>
                  </a:lnTo>
                  <a:close/>
                  <a:moveTo>
                    <a:pt x="2425536" y="498475"/>
                  </a:moveTo>
                  <a:lnTo>
                    <a:pt x="2428771" y="498703"/>
                  </a:lnTo>
                  <a:lnTo>
                    <a:pt x="2431774" y="499614"/>
                  </a:lnTo>
                  <a:lnTo>
                    <a:pt x="2434778" y="500298"/>
                  </a:lnTo>
                  <a:lnTo>
                    <a:pt x="2437550" y="501666"/>
                  </a:lnTo>
                  <a:lnTo>
                    <a:pt x="2440092" y="503033"/>
                  </a:lnTo>
                  <a:lnTo>
                    <a:pt x="2442864" y="504628"/>
                  </a:lnTo>
                  <a:lnTo>
                    <a:pt x="2444944" y="506224"/>
                  </a:lnTo>
                  <a:lnTo>
                    <a:pt x="2447254" y="508047"/>
                  </a:lnTo>
                  <a:lnTo>
                    <a:pt x="2449103" y="509870"/>
                  </a:lnTo>
                  <a:lnTo>
                    <a:pt x="2450951" y="511922"/>
                  </a:lnTo>
                  <a:lnTo>
                    <a:pt x="2452568" y="513973"/>
                  </a:lnTo>
                  <a:lnTo>
                    <a:pt x="2454186" y="516024"/>
                  </a:lnTo>
                  <a:lnTo>
                    <a:pt x="2455572" y="518075"/>
                  </a:lnTo>
                  <a:lnTo>
                    <a:pt x="2456727" y="520126"/>
                  </a:lnTo>
                  <a:lnTo>
                    <a:pt x="2457420" y="522178"/>
                  </a:lnTo>
                  <a:lnTo>
                    <a:pt x="2457883" y="524001"/>
                  </a:lnTo>
                  <a:lnTo>
                    <a:pt x="2458807" y="527192"/>
                  </a:lnTo>
                  <a:lnTo>
                    <a:pt x="2459038" y="529927"/>
                  </a:lnTo>
                  <a:lnTo>
                    <a:pt x="2458807" y="532889"/>
                  </a:lnTo>
                  <a:lnTo>
                    <a:pt x="2458345" y="535169"/>
                  </a:lnTo>
                  <a:lnTo>
                    <a:pt x="2457189" y="537448"/>
                  </a:lnTo>
                  <a:lnTo>
                    <a:pt x="2455803" y="539499"/>
                  </a:lnTo>
                  <a:lnTo>
                    <a:pt x="2454186" y="541094"/>
                  </a:lnTo>
                  <a:lnTo>
                    <a:pt x="2452106" y="542234"/>
                  </a:lnTo>
                  <a:lnTo>
                    <a:pt x="2450027" y="543373"/>
                  </a:lnTo>
                  <a:lnTo>
                    <a:pt x="2447485" y="544057"/>
                  </a:lnTo>
                  <a:lnTo>
                    <a:pt x="2444713" y="544513"/>
                  </a:lnTo>
                  <a:lnTo>
                    <a:pt x="2441709" y="544513"/>
                  </a:lnTo>
                  <a:lnTo>
                    <a:pt x="2438706" y="543829"/>
                  </a:lnTo>
                  <a:lnTo>
                    <a:pt x="2435702" y="543145"/>
                  </a:lnTo>
                  <a:lnTo>
                    <a:pt x="2432236" y="541778"/>
                  </a:lnTo>
                  <a:lnTo>
                    <a:pt x="2428771" y="540183"/>
                  </a:lnTo>
                  <a:lnTo>
                    <a:pt x="2425305" y="537903"/>
                  </a:lnTo>
                  <a:lnTo>
                    <a:pt x="2422070" y="535396"/>
                  </a:lnTo>
                  <a:lnTo>
                    <a:pt x="2419067" y="532889"/>
                  </a:lnTo>
                  <a:lnTo>
                    <a:pt x="2416756" y="529927"/>
                  </a:lnTo>
                  <a:lnTo>
                    <a:pt x="2414677" y="526736"/>
                  </a:lnTo>
                  <a:lnTo>
                    <a:pt x="2412828" y="524001"/>
                  </a:lnTo>
                  <a:lnTo>
                    <a:pt x="2411442" y="520810"/>
                  </a:lnTo>
                  <a:lnTo>
                    <a:pt x="2410518" y="517619"/>
                  </a:lnTo>
                  <a:lnTo>
                    <a:pt x="2410056" y="514884"/>
                  </a:lnTo>
                  <a:lnTo>
                    <a:pt x="2409825" y="511922"/>
                  </a:lnTo>
                  <a:lnTo>
                    <a:pt x="2410287" y="508959"/>
                  </a:lnTo>
                  <a:lnTo>
                    <a:pt x="2411211" y="506680"/>
                  </a:lnTo>
                  <a:lnTo>
                    <a:pt x="2412366" y="504173"/>
                  </a:lnTo>
                  <a:lnTo>
                    <a:pt x="2413984" y="502121"/>
                  </a:lnTo>
                  <a:lnTo>
                    <a:pt x="2416525" y="500526"/>
                  </a:lnTo>
                  <a:lnTo>
                    <a:pt x="2419067" y="499614"/>
                  </a:lnTo>
                  <a:lnTo>
                    <a:pt x="2420915" y="498931"/>
                  </a:lnTo>
                  <a:lnTo>
                    <a:pt x="2422532" y="498703"/>
                  </a:lnTo>
                  <a:lnTo>
                    <a:pt x="2425536" y="498475"/>
                  </a:lnTo>
                  <a:close/>
                  <a:moveTo>
                    <a:pt x="1400486" y="496888"/>
                  </a:moveTo>
                  <a:lnTo>
                    <a:pt x="1403646" y="497344"/>
                  </a:lnTo>
                  <a:lnTo>
                    <a:pt x="1406354" y="498027"/>
                  </a:lnTo>
                  <a:lnTo>
                    <a:pt x="1408836" y="498939"/>
                  </a:lnTo>
                  <a:lnTo>
                    <a:pt x="1410867" y="499851"/>
                  </a:lnTo>
                  <a:lnTo>
                    <a:pt x="1412447" y="501218"/>
                  </a:lnTo>
                  <a:lnTo>
                    <a:pt x="1414027" y="502814"/>
                  </a:lnTo>
                  <a:lnTo>
                    <a:pt x="1414930" y="504409"/>
                  </a:lnTo>
                  <a:lnTo>
                    <a:pt x="1416058" y="506232"/>
                  </a:lnTo>
                  <a:lnTo>
                    <a:pt x="1416735" y="508283"/>
                  </a:lnTo>
                  <a:lnTo>
                    <a:pt x="1416961" y="510107"/>
                  </a:lnTo>
                  <a:lnTo>
                    <a:pt x="1417412" y="512158"/>
                  </a:lnTo>
                  <a:lnTo>
                    <a:pt x="1417638" y="514437"/>
                  </a:lnTo>
                  <a:lnTo>
                    <a:pt x="1417412" y="516260"/>
                  </a:lnTo>
                  <a:lnTo>
                    <a:pt x="1416961" y="518311"/>
                  </a:lnTo>
                  <a:lnTo>
                    <a:pt x="1416058" y="521958"/>
                  </a:lnTo>
                  <a:lnTo>
                    <a:pt x="1414478" y="525605"/>
                  </a:lnTo>
                  <a:lnTo>
                    <a:pt x="1412673" y="529023"/>
                  </a:lnTo>
                  <a:lnTo>
                    <a:pt x="1410416" y="531986"/>
                  </a:lnTo>
                  <a:lnTo>
                    <a:pt x="1407708" y="534721"/>
                  </a:lnTo>
                  <a:lnTo>
                    <a:pt x="1404774" y="537228"/>
                  </a:lnTo>
                  <a:lnTo>
                    <a:pt x="1401840" y="539051"/>
                  </a:lnTo>
                  <a:lnTo>
                    <a:pt x="1398681" y="540647"/>
                  </a:lnTo>
                  <a:lnTo>
                    <a:pt x="1395296" y="541786"/>
                  </a:lnTo>
                  <a:lnTo>
                    <a:pt x="1392136" y="542698"/>
                  </a:lnTo>
                  <a:lnTo>
                    <a:pt x="1388751" y="542926"/>
                  </a:lnTo>
                  <a:lnTo>
                    <a:pt x="1385592" y="542926"/>
                  </a:lnTo>
                  <a:lnTo>
                    <a:pt x="1382658" y="542242"/>
                  </a:lnTo>
                  <a:lnTo>
                    <a:pt x="1379950" y="541103"/>
                  </a:lnTo>
                  <a:lnTo>
                    <a:pt x="1377467" y="539507"/>
                  </a:lnTo>
                  <a:lnTo>
                    <a:pt x="1376339" y="538368"/>
                  </a:lnTo>
                  <a:lnTo>
                    <a:pt x="1375211" y="537456"/>
                  </a:lnTo>
                  <a:lnTo>
                    <a:pt x="1374534" y="536089"/>
                  </a:lnTo>
                  <a:lnTo>
                    <a:pt x="1373405" y="534721"/>
                  </a:lnTo>
                  <a:lnTo>
                    <a:pt x="1372277" y="532214"/>
                  </a:lnTo>
                  <a:lnTo>
                    <a:pt x="1371600" y="529251"/>
                  </a:lnTo>
                  <a:lnTo>
                    <a:pt x="1371600" y="526288"/>
                  </a:lnTo>
                  <a:lnTo>
                    <a:pt x="1371825" y="523326"/>
                  </a:lnTo>
                  <a:lnTo>
                    <a:pt x="1372277" y="520363"/>
                  </a:lnTo>
                  <a:lnTo>
                    <a:pt x="1373405" y="517172"/>
                  </a:lnTo>
                  <a:lnTo>
                    <a:pt x="1374759" y="514437"/>
                  </a:lnTo>
                  <a:lnTo>
                    <a:pt x="1376565" y="511474"/>
                  </a:lnTo>
                  <a:lnTo>
                    <a:pt x="1378596" y="508511"/>
                  </a:lnTo>
                  <a:lnTo>
                    <a:pt x="1380852" y="506004"/>
                  </a:lnTo>
                  <a:lnTo>
                    <a:pt x="1383561" y="503725"/>
                  </a:lnTo>
                  <a:lnTo>
                    <a:pt x="1386494" y="501674"/>
                  </a:lnTo>
                  <a:lnTo>
                    <a:pt x="1389880" y="499851"/>
                  </a:lnTo>
                  <a:lnTo>
                    <a:pt x="1393265" y="498483"/>
                  </a:lnTo>
                  <a:lnTo>
                    <a:pt x="1396876" y="497572"/>
                  </a:lnTo>
                  <a:lnTo>
                    <a:pt x="1400486" y="496888"/>
                  </a:lnTo>
                  <a:close/>
                  <a:moveTo>
                    <a:pt x="2142910" y="495301"/>
                  </a:moveTo>
                  <a:lnTo>
                    <a:pt x="2145210" y="495301"/>
                  </a:lnTo>
                  <a:lnTo>
                    <a:pt x="2148659" y="495522"/>
                  </a:lnTo>
                  <a:lnTo>
                    <a:pt x="2151879" y="496185"/>
                  </a:lnTo>
                  <a:lnTo>
                    <a:pt x="2154869" y="497070"/>
                  </a:lnTo>
                  <a:lnTo>
                    <a:pt x="2157628" y="498176"/>
                  </a:lnTo>
                  <a:lnTo>
                    <a:pt x="2160158" y="499503"/>
                  </a:lnTo>
                  <a:lnTo>
                    <a:pt x="2162458" y="501051"/>
                  </a:lnTo>
                  <a:lnTo>
                    <a:pt x="2164527" y="502599"/>
                  </a:lnTo>
                  <a:lnTo>
                    <a:pt x="2166367" y="504368"/>
                  </a:lnTo>
                  <a:lnTo>
                    <a:pt x="2168207" y="506137"/>
                  </a:lnTo>
                  <a:lnTo>
                    <a:pt x="2169816" y="508127"/>
                  </a:lnTo>
                  <a:lnTo>
                    <a:pt x="2171196" y="510118"/>
                  </a:lnTo>
                  <a:lnTo>
                    <a:pt x="2172346" y="511887"/>
                  </a:lnTo>
                  <a:lnTo>
                    <a:pt x="2173266" y="513877"/>
                  </a:lnTo>
                  <a:lnTo>
                    <a:pt x="2173726" y="516088"/>
                  </a:lnTo>
                  <a:lnTo>
                    <a:pt x="2174416" y="518079"/>
                  </a:lnTo>
                  <a:lnTo>
                    <a:pt x="2174646" y="519848"/>
                  </a:lnTo>
                  <a:lnTo>
                    <a:pt x="2174876" y="523165"/>
                  </a:lnTo>
                  <a:lnTo>
                    <a:pt x="2174416" y="526261"/>
                  </a:lnTo>
                  <a:lnTo>
                    <a:pt x="2173496" y="528915"/>
                  </a:lnTo>
                  <a:lnTo>
                    <a:pt x="2172346" y="531569"/>
                  </a:lnTo>
                  <a:lnTo>
                    <a:pt x="2170276" y="533780"/>
                  </a:lnTo>
                  <a:lnTo>
                    <a:pt x="2167977" y="535549"/>
                  </a:lnTo>
                  <a:lnTo>
                    <a:pt x="2165677" y="537318"/>
                  </a:lnTo>
                  <a:lnTo>
                    <a:pt x="2162917" y="538424"/>
                  </a:lnTo>
                  <a:lnTo>
                    <a:pt x="2159698" y="539087"/>
                  </a:lnTo>
                  <a:lnTo>
                    <a:pt x="2156708" y="539751"/>
                  </a:lnTo>
                  <a:lnTo>
                    <a:pt x="2153489" y="539751"/>
                  </a:lnTo>
                  <a:lnTo>
                    <a:pt x="2150039" y="539087"/>
                  </a:lnTo>
                  <a:lnTo>
                    <a:pt x="2146590" y="538424"/>
                  </a:lnTo>
                  <a:lnTo>
                    <a:pt x="2143140" y="537097"/>
                  </a:lnTo>
                  <a:lnTo>
                    <a:pt x="2139691" y="535328"/>
                  </a:lnTo>
                  <a:lnTo>
                    <a:pt x="2136241" y="533117"/>
                  </a:lnTo>
                  <a:lnTo>
                    <a:pt x="2133252" y="530242"/>
                  </a:lnTo>
                  <a:lnTo>
                    <a:pt x="2130952" y="527367"/>
                  </a:lnTo>
                  <a:lnTo>
                    <a:pt x="2128882" y="524713"/>
                  </a:lnTo>
                  <a:lnTo>
                    <a:pt x="2127273" y="521617"/>
                  </a:lnTo>
                  <a:lnTo>
                    <a:pt x="2126123" y="518742"/>
                  </a:lnTo>
                  <a:lnTo>
                    <a:pt x="2125663" y="515646"/>
                  </a:lnTo>
                  <a:lnTo>
                    <a:pt x="2125663" y="512771"/>
                  </a:lnTo>
                  <a:lnTo>
                    <a:pt x="2125893" y="509896"/>
                  </a:lnTo>
                  <a:lnTo>
                    <a:pt x="2126353" y="507022"/>
                  </a:lnTo>
                  <a:lnTo>
                    <a:pt x="2127732" y="504589"/>
                  </a:lnTo>
                  <a:lnTo>
                    <a:pt x="2129112" y="502156"/>
                  </a:lnTo>
                  <a:lnTo>
                    <a:pt x="2131182" y="500166"/>
                  </a:lnTo>
                  <a:lnTo>
                    <a:pt x="2133482" y="498397"/>
                  </a:lnTo>
                  <a:lnTo>
                    <a:pt x="2136241" y="496849"/>
                  </a:lnTo>
                  <a:lnTo>
                    <a:pt x="2139461" y="495964"/>
                  </a:lnTo>
                  <a:lnTo>
                    <a:pt x="2142910" y="495301"/>
                  </a:lnTo>
                  <a:close/>
                  <a:moveTo>
                    <a:pt x="1544468" y="495301"/>
                  </a:moveTo>
                  <a:lnTo>
                    <a:pt x="1547373" y="495530"/>
                  </a:lnTo>
                  <a:lnTo>
                    <a:pt x="1550279" y="495988"/>
                  </a:lnTo>
                  <a:lnTo>
                    <a:pt x="1552513" y="497133"/>
                  </a:lnTo>
                  <a:lnTo>
                    <a:pt x="1554748" y="498049"/>
                  </a:lnTo>
                  <a:lnTo>
                    <a:pt x="1556760" y="499424"/>
                  </a:lnTo>
                  <a:lnTo>
                    <a:pt x="1558548" y="500798"/>
                  </a:lnTo>
                  <a:lnTo>
                    <a:pt x="1559665" y="502401"/>
                  </a:lnTo>
                  <a:lnTo>
                    <a:pt x="1560782" y="504234"/>
                  </a:lnTo>
                  <a:lnTo>
                    <a:pt x="1561900" y="506066"/>
                  </a:lnTo>
                  <a:lnTo>
                    <a:pt x="1562570" y="508127"/>
                  </a:lnTo>
                  <a:lnTo>
                    <a:pt x="1563017" y="510189"/>
                  </a:lnTo>
                  <a:lnTo>
                    <a:pt x="1563241" y="512021"/>
                  </a:lnTo>
                  <a:lnTo>
                    <a:pt x="1563688" y="514312"/>
                  </a:lnTo>
                  <a:lnTo>
                    <a:pt x="1563241" y="516373"/>
                  </a:lnTo>
                  <a:lnTo>
                    <a:pt x="1563241" y="518205"/>
                  </a:lnTo>
                  <a:lnTo>
                    <a:pt x="1562794" y="520267"/>
                  </a:lnTo>
                  <a:lnTo>
                    <a:pt x="1561453" y="523931"/>
                  </a:lnTo>
                  <a:lnTo>
                    <a:pt x="1560112" y="527367"/>
                  </a:lnTo>
                  <a:lnTo>
                    <a:pt x="1557877" y="530345"/>
                  </a:lnTo>
                  <a:lnTo>
                    <a:pt x="1555419" y="533093"/>
                  </a:lnTo>
                  <a:lnTo>
                    <a:pt x="1552737" y="535613"/>
                  </a:lnTo>
                  <a:lnTo>
                    <a:pt x="1549608" y="537445"/>
                  </a:lnTo>
                  <a:lnTo>
                    <a:pt x="1546703" y="539048"/>
                  </a:lnTo>
                  <a:lnTo>
                    <a:pt x="1543574" y="540423"/>
                  </a:lnTo>
                  <a:lnTo>
                    <a:pt x="1540222" y="540881"/>
                  </a:lnTo>
                  <a:lnTo>
                    <a:pt x="1537093" y="541339"/>
                  </a:lnTo>
                  <a:lnTo>
                    <a:pt x="1533741" y="541110"/>
                  </a:lnTo>
                  <a:lnTo>
                    <a:pt x="1530612" y="540652"/>
                  </a:lnTo>
                  <a:lnTo>
                    <a:pt x="1527930" y="539277"/>
                  </a:lnTo>
                  <a:lnTo>
                    <a:pt x="1525025" y="537674"/>
                  </a:lnTo>
                  <a:lnTo>
                    <a:pt x="1522790" y="535613"/>
                  </a:lnTo>
                  <a:lnTo>
                    <a:pt x="1521449" y="534238"/>
                  </a:lnTo>
                  <a:lnTo>
                    <a:pt x="1520332" y="532864"/>
                  </a:lnTo>
                  <a:lnTo>
                    <a:pt x="1518991" y="530345"/>
                  </a:lnTo>
                  <a:lnTo>
                    <a:pt x="1518097" y="527367"/>
                  </a:lnTo>
                  <a:lnTo>
                    <a:pt x="1517873" y="524390"/>
                  </a:lnTo>
                  <a:lnTo>
                    <a:pt x="1517650" y="521641"/>
                  </a:lnTo>
                  <a:lnTo>
                    <a:pt x="1518097" y="518434"/>
                  </a:lnTo>
                  <a:lnTo>
                    <a:pt x="1518767" y="515457"/>
                  </a:lnTo>
                  <a:lnTo>
                    <a:pt x="1519885" y="512250"/>
                  </a:lnTo>
                  <a:lnTo>
                    <a:pt x="1521449" y="509502"/>
                  </a:lnTo>
                  <a:lnTo>
                    <a:pt x="1523237" y="506753"/>
                  </a:lnTo>
                  <a:lnTo>
                    <a:pt x="1525248" y="504234"/>
                  </a:lnTo>
                  <a:lnTo>
                    <a:pt x="1527930" y="501714"/>
                  </a:lnTo>
                  <a:lnTo>
                    <a:pt x="1530612" y="499653"/>
                  </a:lnTo>
                  <a:lnTo>
                    <a:pt x="1533741" y="498049"/>
                  </a:lnTo>
                  <a:lnTo>
                    <a:pt x="1537093" y="496446"/>
                  </a:lnTo>
                  <a:lnTo>
                    <a:pt x="1540669" y="495759"/>
                  </a:lnTo>
                  <a:lnTo>
                    <a:pt x="1544468" y="495301"/>
                  </a:lnTo>
                  <a:close/>
                  <a:moveTo>
                    <a:pt x="2278516" y="495300"/>
                  </a:moveTo>
                  <a:lnTo>
                    <a:pt x="2281691" y="495758"/>
                  </a:lnTo>
                  <a:lnTo>
                    <a:pt x="2284866" y="496216"/>
                  </a:lnTo>
                  <a:lnTo>
                    <a:pt x="2287814" y="497361"/>
                  </a:lnTo>
                  <a:lnTo>
                    <a:pt x="2290763" y="498507"/>
                  </a:lnTo>
                  <a:lnTo>
                    <a:pt x="2293257" y="499652"/>
                  </a:lnTo>
                  <a:lnTo>
                    <a:pt x="2295752" y="501255"/>
                  </a:lnTo>
                  <a:lnTo>
                    <a:pt x="2298020" y="502858"/>
                  </a:lnTo>
                  <a:lnTo>
                    <a:pt x="2300061" y="504691"/>
                  </a:lnTo>
                  <a:lnTo>
                    <a:pt x="2301875" y="506523"/>
                  </a:lnTo>
                  <a:lnTo>
                    <a:pt x="2303463" y="508814"/>
                  </a:lnTo>
                  <a:lnTo>
                    <a:pt x="2305050" y="510875"/>
                  </a:lnTo>
                  <a:lnTo>
                    <a:pt x="2306411" y="512936"/>
                  </a:lnTo>
                  <a:lnTo>
                    <a:pt x="2307318" y="514769"/>
                  </a:lnTo>
                  <a:lnTo>
                    <a:pt x="2308225" y="516830"/>
                  </a:lnTo>
                  <a:lnTo>
                    <a:pt x="2308906" y="519121"/>
                  </a:lnTo>
                  <a:lnTo>
                    <a:pt x="2309586" y="520953"/>
                  </a:lnTo>
                  <a:lnTo>
                    <a:pt x="2309813" y="524389"/>
                  </a:lnTo>
                  <a:lnTo>
                    <a:pt x="2309813" y="527137"/>
                  </a:lnTo>
                  <a:lnTo>
                    <a:pt x="2308906" y="530115"/>
                  </a:lnTo>
                  <a:lnTo>
                    <a:pt x="2308225" y="532634"/>
                  </a:lnTo>
                  <a:lnTo>
                    <a:pt x="2306638" y="534925"/>
                  </a:lnTo>
                  <a:lnTo>
                    <a:pt x="2304823" y="536986"/>
                  </a:lnTo>
                  <a:lnTo>
                    <a:pt x="2302782" y="538589"/>
                  </a:lnTo>
                  <a:lnTo>
                    <a:pt x="2300288" y="539964"/>
                  </a:lnTo>
                  <a:lnTo>
                    <a:pt x="2297793" y="540651"/>
                  </a:lnTo>
                  <a:lnTo>
                    <a:pt x="2294845" y="541109"/>
                  </a:lnTo>
                  <a:lnTo>
                    <a:pt x="2291670" y="541338"/>
                  </a:lnTo>
                  <a:lnTo>
                    <a:pt x="2288495" y="541109"/>
                  </a:lnTo>
                  <a:lnTo>
                    <a:pt x="2285093" y="540651"/>
                  </a:lnTo>
                  <a:lnTo>
                    <a:pt x="2281691" y="539276"/>
                  </a:lnTo>
                  <a:lnTo>
                    <a:pt x="2278516" y="537902"/>
                  </a:lnTo>
                  <a:lnTo>
                    <a:pt x="2275114" y="535841"/>
                  </a:lnTo>
                  <a:lnTo>
                    <a:pt x="2271939" y="533550"/>
                  </a:lnTo>
                  <a:lnTo>
                    <a:pt x="2268991" y="530573"/>
                  </a:lnTo>
                  <a:lnTo>
                    <a:pt x="2266723" y="528053"/>
                  </a:lnTo>
                  <a:lnTo>
                    <a:pt x="2264455" y="524847"/>
                  </a:lnTo>
                  <a:lnTo>
                    <a:pt x="2263094" y="521640"/>
                  </a:lnTo>
                  <a:lnTo>
                    <a:pt x="2261734" y="518662"/>
                  </a:lnTo>
                  <a:lnTo>
                    <a:pt x="2261280" y="515685"/>
                  </a:lnTo>
                  <a:lnTo>
                    <a:pt x="2260600" y="512478"/>
                  </a:lnTo>
                  <a:lnTo>
                    <a:pt x="2260827" y="509501"/>
                  </a:lnTo>
                  <a:lnTo>
                    <a:pt x="2261507" y="506981"/>
                  </a:lnTo>
                  <a:lnTo>
                    <a:pt x="2262414" y="504233"/>
                  </a:lnTo>
                  <a:lnTo>
                    <a:pt x="2263775" y="501942"/>
                  </a:lnTo>
                  <a:lnTo>
                    <a:pt x="2265816" y="499652"/>
                  </a:lnTo>
                  <a:lnTo>
                    <a:pt x="2267857" y="497819"/>
                  </a:lnTo>
                  <a:lnTo>
                    <a:pt x="2270805" y="496674"/>
                  </a:lnTo>
                  <a:lnTo>
                    <a:pt x="2273980" y="495758"/>
                  </a:lnTo>
                  <a:lnTo>
                    <a:pt x="2276248" y="495529"/>
                  </a:lnTo>
                  <a:lnTo>
                    <a:pt x="2278516" y="495300"/>
                  </a:lnTo>
                  <a:close/>
                  <a:moveTo>
                    <a:pt x="1994379" y="493713"/>
                  </a:moveTo>
                  <a:lnTo>
                    <a:pt x="1997525" y="493943"/>
                  </a:lnTo>
                  <a:lnTo>
                    <a:pt x="2000670" y="494403"/>
                  </a:lnTo>
                  <a:lnTo>
                    <a:pt x="2003590" y="495554"/>
                  </a:lnTo>
                  <a:lnTo>
                    <a:pt x="2006061" y="496475"/>
                  </a:lnTo>
                  <a:lnTo>
                    <a:pt x="2008308" y="497856"/>
                  </a:lnTo>
                  <a:lnTo>
                    <a:pt x="2010554" y="499468"/>
                  </a:lnTo>
                  <a:lnTo>
                    <a:pt x="2012576" y="501079"/>
                  </a:lnTo>
                  <a:lnTo>
                    <a:pt x="2014373" y="502920"/>
                  </a:lnTo>
                  <a:lnTo>
                    <a:pt x="2015721" y="504762"/>
                  </a:lnTo>
                  <a:lnTo>
                    <a:pt x="2017293" y="506604"/>
                  </a:lnTo>
                  <a:lnTo>
                    <a:pt x="2018192" y="508675"/>
                  </a:lnTo>
                  <a:lnTo>
                    <a:pt x="2019091" y="510977"/>
                  </a:lnTo>
                  <a:lnTo>
                    <a:pt x="2019765" y="513049"/>
                  </a:lnTo>
                  <a:lnTo>
                    <a:pt x="2020214" y="515121"/>
                  </a:lnTo>
                  <a:lnTo>
                    <a:pt x="2020663" y="516962"/>
                  </a:lnTo>
                  <a:lnTo>
                    <a:pt x="2020888" y="518804"/>
                  </a:lnTo>
                  <a:lnTo>
                    <a:pt x="2020663" y="522487"/>
                  </a:lnTo>
                  <a:lnTo>
                    <a:pt x="2019765" y="525939"/>
                  </a:lnTo>
                  <a:lnTo>
                    <a:pt x="2018417" y="529162"/>
                  </a:lnTo>
                  <a:lnTo>
                    <a:pt x="2016619" y="531924"/>
                  </a:lnTo>
                  <a:lnTo>
                    <a:pt x="2014598" y="534226"/>
                  </a:lnTo>
                  <a:lnTo>
                    <a:pt x="2012127" y="536068"/>
                  </a:lnTo>
                  <a:lnTo>
                    <a:pt x="2009206" y="537679"/>
                  </a:lnTo>
                  <a:lnTo>
                    <a:pt x="2006286" y="538830"/>
                  </a:lnTo>
                  <a:lnTo>
                    <a:pt x="2002916" y="539521"/>
                  </a:lnTo>
                  <a:lnTo>
                    <a:pt x="1999546" y="539751"/>
                  </a:lnTo>
                  <a:lnTo>
                    <a:pt x="1996177" y="539521"/>
                  </a:lnTo>
                  <a:lnTo>
                    <a:pt x="1992807" y="539060"/>
                  </a:lnTo>
                  <a:lnTo>
                    <a:pt x="1989437" y="537909"/>
                  </a:lnTo>
                  <a:lnTo>
                    <a:pt x="1986068" y="536068"/>
                  </a:lnTo>
                  <a:lnTo>
                    <a:pt x="1983147" y="533996"/>
                  </a:lnTo>
                  <a:lnTo>
                    <a:pt x="1980002" y="531234"/>
                  </a:lnTo>
                  <a:lnTo>
                    <a:pt x="1977980" y="528472"/>
                  </a:lnTo>
                  <a:lnTo>
                    <a:pt x="1976183" y="525709"/>
                  </a:lnTo>
                  <a:lnTo>
                    <a:pt x="1974835" y="522947"/>
                  </a:lnTo>
                  <a:lnTo>
                    <a:pt x="1973712" y="519724"/>
                  </a:lnTo>
                  <a:lnTo>
                    <a:pt x="1973263" y="516732"/>
                  </a:lnTo>
                  <a:lnTo>
                    <a:pt x="1973263" y="513509"/>
                  </a:lnTo>
                  <a:lnTo>
                    <a:pt x="1973487" y="510747"/>
                  </a:lnTo>
                  <a:lnTo>
                    <a:pt x="1974161" y="507754"/>
                  </a:lnTo>
                  <a:lnTo>
                    <a:pt x="1975285" y="504762"/>
                  </a:lnTo>
                  <a:lnTo>
                    <a:pt x="1976857" y="502460"/>
                  </a:lnTo>
                  <a:lnTo>
                    <a:pt x="1978879" y="499928"/>
                  </a:lnTo>
                  <a:lnTo>
                    <a:pt x="1981350" y="497856"/>
                  </a:lnTo>
                  <a:lnTo>
                    <a:pt x="1983821" y="496245"/>
                  </a:lnTo>
                  <a:lnTo>
                    <a:pt x="1986966" y="495094"/>
                  </a:lnTo>
                  <a:lnTo>
                    <a:pt x="1990561" y="493943"/>
                  </a:lnTo>
                  <a:lnTo>
                    <a:pt x="1994379" y="493713"/>
                  </a:lnTo>
                  <a:close/>
                  <a:moveTo>
                    <a:pt x="1842745" y="493713"/>
                  </a:moveTo>
                  <a:lnTo>
                    <a:pt x="1845936" y="493942"/>
                  </a:lnTo>
                  <a:lnTo>
                    <a:pt x="1848898" y="494629"/>
                  </a:lnTo>
                  <a:lnTo>
                    <a:pt x="1851860" y="495545"/>
                  </a:lnTo>
                  <a:lnTo>
                    <a:pt x="1854367" y="496461"/>
                  </a:lnTo>
                  <a:lnTo>
                    <a:pt x="1856418" y="497836"/>
                  </a:lnTo>
                  <a:lnTo>
                    <a:pt x="1858469" y="499439"/>
                  </a:lnTo>
                  <a:lnTo>
                    <a:pt x="1860519" y="501042"/>
                  </a:lnTo>
                  <a:lnTo>
                    <a:pt x="1861887" y="502875"/>
                  </a:lnTo>
                  <a:lnTo>
                    <a:pt x="1863254" y="504707"/>
                  </a:lnTo>
                  <a:lnTo>
                    <a:pt x="1864393" y="506768"/>
                  </a:lnTo>
                  <a:lnTo>
                    <a:pt x="1865305" y="508601"/>
                  </a:lnTo>
                  <a:lnTo>
                    <a:pt x="1866216" y="510891"/>
                  </a:lnTo>
                  <a:lnTo>
                    <a:pt x="1866672" y="512953"/>
                  </a:lnTo>
                  <a:lnTo>
                    <a:pt x="1866900" y="515014"/>
                  </a:lnTo>
                  <a:lnTo>
                    <a:pt x="1866900" y="516846"/>
                  </a:lnTo>
                  <a:lnTo>
                    <a:pt x="1866900" y="518908"/>
                  </a:lnTo>
                  <a:lnTo>
                    <a:pt x="1866444" y="522573"/>
                  </a:lnTo>
                  <a:lnTo>
                    <a:pt x="1865305" y="525779"/>
                  </a:lnTo>
                  <a:lnTo>
                    <a:pt x="1863937" y="528986"/>
                  </a:lnTo>
                  <a:lnTo>
                    <a:pt x="1861659" y="531734"/>
                  </a:lnTo>
                  <a:lnTo>
                    <a:pt x="1859380" y="534025"/>
                  </a:lnTo>
                  <a:lnTo>
                    <a:pt x="1856646" y="536086"/>
                  </a:lnTo>
                  <a:lnTo>
                    <a:pt x="1853683" y="537689"/>
                  </a:lnTo>
                  <a:lnTo>
                    <a:pt x="1850493" y="538835"/>
                  </a:lnTo>
                  <a:lnTo>
                    <a:pt x="1847303" y="539522"/>
                  </a:lnTo>
                  <a:lnTo>
                    <a:pt x="1843885" y="539751"/>
                  </a:lnTo>
                  <a:lnTo>
                    <a:pt x="1840467" y="539522"/>
                  </a:lnTo>
                  <a:lnTo>
                    <a:pt x="1837049" y="539064"/>
                  </a:lnTo>
                  <a:lnTo>
                    <a:pt x="1833631" y="537689"/>
                  </a:lnTo>
                  <a:lnTo>
                    <a:pt x="1830440" y="536086"/>
                  </a:lnTo>
                  <a:lnTo>
                    <a:pt x="1827706" y="534025"/>
                  </a:lnTo>
                  <a:lnTo>
                    <a:pt x="1824744" y="531047"/>
                  </a:lnTo>
                  <a:lnTo>
                    <a:pt x="1822921" y="528528"/>
                  </a:lnTo>
                  <a:lnTo>
                    <a:pt x="1821326" y="525779"/>
                  </a:lnTo>
                  <a:lnTo>
                    <a:pt x="1820186" y="522573"/>
                  </a:lnTo>
                  <a:lnTo>
                    <a:pt x="1819503" y="519824"/>
                  </a:lnTo>
                  <a:lnTo>
                    <a:pt x="1819275" y="516617"/>
                  </a:lnTo>
                  <a:lnTo>
                    <a:pt x="1819503" y="513640"/>
                  </a:lnTo>
                  <a:lnTo>
                    <a:pt x="1819958" y="510433"/>
                  </a:lnTo>
                  <a:lnTo>
                    <a:pt x="1821098" y="507914"/>
                  </a:lnTo>
                  <a:lnTo>
                    <a:pt x="1822693" y="504936"/>
                  </a:lnTo>
                  <a:lnTo>
                    <a:pt x="1824288" y="502417"/>
                  </a:lnTo>
                  <a:lnTo>
                    <a:pt x="1826567" y="500126"/>
                  </a:lnTo>
                  <a:lnTo>
                    <a:pt x="1828845" y="498065"/>
                  </a:lnTo>
                  <a:lnTo>
                    <a:pt x="1831808" y="496232"/>
                  </a:lnTo>
                  <a:lnTo>
                    <a:pt x="1835226" y="494858"/>
                  </a:lnTo>
                  <a:lnTo>
                    <a:pt x="1838872" y="494171"/>
                  </a:lnTo>
                  <a:lnTo>
                    <a:pt x="1842745" y="493713"/>
                  </a:lnTo>
                  <a:close/>
                  <a:moveTo>
                    <a:pt x="1692396" y="493713"/>
                  </a:moveTo>
                  <a:lnTo>
                    <a:pt x="1695586" y="493941"/>
                  </a:lnTo>
                  <a:lnTo>
                    <a:pt x="1698549" y="494397"/>
                  </a:lnTo>
                  <a:lnTo>
                    <a:pt x="1701055" y="495536"/>
                  </a:lnTo>
                  <a:lnTo>
                    <a:pt x="1703790" y="496676"/>
                  </a:lnTo>
                  <a:lnTo>
                    <a:pt x="1705841" y="497815"/>
                  </a:lnTo>
                  <a:lnTo>
                    <a:pt x="1707664" y="499183"/>
                  </a:lnTo>
                  <a:lnTo>
                    <a:pt x="1709259" y="501006"/>
                  </a:lnTo>
                  <a:lnTo>
                    <a:pt x="1710626" y="502601"/>
                  </a:lnTo>
                  <a:lnTo>
                    <a:pt x="1711765" y="504653"/>
                  </a:lnTo>
                  <a:lnTo>
                    <a:pt x="1712677" y="506476"/>
                  </a:lnTo>
                  <a:lnTo>
                    <a:pt x="1713360" y="508755"/>
                  </a:lnTo>
                  <a:lnTo>
                    <a:pt x="1714044" y="510806"/>
                  </a:lnTo>
                  <a:lnTo>
                    <a:pt x="1714272" y="512629"/>
                  </a:lnTo>
                  <a:lnTo>
                    <a:pt x="1714500" y="514681"/>
                  </a:lnTo>
                  <a:lnTo>
                    <a:pt x="1714500" y="516732"/>
                  </a:lnTo>
                  <a:lnTo>
                    <a:pt x="1714272" y="518555"/>
                  </a:lnTo>
                  <a:lnTo>
                    <a:pt x="1713133" y="522430"/>
                  </a:lnTo>
                  <a:lnTo>
                    <a:pt x="1711765" y="525620"/>
                  </a:lnTo>
                  <a:lnTo>
                    <a:pt x="1709942" y="528811"/>
                  </a:lnTo>
                  <a:lnTo>
                    <a:pt x="1707664" y="531546"/>
                  </a:lnTo>
                  <a:lnTo>
                    <a:pt x="1704929" y="533825"/>
                  </a:lnTo>
                  <a:lnTo>
                    <a:pt x="1702195" y="535648"/>
                  </a:lnTo>
                  <a:lnTo>
                    <a:pt x="1699232" y="537244"/>
                  </a:lnTo>
                  <a:lnTo>
                    <a:pt x="1695814" y="538611"/>
                  </a:lnTo>
                  <a:lnTo>
                    <a:pt x="1692624" y="539295"/>
                  </a:lnTo>
                  <a:lnTo>
                    <a:pt x="1689206" y="539751"/>
                  </a:lnTo>
                  <a:lnTo>
                    <a:pt x="1685788" y="539295"/>
                  </a:lnTo>
                  <a:lnTo>
                    <a:pt x="1682370" y="538839"/>
                  </a:lnTo>
                  <a:lnTo>
                    <a:pt x="1679180" y="537472"/>
                  </a:lnTo>
                  <a:lnTo>
                    <a:pt x="1676445" y="535876"/>
                  </a:lnTo>
                  <a:lnTo>
                    <a:pt x="1673483" y="533825"/>
                  </a:lnTo>
                  <a:lnTo>
                    <a:pt x="1671204" y="531090"/>
                  </a:lnTo>
                  <a:lnTo>
                    <a:pt x="1669381" y="528355"/>
                  </a:lnTo>
                  <a:lnTo>
                    <a:pt x="1668242" y="525620"/>
                  </a:lnTo>
                  <a:lnTo>
                    <a:pt x="1667558" y="522885"/>
                  </a:lnTo>
                  <a:lnTo>
                    <a:pt x="1666875" y="519695"/>
                  </a:lnTo>
                  <a:lnTo>
                    <a:pt x="1667330" y="516732"/>
                  </a:lnTo>
                  <a:lnTo>
                    <a:pt x="1667558" y="513769"/>
                  </a:lnTo>
                  <a:lnTo>
                    <a:pt x="1668470" y="510806"/>
                  </a:lnTo>
                  <a:lnTo>
                    <a:pt x="1669837" y="507843"/>
                  </a:lnTo>
                  <a:lnTo>
                    <a:pt x="1671432" y="505108"/>
                  </a:lnTo>
                  <a:lnTo>
                    <a:pt x="1673483" y="502373"/>
                  </a:lnTo>
                  <a:lnTo>
                    <a:pt x="1675990" y="500322"/>
                  </a:lnTo>
                  <a:lnTo>
                    <a:pt x="1678496" y="498271"/>
                  </a:lnTo>
                  <a:lnTo>
                    <a:pt x="1681686" y="496220"/>
                  </a:lnTo>
                  <a:lnTo>
                    <a:pt x="1684877" y="495080"/>
                  </a:lnTo>
                  <a:lnTo>
                    <a:pt x="1688522" y="494169"/>
                  </a:lnTo>
                  <a:lnTo>
                    <a:pt x="1692396" y="493713"/>
                  </a:lnTo>
                  <a:close/>
                  <a:moveTo>
                    <a:pt x="512307" y="490538"/>
                  </a:moveTo>
                  <a:lnTo>
                    <a:pt x="512535" y="490538"/>
                  </a:lnTo>
                  <a:lnTo>
                    <a:pt x="512763" y="491001"/>
                  </a:lnTo>
                  <a:lnTo>
                    <a:pt x="512535" y="491926"/>
                  </a:lnTo>
                  <a:lnTo>
                    <a:pt x="511167" y="494239"/>
                  </a:lnTo>
                  <a:lnTo>
                    <a:pt x="509342" y="497247"/>
                  </a:lnTo>
                  <a:lnTo>
                    <a:pt x="506606" y="500717"/>
                  </a:lnTo>
                  <a:lnTo>
                    <a:pt x="500677" y="508352"/>
                  </a:lnTo>
                  <a:lnTo>
                    <a:pt x="494976" y="515061"/>
                  </a:lnTo>
                  <a:lnTo>
                    <a:pt x="488819" y="521770"/>
                  </a:lnTo>
                  <a:lnTo>
                    <a:pt x="481750" y="528941"/>
                  </a:lnTo>
                  <a:lnTo>
                    <a:pt x="478329" y="531949"/>
                  </a:lnTo>
                  <a:lnTo>
                    <a:pt x="475365" y="534494"/>
                  </a:lnTo>
                  <a:lnTo>
                    <a:pt x="473084" y="536113"/>
                  </a:lnTo>
                  <a:lnTo>
                    <a:pt x="472400" y="536576"/>
                  </a:lnTo>
                  <a:lnTo>
                    <a:pt x="471488" y="536576"/>
                  </a:lnTo>
                  <a:lnTo>
                    <a:pt x="471488" y="536345"/>
                  </a:lnTo>
                  <a:lnTo>
                    <a:pt x="471488" y="535650"/>
                  </a:lnTo>
                  <a:lnTo>
                    <a:pt x="472400" y="534031"/>
                  </a:lnTo>
                  <a:lnTo>
                    <a:pt x="473768" y="531255"/>
                  </a:lnTo>
                  <a:lnTo>
                    <a:pt x="476049" y="528479"/>
                  </a:lnTo>
                  <a:lnTo>
                    <a:pt x="481522" y="521538"/>
                  </a:lnTo>
                  <a:lnTo>
                    <a:pt x="488363" y="513441"/>
                  </a:lnTo>
                  <a:lnTo>
                    <a:pt x="495432" y="505575"/>
                  </a:lnTo>
                  <a:lnTo>
                    <a:pt x="502273" y="498635"/>
                  </a:lnTo>
                  <a:lnTo>
                    <a:pt x="505466" y="495628"/>
                  </a:lnTo>
                  <a:lnTo>
                    <a:pt x="508202" y="493314"/>
                  </a:lnTo>
                  <a:lnTo>
                    <a:pt x="510254" y="491695"/>
                  </a:lnTo>
                  <a:lnTo>
                    <a:pt x="512307" y="490538"/>
                  </a:lnTo>
                  <a:close/>
                  <a:moveTo>
                    <a:pt x="551097" y="485775"/>
                  </a:moveTo>
                  <a:lnTo>
                    <a:pt x="551773" y="485998"/>
                  </a:lnTo>
                  <a:lnTo>
                    <a:pt x="552450" y="486445"/>
                  </a:lnTo>
                  <a:lnTo>
                    <a:pt x="552450" y="487338"/>
                  </a:lnTo>
                  <a:lnTo>
                    <a:pt x="552450" y="488232"/>
                  </a:lnTo>
                  <a:lnTo>
                    <a:pt x="551097" y="490912"/>
                  </a:lnTo>
                  <a:lnTo>
                    <a:pt x="549292" y="494263"/>
                  </a:lnTo>
                  <a:lnTo>
                    <a:pt x="546586" y="498060"/>
                  </a:lnTo>
                  <a:lnTo>
                    <a:pt x="543654" y="501857"/>
                  </a:lnTo>
                  <a:lnTo>
                    <a:pt x="537338" y="509452"/>
                  </a:lnTo>
                  <a:lnTo>
                    <a:pt x="532376" y="514813"/>
                  </a:lnTo>
                  <a:lnTo>
                    <a:pt x="527414" y="519503"/>
                  </a:lnTo>
                  <a:lnTo>
                    <a:pt x="523129" y="523524"/>
                  </a:lnTo>
                  <a:lnTo>
                    <a:pt x="519069" y="526651"/>
                  </a:lnTo>
                  <a:lnTo>
                    <a:pt x="515686" y="528885"/>
                  </a:lnTo>
                  <a:lnTo>
                    <a:pt x="514558" y="529778"/>
                  </a:lnTo>
                  <a:lnTo>
                    <a:pt x="513205" y="530002"/>
                  </a:lnTo>
                  <a:lnTo>
                    <a:pt x="512303" y="530225"/>
                  </a:lnTo>
                  <a:lnTo>
                    <a:pt x="511626" y="530002"/>
                  </a:lnTo>
                  <a:lnTo>
                    <a:pt x="511400" y="529778"/>
                  </a:lnTo>
                  <a:lnTo>
                    <a:pt x="511175" y="528661"/>
                  </a:lnTo>
                  <a:lnTo>
                    <a:pt x="511626" y="527098"/>
                  </a:lnTo>
                  <a:lnTo>
                    <a:pt x="512754" y="524864"/>
                  </a:lnTo>
                  <a:lnTo>
                    <a:pt x="514107" y="522184"/>
                  </a:lnTo>
                  <a:lnTo>
                    <a:pt x="516137" y="519280"/>
                  </a:lnTo>
                  <a:lnTo>
                    <a:pt x="521324" y="512579"/>
                  </a:lnTo>
                  <a:lnTo>
                    <a:pt x="527414" y="505208"/>
                  </a:lnTo>
                  <a:lnTo>
                    <a:pt x="533955" y="498507"/>
                  </a:lnTo>
                  <a:lnTo>
                    <a:pt x="537338" y="495156"/>
                  </a:lnTo>
                  <a:lnTo>
                    <a:pt x="540496" y="492476"/>
                  </a:lnTo>
                  <a:lnTo>
                    <a:pt x="543654" y="490019"/>
                  </a:lnTo>
                  <a:lnTo>
                    <a:pt x="546360" y="488009"/>
                  </a:lnTo>
                  <a:lnTo>
                    <a:pt x="549067" y="486445"/>
                  </a:lnTo>
                  <a:lnTo>
                    <a:pt x="551097" y="485775"/>
                  </a:lnTo>
                  <a:close/>
                  <a:moveTo>
                    <a:pt x="607381" y="481013"/>
                  </a:moveTo>
                  <a:lnTo>
                    <a:pt x="608268" y="481237"/>
                  </a:lnTo>
                  <a:lnTo>
                    <a:pt x="609156" y="481686"/>
                  </a:lnTo>
                  <a:lnTo>
                    <a:pt x="609600" y="482584"/>
                  </a:lnTo>
                  <a:lnTo>
                    <a:pt x="609600" y="483258"/>
                  </a:lnTo>
                  <a:lnTo>
                    <a:pt x="609600" y="484605"/>
                  </a:lnTo>
                  <a:lnTo>
                    <a:pt x="609156" y="486176"/>
                  </a:lnTo>
                  <a:lnTo>
                    <a:pt x="607825" y="489544"/>
                  </a:lnTo>
                  <a:lnTo>
                    <a:pt x="605606" y="493136"/>
                  </a:lnTo>
                  <a:lnTo>
                    <a:pt x="602943" y="496952"/>
                  </a:lnTo>
                  <a:lnTo>
                    <a:pt x="600058" y="500768"/>
                  </a:lnTo>
                  <a:lnTo>
                    <a:pt x="597173" y="504585"/>
                  </a:lnTo>
                  <a:lnTo>
                    <a:pt x="592069" y="510197"/>
                  </a:lnTo>
                  <a:lnTo>
                    <a:pt x="586965" y="515136"/>
                  </a:lnTo>
                  <a:lnTo>
                    <a:pt x="582083" y="519177"/>
                  </a:lnTo>
                  <a:lnTo>
                    <a:pt x="577645" y="522320"/>
                  </a:lnTo>
                  <a:lnTo>
                    <a:pt x="575648" y="523667"/>
                  </a:lnTo>
                  <a:lnTo>
                    <a:pt x="573873" y="524340"/>
                  </a:lnTo>
                  <a:lnTo>
                    <a:pt x="572319" y="525238"/>
                  </a:lnTo>
                  <a:lnTo>
                    <a:pt x="570988" y="525463"/>
                  </a:lnTo>
                  <a:lnTo>
                    <a:pt x="569656" y="525463"/>
                  </a:lnTo>
                  <a:lnTo>
                    <a:pt x="568991" y="525014"/>
                  </a:lnTo>
                  <a:lnTo>
                    <a:pt x="568547" y="524116"/>
                  </a:lnTo>
                  <a:lnTo>
                    <a:pt x="568325" y="523218"/>
                  </a:lnTo>
                  <a:lnTo>
                    <a:pt x="568547" y="520973"/>
                  </a:lnTo>
                  <a:lnTo>
                    <a:pt x="569434" y="518728"/>
                  </a:lnTo>
                  <a:lnTo>
                    <a:pt x="570766" y="515810"/>
                  </a:lnTo>
                  <a:lnTo>
                    <a:pt x="572541" y="512667"/>
                  </a:lnTo>
                  <a:lnTo>
                    <a:pt x="574538" y="509748"/>
                  </a:lnTo>
                  <a:lnTo>
                    <a:pt x="577201" y="506381"/>
                  </a:lnTo>
                  <a:lnTo>
                    <a:pt x="580086" y="502789"/>
                  </a:lnTo>
                  <a:lnTo>
                    <a:pt x="582971" y="499421"/>
                  </a:lnTo>
                  <a:lnTo>
                    <a:pt x="586078" y="496054"/>
                  </a:lnTo>
                  <a:lnTo>
                    <a:pt x="589406" y="492911"/>
                  </a:lnTo>
                  <a:lnTo>
                    <a:pt x="592513" y="489768"/>
                  </a:lnTo>
                  <a:lnTo>
                    <a:pt x="595842" y="487074"/>
                  </a:lnTo>
                  <a:lnTo>
                    <a:pt x="598948" y="484829"/>
                  </a:lnTo>
                  <a:lnTo>
                    <a:pt x="602055" y="483033"/>
                  </a:lnTo>
                  <a:lnTo>
                    <a:pt x="604718" y="481686"/>
                  </a:lnTo>
                  <a:lnTo>
                    <a:pt x="607381" y="481013"/>
                  </a:lnTo>
                  <a:close/>
                  <a:moveTo>
                    <a:pt x="678750" y="474663"/>
                  </a:moveTo>
                  <a:lnTo>
                    <a:pt x="680346" y="474895"/>
                  </a:lnTo>
                  <a:lnTo>
                    <a:pt x="681486" y="475360"/>
                  </a:lnTo>
                  <a:lnTo>
                    <a:pt x="682170" y="476290"/>
                  </a:lnTo>
                  <a:lnTo>
                    <a:pt x="682626" y="477221"/>
                  </a:lnTo>
                  <a:lnTo>
                    <a:pt x="682626" y="478616"/>
                  </a:lnTo>
                  <a:lnTo>
                    <a:pt x="682398" y="480011"/>
                  </a:lnTo>
                  <a:lnTo>
                    <a:pt x="682170" y="481638"/>
                  </a:lnTo>
                  <a:lnTo>
                    <a:pt x="681486" y="483498"/>
                  </a:lnTo>
                  <a:lnTo>
                    <a:pt x="679890" y="487219"/>
                  </a:lnTo>
                  <a:lnTo>
                    <a:pt x="677382" y="491171"/>
                  </a:lnTo>
                  <a:lnTo>
                    <a:pt x="674646" y="495124"/>
                  </a:lnTo>
                  <a:lnTo>
                    <a:pt x="671910" y="499077"/>
                  </a:lnTo>
                  <a:lnTo>
                    <a:pt x="669402" y="502100"/>
                  </a:lnTo>
                  <a:lnTo>
                    <a:pt x="666438" y="505122"/>
                  </a:lnTo>
                  <a:lnTo>
                    <a:pt x="663702" y="507913"/>
                  </a:lnTo>
                  <a:lnTo>
                    <a:pt x="660966" y="510470"/>
                  </a:lnTo>
                  <a:lnTo>
                    <a:pt x="658230" y="512563"/>
                  </a:lnTo>
                  <a:lnTo>
                    <a:pt x="655723" y="514888"/>
                  </a:lnTo>
                  <a:lnTo>
                    <a:pt x="652987" y="516283"/>
                  </a:lnTo>
                  <a:lnTo>
                    <a:pt x="650707" y="517911"/>
                  </a:lnTo>
                  <a:lnTo>
                    <a:pt x="648655" y="519073"/>
                  </a:lnTo>
                  <a:lnTo>
                    <a:pt x="646375" y="519771"/>
                  </a:lnTo>
                  <a:lnTo>
                    <a:pt x="644551" y="520468"/>
                  </a:lnTo>
                  <a:lnTo>
                    <a:pt x="642955" y="520701"/>
                  </a:lnTo>
                  <a:lnTo>
                    <a:pt x="641815" y="520468"/>
                  </a:lnTo>
                  <a:lnTo>
                    <a:pt x="640675" y="519538"/>
                  </a:lnTo>
                  <a:lnTo>
                    <a:pt x="639991" y="518608"/>
                  </a:lnTo>
                  <a:lnTo>
                    <a:pt x="639763" y="516981"/>
                  </a:lnTo>
                  <a:lnTo>
                    <a:pt x="639991" y="514888"/>
                  </a:lnTo>
                  <a:lnTo>
                    <a:pt x="640675" y="512098"/>
                  </a:lnTo>
                  <a:lnTo>
                    <a:pt x="641815" y="509075"/>
                  </a:lnTo>
                  <a:lnTo>
                    <a:pt x="643639" y="506285"/>
                  </a:lnTo>
                  <a:lnTo>
                    <a:pt x="645691" y="502797"/>
                  </a:lnTo>
                  <a:lnTo>
                    <a:pt x="647971" y="499542"/>
                  </a:lnTo>
                  <a:lnTo>
                    <a:pt x="650707" y="496054"/>
                  </a:lnTo>
                  <a:lnTo>
                    <a:pt x="653671" y="492567"/>
                  </a:lnTo>
                  <a:lnTo>
                    <a:pt x="656634" y="489311"/>
                  </a:lnTo>
                  <a:lnTo>
                    <a:pt x="659826" y="486056"/>
                  </a:lnTo>
                  <a:lnTo>
                    <a:pt x="663246" y="483266"/>
                  </a:lnTo>
                  <a:lnTo>
                    <a:pt x="666438" y="480708"/>
                  </a:lnTo>
                  <a:lnTo>
                    <a:pt x="669858" y="478383"/>
                  </a:lnTo>
                  <a:lnTo>
                    <a:pt x="673050" y="476756"/>
                  </a:lnTo>
                  <a:lnTo>
                    <a:pt x="675786" y="475360"/>
                  </a:lnTo>
                  <a:lnTo>
                    <a:pt x="678750" y="474663"/>
                  </a:lnTo>
                  <a:close/>
                  <a:moveTo>
                    <a:pt x="762965" y="469900"/>
                  </a:moveTo>
                  <a:lnTo>
                    <a:pt x="764760" y="470126"/>
                  </a:lnTo>
                  <a:lnTo>
                    <a:pt x="766107" y="470577"/>
                  </a:lnTo>
                  <a:lnTo>
                    <a:pt x="767229" y="471479"/>
                  </a:lnTo>
                  <a:lnTo>
                    <a:pt x="767902" y="472607"/>
                  </a:lnTo>
                  <a:lnTo>
                    <a:pt x="768126" y="473736"/>
                  </a:lnTo>
                  <a:lnTo>
                    <a:pt x="768351" y="475089"/>
                  </a:lnTo>
                  <a:lnTo>
                    <a:pt x="768126" y="476895"/>
                  </a:lnTo>
                  <a:lnTo>
                    <a:pt x="767902" y="478474"/>
                  </a:lnTo>
                  <a:lnTo>
                    <a:pt x="766331" y="482310"/>
                  </a:lnTo>
                  <a:lnTo>
                    <a:pt x="764536" y="486371"/>
                  </a:lnTo>
                  <a:lnTo>
                    <a:pt x="762292" y="489981"/>
                  </a:lnTo>
                  <a:lnTo>
                    <a:pt x="759599" y="493591"/>
                  </a:lnTo>
                  <a:lnTo>
                    <a:pt x="757130" y="496750"/>
                  </a:lnTo>
                  <a:lnTo>
                    <a:pt x="754213" y="499684"/>
                  </a:lnTo>
                  <a:lnTo>
                    <a:pt x="751295" y="502617"/>
                  </a:lnTo>
                  <a:lnTo>
                    <a:pt x="748602" y="505099"/>
                  </a:lnTo>
                  <a:lnTo>
                    <a:pt x="745685" y="507355"/>
                  </a:lnTo>
                  <a:lnTo>
                    <a:pt x="743217" y="509160"/>
                  </a:lnTo>
                  <a:lnTo>
                    <a:pt x="740299" y="510965"/>
                  </a:lnTo>
                  <a:lnTo>
                    <a:pt x="737606" y="512319"/>
                  </a:lnTo>
                  <a:lnTo>
                    <a:pt x="735362" y="513222"/>
                  </a:lnTo>
                  <a:lnTo>
                    <a:pt x="733118" y="514124"/>
                  </a:lnTo>
                  <a:lnTo>
                    <a:pt x="730874" y="514350"/>
                  </a:lnTo>
                  <a:lnTo>
                    <a:pt x="729078" y="514124"/>
                  </a:lnTo>
                  <a:lnTo>
                    <a:pt x="727956" y="513899"/>
                  </a:lnTo>
                  <a:lnTo>
                    <a:pt x="726610" y="512770"/>
                  </a:lnTo>
                  <a:lnTo>
                    <a:pt x="726161" y="511417"/>
                  </a:lnTo>
                  <a:lnTo>
                    <a:pt x="725488" y="509612"/>
                  </a:lnTo>
                  <a:lnTo>
                    <a:pt x="725712" y="507355"/>
                  </a:lnTo>
                  <a:lnTo>
                    <a:pt x="726386" y="504648"/>
                  </a:lnTo>
                  <a:lnTo>
                    <a:pt x="727283" y="501940"/>
                  </a:lnTo>
                  <a:lnTo>
                    <a:pt x="728854" y="498781"/>
                  </a:lnTo>
                  <a:lnTo>
                    <a:pt x="730649" y="495622"/>
                  </a:lnTo>
                  <a:lnTo>
                    <a:pt x="733118" y="492463"/>
                  </a:lnTo>
                  <a:lnTo>
                    <a:pt x="735362" y="489304"/>
                  </a:lnTo>
                  <a:lnTo>
                    <a:pt x="738279" y="485920"/>
                  </a:lnTo>
                  <a:lnTo>
                    <a:pt x="740972" y="483212"/>
                  </a:lnTo>
                  <a:lnTo>
                    <a:pt x="744114" y="480279"/>
                  </a:lnTo>
                  <a:lnTo>
                    <a:pt x="747256" y="477797"/>
                  </a:lnTo>
                  <a:lnTo>
                    <a:pt x="750622" y="475315"/>
                  </a:lnTo>
                  <a:lnTo>
                    <a:pt x="753764" y="473284"/>
                  </a:lnTo>
                  <a:lnTo>
                    <a:pt x="757130" y="471705"/>
                  </a:lnTo>
                  <a:lnTo>
                    <a:pt x="760272" y="470577"/>
                  </a:lnTo>
                  <a:lnTo>
                    <a:pt x="762965" y="469900"/>
                  </a:lnTo>
                  <a:close/>
                  <a:moveTo>
                    <a:pt x="2907847" y="468313"/>
                  </a:moveTo>
                  <a:lnTo>
                    <a:pt x="2910115" y="468764"/>
                  </a:lnTo>
                  <a:lnTo>
                    <a:pt x="2912156" y="469215"/>
                  </a:lnTo>
                  <a:lnTo>
                    <a:pt x="2914424" y="470344"/>
                  </a:lnTo>
                  <a:lnTo>
                    <a:pt x="2916465" y="471472"/>
                  </a:lnTo>
                  <a:lnTo>
                    <a:pt x="2921001" y="474179"/>
                  </a:lnTo>
                  <a:lnTo>
                    <a:pt x="2925537" y="477564"/>
                  </a:lnTo>
                  <a:lnTo>
                    <a:pt x="2929619" y="481625"/>
                  </a:lnTo>
                  <a:lnTo>
                    <a:pt x="2933474" y="485461"/>
                  </a:lnTo>
                  <a:lnTo>
                    <a:pt x="2936876" y="489297"/>
                  </a:lnTo>
                  <a:lnTo>
                    <a:pt x="2939824" y="493133"/>
                  </a:lnTo>
                  <a:lnTo>
                    <a:pt x="2942319" y="497645"/>
                  </a:lnTo>
                  <a:lnTo>
                    <a:pt x="2944587" y="501481"/>
                  </a:lnTo>
                  <a:lnTo>
                    <a:pt x="2945721" y="505091"/>
                  </a:lnTo>
                  <a:lnTo>
                    <a:pt x="2945948" y="506445"/>
                  </a:lnTo>
                  <a:lnTo>
                    <a:pt x="2946401" y="508025"/>
                  </a:lnTo>
                  <a:lnTo>
                    <a:pt x="2945948" y="509378"/>
                  </a:lnTo>
                  <a:lnTo>
                    <a:pt x="2945721" y="510281"/>
                  </a:lnTo>
                  <a:lnTo>
                    <a:pt x="2945267" y="511183"/>
                  </a:lnTo>
                  <a:lnTo>
                    <a:pt x="2944814" y="511860"/>
                  </a:lnTo>
                  <a:lnTo>
                    <a:pt x="2943680" y="512086"/>
                  </a:lnTo>
                  <a:lnTo>
                    <a:pt x="2942773" y="512537"/>
                  </a:lnTo>
                  <a:lnTo>
                    <a:pt x="2941412" y="512763"/>
                  </a:lnTo>
                  <a:lnTo>
                    <a:pt x="2940051" y="512537"/>
                  </a:lnTo>
                  <a:lnTo>
                    <a:pt x="2936876" y="511409"/>
                  </a:lnTo>
                  <a:lnTo>
                    <a:pt x="2933701" y="509830"/>
                  </a:lnTo>
                  <a:lnTo>
                    <a:pt x="2930072" y="507799"/>
                  </a:lnTo>
                  <a:lnTo>
                    <a:pt x="2926671" y="505091"/>
                  </a:lnTo>
                  <a:lnTo>
                    <a:pt x="2923269" y="502384"/>
                  </a:lnTo>
                  <a:lnTo>
                    <a:pt x="2919867" y="498999"/>
                  </a:lnTo>
                  <a:lnTo>
                    <a:pt x="2916465" y="495615"/>
                  </a:lnTo>
                  <a:lnTo>
                    <a:pt x="2913517" y="492004"/>
                  </a:lnTo>
                  <a:lnTo>
                    <a:pt x="2910795" y="488169"/>
                  </a:lnTo>
                  <a:lnTo>
                    <a:pt x="2908301" y="484559"/>
                  </a:lnTo>
                  <a:lnTo>
                    <a:pt x="2906260" y="481174"/>
                  </a:lnTo>
                  <a:lnTo>
                    <a:pt x="2904899" y="478241"/>
                  </a:lnTo>
                  <a:lnTo>
                    <a:pt x="2903765" y="475082"/>
                  </a:lnTo>
                  <a:lnTo>
                    <a:pt x="2903538" y="472600"/>
                  </a:lnTo>
                  <a:lnTo>
                    <a:pt x="2903538" y="471472"/>
                  </a:lnTo>
                  <a:lnTo>
                    <a:pt x="2903765" y="470569"/>
                  </a:lnTo>
                  <a:lnTo>
                    <a:pt x="2904219" y="469892"/>
                  </a:lnTo>
                  <a:lnTo>
                    <a:pt x="2904899" y="468990"/>
                  </a:lnTo>
                  <a:lnTo>
                    <a:pt x="2905579" y="468539"/>
                  </a:lnTo>
                  <a:lnTo>
                    <a:pt x="2906260" y="468539"/>
                  </a:lnTo>
                  <a:lnTo>
                    <a:pt x="2907847" y="468313"/>
                  </a:lnTo>
                  <a:close/>
                  <a:moveTo>
                    <a:pt x="860079" y="466725"/>
                  </a:moveTo>
                  <a:lnTo>
                    <a:pt x="861864" y="466953"/>
                  </a:lnTo>
                  <a:lnTo>
                    <a:pt x="863427" y="467409"/>
                  </a:lnTo>
                  <a:lnTo>
                    <a:pt x="864767" y="468321"/>
                  </a:lnTo>
                  <a:lnTo>
                    <a:pt x="865883" y="469004"/>
                  </a:lnTo>
                  <a:lnTo>
                    <a:pt x="866329" y="470372"/>
                  </a:lnTo>
                  <a:lnTo>
                    <a:pt x="866776" y="471512"/>
                  </a:lnTo>
                  <a:lnTo>
                    <a:pt x="866776" y="473107"/>
                  </a:lnTo>
                  <a:lnTo>
                    <a:pt x="866776" y="474931"/>
                  </a:lnTo>
                  <a:lnTo>
                    <a:pt x="866553" y="476983"/>
                  </a:lnTo>
                  <a:lnTo>
                    <a:pt x="866106" y="478806"/>
                  </a:lnTo>
                  <a:lnTo>
                    <a:pt x="864543" y="482681"/>
                  </a:lnTo>
                  <a:lnTo>
                    <a:pt x="862534" y="486556"/>
                  </a:lnTo>
                  <a:lnTo>
                    <a:pt x="859855" y="490432"/>
                  </a:lnTo>
                  <a:lnTo>
                    <a:pt x="857623" y="493623"/>
                  </a:lnTo>
                  <a:lnTo>
                    <a:pt x="854944" y="496586"/>
                  </a:lnTo>
                  <a:lnTo>
                    <a:pt x="852265" y="499549"/>
                  </a:lnTo>
                  <a:lnTo>
                    <a:pt x="849363" y="502057"/>
                  </a:lnTo>
                  <a:lnTo>
                    <a:pt x="846461" y="504108"/>
                  </a:lnTo>
                  <a:lnTo>
                    <a:pt x="843782" y="506388"/>
                  </a:lnTo>
                  <a:lnTo>
                    <a:pt x="841103" y="507756"/>
                  </a:lnTo>
                  <a:lnTo>
                    <a:pt x="838201" y="509351"/>
                  </a:lnTo>
                  <a:lnTo>
                    <a:pt x="835745" y="510263"/>
                  </a:lnTo>
                  <a:lnTo>
                    <a:pt x="833512" y="510947"/>
                  </a:lnTo>
                  <a:lnTo>
                    <a:pt x="831057" y="511175"/>
                  </a:lnTo>
                  <a:lnTo>
                    <a:pt x="829048" y="511175"/>
                  </a:lnTo>
                  <a:lnTo>
                    <a:pt x="827485" y="510719"/>
                  </a:lnTo>
                  <a:lnTo>
                    <a:pt x="825922" y="509579"/>
                  </a:lnTo>
                  <a:lnTo>
                    <a:pt x="825029" y="508439"/>
                  </a:lnTo>
                  <a:lnTo>
                    <a:pt x="824136" y="506616"/>
                  </a:lnTo>
                  <a:lnTo>
                    <a:pt x="823913" y="504108"/>
                  </a:lnTo>
                  <a:lnTo>
                    <a:pt x="824359" y="501601"/>
                  </a:lnTo>
                  <a:lnTo>
                    <a:pt x="825252" y="498638"/>
                  </a:lnTo>
                  <a:lnTo>
                    <a:pt x="826145" y="495446"/>
                  </a:lnTo>
                  <a:lnTo>
                    <a:pt x="827931" y="492255"/>
                  </a:lnTo>
                  <a:lnTo>
                    <a:pt x="829717" y="489292"/>
                  </a:lnTo>
                  <a:lnTo>
                    <a:pt x="832173" y="486101"/>
                  </a:lnTo>
                  <a:lnTo>
                    <a:pt x="834629" y="482909"/>
                  </a:lnTo>
                  <a:lnTo>
                    <a:pt x="837531" y="479718"/>
                  </a:lnTo>
                  <a:lnTo>
                    <a:pt x="840656" y="476983"/>
                  </a:lnTo>
                  <a:lnTo>
                    <a:pt x="843782" y="474247"/>
                  </a:lnTo>
                  <a:lnTo>
                    <a:pt x="846684" y="471968"/>
                  </a:lnTo>
                  <a:lnTo>
                    <a:pt x="850033" y="470144"/>
                  </a:lnTo>
                  <a:lnTo>
                    <a:pt x="853381" y="468548"/>
                  </a:lnTo>
                  <a:lnTo>
                    <a:pt x="856730" y="467181"/>
                  </a:lnTo>
                  <a:lnTo>
                    <a:pt x="860079" y="466725"/>
                  </a:lnTo>
                  <a:close/>
                  <a:moveTo>
                    <a:pt x="967561" y="461963"/>
                  </a:moveTo>
                  <a:lnTo>
                    <a:pt x="969864" y="462190"/>
                  </a:lnTo>
                  <a:lnTo>
                    <a:pt x="971707" y="462870"/>
                  </a:lnTo>
                  <a:lnTo>
                    <a:pt x="973319" y="463550"/>
                  </a:lnTo>
                  <a:lnTo>
                    <a:pt x="974470" y="464684"/>
                  </a:lnTo>
                  <a:lnTo>
                    <a:pt x="975392" y="466045"/>
                  </a:lnTo>
                  <a:lnTo>
                    <a:pt x="975852" y="467179"/>
                  </a:lnTo>
                  <a:lnTo>
                    <a:pt x="976313" y="468766"/>
                  </a:lnTo>
                  <a:lnTo>
                    <a:pt x="976313" y="470354"/>
                  </a:lnTo>
                  <a:lnTo>
                    <a:pt x="976313" y="472168"/>
                  </a:lnTo>
                  <a:lnTo>
                    <a:pt x="976083" y="474209"/>
                  </a:lnTo>
                  <a:lnTo>
                    <a:pt x="974931" y="478065"/>
                  </a:lnTo>
                  <a:lnTo>
                    <a:pt x="973319" y="482147"/>
                  </a:lnTo>
                  <a:lnTo>
                    <a:pt x="970785" y="485775"/>
                  </a:lnTo>
                  <a:lnTo>
                    <a:pt x="968482" y="489177"/>
                  </a:lnTo>
                  <a:lnTo>
                    <a:pt x="965719" y="492352"/>
                  </a:lnTo>
                  <a:lnTo>
                    <a:pt x="962955" y="495300"/>
                  </a:lnTo>
                  <a:lnTo>
                    <a:pt x="959961" y="497795"/>
                  </a:lnTo>
                  <a:lnTo>
                    <a:pt x="956967" y="499836"/>
                  </a:lnTo>
                  <a:lnTo>
                    <a:pt x="953973" y="502104"/>
                  </a:lnTo>
                  <a:lnTo>
                    <a:pt x="950979" y="503465"/>
                  </a:lnTo>
                  <a:lnTo>
                    <a:pt x="947985" y="504825"/>
                  </a:lnTo>
                  <a:lnTo>
                    <a:pt x="945221" y="505959"/>
                  </a:lnTo>
                  <a:lnTo>
                    <a:pt x="942457" y="506186"/>
                  </a:lnTo>
                  <a:lnTo>
                    <a:pt x="939924" y="506413"/>
                  </a:lnTo>
                  <a:lnTo>
                    <a:pt x="937621" y="506186"/>
                  </a:lnTo>
                  <a:lnTo>
                    <a:pt x="935778" y="505506"/>
                  </a:lnTo>
                  <a:lnTo>
                    <a:pt x="934166" y="504145"/>
                  </a:lnTo>
                  <a:lnTo>
                    <a:pt x="933014" y="502558"/>
                  </a:lnTo>
                  <a:lnTo>
                    <a:pt x="932093" y="500516"/>
                  </a:lnTo>
                  <a:lnTo>
                    <a:pt x="931863" y="497795"/>
                  </a:lnTo>
                  <a:lnTo>
                    <a:pt x="932093" y="495300"/>
                  </a:lnTo>
                  <a:lnTo>
                    <a:pt x="933014" y="492352"/>
                  </a:lnTo>
                  <a:lnTo>
                    <a:pt x="933936" y="489177"/>
                  </a:lnTo>
                  <a:lnTo>
                    <a:pt x="935548" y="486229"/>
                  </a:lnTo>
                  <a:lnTo>
                    <a:pt x="937390" y="483281"/>
                  </a:lnTo>
                  <a:lnTo>
                    <a:pt x="939463" y="480106"/>
                  </a:lnTo>
                  <a:lnTo>
                    <a:pt x="941997" y="477158"/>
                  </a:lnTo>
                  <a:lnTo>
                    <a:pt x="944760" y="474209"/>
                  </a:lnTo>
                  <a:lnTo>
                    <a:pt x="947754" y="471715"/>
                  </a:lnTo>
                  <a:lnTo>
                    <a:pt x="950748" y="468993"/>
                  </a:lnTo>
                  <a:lnTo>
                    <a:pt x="954203" y="466952"/>
                  </a:lnTo>
                  <a:lnTo>
                    <a:pt x="957427" y="465138"/>
                  </a:lnTo>
                  <a:lnTo>
                    <a:pt x="960882" y="463550"/>
                  </a:lnTo>
                  <a:lnTo>
                    <a:pt x="964106" y="462643"/>
                  </a:lnTo>
                  <a:lnTo>
                    <a:pt x="967561" y="461963"/>
                  </a:lnTo>
                  <a:close/>
                  <a:moveTo>
                    <a:pt x="2711254" y="460375"/>
                  </a:moveTo>
                  <a:lnTo>
                    <a:pt x="2713306" y="460375"/>
                  </a:lnTo>
                  <a:lnTo>
                    <a:pt x="2715813" y="460831"/>
                  </a:lnTo>
                  <a:lnTo>
                    <a:pt x="2718549" y="461515"/>
                  </a:lnTo>
                  <a:lnTo>
                    <a:pt x="2720828" y="462198"/>
                  </a:lnTo>
                  <a:lnTo>
                    <a:pt x="2723564" y="463338"/>
                  </a:lnTo>
                  <a:lnTo>
                    <a:pt x="2725843" y="464706"/>
                  </a:lnTo>
                  <a:lnTo>
                    <a:pt x="2728351" y="466302"/>
                  </a:lnTo>
                  <a:lnTo>
                    <a:pt x="2732682" y="469721"/>
                  </a:lnTo>
                  <a:lnTo>
                    <a:pt x="2737013" y="473596"/>
                  </a:lnTo>
                  <a:lnTo>
                    <a:pt x="2740432" y="477471"/>
                  </a:lnTo>
                  <a:lnTo>
                    <a:pt x="2743395" y="481574"/>
                  </a:lnTo>
                  <a:lnTo>
                    <a:pt x="2745903" y="485449"/>
                  </a:lnTo>
                  <a:lnTo>
                    <a:pt x="2747042" y="487729"/>
                  </a:lnTo>
                  <a:lnTo>
                    <a:pt x="2747954" y="490236"/>
                  </a:lnTo>
                  <a:lnTo>
                    <a:pt x="2748638" y="492288"/>
                  </a:lnTo>
                  <a:lnTo>
                    <a:pt x="2749322" y="494339"/>
                  </a:lnTo>
                  <a:lnTo>
                    <a:pt x="2749550" y="496163"/>
                  </a:lnTo>
                  <a:lnTo>
                    <a:pt x="2749550" y="497758"/>
                  </a:lnTo>
                  <a:lnTo>
                    <a:pt x="2749322" y="499354"/>
                  </a:lnTo>
                  <a:lnTo>
                    <a:pt x="2748638" y="500950"/>
                  </a:lnTo>
                  <a:lnTo>
                    <a:pt x="2747954" y="501862"/>
                  </a:lnTo>
                  <a:lnTo>
                    <a:pt x="2746814" y="503001"/>
                  </a:lnTo>
                  <a:lnTo>
                    <a:pt x="2745903" y="503685"/>
                  </a:lnTo>
                  <a:lnTo>
                    <a:pt x="2744535" y="504597"/>
                  </a:lnTo>
                  <a:lnTo>
                    <a:pt x="2742939" y="504825"/>
                  </a:lnTo>
                  <a:lnTo>
                    <a:pt x="2741116" y="504825"/>
                  </a:lnTo>
                  <a:lnTo>
                    <a:pt x="2739292" y="504825"/>
                  </a:lnTo>
                  <a:lnTo>
                    <a:pt x="2737241" y="504369"/>
                  </a:lnTo>
                  <a:lnTo>
                    <a:pt x="2733137" y="503001"/>
                  </a:lnTo>
                  <a:lnTo>
                    <a:pt x="2729490" y="501178"/>
                  </a:lnTo>
                  <a:lnTo>
                    <a:pt x="2725843" y="499126"/>
                  </a:lnTo>
                  <a:lnTo>
                    <a:pt x="2722424" y="496391"/>
                  </a:lnTo>
                  <a:lnTo>
                    <a:pt x="2719005" y="493199"/>
                  </a:lnTo>
                  <a:lnTo>
                    <a:pt x="2715813" y="490236"/>
                  </a:lnTo>
                  <a:lnTo>
                    <a:pt x="2713306" y="486817"/>
                  </a:lnTo>
                  <a:lnTo>
                    <a:pt x="2710571" y="483398"/>
                  </a:lnTo>
                  <a:lnTo>
                    <a:pt x="2708519" y="479523"/>
                  </a:lnTo>
                  <a:lnTo>
                    <a:pt x="2706923" y="476331"/>
                  </a:lnTo>
                  <a:lnTo>
                    <a:pt x="2705784" y="473140"/>
                  </a:lnTo>
                  <a:lnTo>
                    <a:pt x="2705100" y="469949"/>
                  </a:lnTo>
                  <a:lnTo>
                    <a:pt x="2705100" y="466985"/>
                  </a:lnTo>
                  <a:lnTo>
                    <a:pt x="2705100" y="465618"/>
                  </a:lnTo>
                  <a:lnTo>
                    <a:pt x="2705784" y="464706"/>
                  </a:lnTo>
                  <a:lnTo>
                    <a:pt x="2706239" y="463566"/>
                  </a:lnTo>
                  <a:lnTo>
                    <a:pt x="2706923" y="462654"/>
                  </a:lnTo>
                  <a:lnTo>
                    <a:pt x="2707835" y="461743"/>
                  </a:lnTo>
                  <a:lnTo>
                    <a:pt x="2708747" y="461287"/>
                  </a:lnTo>
                  <a:lnTo>
                    <a:pt x="2709887" y="460831"/>
                  </a:lnTo>
                  <a:lnTo>
                    <a:pt x="2711254" y="460375"/>
                  </a:lnTo>
                  <a:close/>
                  <a:moveTo>
                    <a:pt x="1083404" y="458788"/>
                  </a:moveTo>
                  <a:lnTo>
                    <a:pt x="1085613" y="459241"/>
                  </a:lnTo>
                  <a:lnTo>
                    <a:pt x="1087822" y="459695"/>
                  </a:lnTo>
                  <a:lnTo>
                    <a:pt x="1089590" y="460375"/>
                  </a:lnTo>
                  <a:lnTo>
                    <a:pt x="1090695" y="461509"/>
                  </a:lnTo>
                  <a:lnTo>
                    <a:pt x="1092020" y="462870"/>
                  </a:lnTo>
                  <a:lnTo>
                    <a:pt x="1092904" y="464004"/>
                  </a:lnTo>
                  <a:lnTo>
                    <a:pt x="1093346" y="465591"/>
                  </a:lnTo>
                  <a:lnTo>
                    <a:pt x="1093788" y="467406"/>
                  </a:lnTo>
                  <a:lnTo>
                    <a:pt x="1093788" y="468993"/>
                  </a:lnTo>
                  <a:lnTo>
                    <a:pt x="1093788" y="471034"/>
                  </a:lnTo>
                  <a:lnTo>
                    <a:pt x="1093567" y="473075"/>
                  </a:lnTo>
                  <a:lnTo>
                    <a:pt x="1093125" y="475116"/>
                  </a:lnTo>
                  <a:lnTo>
                    <a:pt x="1091799" y="478972"/>
                  </a:lnTo>
                  <a:lnTo>
                    <a:pt x="1089811" y="482600"/>
                  </a:lnTo>
                  <a:lnTo>
                    <a:pt x="1087822" y="486229"/>
                  </a:lnTo>
                  <a:lnTo>
                    <a:pt x="1085171" y="489404"/>
                  </a:lnTo>
                  <a:lnTo>
                    <a:pt x="1082299" y="492579"/>
                  </a:lnTo>
                  <a:lnTo>
                    <a:pt x="1079648" y="495074"/>
                  </a:lnTo>
                  <a:lnTo>
                    <a:pt x="1076554" y="497568"/>
                  </a:lnTo>
                  <a:lnTo>
                    <a:pt x="1073461" y="499383"/>
                  </a:lnTo>
                  <a:lnTo>
                    <a:pt x="1070368" y="500970"/>
                  </a:lnTo>
                  <a:lnTo>
                    <a:pt x="1067275" y="502331"/>
                  </a:lnTo>
                  <a:lnTo>
                    <a:pt x="1064402" y="503011"/>
                  </a:lnTo>
                  <a:lnTo>
                    <a:pt x="1061751" y="503238"/>
                  </a:lnTo>
                  <a:lnTo>
                    <a:pt x="1058879" y="503238"/>
                  </a:lnTo>
                  <a:lnTo>
                    <a:pt x="1056669" y="502558"/>
                  </a:lnTo>
                  <a:lnTo>
                    <a:pt x="1054681" y="501424"/>
                  </a:lnTo>
                  <a:lnTo>
                    <a:pt x="1053797" y="500970"/>
                  </a:lnTo>
                  <a:lnTo>
                    <a:pt x="1053134" y="500063"/>
                  </a:lnTo>
                  <a:lnTo>
                    <a:pt x="1052471" y="499156"/>
                  </a:lnTo>
                  <a:lnTo>
                    <a:pt x="1051809" y="498022"/>
                  </a:lnTo>
                  <a:lnTo>
                    <a:pt x="1051367" y="496661"/>
                  </a:lnTo>
                  <a:lnTo>
                    <a:pt x="1051146" y="495527"/>
                  </a:lnTo>
                  <a:lnTo>
                    <a:pt x="1050925" y="492806"/>
                  </a:lnTo>
                  <a:lnTo>
                    <a:pt x="1050925" y="490311"/>
                  </a:lnTo>
                  <a:lnTo>
                    <a:pt x="1051588" y="487363"/>
                  </a:lnTo>
                  <a:lnTo>
                    <a:pt x="1052692" y="484415"/>
                  </a:lnTo>
                  <a:lnTo>
                    <a:pt x="1053797" y="481693"/>
                  </a:lnTo>
                  <a:lnTo>
                    <a:pt x="1055344" y="478745"/>
                  </a:lnTo>
                  <a:lnTo>
                    <a:pt x="1057553" y="475797"/>
                  </a:lnTo>
                  <a:lnTo>
                    <a:pt x="1059763" y="473075"/>
                  </a:lnTo>
                  <a:lnTo>
                    <a:pt x="1061972" y="470354"/>
                  </a:lnTo>
                  <a:lnTo>
                    <a:pt x="1064844" y="467859"/>
                  </a:lnTo>
                  <a:lnTo>
                    <a:pt x="1067717" y="465365"/>
                  </a:lnTo>
                  <a:lnTo>
                    <a:pt x="1070368" y="463550"/>
                  </a:lnTo>
                  <a:lnTo>
                    <a:pt x="1073682" y="461736"/>
                  </a:lnTo>
                  <a:lnTo>
                    <a:pt x="1076775" y="460375"/>
                  </a:lnTo>
                  <a:lnTo>
                    <a:pt x="1080089" y="459468"/>
                  </a:lnTo>
                  <a:lnTo>
                    <a:pt x="1083404" y="458788"/>
                  </a:lnTo>
                  <a:close/>
                  <a:moveTo>
                    <a:pt x="2597900" y="457200"/>
                  </a:moveTo>
                  <a:lnTo>
                    <a:pt x="2600357" y="457880"/>
                  </a:lnTo>
                  <a:lnTo>
                    <a:pt x="2603260" y="458334"/>
                  </a:lnTo>
                  <a:lnTo>
                    <a:pt x="2605941" y="459468"/>
                  </a:lnTo>
                  <a:lnTo>
                    <a:pt x="2608398" y="460375"/>
                  </a:lnTo>
                  <a:lnTo>
                    <a:pt x="2610632" y="461736"/>
                  </a:lnTo>
                  <a:lnTo>
                    <a:pt x="2613089" y="463323"/>
                  </a:lnTo>
                  <a:lnTo>
                    <a:pt x="2615322" y="464911"/>
                  </a:lnTo>
                  <a:lnTo>
                    <a:pt x="2617779" y="466725"/>
                  </a:lnTo>
                  <a:lnTo>
                    <a:pt x="2621577" y="470353"/>
                  </a:lnTo>
                  <a:lnTo>
                    <a:pt x="2624927" y="474209"/>
                  </a:lnTo>
                  <a:lnTo>
                    <a:pt x="2627607" y="478291"/>
                  </a:lnTo>
                  <a:lnTo>
                    <a:pt x="2629618" y="482146"/>
                  </a:lnTo>
                  <a:lnTo>
                    <a:pt x="2630735" y="484641"/>
                  </a:lnTo>
                  <a:lnTo>
                    <a:pt x="2631628" y="487362"/>
                  </a:lnTo>
                  <a:lnTo>
                    <a:pt x="2631851" y="489630"/>
                  </a:lnTo>
                  <a:lnTo>
                    <a:pt x="2632075" y="492125"/>
                  </a:lnTo>
                  <a:lnTo>
                    <a:pt x="2631851" y="493939"/>
                  </a:lnTo>
                  <a:lnTo>
                    <a:pt x="2631405" y="495753"/>
                  </a:lnTo>
                  <a:lnTo>
                    <a:pt x="2630511" y="497341"/>
                  </a:lnTo>
                  <a:lnTo>
                    <a:pt x="2629618" y="498928"/>
                  </a:lnTo>
                  <a:lnTo>
                    <a:pt x="2628278" y="499836"/>
                  </a:lnTo>
                  <a:lnTo>
                    <a:pt x="2626714" y="500743"/>
                  </a:lnTo>
                  <a:lnTo>
                    <a:pt x="2624927" y="501196"/>
                  </a:lnTo>
                  <a:lnTo>
                    <a:pt x="2622917" y="501650"/>
                  </a:lnTo>
                  <a:lnTo>
                    <a:pt x="2620683" y="501650"/>
                  </a:lnTo>
                  <a:lnTo>
                    <a:pt x="2618226" y="501196"/>
                  </a:lnTo>
                  <a:lnTo>
                    <a:pt x="2615546" y="500743"/>
                  </a:lnTo>
                  <a:lnTo>
                    <a:pt x="2613089" y="499609"/>
                  </a:lnTo>
                  <a:lnTo>
                    <a:pt x="2609291" y="497795"/>
                  </a:lnTo>
                  <a:lnTo>
                    <a:pt x="2605941" y="495753"/>
                  </a:lnTo>
                  <a:lnTo>
                    <a:pt x="2602590" y="493032"/>
                  </a:lnTo>
                  <a:lnTo>
                    <a:pt x="2599463" y="490537"/>
                  </a:lnTo>
                  <a:lnTo>
                    <a:pt x="2596559" y="487589"/>
                  </a:lnTo>
                  <a:lnTo>
                    <a:pt x="2594326" y="484414"/>
                  </a:lnTo>
                  <a:lnTo>
                    <a:pt x="2591869" y="481012"/>
                  </a:lnTo>
                  <a:lnTo>
                    <a:pt x="2590529" y="477837"/>
                  </a:lnTo>
                  <a:lnTo>
                    <a:pt x="2588965" y="474889"/>
                  </a:lnTo>
                  <a:lnTo>
                    <a:pt x="2588071" y="471714"/>
                  </a:lnTo>
                  <a:lnTo>
                    <a:pt x="2587625" y="468539"/>
                  </a:lnTo>
                  <a:lnTo>
                    <a:pt x="2587625" y="465818"/>
                  </a:lnTo>
                  <a:lnTo>
                    <a:pt x="2587848" y="463323"/>
                  </a:lnTo>
                  <a:lnTo>
                    <a:pt x="2588295" y="462189"/>
                  </a:lnTo>
                  <a:lnTo>
                    <a:pt x="2588965" y="461282"/>
                  </a:lnTo>
                  <a:lnTo>
                    <a:pt x="2589635" y="460375"/>
                  </a:lnTo>
                  <a:lnTo>
                    <a:pt x="2590752" y="459695"/>
                  </a:lnTo>
                  <a:lnTo>
                    <a:pt x="2591645" y="458787"/>
                  </a:lnTo>
                  <a:lnTo>
                    <a:pt x="2592762" y="458334"/>
                  </a:lnTo>
                  <a:lnTo>
                    <a:pt x="2594102" y="457880"/>
                  </a:lnTo>
                  <a:lnTo>
                    <a:pt x="2595219" y="457653"/>
                  </a:lnTo>
                  <a:lnTo>
                    <a:pt x="2597900" y="457200"/>
                  </a:lnTo>
                  <a:close/>
                  <a:moveTo>
                    <a:pt x="1209289" y="455613"/>
                  </a:moveTo>
                  <a:lnTo>
                    <a:pt x="1211860" y="455841"/>
                  </a:lnTo>
                  <a:lnTo>
                    <a:pt x="1214430" y="456297"/>
                  </a:lnTo>
                  <a:lnTo>
                    <a:pt x="1216300" y="457209"/>
                  </a:lnTo>
                  <a:lnTo>
                    <a:pt x="1217936" y="458120"/>
                  </a:lnTo>
                  <a:lnTo>
                    <a:pt x="1219338" y="459488"/>
                  </a:lnTo>
                  <a:lnTo>
                    <a:pt x="1220506" y="460856"/>
                  </a:lnTo>
                  <a:lnTo>
                    <a:pt x="1221207" y="462451"/>
                  </a:lnTo>
                  <a:lnTo>
                    <a:pt x="1221908" y="464275"/>
                  </a:lnTo>
                  <a:lnTo>
                    <a:pt x="1222142" y="466099"/>
                  </a:lnTo>
                  <a:lnTo>
                    <a:pt x="1222376" y="467922"/>
                  </a:lnTo>
                  <a:lnTo>
                    <a:pt x="1222376" y="469746"/>
                  </a:lnTo>
                  <a:lnTo>
                    <a:pt x="1222142" y="471797"/>
                  </a:lnTo>
                  <a:lnTo>
                    <a:pt x="1221675" y="473621"/>
                  </a:lnTo>
                  <a:lnTo>
                    <a:pt x="1220974" y="475672"/>
                  </a:lnTo>
                  <a:lnTo>
                    <a:pt x="1219338" y="479320"/>
                  </a:lnTo>
                  <a:lnTo>
                    <a:pt x="1217235" y="483195"/>
                  </a:lnTo>
                  <a:lnTo>
                    <a:pt x="1214898" y="486158"/>
                  </a:lnTo>
                  <a:lnTo>
                    <a:pt x="1212093" y="489349"/>
                  </a:lnTo>
                  <a:lnTo>
                    <a:pt x="1209289" y="492085"/>
                  </a:lnTo>
                  <a:lnTo>
                    <a:pt x="1206251" y="494364"/>
                  </a:lnTo>
                  <a:lnTo>
                    <a:pt x="1202979" y="496188"/>
                  </a:lnTo>
                  <a:lnTo>
                    <a:pt x="1199707" y="497783"/>
                  </a:lnTo>
                  <a:lnTo>
                    <a:pt x="1196669" y="498923"/>
                  </a:lnTo>
                  <a:lnTo>
                    <a:pt x="1193398" y="499607"/>
                  </a:lnTo>
                  <a:lnTo>
                    <a:pt x="1190126" y="500063"/>
                  </a:lnTo>
                  <a:lnTo>
                    <a:pt x="1187088" y="499835"/>
                  </a:lnTo>
                  <a:lnTo>
                    <a:pt x="1184517" y="499379"/>
                  </a:lnTo>
                  <a:lnTo>
                    <a:pt x="1181947" y="498239"/>
                  </a:lnTo>
                  <a:lnTo>
                    <a:pt x="1180077" y="496644"/>
                  </a:lnTo>
                  <a:lnTo>
                    <a:pt x="1179142" y="495732"/>
                  </a:lnTo>
                  <a:lnTo>
                    <a:pt x="1178441" y="494592"/>
                  </a:lnTo>
                  <a:lnTo>
                    <a:pt x="1177740" y="493680"/>
                  </a:lnTo>
                  <a:lnTo>
                    <a:pt x="1177273" y="492085"/>
                  </a:lnTo>
                  <a:lnTo>
                    <a:pt x="1176572" y="489577"/>
                  </a:lnTo>
                  <a:lnTo>
                    <a:pt x="1176338" y="486842"/>
                  </a:lnTo>
                  <a:lnTo>
                    <a:pt x="1176805" y="484106"/>
                  </a:lnTo>
                  <a:lnTo>
                    <a:pt x="1177506" y="481371"/>
                  </a:lnTo>
                  <a:lnTo>
                    <a:pt x="1178909" y="478180"/>
                  </a:lnTo>
                  <a:lnTo>
                    <a:pt x="1180077" y="475216"/>
                  </a:lnTo>
                  <a:lnTo>
                    <a:pt x="1181947" y="472253"/>
                  </a:lnTo>
                  <a:lnTo>
                    <a:pt x="1184284" y="469518"/>
                  </a:lnTo>
                  <a:lnTo>
                    <a:pt x="1186620" y="466782"/>
                  </a:lnTo>
                  <a:lnTo>
                    <a:pt x="1189191" y="464503"/>
                  </a:lnTo>
                  <a:lnTo>
                    <a:pt x="1192229" y="461995"/>
                  </a:lnTo>
                  <a:lnTo>
                    <a:pt x="1195267" y="459944"/>
                  </a:lnTo>
                  <a:lnTo>
                    <a:pt x="1198539" y="458348"/>
                  </a:lnTo>
                  <a:lnTo>
                    <a:pt x="1202044" y="457209"/>
                  </a:lnTo>
                  <a:lnTo>
                    <a:pt x="1205550" y="456069"/>
                  </a:lnTo>
                  <a:lnTo>
                    <a:pt x="1209289" y="455613"/>
                  </a:lnTo>
                  <a:close/>
                  <a:moveTo>
                    <a:pt x="1340908" y="454026"/>
                  </a:moveTo>
                  <a:lnTo>
                    <a:pt x="1343602" y="454254"/>
                  </a:lnTo>
                  <a:lnTo>
                    <a:pt x="1346071" y="454938"/>
                  </a:lnTo>
                  <a:lnTo>
                    <a:pt x="1348092" y="455622"/>
                  </a:lnTo>
                  <a:lnTo>
                    <a:pt x="1349888" y="456761"/>
                  </a:lnTo>
                  <a:lnTo>
                    <a:pt x="1351459" y="458129"/>
                  </a:lnTo>
                  <a:lnTo>
                    <a:pt x="1352806" y="459269"/>
                  </a:lnTo>
                  <a:lnTo>
                    <a:pt x="1353929" y="460864"/>
                  </a:lnTo>
                  <a:lnTo>
                    <a:pt x="1354602" y="462688"/>
                  </a:lnTo>
                  <a:lnTo>
                    <a:pt x="1355051" y="464512"/>
                  </a:lnTo>
                  <a:lnTo>
                    <a:pt x="1355500" y="466335"/>
                  </a:lnTo>
                  <a:lnTo>
                    <a:pt x="1355725" y="468387"/>
                  </a:lnTo>
                  <a:lnTo>
                    <a:pt x="1355725" y="470438"/>
                  </a:lnTo>
                  <a:lnTo>
                    <a:pt x="1355500" y="472262"/>
                  </a:lnTo>
                  <a:lnTo>
                    <a:pt x="1354827" y="474313"/>
                  </a:lnTo>
                  <a:lnTo>
                    <a:pt x="1353929" y="477960"/>
                  </a:lnTo>
                  <a:lnTo>
                    <a:pt x="1352133" y="481608"/>
                  </a:lnTo>
                  <a:lnTo>
                    <a:pt x="1349888" y="484799"/>
                  </a:lnTo>
                  <a:lnTo>
                    <a:pt x="1347643" y="487762"/>
                  </a:lnTo>
                  <a:lnTo>
                    <a:pt x="1344949" y="490270"/>
                  </a:lnTo>
                  <a:lnTo>
                    <a:pt x="1342031" y="492777"/>
                  </a:lnTo>
                  <a:lnTo>
                    <a:pt x="1339112" y="494829"/>
                  </a:lnTo>
                  <a:lnTo>
                    <a:pt x="1335969" y="496196"/>
                  </a:lnTo>
                  <a:lnTo>
                    <a:pt x="1332826" y="497336"/>
                  </a:lnTo>
                  <a:lnTo>
                    <a:pt x="1329459" y="498248"/>
                  </a:lnTo>
                  <a:lnTo>
                    <a:pt x="1326540" y="498476"/>
                  </a:lnTo>
                  <a:lnTo>
                    <a:pt x="1323622" y="498248"/>
                  </a:lnTo>
                  <a:lnTo>
                    <a:pt x="1320704" y="497564"/>
                  </a:lnTo>
                  <a:lnTo>
                    <a:pt x="1318234" y="496652"/>
                  </a:lnTo>
                  <a:lnTo>
                    <a:pt x="1315989" y="495057"/>
                  </a:lnTo>
                  <a:lnTo>
                    <a:pt x="1315091" y="494373"/>
                  </a:lnTo>
                  <a:lnTo>
                    <a:pt x="1313969" y="493233"/>
                  </a:lnTo>
                  <a:lnTo>
                    <a:pt x="1313295" y="491865"/>
                  </a:lnTo>
                  <a:lnTo>
                    <a:pt x="1312397" y="490498"/>
                  </a:lnTo>
                  <a:lnTo>
                    <a:pt x="1311724" y="487990"/>
                  </a:lnTo>
                  <a:lnTo>
                    <a:pt x="1311275" y="485255"/>
                  </a:lnTo>
                  <a:lnTo>
                    <a:pt x="1311275" y="482519"/>
                  </a:lnTo>
                  <a:lnTo>
                    <a:pt x="1311724" y="479556"/>
                  </a:lnTo>
                  <a:lnTo>
                    <a:pt x="1312397" y="476593"/>
                  </a:lnTo>
                  <a:lnTo>
                    <a:pt x="1313744" y="473857"/>
                  </a:lnTo>
                  <a:lnTo>
                    <a:pt x="1315316" y="470666"/>
                  </a:lnTo>
                  <a:lnTo>
                    <a:pt x="1317112" y="467931"/>
                  </a:lnTo>
                  <a:lnTo>
                    <a:pt x="1319132" y="465423"/>
                  </a:lnTo>
                  <a:lnTo>
                    <a:pt x="1321602" y="462688"/>
                  </a:lnTo>
                  <a:lnTo>
                    <a:pt x="1324295" y="460408"/>
                  </a:lnTo>
                  <a:lnTo>
                    <a:pt x="1327214" y="458585"/>
                  </a:lnTo>
                  <a:lnTo>
                    <a:pt x="1330357" y="456761"/>
                  </a:lnTo>
                  <a:lnTo>
                    <a:pt x="1333724" y="455394"/>
                  </a:lnTo>
                  <a:lnTo>
                    <a:pt x="1337316" y="454710"/>
                  </a:lnTo>
                  <a:lnTo>
                    <a:pt x="1340908" y="454026"/>
                  </a:lnTo>
                  <a:close/>
                  <a:moveTo>
                    <a:pt x="2467780" y="454025"/>
                  </a:moveTo>
                  <a:lnTo>
                    <a:pt x="2470475" y="454025"/>
                  </a:lnTo>
                  <a:lnTo>
                    <a:pt x="2473619" y="454253"/>
                  </a:lnTo>
                  <a:lnTo>
                    <a:pt x="2476314" y="455165"/>
                  </a:lnTo>
                  <a:lnTo>
                    <a:pt x="2479009" y="455848"/>
                  </a:lnTo>
                  <a:lnTo>
                    <a:pt x="2481928" y="456988"/>
                  </a:lnTo>
                  <a:lnTo>
                    <a:pt x="2484174" y="458128"/>
                  </a:lnTo>
                  <a:lnTo>
                    <a:pt x="2486645" y="459724"/>
                  </a:lnTo>
                  <a:lnTo>
                    <a:pt x="2488890" y="461319"/>
                  </a:lnTo>
                  <a:lnTo>
                    <a:pt x="2490912" y="463143"/>
                  </a:lnTo>
                  <a:lnTo>
                    <a:pt x="2492933" y="464966"/>
                  </a:lnTo>
                  <a:lnTo>
                    <a:pt x="2494729" y="466790"/>
                  </a:lnTo>
                  <a:lnTo>
                    <a:pt x="2497873" y="470893"/>
                  </a:lnTo>
                  <a:lnTo>
                    <a:pt x="2500568" y="474768"/>
                  </a:lnTo>
                  <a:lnTo>
                    <a:pt x="2501916" y="478643"/>
                  </a:lnTo>
                  <a:lnTo>
                    <a:pt x="2503039" y="481607"/>
                  </a:lnTo>
                  <a:lnTo>
                    <a:pt x="2503488" y="484114"/>
                  </a:lnTo>
                  <a:lnTo>
                    <a:pt x="2503488" y="486622"/>
                  </a:lnTo>
                  <a:lnTo>
                    <a:pt x="2503263" y="488901"/>
                  </a:lnTo>
                  <a:lnTo>
                    <a:pt x="2502589" y="490953"/>
                  </a:lnTo>
                  <a:lnTo>
                    <a:pt x="2501691" y="492776"/>
                  </a:lnTo>
                  <a:lnTo>
                    <a:pt x="2500568" y="494372"/>
                  </a:lnTo>
                  <a:lnTo>
                    <a:pt x="2498996" y="495739"/>
                  </a:lnTo>
                  <a:lnTo>
                    <a:pt x="2497200" y="496879"/>
                  </a:lnTo>
                  <a:lnTo>
                    <a:pt x="2495178" y="497563"/>
                  </a:lnTo>
                  <a:lnTo>
                    <a:pt x="2492933" y="498019"/>
                  </a:lnTo>
                  <a:lnTo>
                    <a:pt x="2490462" y="498475"/>
                  </a:lnTo>
                  <a:lnTo>
                    <a:pt x="2487767" y="498019"/>
                  </a:lnTo>
                  <a:lnTo>
                    <a:pt x="2485297" y="497563"/>
                  </a:lnTo>
                  <a:lnTo>
                    <a:pt x="2482153" y="496423"/>
                  </a:lnTo>
                  <a:lnTo>
                    <a:pt x="2479234" y="495512"/>
                  </a:lnTo>
                  <a:lnTo>
                    <a:pt x="2475416" y="493460"/>
                  </a:lnTo>
                  <a:lnTo>
                    <a:pt x="2472047" y="490953"/>
                  </a:lnTo>
                  <a:lnTo>
                    <a:pt x="2468903" y="488445"/>
                  </a:lnTo>
                  <a:lnTo>
                    <a:pt x="2466433" y="485710"/>
                  </a:lnTo>
                  <a:lnTo>
                    <a:pt x="2463738" y="482974"/>
                  </a:lnTo>
                  <a:lnTo>
                    <a:pt x="2461717" y="479783"/>
                  </a:lnTo>
                  <a:lnTo>
                    <a:pt x="2460145" y="476592"/>
                  </a:lnTo>
                  <a:lnTo>
                    <a:pt x="2458797" y="473401"/>
                  </a:lnTo>
                  <a:lnTo>
                    <a:pt x="2458123" y="470437"/>
                  </a:lnTo>
                  <a:lnTo>
                    <a:pt x="2457450" y="467474"/>
                  </a:lnTo>
                  <a:lnTo>
                    <a:pt x="2457450" y="464738"/>
                  </a:lnTo>
                  <a:lnTo>
                    <a:pt x="2458123" y="462231"/>
                  </a:lnTo>
                  <a:lnTo>
                    <a:pt x="2458797" y="459724"/>
                  </a:lnTo>
                  <a:lnTo>
                    <a:pt x="2460369" y="457672"/>
                  </a:lnTo>
                  <a:lnTo>
                    <a:pt x="2461492" y="456988"/>
                  </a:lnTo>
                  <a:lnTo>
                    <a:pt x="2462390" y="456076"/>
                  </a:lnTo>
                  <a:lnTo>
                    <a:pt x="2463513" y="455393"/>
                  </a:lnTo>
                  <a:lnTo>
                    <a:pt x="2464861" y="454709"/>
                  </a:lnTo>
                  <a:lnTo>
                    <a:pt x="2466433" y="454253"/>
                  </a:lnTo>
                  <a:lnTo>
                    <a:pt x="2467780" y="454025"/>
                  </a:lnTo>
                  <a:close/>
                  <a:moveTo>
                    <a:pt x="2332188" y="452438"/>
                  </a:moveTo>
                  <a:lnTo>
                    <a:pt x="2335122" y="452896"/>
                  </a:lnTo>
                  <a:lnTo>
                    <a:pt x="2338282" y="453354"/>
                  </a:lnTo>
                  <a:lnTo>
                    <a:pt x="2341217" y="454271"/>
                  </a:lnTo>
                  <a:lnTo>
                    <a:pt x="2343699" y="455187"/>
                  </a:lnTo>
                  <a:lnTo>
                    <a:pt x="2346408" y="456562"/>
                  </a:lnTo>
                  <a:lnTo>
                    <a:pt x="2348665" y="458166"/>
                  </a:lnTo>
                  <a:lnTo>
                    <a:pt x="2351148" y="459770"/>
                  </a:lnTo>
                  <a:lnTo>
                    <a:pt x="2353179" y="461603"/>
                  </a:lnTo>
                  <a:lnTo>
                    <a:pt x="2354985" y="463436"/>
                  </a:lnTo>
                  <a:lnTo>
                    <a:pt x="2356791" y="465269"/>
                  </a:lnTo>
                  <a:lnTo>
                    <a:pt x="2358371" y="467331"/>
                  </a:lnTo>
                  <a:lnTo>
                    <a:pt x="2359725" y="469164"/>
                  </a:lnTo>
                  <a:lnTo>
                    <a:pt x="2360854" y="471226"/>
                  </a:lnTo>
                  <a:lnTo>
                    <a:pt x="2361982" y="473288"/>
                  </a:lnTo>
                  <a:lnTo>
                    <a:pt x="2362659" y="475350"/>
                  </a:lnTo>
                  <a:lnTo>
                    <a:pt x="2363336" y="477183"/>
                  </a:lnTo>
                  <a:lnTo>
                    <a:pt x="2363788" y="479933"/>
                  </a:lnTo>
                  <a:lnTo>
                    <a:pt x="2363788" y="482911"/>
                  </a:lnTo>
                  <a:lnTo>
                    <a:pt x="2363562" y="485661"/>
                  </a:lnTo>
                  <a:lnTo>
                    <a:pt x="2363111" y="487952"/>
                  </a:lnTo>
                  <a:lnTo>
                    <a:pt x="2361756" y="490014"/>
                  </a:lnTo>
                  <a:lnTo>
                    <a:pt x="2360402" y="491847"/>
                  </a:lnTo>
                  <a:lnTo>
                    <a:pt x="2358596" y="493451"/>
                  </a:lnTo>
                  <a:lnTo>
                    <a:pt x="2356565" y="494826"/>
                  </a:lnTo>
                  <a:lnTo>
                    <a:pt x="2354534" y="495971"/>
                  </a:lnTo>
                  <a:lnTo>
                    <a:pt x="2351825" y="496430"/>
                  </a:lnTo>
                  <a:lnTo>
                    <a:pt x="2348891" y="496888"/>
                  </a:lnTo>
                  <a:lnTo>
                    <a:pt x="2346182" y="496888"/>
                  </a:lnTo>
                  <a:lnTo>
                    <a:pt x="2343248" y="496430"/>
                  </a:lnTo>
                  <a:lnTo>
                    <a:pt x="2340088" y="495513"/>
                  </a:lnTo>
                  <a:lnTo>
                    <a:pt x="2336928" y="494597"/>
                  </a:lnTo>
                  <a:lnTo>
                    <a:pt x="2333768" y="492993"/>
                  </a:lnTo>
                  <a:lnTo>
                    <a:pt x="2330383" y="490931"/>
                  </a:lnTo>
                  <a:lnTo>
                    <a:pt x="2327223" y="488181"/>
                  </a:lnTo>
                  <a:lnTo>
                    <a:pt x="2324514" y="485890"/>
                  </a:lnTo>
                  <a:lnTo>
                    <a:pt x="2322257" y="482911"/>
                  </a:lnTo>
                  <a:lnTo>
                    <a:pt x="2320226" y="479933"/>
                  </a:lnTo>
                  <a:lnTo>
                    <a:pt x="2318646" y="477183"/>
                  </a:lnTo>
                  <a:lnTo>
                    <a:pt x="2317291" y="473976"/>
                  </a:lnTo>
                  <a:lnTo>
                    <a:pt x="2316388" y="470997"/>
                  </a:lnTo>
                  <a:lnTo>
                    <a:pt x="2316163" y="468247"/>
                  </a:lnTo>
                  <a:lnTo>
                    <a:pt x="2316163" y="465269"/>
                  </a:lnTo>
                  <a:lnTo>
                    <a:pt x="2316840" y="462519"/>
                  </a:lnTo>
                  <a:lnTo>
                    <a:pt x="2317517" y="460228"/>
                  </a:lnTo>
                  <a:lnTo>
                    <a:pt x="2319097" y="457937"/>
                  </a:lnTo>
                  <a:lnTo>
                    <a:pt x="2320677" y="456104"/>
                  </a:lnTo>
                  <a:lnTo>
                    <a:pt x="2322934" y="454500"/>
                  </a:lnTo>
                  <a:lnTo>
                    <a:pt x="2325868" y="453354"/>
                  </a:lnTo>
                  <a:lnTo>
                    <a:pt x="2327448" y="452896"/>
                  </a:lnTo>
                  <a:lnTo>
                    <a:pt x="2329254" y="452667"/>
                  </a:lnTo>
                  <a:lnTo>
                    <a:pt x="2332188" y="452438"/>
                  </a:lnTo>
                  <a:close/>
                  <a:moveTo>
                    <a:pt x="1477931" y="452438"/>
                  </a:moveTo>
                  <a:lnTo>
                    <a:pt x="1480694" y="452658"/>
                  </a:lnTo>
                  <a:lnTo>
                    <a:pt x="1483686" y="453317"/>
                  </a:lnTo>
                  <a:lnTo>
                    <a:pt x="1485988" y="453977"/>
                  </a:lnTo>
                  <a:lnTo>
                    <a:pt x="1488290" y="455076"/>
                  </a:lnTo>
                  <a:lnTo>
                    <a:pt x="1490131" y="456394"/>
                  </a:lnTo>
                  <a:lnTo>
                    <a:pt x="1491282" y="457713"/>
                  </a:lnTo>
                  <a:lnTo>
                    <a:pt x="1492663" y="459252"/>
                  </a:lnTo>
                  <a:lnTo>
                    <a:pt x="1493814" y="461010"/>
                  </a:lnTo>
                  <a:lnTo>
                    <a:pt x="1494505" y="462769"/>
                  </a:lnTo>
                  <a:lnTo>
                    <a:pt x="1494735" y="464747"/>
                  </a:lnTo>
                  <a:lnTo>
                    <a:pt x="1495426" y="466506"/>
                  </a:lnTo>
                  <a:lnTo>
                    <a:pt x="1495426" y="468484"/>
                  </a:lnTo>
                  <a:lnTo>
                    <a:pt x="1495426" y="470243"/>
                  </a:lnTo>
                  <a:lnTo>
                    <a:pt x="1494965" y="472001"/>
                  </a:lnTo>
                  <a:lnTo>
                    <a:pt x="1494275" y="475518"/>
                  </a:lnTo>
                  <a:lnTo>
                    <a:pt x="1492894" y="479035"/>
                  </a:lnTo>
                  <a:lnTo>
                    <a:pt x="1491052" y="482112"/>
                  </a:lnTo>
                  <a:lnTo>
                    <a:pt x="1488750" y="484970"/>
                  </a:lnTo>
                  <a:lnTo>
                    <a:pt x="1485988" y="487608"/>
                  </a:lnTo>
                  <a:lnTo>
                    <a:pt x="1483456" y="489806"/>
                  </a:lnTo>
                  <a:lnTo>
                    <a:pt x="1480463" y="491784"/>
                  </a:lnTo>
                  <a:lnTo>
                    <a:pt x="1477241" y="493103"/>
                  </a:lnTo>
                  <a:lnTo>
                    <a:pt x="1473788" y="494202"/>
                  </a:lnTo>
                  <a:lnTo>
                    <a:pt x="1470795" y="495081"/>
                  </a:lnTo>
                  <a:lnTo>
                    <a:pt x="1467573" y="495301"/>
                  </a:lnTo>
                  <a:lnTo>
                    <a:pt x="1464350" y="495081"/>
                  </a:lnTo>
                  <a:lnTo>
                    <a:pt x="1461127" y="494422"/>
                  </a:lnTo>
                  <a:lnTo>
                    <a:pt x="1458595" y="493542"/>
                  </a:lnTo>
                  <a:lnTo>
                    <a:pt x="1455833" y="492004"/>
                  </a:lnTo>
                  <a:lnTo>
                    <a:pt x="1453761" y="490025"/>
                  </a:lnTo>
                  <a:lnTo>
                    <a:pt x="1452610" y="488707"/>
                  </a:lnTo>
                  <a:lnTo>
                    <a:pt x="1451690" y="487388"/>
                  </a:lnTo>
                  <a:lnTo>
                    <a:pt x="1450539" y="484970"/>
                  </a:lnTo>
                  <a:lnTo>
                    <a:pt x="1449848" y="482332"/>
                  </a:lnTo>
                  <a:lnTo>
                    <a:pt x="1449388" y="479475"/>
                  </a:lnTo>
                  <a:lnTo>
                    <a:pt x="1449848" y="476837"/>
                  </a:lnTo>
                  <a:lnTo>
                    <a:pt x="1450309" y="473979"/>
                  </a:lnTo>
                  <a:lnTo>
                    <a:pt x="1450999" y="471122"/>
                  </a:lnTo>
                  <a:lnTo>
                    <a:pt x="1452380" y="468484"/>
                  </a:lnTo>
                  <a:lnTo>
                    <a:pt x="1453992" y="465626"/>
                  </a:lnTo>
                  <a:lnTo>
                    <a:pt x="1456063" y="463209"/>
                  </a:lnTo>
                  <a:lnTo>
                    <a:pt x="1458595" y="460791"/>
                  </a:lnTo>
                  <a:lnTo>
                    <a:pt x="1460897" y="458593"/>
                  </a:lnTo>
                  <a:lnTo>
                    <a:pt x="1463890" y="456614"/>
                  </a:lnTo>
                  <a:lnTo>
                    <a:pt x="1466882" y="455076"/>
                  </a:lnTo>
                  <a:lnTo>
                    <a:pt x="1470335" y="453757"/>
                  </a:lnTo>
                  <a:lnTo>
                    <a:pt x="1473788" y="453097"/>
                  </a:lnTo>
                  <a:lnTo>
                    <a:pt x="1477931" y="452438"/>
                  </a:lnTo>
                  <a:close/>
                  <a:moveTo>
                    <a:pt x="2201483" y="450851"/>
                  </a:moveTo>
                  <a:lnTo>
                    <a:pt x="2203762" y="450851"/>
                  </a:lnTo>
                  <a:lnTo>
                    <a:pt x="2206952" y="451081"/>
                  </a:lnTo>
                  <a:lnTo>
                    <a:pt x="2210142" y="451542"/>
                  </a:lnTo>
                  <a:lnTo>
                    <a:pt x="2212877" y="452463"/>
                  </a:lnTo>
                  <a:lnTo>
                    <a:pt x="2215611" y="453615"/>
                  </a:lnTo>
                  <a:lnTo>
                    <a:pt x="2217890" y="454996"/>
                  </a:lnTo>
                  <a:lnTo>
                    <a:pt x="2220396" y="456378"/>
                  </a:lnTo>
                  <a:lnTo>
                    <a:pt x="2222675" y="457991"/>
                  </a:lnTo>
                  <a:lnTo>
                    <a:pt x="2224498" y="459833"/>
                  </a:lnTo>
                  <a:lnTo>
                    <a:pt x="2226321" y="461675"/>
                  </a:lnTo>
                  <a:lnTo>
                    <a:pt x="2227916" y="463518"/>
                  </a:lnTo>
                  <a:lnTo>
                    <a:pt x="2229283" y="465591"/>
                  </a:lnTo>
                  <a:lnTo>
                    <a:pt x="2230423" y="467433"/>
                  </a:lnTo>
                  <a:lnTo>
                    <a:pt x="2231562" y="469736"/>
                  </a:lnTo>
                  <a:lnTo>
                    <a:pt x="2232473" y="471579"/>
                  </a:lnTo>
                  <a:lnTo>
                    <a:pt x="2232929" y="473652"/>
                  </a:lnTo>
                  <a:lnTo>
                    <a:pt x="2233385" y="475494"/>
                  </a:lnTo>
                  <a:lnTo>
                    <a:pt x="2233613" y="478718"/>
                  </a:lnTo>
                  <a:lnTo>
                    <a:pt x="2233385" y="481482"/>
                  </a:lnTo>
                  <a:lnTo>
                    <a:pt x="2232929" y="484476"/>
                  </a:lnTo>
                  <a:lnTo>
                    <a:pt x="2231790" y="486779"/>
                  </a:lnTo>
                  <a:lnTo>
                    <a:pt x="2230195" y="489082"/>
                  </a:lnTo>
                  <a:lnTo>
                    <a:pt x="2228600" y="491155"/>
                  </a:lnTo>
                  <a:lnTo>
                    <a:pt x="2226321" y="492767"/>
                  </a:lnTo>
                  <a:lnTo>
                    <a:pt x="2224042" y="493689"/>
                  </a:lnTo>
                  <a:lnTo>
                    <a:pt x="2221308" y="494840"/>
                  </a:lnTo>
                  <a:lnTo>
                    <a:pt x="2218801" y="495301"/>
                  </a:lnTo>
                  <a:lnTo>
                    <a:pt x="2215611" y="495301"/>
                  </a:lnTo>
                  <a:lnTo>
                    <a:pt x="2212421" y="495301"/>
                  </a:lnTo>
                  <a:lnTo>
                    <a:pt x="2209231" y="494610"/>
                  </a:lnTo>
                  <a:lnTo>
                    <a:pt x="2205813" y="493458"/>
                  </a:lnTo>
                  <a:lnTo>
                    <a:pt x="2202622" y="492077"/>
                  </a:lnTo>
                  <a:lnTo>
                    <a:pt x="2199204" y="490004"/>
                  </a:lnTo>
                  <a:lnTo>
                    <a:pt x="2196242" y="487701"/>
                  </a:lnTo>
                  <a:lnTo>
                    <a:pt x="2193507" y="484937"/>
                  </a:lnTo>
                  <a:lnTo>
                    <a:pt x="2191229" y="482403"/>
                  </a:lnTo>
                  <a:lnTo>
                    <a:pt x="2189406" y="479409"/>
                  </a:lnTo>
                  <a:lnTo>
                    <a:pt x="2187811" y="476185"/>
                  </a:lnTo>
                  <a:lnTo>
                    <a:pt x="2186671" y="473421"/>
                  </a:lnTo>
                  <a:lnTo>
                    <a:pt x="2186216" y="470427"/>
                  </a:lnTo>
                  <a:lnTo>
                    <a:pt x="2185988" y="467433"/>
                  </a:lnTo>
                  <a:lnTo>
                    <a:pt x="2186216" y="464670"/>
                  </a:lnTo>
                  <a:lnTo>
                    <a:pt x="2186671" y="461675"/>
                  </a:lnTo>
                  <a:lnTo>
                    <a:pt x="2187811" y="459372"/>
                  </a:lnTo>
                  <a:lnTo>
                    <a:pt x="2189178" y="456839"/>
                  </a:lnTo>
                  <a:lnTo>
                    <a:pt x="2191229" y="454996"/>
                  </a:lnTo>
                  <a:lnTo>
                    <a:pt x="2193280" y="453154"/>
                  </a:lnTo>
                  <a:lnTo>
                    <a:pt x="2196242" y="451772"/>
                  </a:lnTo>
                  <a:lnTo>
                    <a:pt x="2199204" y="451081"/>
                  </a:lnTo>
                  <a:lnTo>
                    <a:pt x="2201483" y="450851"/>
                  </a:lnTo>
                  <a:close/>
                  <a:moveTo>
                    <a:pt x="1619186" y="450851"/>
                  </a:moveTo>
                  <a:lnTo>
                    <a:pt x="1621853" y="451307"/>
                  </a:lnTo>
                  <a:lnTo>
                    <a:pt x="1624743" y="451763"/>
                  </a:lnTo>
                  <a:lnTo>
                    <a:pt x="1626965" y="452447"/>
                  </a:lnTo>
                  <a:lnTo>
                    <a:pt x="1629410" y="453586"/>
                  </a:lnTo>
                  <a:lnTo>
                    <a:pt x="1631188" y="454954"/>
                  </a:lnTo>
                  <a:lnTo>
                    <a:pt x="1632744" y="456322"/>
                  </a:lnTo>
                  <a:lnTo>
                    <a:pt x="1634299" y="457689"/>
                  </a:lnTo>
                  <a:lnTo>
                    <a:pt x="1635411" y="459741"/>
                  </a:lnTo>
                  <a:lnTo>
                    <a:pt x="1636300" y="461564"/>
                  </a:lnTo>
                  <a:lnTo>
                    <a:pt x="1636966" y="463388"/>
                  </a:lnTo>
                  <a:lnTo>
                    <a:pt x="1637855" y="465212"/>
                  </a:lnTo>
                  <a:lnTo>
                    <a:pt x="1638078" y="467263"/>
                  </a:lnTo>
                  <a:lnTo>
                    <a:pt x="1638300" y="469087"/>
                  </a:lnTo>
                  <a:lnTo>
                    <a:pt x="1638300" y="471138"/>
                  </a:lnTo>
                  <a:lnTo>
                    <a:pt x="1638078" y="472962"/>
                  </a:lnTo>
                  <a:lnTo>
                    <a:pt x="1637855" y="474785"/>
                  </a:lnTo>
                  <a:lnTo>
                    <a:pt x="1636744" y="478433"/>
                  </a:lnTo>
                  <a:lnTo>
                    <a:pt x="1635188" y="481624"/>
                  </a:lnTo>
                  <a:lnTo>
                    <a:pt x="1633410" y="484815"/>
                  </a:lnTo>
                  <a:lnTo>
                    <a:pt x="1631188" y="487551"/>
                  </a:lnTo>
                  <a:lnTo>
                    <a:pt x="1628521" y="489602"/>
                  </a:lnTo>
                  <a:lnTo>
                    <a:pt x="1625854" y="491654"/>
                  </a:lnTo>
                  <a:lnTo>
                    <a:pt x="1622742" y="493021"/>
                  </a:lnTo>
                  <a:lnTo>
                    <a:pt x="1619631" y="494389"/>
                  </a:lnTo>
                  <a:lnTo>
                    <a:pt x="1616519" y="494845"/>
                  </a:lnTo>
                  <a:lnTo>
                    <a:pt x="1613186" y="495301"/>
                  </a:lnTo>
                  <a:lnTo>
                    <a:pt x="1610074" y="495073"/>
                  </a:lnTo>
                  <a:lnTo>
                    <a:pt x="1607185" y="494617"/>
                  </a:lnTo>
                  <a:lnTo>
                    <a:pt x="1604296" y="493249"/>
                  </a:lnTo>
                  <a:lnTo>
                    <a:pt x="1601406" y="491654"/>
                  </a:lnTo>
                  <a:lnTo>
                    <a:pt x="1599184" y="489602"/>
                  </a:lnTo>
                  <a:lnTo>
                    <a:pt x="1596961" y="486867"/>
                  </a:lnTo>
                  <a:lnTo>
                    <a:pt x="1595628" y="484587"/>
                  </a:lnTo>
                  <a:lnTo>
                    <a:pt x="1594517" y="481852"/>
                  </a:lnTo>
                  <a:lnTo>
                    <a:pt x="1593850" y="479117"/>
                  </a:lnTo>
                  <a:lnTo>
                    <a:pt x="1593850" y="476153"/>
                  </a:lnTo>
                  <a:lnTo>
                    <a:pt x="1594072" y="473190"/>
                  </a:lnTo>
                  <a:lnTo>
                    <a:pt x="1594517" y="470227"/>
                  </a:lnTo>
                  <a:lnTo>
                    <a:pt x="1595628" y="467263"/>
                  </a:lnTo>
                  <a:lnTo>
                    <a:pt x="1596961" y="464528"/>
                  </a:lnTo>
                  <a:lnTo>
                    <a:pt x="1598739" y="462020"/>
                  </a:lnTo>
                  <a:lnTo>
                    <a:pt x="1600740" y="459285"/>
                  </a:lnTo>
                  <a:lnTo>
                    <a:pt x="1602962" y="457233"/>
                  </a:lnTo>
                  <a:lnTo>
                    <a:pt x="1605851" y="455182"/>
                  </a:lnTo>
                  <a:lnTo>
                    <a:pt x="1608741" y="453586"/>
                  </a:lnTo>
                  <a:lnTo>
                    <a:pt x="1612074" y="452219"/>
                  </a:lnTo>
                  <a:lnTo>
                    <a:pt x="1615408" y="451307"/>
                  </a:lnTo>
                  <a:lnTo>
                    <a:pt x="1619186" y="450851"/>
                  </a:lnTo>
                  <a:close/>
                  <a:moveTo>
                    <a:pt x="2054622" y="449263"/>
                  </a:moveTo>
                  <a:lnTo>
                    <a:pt x="2056912" y="449263"/>
                  </a:lnTo>
                  <a:lnTo>
                    <a:pt x="2060346" y="449492"/>
                  </a:lnTo>
                  <a:lnTo>
                    <a:pt x="2063323" y="450179"/>
                  </a:lnTo>
                  <a:lnTo>
                    <a:pt x="2066070" y="450867"/>
                  </a:lnTo>
                  <a:lnTo>
                    <a:pt x="2068818" y="452012"/>
                  </a:lnTo>
                  <a:lnTo>
                    <a:pt x="2071108" y="453158"/>
                  </a:lnTo>
                  <a:lnTo>
                    <a:pt x="2073168" y="454762"/>
                  </a:lnTo>
                  <a:lnTo>
                    <a:pt x="2075458" y="456366"/>
                  </a:lnTo>
                  <a:lnTo>
                    <a:pt x="2077290" y="458199"/>
                  </a:lnTo>
                  <a:lnTo>
                    <a:pt x="2078893" y="460032"/>
                  </a:lnTo>
                  <a:lnTo>
                    <a:pt x="2080037" y="461865"/>
                  </a:lnTo>
                  <a:lnTo>
                    <a:pt x="2081411" y="463927"/>
                  </a:lnTo>
                  <a:lnTo>
                    <a:pt x="2082327" y="465989"/>
                  </a:lnTo>
                  <a:lnTo>
                    <a:pt x="2083243" y="467822"/>
                  </a:lnTo>
                  <a:lnTo>
                    <a:pt x="2083701" y="469884"/>
                  </a:lnTo>
                  <a:lnTo>
                    <a:pt x="2084388" y="471717"/>
                  </a:lnTo>
                  <a:lnTo>
                    <a:pt x="2084388" y="473550"/>
                  </a:lnTo>
                  <a:lnTo>
                    <a:pt x="2084388" y="476987"/>
                  </a:lnTo>
                  <a:lnTo>
                    <a:pt x="2083701" y="480195"/>
                  </a:lnTo>
                  <a:lnTo>
                    <a:pt x="2082785" y="483173"/>
                  </a:lnTo>
                  <a:lnTo>
                    <a:pt x="2081411" y="485464"/>
                  </a:lnTo>
                  <a:lnTo>
                    <a:pt x="2079579" y="487756"/>
                  </a:lnTo>
                  <a:lnTo>
                    <a:pt x="2077519" y="489589"/>
                  </a:lnTo>
                  <a:lnTo>
                    <a:pt x="2074771" y="491193"/>
                  </a:lnTo>
                  <a:lnTo>
                    <a:pt x="2072253" y="492338"/>
                  </a:lnTo>
                  <a:lnTo>
                    <a:pt x="2069276" y="493026"/>
                  </a:lnTo>
                  <a:lnTo>
                    <a:pt x="2066070" y="493713"/>
                  </a:lnTo>
                  <a:lnTo>
                    <a:pt x="2062865" y="493713"/>
                  </a:lnTo>
                  <a:lnTo>
                    <a:pt x="2059430" y="493026"/>
                  </a:lnTo>
                  <a:lnTo>
                    <a:pt x="2056225" y="492338"/>
                  </a:lnTo>
                  <a:lnTo>
                    <a:pt x="2053019" y="490963"/>
                  </a:lnTo>
                  <a:lnTo>
                    <a:pt x="2049814" y="489130"/>
                  </a:lnTo>
                  <a:lnTo>
                    <a:pt x="2046608" y="487068"/>
                  </a:lnTo>
                  <a:lnTo>
                    <a:pt x="2043632" y="484319"/>
                  </a:lnTo>
                  <a:lnTo>
                    <a:pt x="2041571" y="481569"/>
                  </a:lnTo>
                  <a:lnTo>
                    <a:pt x="2039739" y="478591"/>
                  </a:lnTo>
                  <a:lnTo>
                    <a:pt x="2038366" y="475612"/>
                  </a:lnTo>
                  <a:lnTo>
                    <a:pt x="2037450" y="472863"/>
                  </a:lnTo>
                  <a:lnTo>
                    <a:pt x="2036763" y="469655"/>
                  </a:lnTo>
                  <a:lnTo>
                    <a:pt x="2036763" y="466676"/>
                  </a:lnTo>
                  <a:lnTo>
                    <a:pt x="2037450" y="463927"/>
                  </a:lnTo>
                  <a:lnTo>
                    <a:pt x="2038137" y="461177"/>
                  </a:lnTo>
                  <a:lnTo>
                    <a:pt x="2039510" y="458657"/>
                  </a:lnTo>
                  <a:lnTo>
                    <a:pt x="2041113" y="456137"/>
                  </a:lnTo>
                  <a:lnTo>
                    <a:pt x="2042945" y="454074"/>
                  </a:lnTo>
                  <a:lnTo>
                    <a:pt x="2045235" y="452241"/>
                  </a:lnTo>
                  <a:lnTo>
                    <a:pt x="2048211" y="450867"/>
                  </a:lnTo>
                  <a:lnTo>
                    <a:pt x="2051188" y="449721"/>
                  </a:lnTo>
                  <a:lnTo>
                    <a:pt x="2054622" y="449263"/>
                  </a:lnTo>
                  <a:close/>
                  <a:moveTo>
                    <a:pt x="1910684" y="449263"/>
                  </a:moveTo>
                  <a:lnTo>
                    <a:pt x="1913603" y="449491"/>
                  </a:lnTo>
                  <a:lnTo>
                    <a:pt x="1916748" y="449947"/>
                  </a:lnTo>
                  <a:lnTo>
                    <a:pt x="1919442" y="451086"/>
                  </a:lnTo>
                  <a:lnTo>
                    <a:pt x="1921688" y="452226"/>
                  </a:lnTo>
                  <a:lnTo>
                    <a:pt x="1924159" y="453366"/>
                  </a:lnTo>
                  <a:lnTo>
                    <a:pt x="1926180" y="454734"/>
                  </a:lnTo>
                  <a:lnTo>
                    <a:pt x="1927976" y="456329"/>
                  </a:lnTo>
                  <a:lnTo>
                    <a:pt x="1929548" y="458153"/>
                  </a:lnTo>
                  <a:lnTo>
                    <a:pt x="1931120" y="459976"/>
                  </a:lnTo>
                  <a:lnTo>
                    <a:pt x="1932019" y="461800"/>
                  </a:lnTo>
                  <a:lnTo>
                    <a:pt x="1933142" y="463624"/>
                  </a:lnTo>
                  <a:lnTo>
                    <a:pt x="1933815" y="465675"/>
                  </a:lnTo>
                  <a:lnTo>
                    <a:pt x="1934489" y="467727"/>
                  </a:lnTo>
                  <a:lnTo>
                    <a:pt x="1934938" y="469778"/>
                  </a:lnTo>
                  <a:lnTo>
                    <a:pt x="1935163" y="471602"/>
                  </a:lnTo>
                  <a:lnTo>
                    <a:pt x="1935163" y="473425"/>
                  </a:lnTo>
                  <a:lnTo>
                    <a:pt x="1934938" y="477073"/>
                  </a:lnTo>
                  <a:lnTo>
                    <a:pt x="1933815" y="480264"/>
                  </a:lnTo>
                  <a:lnTo>
                    <a:pt x="1932692" y="482999"/>
                  </a:lnTo>
                  <a:lnTo>
                    <a:pt x="1930671" y="485735"/>
                  </a:lnTo>
                  <a:lnTo>
                    <a:pt x="1928425" y="488014"/>
                  </a:lnTo>
                  <a:lnTo>
                    <a:pt x="1925955" y="489838"/>
                  </a:lnTo>
                  <a:lnTo>
                    <a:pt x="1923260" y="491433"/>
                  </a:lnTo>
                  <a:lnTo>
                    <a:pt x="1920116" y="492573"/>
                  </a:lnTo>
                  <a:lnTo>
                    <a:pt x="1916972" y="493257"/>
                  </a:lnTo>
                  <a:lnTo>
                    <a:pt x="1913603" y="493713"/>
                  </a:lnTo>
                  <a:lnTo>
                    <a:pt x="1910684" y="493257"/>
                  </a:lnTo>
                  <a:lnTo>
                    <a:pt x="1907315" y="492801"/>
                  </a:lnTo>
                  <a:lnTo>
                    <a:pt x="1903947" y="491661"/>
                  </a:lnTo>
                  <a:lnTo>
                    <a:pt x="1900803" y="489838"/>
                  </a:lnTo>
                  <a:lnTo>
                    <a:pt x="1897883" y="487786"/>
                  </a:lnTo>
                  <a:lnTo>
                    <a:pt x="1895188" y="485279"/>
                  </a:lnTo>
                  <a:lnTo>
                    <a:pt x="1892943" y="482771"/>
                  </a:lnTo>
                  <a:lnTo>
                    <a:pt x="1891371" y="480036"/>
                  </a:lnTo>
                  <a:lnTo>
                    <a:pt x="1890472" y="477073"/>
                  </a:lnTo>
                  <a:lnTo>
                    <a:pt x="1889574" y="474109"/>
                  </a:lnTo>
                  <a:lnTo>
                    <a:pt x="1889125" y="471374"/>
                  </a:lnTo>
                  <a:lnTo>
                    <a:pt x="1889349" y="468411"/>
                  </a:lnTo>
                  <a:lnTo>
                    <a:pt x="1889574" y="465447"/>
                  </a:lnTo>
                  <a:lnTo>
                    <a:pt x="1890697" y="462712"/>
                  </a:lnTo>
                  <a:lnTo>
                    <a:pt x="1891820" y="459976"/>
                  </a:lnTo>
                  <a:lnTo>
                    <a:pt x="1893167" y="457697"/>
                  </a:lnTo>
                  <a:lnTo>
                    <a:pt x="1895413" y="455645"/>
                  </a:lnTo>
                  <a:lnTo>
                    <a:pt x="1897659" y="453366"/>
                  </a:lnTo>
                  <a:lnTo>
                    <a:pt x="1900578" y="451770"/>
                  </a:lnTo>
                  <a:lnTo>
                    <a:pt x="1903273" y="450631"/>
                  </a:lnTo>
                  <a:lnTo>
                    <a:pt x="1907091" y="449719"/>
                  </a:lnTo>
                  <a:lnTo>
                    <a:pt x="1910684" y="449263"/>
                  </a:lnTo>
                  <a:close/>
                  <a:moveTo>
                    <a:pt x="1764058" y="449263"/>
                  </a:moveTo>
                  <a:lnTo>
                    <a:pt x="1766793" y="449491"/>
                  </a:lnTo>
                  <a:lnTo>
                    <a:pt x="1769756" y="449947"/>
                  </a:lnTo>
                  <a:lnTo>
                    <a:pt x="1772491" y="450859"/>
                  </a:lnTo>
                  <a:lnTo>
                    <a:pt x="1774770" y="451998"/>
                  </a:lnTo>
                  <a:lnTo>
                    <a:pt x="1776821" y="453138"/>
                  </a:lnTo>
                  <a:lnTo>
                    <a:pt x="1778645" y="454506"/>
                  </a:lnTo>
                  <a:lnTo>
                    <a:pt x="1780468" y="456329"/>
                  </a:lnTo>
                  <a:lnTo>
                    <a:pt x="1781835" y="457925"/>
                  </a:lnTo>
                  <a:lnTo>
                    <a:pt x="1783203" y="459749"/>
                  </a:lnTo>
                  <a:lnTo>
                    <a:pt x="1784114" y="461572"/>
                  </a:lnTo>
                  <a:lnTo>
                    <a:pt x="1785026" y="463624"/>
                  </a:lnTo>
                  <a:lnTo>
                    <a:pt x="1785482" y="465447"/>
                  </a:lnTo>
                  <a:lnTo>
                    <a:pt x="1785710" y="467727"/>
                  </a:lnTo>
                  <a:lnTo>
                    <a:pt x="1785938" y="469550"/>
                  </a:lnTo>
                  <a:lnTo>
                    <a:pt x="1785938" y="471602"/>
                  </a:lnTo>
                  <a:lnTo>
                    <a:pt x="1785938" y="473425"/>
                  </a:lnTo>
                  <a:lnTo>
                    <a:pt x="1785254" y="476845"/>
                  </a:lnTo>
                  <a:lnTo>
                    <a:pt x="1783887" y="480264"/>
                  </a:lnTo>
                  <a:lnTo>
                    <a:pt x="1782291" y="483227"/>
                  </a:lnTo>
                  <a:lnTo>
                    <a:pt x="1780240" y="485735"/>
                  </a:lnTo>
                  <a:lnTo>
                    <a:pt x="1777961" y="487786"/>
                  </a:lnTo>
                  <a:lnTo>
                    <a:pt x="1774998" y="490066"/>
                  </a:lnTo>
                  <a:lnTo>
                    <a:pt x="1772035" y="491433"/>
                  </a:lnTo>
                  <a:lnTo>
                    <a:pt x="1769072" y="492573"/>
                  </a:lnTo>
                  <a:lnTo>
                    <a:pt x="1765882" y="493029"/>
                  </a:lnTo>
                  <a:lnTo>
                    <a:pt x="1762463" y="493713"/>
                  </a:lnTo>
                  <a:lnTo>
                    <a:pt x="1759272" y="493485"/>
                  </a:lnTo>
                  <a:lnTo>
                    <a:pt x="1755854" y="492801"/>
                  </a:lnTo>
                  <a:lnTo>
                    <a:pt x="1752663" y="491433"/>
                  </a:lnTo>
                  <a:lnTo>
                    <a:pt x="1749928" y="490066"/>
                  </a:lnTo>
                  <a:lnTo>
                    <a:pt x="1746965" y="487786"/>
                  </a:lnTo>
                  <a:lnTo>
                    <a:pt x="1744686" y="485279"/>
                  </a:lnTo>
                  <a:lnTo>
                    <a:pt x="1742635" y="482771"/>
                  </a:lnTo>
                  <a:lnTo>
                    <a:pt x="1741495" y="480036"/>
                  </a:lnTo>
                  <a:lnTo>
                    <a:pt x="1740356" y="477301"/>
                  </a:lnTo>
                  <a:lnTo>
                    <a:pt x="1740128" y="474109"/>
                  </a:lnTo>
                  <a:lnTo>
                    <a:pt x="1739900" y="471374"/>
                  </a:lnTo>
                  <a:lnTo>
                    <a:pt x="1740356" y="468411"/>
                  </a:lnTo>
                  <a:lnTo>
                    <a:pt x="1741267" y="465447"/>
                  </a:lnTo>
                  <a:lnTo>
                    <a:pt x="1742179" y="462712"/>
                  </a:lnTo>
                  <a:lnTo>
                    <a:pt x="1743774" y="459976"/>
                  </a:lnTo>
                  <a:lnTo>
                    <a:pt x="1745598" y="457697"/>
                  </a:lnTo>
                  <a:lnTo>
                    <a:pt x="1747649" y="455417"/>
                  </a:lnTo>
                  <a:lnTo>
                    <a:pt x="1750384" y="453366"/>
                  </a:lnTo>
                  <a:lnTo>
                    <a:pt x="1753346" y="451998"/>
                  </a:lnTo>
                  <a:lnTo>
                    <a:pt x="1756309" y="450631"/>
                  </a:lnTo>
                  <a:lnTo>
                    <a:pt x="1759956" y="449491"/>
                  </a:lnTo>
                  <a:lnTo>
                    <a:pt x="1764058" y="449263"/>
                  </a:lnTo>
                  <a:close/>
                  <a:moveTo>
                    <a:pt x="542926" y="449263"/>
                  </a:moveTo>
                  <a:lnTo>
                    <a:pt x="542926" y="449723"/>
                  </a:lnTo>
                  <a:lnTo>
                    <a:pt x="542465" y="450414"/>
                  </a:lnTo>
                  <a:lnTo>
                    <a:pt x="541082" y="452718"/>
                  </a:lnTo>
                  <a:lnTo>
                    <a:pt x="535782" y="458706"/>
                  </a:lnTo>
                  <a:lnTo>
                    <a:pt x="529099" y="466076"/>
                  </a:lnTo>
                  <a:lnTo>
                    <a:pt x="522877" y="472755"/>
                  </a:lnTo>
                  <a:lnTo>
                    <a:pt x="516194" y="479434"/>
                  </a:lnTo>
                  <a:lnTo>
                    <a:pt x="509281" y="486343"/>
                  </a:lnTo>
                  <a:lnTo>
                    <a:pt x="503059" y="491640"/>
                  </a:lnTo>
                  <a:lnTo>
                    <a:pt x="500985" y="493252"/>
                  </a:lnTo>
                  <a:lnTo>
                    <a:pt x="500524" y="493713"/>
                  </a:lnTo>
                  <a:lnTo>
                    <a:pt x="500063" y="493713"/>
                  </a:lnTo>
                  <a:lnTo>
                    <a:pt x="500293" y="492792"/>
                  </a:lnTo>
                  <a:lnTo>
                    <a:pt x="501446" y="491179"/>
                  </a:lnTo>
                  <a:lnTo>
                    <a:pt x="505824" y="485882"/>
                  </a:lnTo>
                  <a:lnTo>
                    <a:pt x="511816" y="478973"/>
                  </a:lnTo>
                  <a:lnTo>
                    <a:pt x="518959" y="471142"/>
                  </a:lnTo>
                  <a:lnTo>
                    <a:pt x="526564" y="463542"/>
                  </a:lnTo>
                  <a:lnTo>
                    <a:pt x="533708" y="456633"/>
                  </a:lnTo>
                  <a:lnTo>
                    <a:pt x="539239" y="451566"/>
                  </a:lnTo>
                  <a:lnTo>
                    <a:pt x="541313" y="449954"/>
                  </a:lnTo>
                  <a:lnTo>
                    <a:pt x="542926" y="449263"/>
                  </a:lnTo>
                  <a:close/>
                  <a:moveTo>
                    <a:pt x="619134" y="438150"/>
                  </a:moveTo>
                  <a:lnTo>
                    <a:pt x="620036" y="438150"/>
                  </a:lnTo>
                  <a:lnTo>
                    <a:pt x="620487" y="438613"/>
                  </a:lnTo>
                  <a:lnTo>
                    <a:pt x="620713" y="439307"/>
                  </a:lnTo>
                  <a:lnTo>
                    <a:pt x="620713" y="440465"/>
                  </a:lnTo>
                  <a:lnTo>
                    <a:pt x="620262" y="441854"/>
                  </a:lnTo>
                  <a:lnTo>
                    <a:pt x="619810" y="443243"/>
                  </a:lnTo>
                  <a:lnTo>
                    <a:pt x="618006" y="446253"/>
                  </a:lnTo>
                  <a:lnTo>
                    <a:pt x="615299" y="449957"/>
                  </a:lnTo>
                  <a:lnTo>
                    <a:pt x="612366" y="454124"/>
                  </a:lnTo>
                  <a:lnTo>
                    <a:pt x="609433" y="457828"/>
                  </a:lnTo>
                  <a:lnTo>
                    <a:pt x="606275" y="461532"/>
                  </a:lnTo>
                  <a:lnTo>
                    <a:pt x="601086" y="466857"/>
                  </a:lnTo>
                  <a:lnTo>
                    <a:pt x="595897" y="471719"/>
                  </a:lnTo>
                  <a:lnTo>
                    <a:pt x="591160" y="475655"/>
                  </a:lnTo>
                  <a:lnTo>
                    <a:pt x="587099" y="478896"/>
                  </a:lnTo>
                  <a:lnTo>
                    <a:pt x="583264" y="481211"/>
                  </a:lnTo>
                  <a:lnTo>
                    <a:pt x="581911" y="482137"/>
                  </a:lnTo>
                  <a:lnTo>
                    <a:pt x="580557" y="482368"/>
                  </a:lnTo>
                  <a:lnTo>
                    <a:pt x="579429" y="482600"/>
                  </a:lnTo>
                  <a:lnTo>
                    <a:pt x="578752" y="482368"/>
                  </a:lnTo>
                  <a:lnTo>
                    <a:pt x="578075" y="481905"/>
                  </a:lnTo>
                  <a:lnTo>
                    <a:pt x="577850" y="480979"/>
                  </a:lnTo>
                  <a:lnTo>
                    <a:pt x="578075" y="479359"/>
                  </a:lnTo>
                  <a:lnTo>
                    <a:pt x="579203" y="477275"/>
                  </a:lnTo>
                  <a:lnTo>
                    <a:pt x="580557" y="474497"/>
                  </a:lnTo>
                  <a:lnTo>
                    <a:pt x="582587" y="471487"/>
                  </a:lnTo>
                  <a:lnTo>
                    <a:pt x="584843" y="468246"/>
                  </a:lnTo>
                  <a:lnTo>
                    <a:pt x="587776" y="464774"/>
                  </a:lnTo>
                  <a:lnTo>
                    <a:pt x="594093" y="457597"/>
                  </a:lnTo>
                  <a:lnTo>
                    <a:pt x="600861" y="450651"/>
                  </a:lnTo>
                  <a:lnTo>
                    <a:pt x="604470" y="447410"/>
                  </a:lnTo>
                  <a:lnTo>
                    <a:pt x="607854" y="444632"/>
                  </a:lnTo>
                  <a:lnTo>
                    <a:pt x="611012" y="442086"/>
                  </a:lnTo>
                  <a:lnTo>
                    <a:pt x="613945" y="440233"/>
                  </a:lnTo>
                  <a:lnTo>
                    <a:pt x="616652" y="438613"/>
                  </a:lnTo>
                  <a:lnTo>
                    <a:pt x="619134" y="438150"/>
                  </a:lnTo>
                  <a:close/>
                  <a:moveTo>
                    <a:pt x="681520" y="433388"/>
                  </a:moveTo>
                  <a:lnTo>
                    <a:pt x="682866" y="433612"/>
                  </a:lnTo>
                  <a:lnTo>
                    <a:pt x="683540" y="434061"/>
                  </a:lnTo>
                  <a:lnTo>
                    <a:pt x="683988" y="434959"/>
                  </a:lnTo>
                  <a:lnTo>
                    <a:pt x="684213" y="435856"/>
                  </a:lnTo>
                  <a:lnTo>
                    <a:pt x="683988" y="436978"/>
                  </a:lnTo>
                  <a:lnTo>
                    <a:pt x="683764" y="438549"/>
                  </a:lnTo>
                  <a:lnTo>
                    <a:pt x="682418" y="441467"/>
                  </a:lnTo>
                  <a:lnTo>
                    <a:pt x="680398" y="445282"/>
                  </a:lnTo>
                  <a:lnTo>
                    <a:pt x="677480" y="448872"/>
                  </a:lnTo>
                  <a:lnTo>
                    <a:pt x="674788" y="452687"/>
                  </a:lnTo>
                  <a:lnTo>
                    <a:pt x="671870" y="456054"/>
                  </a:lnTo>
                  <a:lnTo>
                    <a:pt x="666484" y="461440"/>
                  </a:lnTo>
                  <a:lnTo>
                    <a:pt x="661323" y="466377"/>
                  </a:lnTo>
                  <a:lnTo>
                    <a:pt x="656161" y="470192"/>
                  </a:lnTo>
                  <a:lnTo>
                    <a:pt x="651673" y="473333"/>
                  </a:lnTo>
                  <a:lnTo>
                    <a:pt x="649429" y="474680"/>
                  </a:lnTo>
                  <a:lnTo>
                    <a:pt x="647633" y="475353"/>
                  </a:lnTo>
                  <a:lnTo>
                    <a:pt x="645838" y="476026"/>
                  </a:lnTo>
                  <a:lnTo>
                    <a:pt x="644492" y="476251"/>
                  </a:lnTo>
                  <a:lnTo>
                    <a:pt x="643145" y="476251"/>
                  </a:lnTo>
                  <a:lnTo>
                    <a:pt x="642248" y="476026"/>
                  </a:lnTo>
                  <a:lnTo>
                    <a:pt x="641574" y="475129"/>
                  </a:lnTo>
                  <a:lnTo>
                    <a:pt x="641350" y="474231"/>
                  </a:lnTo>
                  <a:lnTo>
                    <a:pt x="641350" y="471987"/>
                  </a:lnTo>
                  <a:lnTo>
                    <a:pt x="642248" y="469743"/>
                  </a:lnTo>
                  <a:lnTo>
                    <a:pt x="643370" y="467274"/>
                  </a:lnTo>
                  <a:lnTo>
                    <a:pt x="645389" y="464357"/>
                  </a:lnTo>
                  <a:lnTo>
                    <a:pt x="647633" y="460991"/>
                  </a:lnTo>
                  <a:lnTo>
                    <a:pt x="649878" y="457849"/>
                  </a:lnTo>
                  <a:lnTo>
                    <a:pt x="652795" y="454483"/>
                  </a:lnTo>
                  <a:lnTo>
                    <a:pt x="655937" y="451117"/>
                  </a:lnTo>
                  <a:lnTo>
                    <a:pt x="659303" y="447750"/>
                  </a:lnTo>
                  <a:lnTo>
                    <a:pt x="662669" y="444609"/>
                  </a:lnTo>
                  <a:lnTo>
                    <a:pt x="666035" y="441916"/>
                  </a:lnTo>
                  <a:lnTo>
                    <a:pt x="669402" y="439223"/>
                  </a:lnTo>
                  <a:lnTo>
                    <a:pt x="672768" y="437203"/>
                  </a:lnTo>
                  <a:lnTo>
                    <a:pt x="675685" y="435408"/>
                  </a:lnTo>
                  <a:lnTo>
                    <a:pt x="678603" y="434061"/>
                  </a:lnTo>
                  <a:lnTo>
                    <a:pt x="681520" y="433388"/>
                  </a:lnTo>
                  <a:close/>
                  <a:moveTo>
                    <a:pt x="757982" y="428625"/>
                  </a:moveTo>
                  <a:lnTo>
                    <a:pt x="759545" y="428849"/>
                  </a:lnTo>
                  <a:lnTo>
                    <a:pt x="760885" y="429298"/>
                  </a:lnTo>
                  <a:lnTo>
                    <a:pt x="761554" y="430196"/>
                  </a:lnTo>
                  <a:lnTo>
                    <a:pt x="762001" y="430869"/>
                  </a:lnTo>
                  <a:lnTo>
                    <a:pt x="762001" y="432215"/>
                  </a:lnTo>
                  <a:lnTo>
                    <a:pt x="762001" y="433786"/>
                  </a:lnTo>
                  <a:lnTo>
                    <a:pt x="761778" y="435133"/>
                  </a:lnTo>
                  <a:lnTo>
                    <a:pt x="761108" y="436928"/>
                  </a:lnTo>
                  <a:lnTo>
                    <a:pt x="759545" y="440519"/>
                  </a:lnTo>
                  <a:lnTo>
                    <a:pt x="757089" y="444109"/>
                  </a:lnTo>
                  <a:lnTo>
                    <a:pt x="754634" y="447924"/>
                  </a:lnTo>
                  <a:lnTo>
                    <a:pt x="751732" y="451291"/>
                  </a:lnTo>
                  <a:lnTo>
                    <a:pt x="749276" y="454432"/>
                  </a:lnTo>
                  <a:lnTo>
                    <a:pt x="746374" y="457350"/>
                  </a:lnTo>
                  <a:lnTo>
                    <a:pt x="743472" y="459818"/>
                  </a:lnTo>
                  <a:lnTo>
                    <a:pt x="741016" y="462287"/>
                  </a:lnTo>
                  <a:lnTo>
                    <a:pt x="738114" y="464307"/>
                  </a:lnTo>
                  <a:lnTo>
                    <a:pt x="735658" y="466326"/>
                  </a:lnTo>
                  <a:lnTo>
                    <a:pt x="732979" y="467897"/>
                  </a:lnTo>
                  <a:lnTo>
                    <a:pt x="730747" y="469244"/>
                  </a:lnTo>
                  <a:lnTo>
                    <a:pt x="728291" y="470141"/>
                  </a:lnTo>
                  <a:lnTo>
                    <a:pt x="726282" y="471039"/>
                  </a:lnTo>
                  <a:lnTo>
                    <a:pt x="724273" y="471488"/>
                  </a:lnTo>
                  <a:lnTo>
                    <a:pt x="722710" y="471488"/>
                  </a:lnTo>
                  <a:lnTo>
                    <a:pt x="721370" y="471263"/>
                  </a:lnTo>
                  <a:lnTo>
                    <a:pt x="720477" y="470815"/>
                  </a:lnTo>
                  <a:lnTo>
                    <a:pt x="719584" y="469693"/>
                  </a:lnTo>
                  <a:lnTo>
                    <a:pt x="719138" y="468122"/>
                  </a:lnTo>
                  <a:lnTo>
                    <a:pt x="719361" y="466102"/>
                  </a:lnTo>
                  <a:lnTo>
                    <a:pt x="719808" y="463409"/>
                  </a:lnTo>
                  <a:lnTo>
                    <a:pt x="721147" y="460940"/>
                  </a:lnTo>
                  <a:lnTo>
                    <a:pt x="722710" y="458023"/>
                  </a:lnTo>
                  <a:lnTo>
                    <a:pt x="724719" y="454881"/>
                  </a:lnTo>
                  <a:lnTo>
                    <a:pt x="727175" y="451515"/>
                  </a:lnTo>
                  <a:lnTo>
                    <a:pt x="729630" y="448598"/>
                  </a:lnTo>
                  <a:lnTo>
                    <a:pt x="732533" y="445456"/>
                  </a:lnTo>
                  <a:lnTo>
                    <a:pt x="735658" y="442314"/>
                  </a:lnTo>
                  <a:lnTo>
                    <a:pt x="739007" y="439172"/>
                  </a:lnTo>
                  <a:lnTo>
                    <a:pt x="742355" y="436704"/>
                  </a:lnTo>
                  <a:lnTo>
                    <a:pt x="745258" y="434235"/>
                  </a:lnTo>
                  <a:lnTo>
                    <a:pt x="748606" y="432215"/>
                  </a:lnTo>
                  <a:lnTo>
                    <a:pt x="751955" y="430420"/>
                  </a:lnTo>
                  <a:lnTo>
                    <a:pt x="755080" y="429298"/>
                  </a:lnTo>
                  <a:lnTo>
                    <a:pt x="757982" y="428625"/>
                  </a:lnTo>
                  <a:close/>
                  <a:moveTo>
                    <a:pt x="845543" y="423863"/>
                  </a:moveTo>
                  <a:lnTo>
                    <a:pt x="847329" y="424088"/>
                  </a:lnTo>
                  <a:lnTo>
                    <a:pt x="848668" y="424765"/>
                  </a:lnTo>
                  <a:lnTo>
                    <a:pt x="849785" y="425442"/>
                  </a:lnTo>
                  <a:lnTo>
                    <a:pt x="850454" y="426570"/>
                  </a:lnTo>
                  <a:lnTo>
                    <a:pt x="850901" y="427924"/>
                  </a:lnTo>
                  <a:lnTo>
                    <a:pt x="850901" y="429052"/>
                  </a:lnTo>
                  <a:lnTo>
                    <a:pt x="850901" y="430631"/>
                  </a:lnTo>
                  <a:lnTo>
                    <a:pt x="850678" y="432210"/>
                  </a:lnTo>
                  <a:lnTo>
                    <a:pt x="849338" y="435819"/>
                  </a:lnTo>
                  <a:lnTo>
                    <a:pt x="847329" y="439880"/>
                  </a:lnTo>
                  <a:lnTo>
                    <a:pt x="845097" y="443490"/>
                  </a:lnTo>
                  <a:lnTo>
                    <a:pt x="842418" y="446874"/>
                  </a:lnTo>
                  <a:lnTo>
                    <a:pt x="839962" y="449806"/>
                  </a:lnTo>
                  <a:lnTo>
                    <a:pt x="837283" y="452739"/>
                  </a:lnTo>
                  <a:lnTo>
                    <a:pt x="834604" y="455672"/>
                  </a:lnTo>
                  <a:lnTo>
                    <a:pt x="831702" y="457928"/>
                  </a:lnTo>
                  <a:lnTo>
                    <a:pt x="828800" y="459958"/>
                  </a:lnTo>
                  <a:lnTo>
                    <a:pt x="826121" y="462214"/>
                  </a:lnTo>
                  <a:lnTo>
                    <a:pt x="823442" y="463793"/>
                  </a:lnTo>
                  <a:lnTo>
                    <a:pt x="820540" y="464921"/>
                  </a:lnTo>
                  <a:lnTo>
                    <a:pt x="818307" y="466049"/>
                  </a:lnTo>
                  <a:lnTo>
                    <a:pt x="816075" y="466500"/>
                  </a:lnTo>
                  <a:lnTo>
                    <a:pt x="813842" y="466726"/>
                  </a:lnTo>
                  <a:lnTo>
                    <a:pt x="812056" y="466726"/>
                  </a:lnTo>
                  <a:lnTo>
                    <a:pt x="810494" y="466275"/>
                  </a:lnTo>
                  <a:lnTo>
                    <a:pt x="809377" y="465598"/>
                  </a:lnTo>
                  <a:lnTo>
                    <a:pt x="808484" y="464244"/>
                  </a:lnTo>
                  <a:lnTo>
                    <a:pt x="808038" y="462440"/>
                  </a:lnTo>
                  <a:lnTo>
                    <a:pt x="808261" y="459958"/>
                  </a:lnTo>
                  <a:lnTo>
                    <a:pt x="808708" y="457702"/>
                  </a:lnTo>
                  <a:lnTo>
                    <a:pt x="809824" y="454769"/>
                  </a:lnTo>
                  <a:lnTo>
                    <a:pt x="811387" y="452062"/>
                  </a:lnTo>
                  <a:lnTo>
                    <a:pt x="813173" y="448904"/>
                  </a:lnTo>
                  <a:lnTo>
                    <a:pt x="815182" y="445746"/>
                  </a:lnTo>
                  <a:lnTo>
                    <a:pt x="817861" y="442587"/>
                  </a:lnTo>
                  <a:lnTo>
                    <a:pt x="820316" y="439429"/>
                  </a:lnTo>
                  <a:lnTo>
                    <a:pt x="823219" y="436722"/>
                  </a:lnTo>
                  <a:lnTo>
                    <a:pt x="826344" y="434015"/>
                  </a:lnTo>
                  <a:lnTo>
                    <a:pt x="829469" y="431533"/>
                  </a:lnTo>
                  <a:lnTo>
                    <a:pt x="832818" y="429052"/>
                  </a:lnTo>
                  <a:lnTo>
                    <a:pt x="836167" y="427247"/>
                  </a:lnTo>
                  <a:lnTo>
                    <a:pt x="839069" y="425668"/>
                  </a:lnTo>
                  <a:lnTo>
                    <a:pt x="842418" y="424765"/>
                  </a:lnTo>
                  <a:lnTo>
                    <a:pt x="845543" y="423863"/>
                  </a:lnTo>
                  <a:close/>
                  <a:moveTo>
                    <a:pt x="2830579" y="422275"/>
                  </a:moveTo>
                  <a:lnTo>
                    <a:pt x="2832431" y="422275"/>
                  </a:lnTo>
                  <a:lnTo>
                    <a:pt x="2834746" y="422726"/>
                  </a:lnTo>
                  <a:lnTo>
                    <a:pt x="2836830" y="423403"/>
                  </a:lnTo>
                  <a:lnTo>
                    <a:pt x="2839145" y="424080"/>
                  </a:lnTo>
                  <a:lnTo>
                    <a:pt x="2841228" y="425208"/>
                  </a:lnTo>
                  <a:lnTo>
                    <a:pt x="2845859" y="428140"/>
                  </a:lnTo>
                  <a:lnTo>
                    <a:pt x="2850257" y="431524"/>
                  </a:lnTo>
                  <a:lnTo>
                    <a:pt x="2854887" y="435134"/>
                  </a:lnTo>
                  <a:lnTo>
                    <a:pt x="2858823" y="438969"/>
                  </a:lnTo>
                  <a:lnTo>
                    <a:pt x="2862296" y="442804"/>
                  </a:lnTo>
                  <a:lnTo>
                    <a:pt x="2865306" y="446639"/>
                  </a:lnTo>
                  <a:lnTo>
                    <a:pt x="2867853" y="450700"/>
                  </a:lnTo>
                  <a:lnTo>
                    <a:pt x="2870168" y="454535"/>
                  </a:lnTo>
                  <a:lnTo>
                    <a:pt x="2871325" y="457919"/>
                  </a:lnTo>
                  <a:lnTo>
                    <a:pt x="2871788" y="459498"/>
                  </a:lnTo>
                  <a:lnTo>
                    <a:pt x="2871788" y="460852"/>
                  </a:lnTo>
                  <a:lnTo>
                    <a:pt x="2871325" y="461754"/>
                  </a:lnTo>
                  <a:lnTo>
                    <a:pt x="2871094" y="462882"/>
                  </a:lnTo>
                  <a:lnTo>
                    <a:pt x="2870631" y="463784"/>
                  </a:lnTo>
                  <a:lnTo>
                    <a:pt x="2870168" y="464461"/>
                  </a:lnTo>
                  <a:lnTo>
                    <a:pt x="2869010" y="464912"/>
                  </a:lnTo>
                  <a:lnTo>
                    <a:pt x="2867853" y="465138"/>
                  </a:lnTo>
                  <a:lnTo>
                    <a:pt x="2866695" y="465138"/>
                  </a:lnTo>
                  <a:lnTo>
                    <a:pt x="2865074" y="464912"/>
                  </a:lnTo>
                  <a:lnTo>
                    <a:pt x="2861833" y="464235"/>
                  </a:lnTo>
                  <a:lnTo>
                    <a:pt x="2858360" y="462656"/>
                  </a:lnTo>
                  <a:lnTo>
                    <a:pt x="2854656" y="460626"/>
                  </a:lnTo>
                  <a:lnTo>
                    <a:pt x="2851183" y="458144"/>
                  </a:lnTo>
                  <a:lnTo>
                    <a:pt x="2847479" y="455437"/>
                  </a:lnTo>
                  <a:lnTo>
                    <a:pt x="2844007" y="452279"/>
                  </a:lnTo>
                  <a:lnTo>
                    <a:pt x="2840765" y="448895"/>
                  </a:lnTo>
                  <a:lnTo>
                    <a:pt x="2837524" y="445286"/>
                  </a:lnTo>
                  <a:lnTo>
                    <a:pt x="2834746" y="441902"/>
                  </a:lnTo>
                  <a:lnTo>
                    <a:pt x="2832199" y="438292"/>
                  </a:lnTo>
                  <a:lnTo>
                    <a:pt x="2830116" y="435134"/>
                  </a:lnTo>
                  <a:lnTo>
                    <a:pt x="2828495" y="431975"/>
                  </a:lnTo>
                  <a:lnTo>
                    <a:pt x="2827801" y="429043"/>
                  </a:lnTo>
                  <a:lnTo>
                    <a:pt x="2827338" y="427915"/>
                  </a:lnTo>
                  <a:lnTo>
                    <a:pt x="2827338" y="426561"/>
                  </a:lnTo>
                  <a:lnTo>
                    <a:pt x="2827338" y="425433"/>
                  </a:lnTo>
                  <a:lnTo>
                    <a:pt x="2827801" y="424531"/>
                  </a:lnTo>
                  <a:lnTo>
                    <a:pt x="2828264" y="423628"/>
                  </a:lnTo>
                  <a:lnTo>
                    <a:pt x="2828958" y="423177"/>
                  </a:lnTo>
                  <a:lnTo>
                    <a:pt x="2829884" y="422726"/>
                  </a:lnTo>
                  <a:lnTo>
                    <a:pt x="2830579" y="422275"/>
                  </a:lnTo>
                  <a:close/>
                  <a:moveTo>
                    <a:pt x="945130" y="420688"/>
                  </a:moveTo>
                  <a:lnTo>
                    <a:pt x="947203" y="420913"/>
                  </a:lnTo>
                  <a:lnTo>
                    <a:pt x="948815" y="421590"/>
                  </a:lnTo>
                  <a:lnTo>
                    <a:pt x="950427" y="422267"/>
                  </a:lnTo>
                  <a:lnTo>
                    <a:pt x="951118" y="423395"/>
                  </a:lnTo>
                  <a:lnTo>
                    <a:pt x="952039" y="424523"/>
                  </a:lnTo>
                  <a:lnTo>
                    <a:pt x="952500" y="425877"/>
                  </a:lnTo>
                  <a:lnTo>
                    <a:pt x="952500" y="427456"/>
                  </a:lnTo>
                  <a:lnTo>
                    <a:pt x="952500" y="429260"/>
                  </a:lnTo>
                  <a:lnTo>
                    <a:pt x="952039" y="430840"/>
                  </a:lnTo>
                  <a:lnTo>
                    <a:pt x="951348" y="432644"/>
                  </a:lnTo>
                  <a:lnTo>
                    <a:pt x="949736" y="436480"/>
                  </a:lnTo>
                  <a:lnTo>
                    <a:pt x="947894" y="440089"/>
                  </a:lnTo>
                  <a:lnTo>
                    <a:pt x="945591" y="443473"/>
                  </a:lnTo>
                  <a:lnTo>
                    <a:pt x="942827" y="446857"/>
                  </a:lnTo>
                  <a:lnTo>
                    <a:pt x="940063" y="450015"/>
                  </a:lnTo>
                  <a:lnTo>
                    <a:pt x="937299" y="452722"/>
                  </a:lnTo>
                  <a:lnTo>
                    <a:pt x="934075" y="455204"/>
                  </a:lnTo>
                  <a:lnTo>
                    <a:pt x="931311" y="457234"/>
                  </a:lnTo>
                  <a:lnTo>
                    <a:pt x="928087" y="459265"/>
                  </a:lnTo>
                  <a:lnTo>
                    <a:pt x="925093" y="460618"/>
                  </a:lnTo>
                  <a:lnTo>
                    <a:pt x="922329" y="461972"/>
                  </a:lnTo>
                  <a:lnTo>
                    <a:pt x="919565" y="463100"/>
                  </a:lnTo>
                  <a:lnTo>
                    <a:pt x="916802" y="463551"/>
                  </a:lnTo>
                  <a:lnTo>
                    <a:pt x="914729" y="463551"/>
                  </a:lnTo>
                  <a:lnTo>
                    <a:pt x="912656" y="463325"/>
                  </a:lnTo>
                  <a:lnTo>
                    <a:pt x="910814" y="462423"/>
                  </a:lnTo>
                  <a:lnTo>
                    <a:pt x="909432" y="461521"/>
                  </a:lnTo>
                  <a:lnTo>
                    <a:pt x="908741" y="459716"/>
                  </a:lnTo>
                  <a:lnTo>
                    <a:pt x="908050" y="457685"/>
                  </a:lnTo>
                  <a:lnTo>
                    <a:pt x="908050" y="455204"/>
                  </a:lnTo>
                  <a:lnTo>
                    <a:pt x="908741" y="452722"/>
                  </a:lnTo>
                  <a:lnTo>
                    <a:pt x="909432" y="450015"/>
                  </a:lnTo>
                  <a:lnTo>
                    <a:pt x="910814" y="447308"/>
                  </a:lnTo>
                  <a:lnTo>
                    <a:pt x="912656" y="444150"/>
                  </a:lnTo>
                  <a:lnTo>
                    <a:pt x="914729" y="441217"/>
                  </a:lnTo>
                  <a:lnTo>
                    <a:pt x="917262" y="438059"/>
                  </a:lnTo>
                  <a:lnTo>
                    <a:pt x="919565" y="435352"/>
                  </a:lnTo>
                  <a:lnTo>
                    <a:pt x="922559" y="432644"/>
                  </a:lnTo>
                  <a:lnTo>
                    <a:pt x="925323" y="430163"/>
                  </a:lnTo>
                  <a:lnTo>
                    <a:pt x="928548" y="427681"/>
                  </a:lnTo>
                  <a:lnTo>
                    <a:pt x="931772" y="425651"/>
                  </a:lnTo>
                  <a:lnTo>
                    <a:pt x="935227" y="423846"/>
                  </a:lnTo>
                  <a:lnTo>
                    <a:pt x="938451" y="422267"/>
                  </a:lnTo>
                  <a:lnTo>
                    <a:pt x="941906" y="421139"/>
                  </a:lnTo>
                  <a:lnTo>
                    <a:pt x="945130" y="420688"/>
                  </a:lnTo>
                  <a:close/>
                  <a:moveTo>
                    <a:pt x="1054364" y="417513"/>
                  </a:moveTo>
                  <a:lnTo>
                    <a:pt x="1056680" y="417740"/>
                  </a:lnTo>
                  <a:lnTo>
                    <a:pt x="1058532" y="418420"/>
                  </a:lnTo>
                  <a:lnTo>
                    <a:pt x="1060152" y="419100"/>
                  </a:lnTo>
                  <a:lnTo>
                    <a:pt x="1061541" y="420234"/>
                  </a:lnTo>
                  <a:lnTo>
                    <a:pt x="1062467" y="421368"/>
                  </a:lnTo>
                  <a:lnTo>
                    <a:pt x="1063162" y="422729"/>
                  </a:lnTo>
                  <a:lnTo>
                    <a:pt x="1063393" y="424317"/>
                  </a:lnTo>
                  <a:lnTo>
                    <a:pt x="1063625" y="425904"/>
                  </a:lnTo>
                  <a:lnTo>
                    <a:pt x="1063625" y="427718"/>
                  </a:lnTo>
                  <a:lnTo>
                    <a:pt x="1063162" y="429533"/>
                  </a:lnTo>
                  <a:lnTo>
                    <a:pt x="1062004" y="433388"/>
                  </a:lnTo>
                  <a:lnTo>
                    <a:pt x="1060384" y="437017"/>
                  </a:lnTo>
                  <a:lnTo>
                    <a:pt x="1058300" y="440418"/>
                  </a:lnTo>
                  <a:lnTo>
                    <a:pt x="1055985" y="443820"/>
                  </a:lnTo>
                  <a:lnTo>
                    <a:pt x="1053207" y="446769"/>
                  </a:lnTo>
                  <a:lnTo>
                    <a:pt x="1050429" y="449717"/>
                  </a:lnTo>
                  <a:lnTo>
                    <a:pt x="1047651" y="451985"/>
                  </a:lnTo>
                  <a:lnTo>
                    <a:pt x="1044410" y="454253"/>
                  </a:lnTo>
                  <a:lnTo>
                    <a:pt x="1041400" y="456294"/>
                  </a:lnTo>
                  <a:lnTo>
                    <a:pt x="1038622" y="457654"/>
                  </a:lnTo>
                  <a:lnTo>
                    <a:pt x="1035381" y="459015"/>
                  </a:lnTo>
                  <a:lnTo>
                    <a:pt x="1032602" y="459922"/>
                  </a:lnTo>
                  <a:lnTo>
                    <a:pt x="1029824" y="460376"/>
                  </a:lnTo>
                  <a:lnTo>
                    <a:pt x="1027278" y="460376"/>
                  </a:lnTo>
                  <a:lnTo>
                    <a:pt x="1024963" y="460149"/>
                  </a:lnTo>
                  <a:lnTo>
                    <a:pt x="1023111" y="459242"/>
                  </a:lnTo>
                  <a:lnTo>
                    <a:pt x="1021490" y="458335"/>
                  </a:lnTo>
                  <a:lnTo>
                    <a:pt x="1020101" y="456747"/>
                  </a:lnTo>
                  <a:lnTo>
                    <a:pt x="1019406" y="454253"/>
                  </a:lnTo>
                  <a:lnTo>
                    <a:pt x="1019175" y="451985"/>
                  </a:lnTo>
                  <a:lnTo>
                    <a:pt x="1019175" y="449490"/>
                  </a:lnTo>
                  <a:lnTo>
                    <a:pt x="1019869" y="446769"/>
                  </a:lnTo>
                  <a:lnTo>
                    <a:pt x="1021027" y="443820"/>
                  </a:lnTo>
                  <a:lnTo>
                    <a:pt x="1022185" y="440872"/>
                  </a:lnTo>
                  <a:lnTo>
                    <a:pt x="1024037" y="437924"/>
                  </a:lnTo>
                  <a:lnTo>
                    <a:pt x="1026352" y="434976"/>
                  </a:lnTo>
                  <a:lnTo>
                    <a:pt x="1028667" y="432254"/>
                  </a:lnTo>
                  <a:lnTo>
                    <a:pt x="1031445" y="429306"/>
                  </a:lnTo>
                  <a:lnTo>
                    <a:pt x="1034223" y="426584"/>
                  </a:lnTo>
                  <a:lnTo>
                    <a:pt x="1037464" y="424317"/>
                  </a:lnTo>
                  <a:lnTo>
                    <a:pt x="1040705" y="422275"/>
                  </a:lnTo>
                  <a:lnTo>
                    <a:pt x="1043946" y="420461"/>
                  </a:lnTo>
                  <a:lnTo>
                    <a:pt x="1047419" y="419100"/>
                  </a:lnTo>
                  <a:lnTo>
                    <a:pt x="1050892" y="417966"/>
                  </a:lnTo>
                  <a:lnTo>
                    <a:pt x="1054364" y="417513"/>
                  </a:lnTo>
                  <a:close/>
                  <a:moveTo>
                    <a:pt x="2631911" y="415925"/>
                  </a:moveTo>
                  <a:lnTo>
                    <a:pt x="2634431" y="415925"/>
                  </a:lnTo>
                  <a:lnTo>
                    <a:pt x="2636723" y="416152"/>
                  </a:lnTo>
                  <a:lnTo>
                    <a:pt x="2639472" y="417059"/>
                  </a:lnTo>
                  <a:lnTo>
                    <a:pt x="2641993" y="417739"/>
                  </a:lnTo>
                  <a:lnTo>
                    <a:pt x="2644513" y="418873"/>
                  </a:lnTo>
                  <a:lnTo>
                    <a:pt x="2647033" y="420234"/>
                  </a:lnTo>
                  <a:lnTo>
                    <a:pt x="2649324" y="421821"/>
                  </a:lnTo>
                  <a:lnTo>
                    <a:pt x="2653907" y="424770"/>
                  </a:lnTo>
                  <a:lnTo>
                    <a:pt x="2657802" y="428625"/>
                  </a:lnTo>
                  <a:lnTo>
                    <a:pt x="2661468" y="432480"/>
                  </a:lnTo>
                  <a:lnTo>
                    <a:pt x="2664676" y="436336"/>
                  </a:lnTo>
                  <a:lnTo>
                    <a:pt x="2666738" y="439964"/>
                  </a:lnTo>
                  <a:lnTo>
                    <a:pt x="2668113" y="442459"/>
                  </a:lnTo>
                  <a:lnTo>
                    <a:pt x="2669258" y="444727"/>
                  </a:lnTo>
                  <a:lnTo>
                    <a:pt x="2669717" y="446995"/>
                  </a:lnTo>
                  <a:lnTo>
                    <a:pt x="2670175" y="448809"/>
                  </a:lnTo>
                  <a:lnTo>
                    <a:pt x="2670175" y="451077"/>
                  </a:lnTo>
                  <a:lnTo>
                    <a:pt x="2670175" y="452665"/>
                  </a:lnTo>
                  <a:lnTo>
                    <a:pt x="2669717" y="454025"/>
                  </a:lnTo>
                  <a:lnTo>
                    <a:pt x="2669258" y="455386"/>
                  </a:lnTo>
                  <a:lnTo>
                    <a:pt x="2668113" y="456747"/>
                  </a:lnTo>
                  <a:lnTo>
                    <a:pt x="2667196" y="457427"/>
                  </a:lnTo>
                  <a:lnTo>
                    <a:pt x="2665592" y="458334"/>
                  </a:lnTo>
                  <a:lnTo>
                    <a:pt x="2663988" y="458561"/>
                  </a:lnTo>
                  <a:lnTo>
                    <a:pt x="2662155" y="458788"/>
                  </a:lnTo>
                  <a:lnTo>
                    <a:pt x="2660093" y="458788"/>
                  </a:lnTo>
                  <a:lnTo>
                    <a:pt x="2657802" y="458334"/>
                  </a:lnTo>
                  <a:lnTo>
                    <a:pt x="2655511" y="457881"/>
                  </a:lnTo>
                  <a:lnTo>
                    <a:pt x="2651845" y="456293"/>
                  </a:lnTo>
                  <a:lnTo>
                    <a:pt x="2648179" y="454479"/>
                  </a:lnTo>
                  <a:lnTo>
                    <a:pt x="2644513" y="451984"/>
                  </a:lnTo>
                  <a:lnTo>
                    <a:pt x="2641305" y="449490"/>
                  </a:lnTo>
                  <a:lnTo>
                    <a:pt x="2638097" y="446541"/>
                  </a:lnTo>
                  <a:lnTo>
                    <a:pt x="2635119" y="443366"/>
                  </a:lnTo>
                  <a:lnTo>
                    <a:pt x="2632598" y="440191"/>
                  </a:lnTo>
                  <a:lnTo>
                    <a:pt x="2630536" y="436789"/>
                  </a:lnTo>
                  <a:lnTo>
                    <a:pt x="2628245" y="433841"/>
                  </a:lnTo>
                  <a:lnTo>
                    <a:pt x="2627099" y="430439"/>
                  </a:lnTo>
                  <a:lnTo>
                    <a:pt x="2625954" y="427491"/>
                  </a:lnTo>
                  <a:lnTo>
                    <a:pt x="2625725" y="424543"/>
                  </a:lnTo>
                  <a:lnTo>
                    <a:pt x="2625725" y="422048"/>
                  </a:lnTo>
                  <a:lnTo>
                    <a:pt x="2625954" y="420914"/>
                  </a:lnTo>
                  <a:lnTo>
                    <a:pt x="2626412" y="420007"/>
                  </a:lnTo>
                  <a:lnTo>
                    <a:pt x="2627099" y="418873"/>
                  </a:lnTo>
                  <a:lnTo>
                    <a:pt x="2627787" y="418193"/>
                  </a:lnTo>
                  <a:lnTo>
                    <a:pt x="2628474" y="417286"/>
                  </a:lnTo>
                  <a:lnTo>
                    <a:pt x="2629620" y="416832"/>
                  </a:lnTo>
                  <a:lnTo>
                    <a:pt x="2630995" y="416152"/>
                  </a:lnTo>
                  <a:lnTo>
                    <a:pt x="2631911" y="415925"/>
                  </a:lnTo>
                  <a:close/>
                  <a:moveTo>
                    <a:pt x="1171575" y="414338"/>
                  </a:moveTo>
                  <a:lnTo>
                    <a:pt x="1173890" y="414563"/>
                  </a:lnTo>
                  <a:lnTo>
                    <a:pt x="1175974" y="415240"/>
                  </a:lnTo>
                  <a:lnTo>
                    <a:pt x="1177826" y="415917"/>
                  </a:lnTo>
                  <a:lnTo>
                    <a:pt x="1179447" y="417045"/>
                  </a:lnTo>
                  <a:lnTo>
                    <a:pt x="1180604" y="418399"/>
                  </a:lnTo>
                  <a:lnTo>
                    <a:pt x="1181299" y="419527"/>
                  </a:lnTo>
                  <a:lnTo>
                    <a:pt x="1182225" y="421106"/>
                  </a:lnTo>
                  <a:lnTo>
                    <a:pt x="1182456" y="422685"/>
                  </a:lnTo>
                  <a:lnTo>
                    <a:pt x="1182688" y="424490"/>
                  </a:lnTo>
                  <a:lnTo>
                    <a:pt x="1182688" y="426294"/>
                  </a:lnTo>
                  <a:lnTo>
                    <a:pt x="1182456" y="428099"/>
                  </a:lnTo>
                  <a:lnTo>
                    <a:pt x="1182225" y="429904"/>
                  </a:lnTo>
                  <a:lnTo>
                    <a:pt x="1180836" y="433965"/>
                  </a:lnTo>
                  <a:lnTo>
                    <a:pt x="1178984" y="437574"/>
                  </a:lnTo>
                  <a:lnTo>
                    <a:pt x="1176900" y="440958"/>
                  </a:lnTo>
                  <a:lnTo>
                    <a:pt x="1174122" y="444116"/>
                  </a:lnTo>
                  <a:lnTo>
                    <a:pt x="1171575" y="446824"/>
                  </a:lnTo>
                  <a:lnTo>
                    <a:pt x="1168566" y="449531"/>
                  </a:lnTo>
                  <a:lnTo>
                    <a:pt x="1165325" y="451561"/>
                  </a:lnTo>
                  <a:lnTo>
                    <a:pt x="1162315" y="453366"/>
                  </a:lnTo>
                  <a:lnTo>
                    <a:pt x="1159074" y="454945"/>
                  </a:lnTo>
                  <a:lnTo>
                    <a:pt x="1155833" y="456298"/>
                  </a:lnTo>
                  <a:lnTo>
                    <a:pt x="1152823" y="456750"/>
                  </a:lnTo>
                  <a:lnTo>
                    <a:pt x="1150045" y="457201"/>
                  </a:lnTo>
                  <a:lnTo>
                    <a:pt x="1147267" y="456975"/>
                  </a:lnTo>
                  <a:lnTo>
                    <a:pt x="1144952" y="456524"/>
                  </a:lnTo>
                  <a:lnTo>
                    <a:pt x="1142637" y="455396"/>
                  </a:lnTo>
                  <a:lnTo>
                    <a:pt x="1140784" y="454043"/>
                  </a:lnTo>
                  <a:lnTo>
                    <a:pt x="1140090" y="453140"/>
                  </a:lnTo>
                  <a:lnTo>
                    <a:pt x="1139627" y="452012"/>
                  </a:lnTo>
                  <a:lnTo>
                    <a:pt x="1138932" y="451110"/>
                  </a:lnTo>
                  <a:lnTo>
                    <a:pt x="1138469" y="449756"/>
                  </a:lnTo>
                  <a:lnTo>
                    <a:pt x="1138238" y="447049"/>
                  </a:lnTo>
                  <a:lnTo>
                    <a:pt x="1138238" y="444568"/>
                  </a:lnTo>
                  <a:lnTo>
                    <a:pt x="1138701" y="441860"/>
                  </a:lnTo>
                  <a:lnTo>
                    <a:pt x="1139858" y="439153"/>
                  </a:lnTo>
                  <a:lnTo>
                    <a:pt x="1141248" y="436221"/>
                  </a:lnTo>
                  <a:lnTo>
                    <a:pt x="1142637" y="433288"/>
                  </a:lnTo>
                  <a:lnTo>
                    <a:pt x="1144720" y="430806"/>
                  </a:lnTo>
                  <a:lnTo>
                    <a:pt x="1147035" y="427874"/>
                  </a:lnTo>
                  <a:lnTo>
                    <a:pt x="1149350" y="425392"/>
                  </a:lnTo>
                  <a:lnTo>
                    <a:pt x="1152128" y="422910"/>
                  </a:lnTo>
                  <a:lnTo>
                    <a:pt x="1154907" y="420880"/>
                  </a:lnTo>
                  <a:lnTo>
                    <a:pt x="1158148" y="418850"/>
                  </a:lnTo>
                  <a:lnTo>
                    <a:pt x="1161389" y="417271"/>
                  </a:lnTo>
                  <a:lnTo>
                    <a:pt x="1164630" y="415917"/>
                  </a:lnTo>
                  <a:lnTo>
                    <a:pt x="1168103" y="415015"/>
                  </a:lnTo>
                  <a:lnTo>
                    <a:pt x="1171575" y="414338"/>
                  </a:lnTo>
                  <a:close/>
                  <a:moveTo>
                    <a:pt x="2513592" y="412750"/>
                  </a:moveTo>
                  <a:lnTo>
                    <a:pt x="2516354" y="412750"/>
                  </a:lnTo>
                  <a:lnTo>
                    <a:pt x="2519116" y="412979"/>
                  </a:lnTo>
                  <a:lnTo>
                    <a:pt x="2521879" y="413438"/>
                  </a:lnTo>
                  <a:lnTo>
                    <a:pt x="2524411" y="414584"/>
                  </a:lnTo>
                  <a:lnTo>
                    <a:pt x="2527173" y="415500"/>
                  </a:lnTo>
                  <a:lnTo>
                    <a:pt x="2529705" y="416876"/>
                  </a:lnTo>
                  <a:lnTo>
                    <a:pt x="2532237" y="418251"/>
                  </a:lnTo>
                  <a:lnTo>
                    <a:pt x="2534309" y="419856"/>
                  </a:lnTo>
                  <a:lnTo>
                    <a:pt x="2536611" y="421689"/>
                  </a:lnTo>
                  <a:lnTo>
                    <a:pt x="2540754" y="425357"/>
                  </a:lnTo>
                  <a:lnTo>
                    <a:pt x="2544207" y="429024"/>
                  </a:lnTo>
                  <a:lnTo>
                    <a:pt x="2546739" y="432921"/>
                  </a:lnTo>
                  <a:lnTo>
                    <a:pt x="2548581" y="436588"/>
                  </a:lnTo>
                  <a:lnTo>
                    <a:pt x="2549962" y="439339"/>
                  </a:lnTo>
                  <a:lnTo>
                    <a:pt x="2550422" y="441860"/>
                  </a:lnTo>
                  <a:lnTo>
                    <a:pt x="2551113" y="444152"/>
                  </a:lnTo>
                  <a:lnTo>
                    <a:pt x="2551113" y="446444"/>
                  </a:lnTo>
                  <a:lnTo>
                    <a:pt x="2550652" y="448278"/>
                  </a:lnTo>
                  <a:lnTo>
                    <a:pt x="2550192" y="450112"/>
                  </a:lnTo>
                  <a:lnTo>
                    <a:pt x="2549501" y="451716"/>
                  </a:lnTo>
                  <a:lnTo>
                    <a:pt x="2548120" y="453092"/>
                  </a:lnTo>
                  <a:lnTo>
                    <a:pt x="2546739" y="454008"/>
                  </a:lnTo>
                  <a:lnTo>
                    <a:pt x="2545128" y="454925"/>
                  </a:lnTo>
                  <a:lnTo>
                    <a:pt x="2543286" y="455384"/>
                  </a:lnTo>
                  <a:lnTo>
                    <a:pt x="2541215" y="455613"/>
                  </a:lnTo>
                  <a:lnTo>
                    <a:pt x="2538913" y="455613"/>
                  </a:lnTo>
                  <a:lnTo>
                    <a:pt x="2536381" y="455384"/>
                  </a:lnTo>
                  <a:lnTo>
                    <a:pt x="2533849" y="454925"/>
                  </a:lnTo>
                  <a:lnTo>
                    <a:pt x="2530856" y="453779"/>
                  </a:lnTo>
                  <a:lnTo>
                    <a:pt x="2527173" y="452175"/>
                  </a:lnTo>
                  <a:lnTo>
                    <a:pt x="2523490" y="450112"/>
                  </a:lnTo>
                  <a:lnTo>
                    <a:pt x="2520037" y="447820"/>
                  </a:lnTo>
                  <a:lnTo>
                    <a:pt x="2517045" y="444840"/>
                  </a:lnTo>
                  <a:lnTo>
                    <a:pt x="2514282" y="441860"/>
                  </a:lnTo>
                  <a:lnTo>
                    <a:pt x="2511750" y="439109"/>
                  </a:lnTo>
                  <a:lnTo>
                    <a:pt x="2509679" y="435900"/>
                  </a:lnTo>
                  <a:lnTo>
                    <a:pt x="2507837" y="432691"/>
                  </a:lnTo>
                  <a:lnTo>
                    <a:pt x="2506456" y="429482"/>
                  </a:lnTo>
                  <a:lnTo>
                    <a:pt x="2505535" y="426732"/>
                  </a:lnTo>
                  <a:lnTo>
                    <a:pt x="2505075" y="423752"/>
                  </a:lnTo>
                  <a:lnTo>
                    <a:pt x="2505075" y="420772"/>
                  </a:lnTo>
                  <a:lnTo>
                    <a:pt x="2505765" y="418480"/>
                  </a:lnTo>
                  <a:lnTo>
                    <a:pt x="2506226" y="417334"/>
                  </a:lnTo>
                  <a:lnTo>
                    <a:pt x="2506916" y="416417"/>
                  </a:lnTo>
                  <a:lnTo>
                    <a:pt x="2507837" y="415500"/>
                  </a:lnTo>
                  <a:lnTo>
                    <a:pt x="2508528" y="414813"/>
                  </a:lnTo>
                  <a:lnTo>
                    <a:pt x="2509679" y="413896"/>
                  </a:lnTo>
                  <a:lnTo>
                    <a:pt x="2511060" y="413438"/>
                  </a:lnTo>
                  <a:lnTo>
                    <a:pt x="2512211" y="412979"/>
                  </a:lnTo>
                  <a:lnTo>
                    <a:pt x="2513592" y="412750"/>
                  </a:lnTo>
                  <a:close/>
                  <a:moveTo>
                    <a:pt x="1295220" y="411163"/>
                  </a:moveTo>
                  <a:lnTo>
                    <a:pt x="1297663" y="411390"/>
                  </a:lnTo>
                  <a:lnTo>
                    <a:pt x="1300106" y="411843"/>
                  </a:lnTo>
                  <a:lnTo>
                    <a:pt x="1301882" y="412524"/>
                  </a:lnTo>
                  <a:lnTo>
                    <a:pt x="1303659" y="413431"/>
                  </a:lnTo>
                  <a:lnTo>
                    <a:pt x="1304992" y="414791"/>
                  </a:lnTo>
                  <a:lnTo>
                    <a:pt x="1305880" y="416152"/>
                  </a:lnTo>
                  <a:lnTo>
                    <a:pt x="1306990" y="417740"/>
                  </a:lnTo>
                  <a:lnTo>
                    <a:pt x="1307434" y="419327"/>
                  </a:lnTo>
                  <a:lnTo>
                    <a:pt x="1307657" y="421142"/>
                  </a:lnTo>
                  <a:lnTo>
                    <a:pt x="1308101" y="422956"/>
                  </a:lnTo>
                  <a:lnTo>
                    <a:pt x="1308101" y="424770"/>
                  </a:lnTo>
                  <a:lnTo>
                    <a:pt x="1307657" y="426584"/>
                  </a:lnTo>
                  <a:lnTo>
                    <a:pt x="1307434" y="428626"/>
                  </a:lnTo>
                  <a:lnTo>
                    <a:pt x="1306990" y="430440"/>
                  </a:lnTo>
                  <a:lnTo>
                    <a:pt x="1305658" y="434068"/>
                  </a:lnTo>
                  <a:lnTo>
                    <a:pt x="1303659" y="437470"/>
                  </a:lnTo>
                  <a:lnTo>
                    <a:pt x="1301660" y="440645"/>
                  </a:lnTo>
                  <a:lnTo>
                    <a:pt x="1298995" y="443594"/>
                  </a:lnTo>
                  <a:lnTo>
                    <a:pt x="1296552" y="446088"/>
                  </a:lnTo>
                  <a:lnTo>
                    <a:pt x="1293665" y="448129"/>
                  </a:lnTo>
                  <a:lnTo>
                    <a:pt x="1290556" y="450397"/>
                  </a:lnTo>
                  <a:lnTo>
                    <a:pt x="1287447" y="451531"/>
                  </a:lnTo>
                  <a:lnTo>
                    <a:pt x="1284559" y="452892"/>
                  </a:lnTo>
                  <a:lnTo>
                    <a:pt x="1281450" y="453346"/>
                  </a:lnTo>
                  <a:lnTo>
                    <a:pt x="1278563" y="454026"/>
                  </a:lnTo>
                  <a:lnTo>
                    <a:pt x="1275676" y="453799"/>
                  </a:lnTo>
                  <a:lnTo>
                    <a:pt x="1273233" y="453119"/>
                  </a:lnTo>
                  <a:lnTo>
                    <a:pt x="1271012" y="452212"/>
                  </a:lnTo>
                  <a:lnTo>
                    <a:pt x="1268791" y="450624"/>
                  </a:lnTo>
                  <a:lnTo>
                    <a:pt x="1268125" y="449717"/>
                  </a:lnTo>
                  <a:lnTo>
                    <a:pt x="1267237" y="448810"/>
                  </a:lnTo>
                  <a:lnTo>
                    <a:pt x="1266570" y="447449"/>
                  </a:lnTo>
                  <a:lnTo>
                    <a:pt x="1266126" y="446088"/>
                  </a:lnTo>
                  <a:lnTo>
                    <a:pt x="1265460" y="443820"/>
                  </a:lnTo>
                  <a:lnTo>
                    <a:pt x="1265238" y="441099"/>
                  </a:lnTo>
                  <a:lnTo>
                    <a:pt x="1265460" y="438604"/>
                  </a:lnTo>
                  <a:lnTo>
                    <a:pt x="1266126" y="435656"/>
                  </a:lnTo>
                  <a:lnTo>
                    <a:pt x="1267014" y="432708"/>
                  </a:lnTo>
                  <a:lnTo>
                    <a:pt x="1268347" y="429986"/>
                  </a:lnTo>
                  <a:lnTo>
                    <a:pt x="1270124" y="427038"/>
                  </a:lnTo>
                  <a:lnTo>
                    <a:pt x="1271900" y="424543"/>
                  </a:lnTo>
                  <a:lnTo>
                    <a:pt x="1274343" y="421822"/>
                  </a:lnTo>
                  <a:lnTo>
                    <a:pt x="1276564" y="419554"/>
                  </a:lnTo>
                  <a:lnTo>
                    <a:pt x="1279451" y="417513"/>
                  </a:lnTo>
                  <a:lnTo>
                    <a:pt x="1282116" y="415245"/>
                  </a:lnTo>
                  <a:lnTo>
                    <a:pt x="1285226" y="413658"/>
                  </a:lnTo>
                  <a:lnTo>
                    <a:pt x="1288557" y="412524"/>
                  </a:lnTo>
                  <a:lnTo>
                    <a:pt x="1291888" y="411390"/>
                  </a:lnTo>
                  <a:lnTo>
                    <a:pt x="1295220" y="411163"/>
                  </a:lnTo>
                  <a:close/>
                  <a:moveTo>
                    <a:pt x="1425869" y="409576"/>
                  </a:moveTo>
                  <a:lnTo>
                    <a:pt x="1428619" y="409803"/>
                  </a:lnTo>
                  <a:lnTo>
                    <a:pt x="1431368" y="410256"/>
                  </a:lnTo>
                  <a:lnTo>
                    <a:pt x="1433430" y="411163"/>
                  </a:lnTo>
                  <a:lnTo>
                    <a:pt x="1435493" y="412071"/>
                  </a:lnTo>
                  <a:lnTo>
                    <a:pt x="1437096" y="413431"/>
                  </a:lnTo>
                  <a:lnTo>
                    <a:pt x="1438471" y="414792"/>
                  </a:lnTo>
                  <a:lnTo>
                    <a:pt x="1439388" y="416380"/>
                  </a:lnTo>
                  <a:lnTo>
                    <a:pt x="1440304" y="418194"/>
                  </a:lnTo>
                  <a:lnTo>
                    <a:pt x="1440762" y="419781"/>
                  </a:lnTo>
                  <a:lnTo>
                    <a:pt x="1441450" y="421596"/>
                  </a:lnTo>
                  <a:lnTo>
                    <a:pt x="1441450" y="423637"/>
                  </a:lnTo>
                  <a:lnTo>
                    <a:pt x="1441450" y="425451"/>
                  </a:lnTo>
                  <a:lnTo>
                    <a:pt x="1440762" y="429080"/>
                  </a:lnTo>
                  <a:lnTo>
                    <a:pt x="1439846" y="432481"/>
                  </a:lnTo>
                  <a:lnTo>
                    <a:pt x="1438242" y="435883"/>
                  </a:lnTo>
                  <a:lnTo>
                    <a:pt x="1436409" y="439285"/>
                  </a:lnTo>
                  <a:lnTo>
                    <a:pt x="1433889" y="441780"/>
                  </a:lnTo>
                  <a:lnTo>
                    <a:pt x="1431368" y="444501"/>
                  </a:lnTo>
                  <a:lnTo>
                    <a:pt x="1428390" y="446769"/>
                  </a:lnTo>
                  <a:lnTo>
                    <a:pt x="1425411" y="448583"/>
                  </a:lnTo>
                  <a:lnTo>
                    <a:pt x="1422432" y="449944"/>
                  </a:lnTo>
                  <a:lnTo>
                    <a:pt x="1419225" y="451305"/>
                  </a:lnTo>
                  <a:lnTo>
                    <a:pt x="1416017" y="451759"/>
                  </a:lnTo>
                  <a:lnTo>
                    <a:pt x="1413038" y="452439"/>
                  </a:lnTo>
                  <a:lnTo>
                    <a:pt x="1410060" y="451985"/>
                  </a:lnTo>
                  <a:lnTo>
                    <a:pt x="1407310" y="451532"/>
                  </a:lnTo>
                  <a:lnTo>
                    <a:pt x="1404561" y="450398"/>
                  </a:lnTo>
                  <a:lnTo>
                    <a:pt x="1402270" y="449037"/>
                  </a:lnTo>
                  <a:lnTo>
                    <a:pt x="1400207" y="447223"/>
                  </a:lnTo>
                  <a:lnTo>
                    <a:pt x="1399291" y="445862"/>
                  </a:lnTo>
                  <a:lnTo>
                    <a:pt x="1398604" y="444501"/>
                  </a:lnTo>
                  <a:lnTo>
                    <a:pt x="1397458" y="442233"/>
                  </a:lnTo>
                  <a:lnTo>
                    <a:pt x="1397000" y="439512"/>
                  </a:lnTo>
                  <a:lnTo>
                    <a:pt x="1397000" y="436564"/>
                  </a:lnTo>
                  <a:lnTo>
                    <a:pt x="1397229" y="434069"/>
                  </a:lnTo>
                  <a:lnTo>
                    <a:pt x="1398145" y="431121"/>
                  </a:lnTo>
                  <a:lnTo>
                    <a:pt x="1399062" y="428399"/>
                  </a:lnTo>
                  <a:lnTo>
                    <a:pt x="1400666" y="425451"/>
                  </a:lnTo>
                  <a:lnTo>
                    <a:pt x="1402270" y="422730"/>
                  </a:lnTo>
                  <a:lnTo>
                    <a:pt x="1404332" y="420235"/>
                  </a:lnTo>
                  <a:lnTo>
                    <a:pt x="1406852" y="417967"/>
                  </a:lnTo>
                  <a:lnTo>
                    <a:pt x="1409372" y="415472"/>
                  </a:lnTo>
                  <a:lnTo>
                    <a:pt x="1412351" y="413658"/>
                  </a:lnTo>
                  <a:lnTo>
                    <a:pt x="1415559" y="412071"/>
                  </a:lnTo>
                  <a:lnTo>
                    <a:pt x="1418767" y="410710"/>
                  </a:lnTo>
                  <a:lnTo>
                    <a:pt x="1421974" y="410029"/>
                  </a:lnTo>
                  <a:lnTo>
                    <a:pt x="1425869" y="409576"/>
                  </a:lnTo>
                  <a:close/>
                  <a:moveTo>
                    <a:pt x="2388440" y="409575"/>
                  </a:moveTo>
                  <a:lnTo>
                    <a:pt x="2391600" y="410028"/>
                  </a:lnTo>
                  <a:lnTo>
                    <a:pt x="2394534" y="410709"/>
                  </a:lnTo>
                  <a:lnTo>
                    <a:pt x="2397016" y="411389"/>
                  </a:lnTo>
                  <a:lnTo>
                    <a:pt x="2399950" y="412523"/>
                  </a:lnTo>
                  <a:lnTo>
                    <a:pt x="2402207" y="413884"/>
                  </a:lnTo>
                  <a:lnTo>
                    <a:pt x="2404689" y="415245"/>
                  </a:lnTo>
                  <a:lnTo>
                    <a:pt x="2406946" y="416832"/>
                  </a:lnTo>
                  <a:lnTo>
                    <a:pt x="2408977" y="418420"/>
                  </a:lnTo>
                  <a:lnTo>
                    <a:pt x="2411008" y="420234"/>
                  </a:lnTo>
                  <a:lnTo>
                    <a:pt x="2412588" y="422048"/>
                  </a:lnTo>
                  <a:lnTo>
                    <a:pt x="2415747" y="426130"/>
                  </a:lnTo>
                  <a:lnTo>
                    <a:pt x="2418004" y="429759"/>
                  </a:lnTo>
                  <a:lnTo>
                    <a:pt x="2420035" y="433388"/>
                  </a:lnTo>
                  <a:lnTo>
                    <a:pt x="2420712" y="436336"/>
                  </a:lnTo>
                  <a:lnTo>
                    <a:pt x="2420938" y="438831"/>
                  </a:lnTo>
                  <a:lnTo>
                    <a:pt x="2420938" y="441098"/>
                  </a:lnTo>
                  <a:lnTo>
                    <a:pt x="2420712" y="443366"/>
                  </a:lnTo>
                  <a:lnTo>
                    <a:pt x="2420035" y="445407"/>
                  </a:lnTo>
                  <a:lnTo>
                    <a:pt x="2418907" y="447222"/>
                  </a:lnTo>
                  <a:lnTo>
                    <a:pt x="2417553" y="448809"/>
                  </a:lnTo>
                  <a:lnTo>
                    <a:pt x="2415973" y="450170"/>
                  </a:lnTo>
                  <a:lnTo>
                    <a:pt x="2414167" y="451077"/>
                  </a:lnTo>
                  <a:lnTo>
                    <a:pt x="2412136" y="451984"/>
                  </a:lnTo>
                  <a:lnTo>
                    <a:pt x="2409880" y="452211"/>
                  </a:lnTo>
                  <a:lnTo>
                    <a:pt x="2407397" y="452438"/>
                  </a:lnTo>
                  <a:lnTo>
                    <a:pt x="2404915" y="452211"/>
                  </a:lnTo>
                  <a:lnTo>
                    <a:pt x="2401981" y="451758"/>
                  </a:lnTo>
                  <a:lnTo>
                    <a:pt x="2399047" y="450850"/>
                  </a:lnTo>
                  <a:lnTo>
                    <a:pt x="2396113" y="449490"/>
                  </a:lnTo>
                  <a:lnTo>
                    <a:pt x="2392277" y="447675"/>
                  </a:lnTo>
                  <a:lnTo>
                    <a:pt x="2388892" y="445407"/>
                  </a:lnTo>
                  <a:lnTo>
                    <a:pt x="2385958" y="443140"/>
                  </a:lnTo>
                  <a:lnTo>
                    <a:pt x="2383250" y="440418"/>
                  </a:lnTo>
                  <a:lnTo>
                    <a:pt x="2380993" y="437470"/>
                  </a:lnTo>
                  <a:lnTo>
                    <a:pt x="2378962" y="434748"/>
                  </a:lnTo>
                  <a:lnTo>
                    <a:pt x="2377382" y="431573"/>
                  </a:lnTo>
                  <a:lnTo>
                    <a:pt x="2376028" y="428625"/>
                  </a:lnTo>
                  <a:lnTo>
                    <a:pt x="2375125" y="425450"/>
                  </a:lnTo>
                  <a:lnTo>
                    <a:pt x="2374900" y="422955"/>
                  </a:lnTo>
                  <a:lnTo>
                    <a:pt x="2374900" y="420007"/>
                  </a:lnTo>
                  <a:lnTo>
                    <a:pt x="2375577" y="417739"/>
                  </a:lnTo>
                  <a:lnTo>
                    <a:pt x="2376479" y="415245"/>
                  </a:lnTo>
                  <a:lnTo>
                    <a:pt x="2378059" y="413203"/>
                  </a:lnTo>
                  <a:lnTo>
                    <a:pt x="2379188" y="412523"/>
                  </a:lnTo>
                  <a:lnTo>
                    <a:pt x="2380090" y="411616"/>
                  </a:lnTo>
                  <a:lnTo>
                    <a:pt x="2382798" y="410709"/>
                  </a:lnTo>
                  <a:lnTo>
                    <a:pt x="2384378" y="410028"/>
                  </a:lnTo>
                  <a:lnTo>
                    <a:pt x="2385958" y="409802"/>
                  </a:lnTo>
                  <a:lnTo>
                    <a:pt x="2388440" y="409575"/>
                  </a:lnTo>
                  <a:close/>
                  <a:moveTo>
                    <a:pt x="2250920" y="407988"/>
                  </a:moveTo>
                  <a:lnTo>
                    <a:pt x="2254064" y="408215"/>
                  </a:lnTo>
                  <a:lnTo>
                    <a:pt x="2257208" y="409122"/>
                  </a:lnTo>
                  <a:lnTo>
                    <a:pt x="2259678" y="409802"/>
                  </a:lnTo>
                  <a:lnTo>
                    <a:pt x="2262373" y="410936"/>
                  </a:lnTo>
                  <a:lnTo>
                    <a:pt x="2264844" y="412070"/>
                  </a:lnTo>
                  <a:lnTo>
                    <a:pt x="2267314" y="413431"/>
                  </a:lnTo>
                  <a:lnTo>
                    <a:pt x="2269335" y="415018"/>
                  </a:lnTo>
                  <a:lnTo>
                    <a:pt x="2271356" y="416833"/>
                  </a:lnTo>
                  <a:lnTo>
                    <a:pt x="2273153" y="418420"/>
                  </a:lnTo>
                  <a:lnTo>
                    <a:pt x="2274725" y="420234"/>
                  </a:lnTo>
                  <a:lnTo>
                    <a:pt x="2276297" y="422276"/>
                  </a:lnTo>
                  <a:lnTo>
                    <a:pt x="2277645" y="424090"/>
                  </a:lnTo>
                  <a:lnTo>
                    <a:pt x="2278543" y="426131"/>
                  </a:lnTo>
                  <a:lnTo>
                    <a:pt x="2279441" y="428172"/>
                  </a:lnTo>
                  <a:lnTo>
                    <a:pt x="2280115" y="429986"/>
                  </a:lnTo>
                  <a:lnTo>
                    <a:pt x="2280789" y="431574"/>
                  </a:lnTo>
                  <a:lnTo>
                    <a:pt x="2281238" y="434749"/>
                  </a:lnTo>
                  <a:lnTo>
                    <a:pt x="2281238" y="437470"/>
                  </a:lnTo>
                  <a:lnTo>
                    <a:pt x="2281013" y="440192"/>
                  </a:lnTo>
                  <a:lnTo>
                    <a:pt x="2279890" y="442460"/>
                  </a:lnTo>
                  <a:lnTo>
                    <a:pt x="2278992" y="444728"/>
                  </a:lnTo>
                  <a:lnTo>
                    <a:pt x="2277420" y="446315"/>
                  </a:lnTo>
                  <a:lnTo>
                    <a:pt x="2275174" y="447903"/>
                  </a:lnTo>
                  <a:lnTo>
                    <a:pt x="2273153" y="449263"/>
                  </a:lnTo>
                  <a:lnTo>
                    <a:pt x="2270683" y="449944"/>
                  </a:lnTo>
                  <a:lnTo>
                    <a:pt x="2267988" y="450624"/>
                  </a:lnTo>
                  <a:lnTo>
                    <a:pt x="2265068" y="450851"/>
                  </a:lnTo>
                  <a:lnTo>
                    <a:pt x="2262373" y="450624"/>
                  </a:lnTo>
                  <a:lnTo>
                    <a:pt x="2259229" y="449944"/>
                  </a:lnTo>
                  <a:lnTo>
                    <a:pt x="2255861" y="449037"/>
                  </a:lnTo>
                  <a:lnTo>
                    <a:pt x="2252717" y="447449"/>
                  </a:lnTo>
                  <a:lnTo>
                    <a:pt x="2249348" y="445635"/>
                  </a:lnTo>
                  <a:lnTo>
                    <a:pt x="2246204" y="443367"/>
                  </a:lnTo>
                  <a:lnTo>
                    <a:pt x="2243509" y="440872"/>
                  </a:lnTo>
                  <a:lnTo>
                    <a:pt x="2241039" y="438151"/>
                  </a:lnTo>
                  <a:lnTo>
                    <a:pt x="2239018" y="435429"/>
                  </a:lnTo>
                  <a:lnTo>
                    <a:pt x="2237446" y="432481"/>
                  </a:lnTo>
                  <a:lnTo>
                    <a:pt x="2236547" y="429760"/>
                  </a:lnTo>
                  <a:lnTo>
                    <a:pt x="2235649" y="426811"/>
                  </a:lnTo>
                  <a:lnTo>
                    <a:pt x="2235200" y="423863"/>
                  </a:lnTo>
                  <a:lnTo>
                    <a:pt x="2235200" y="421142"/>
                  </a:lnTo>
                  <a:lnTo>
                    <a:pt x="2235649" y="418647"/>
                  </a:lnTo>
                  <a:lnTo>
                    <a:pt x="2236547" y="416152"/>
                  </a:lnTo>
                  <a:lnTo>
                    <a:pt x="2237670" y="414111"/>
                  </a:lnTo>
                  <a:lnTo>
                    <a:pt x="2239242" y="412070"/>
                  </a:lnTo>
                  <a:lnTo>
                    <a:pt x="2241488" y="410709"/>
                  </a:lnTo>
                  <a:lnTo>
                    <a:pt x="2243958" y="409349"/>
                  </a:lnTo>
                  <a:lnTo>
                    <a:pt x="2246878" y="408441"/>
                  </a:lnTo>
                  <a:lnTo>
                    <a:pt x="2248899" y="408215"/>
                  </a:lnTo>
                  <a:lnTo>
                    <a:pt x="2250920" y="407988"/>
                  </a:lnTo>
                  <a:close/>
                  <a:moveTo>
                    <a:pt x="2122721" y="407988"/>
                  </a:moveTo>
                  <a:lnTo>
                    <a:pt x="2125289" y="407988"/>
                  </a:lnTo>
                  <a:lnTo>
                    <a:pt x="2128324" y="408427"/>
                  </a:lnTo>
                  <a:lnTo>
                    <a:pt x="2131359" y="408866"/>
                  </a:lnTo>
                  <a:lnTo>
                    <a:pt x="2134161" y="409525"/>
                  </a:lnTo>
                  <a:lnTo>
                    <a:pt x="2136729" y="410622"/>
                  </a:lnTo>
                  <a:lnTo>
                    <a:pt x="2139063" y="411940"/>
                  </a:lnTo>
                  <a:lnTo>
                    <a:pt x="2141631" y="413037"/>
                  </a:lnTo>
                  <a:lnTo>
                    <a:pt x="2143732" y="414574"/>
                  </a:lnTo>
                  <a:lnTo>
                    <a:pt x="2145600" y="416331"/>
                  </a:lnTo>
                  <a:lnTo>
                    <a:pt x="2147234" y="418307"/>
                  </a:lnTo>
                  <a:lnTo>
                    <a:pt x="2148868" y="420063"/>
                  </a:lnTo>
                  <a:lnTo>
                    <a:pt x="2150269" y="421819"/>
                  </a:lnTo>
                  <a:lnTo>
                    <a:pt x="2151203" y="423576"/>
                  </a:lnTo>
                  <a:lnTo>
                    <a:pt x="2152370" y="425552"/>
                  </a:lnTo>
                  <a:lnTo>
                    <a:pt x="2152837" y="427308"/>
                  </a:lnTo>
                  <a:lnTo>
                    <a:pt x="2153304" y="429064"/>
                  </a:lnTo>
                  <a:lnTo>
                    <a:pt x="2154004" y="430821"/>
                  </a:lnTo>
                  <a:lnTo>
                    <a:pt x="2154238" y="433895"/>
                  </a:lnTo>
                  <a:lnTo>
                    <a:pt x="2153771" y="436968"/>
                  </a:lnTo>
                  <a:lnTo>
                    <a:pt x="2152837" y="439383"/>
                  </a:lnTo>
                  <a:lnTo>
                    <a:pt x="2151903" y="441798"/>
                  </a:lnTo>
                  <a:lnTo>
                    <a:pt x="2150269" y="443994"/>
                  </a:lnTo>
                  <a:lnTo>
                    <a:pt x="2147934" y="445531"/>
                  </a:lnTo>
                  <a:lnTo>
                    <a:pt x="2145600" y="447067"/>
                  </a:lnTo>
                  <a:lnTo>
                    <a:pt x="2143265" y="448385"/>
                  </a:lnTo>
                  <a:lnTo>
                    <a:pt x="2140230" y="448824"/>
                  </a:lnTo>
                  <a:lnTo>
                    <a:pt x="2137195" y="449263"/>
                  </a:lnTo>
                  <a:lnTo>
                    <a:pt x="2134161" y="449263"/>
                  </a:lnTo>
                  <a:lnTo>
                    <a:pt x="2130892" y="448824"/>
                  </a:lnTo>
                  <a:lnTo>
                    <a:pt x="2127390" y="447946"/>
                  </a:lnTo>
                  <a:lnTo>
                    <a:pt x="2124122" y="446848"/>
                  </a:lnTo>
                  <a:lnTo>
                    <a:pt x="2120854" y="445311"/>
                  </a:lnTo>
                  <a:lnTo>
                    <a:pt x="2117585" y="442896"/>
                  </a:lnTo>
                  <a:lnTo>
                    <a:pt x="2114784" y="440701"/>
                  </a:lnTo>
                  <a:lnTo>
                    <a:pt x="2112216" y="437846"/>
                  </a:lnTo>
                  <a:lnTo>
                    <a:pt x="2110115" y="435431"/>
                  </a:lnTo>
                  <a:lnTo>
                    <a:pt x="2108714" y="432577"/>
                  </a:lnTo>
                  <a:lnTo>
                    <a:pt x="2107780" y="429943"/>
                  </a:lnTo>
                  <a:lnTo>
                    <a:pt x="2106846" y="427089"/>
                  </a:lnTo>
                  <a:lnTo>
                    <a:pt x="2106613" y="424234"/>
                  </a:lnTo>
                  <a:lnTo>
                    <a:pt x="2106846" y="421600"/>
                  </a:lnTo>
                  <a:lnTo>
                    <a:pt x="2107547" y="418965"/>
                  </a:lnTo>
                  <a:lnTo>
                    <a:pt x="2108480" y="416770"/>
                  </a:lnTo>
                  <a:lnTo>
                    <a:pt x="2109881" y="414355"/>
                  </a:lnTo>
                  <a:lnTo>
                    <a:pt x="2111749" y="412379"/>
                  </a:lnTo>
                  <a:lnTo>
                    <a:pt x="2113850" y="410842"/>
                  </a:lnTo>
                  <a:lnTo>
                    <a:pt x="2116651" y="409525"/>
                  </a:lnTo>
                  <a:lnTo>
                    <a:pt x="2119453" y="408647"/>
                  </a:lnTo>
                  <a:lnTo>
                    <a:pt x="2122721" y="407988"/>
                  </a:lnTo>
                  <a:close/>
                  <a:moveTo>
                    <a:pt x="1561691" y="407988"/>
                  </a:moveTo>
                  <a:lnTo>
                    <a:pt x="1564670" y="408215"/>
                  </a:lnTo>
                  <a:lnTo>
                    <a:pt x="1567190" y="408668"/>
                  </a:lnTo>
                  <a:lnTo>
                    <a:pt x="1569481" y="409575"/>
                  </a:lnTo>
                  <a:lnTo>
                    <a:pt x="1571543" y="410483"/>
                  </a:lnTo>
                  <a:lnTo>
                    <a:pt x="1573376" y="411616"/>
                  </a:lnTo>
                  <a:lnTo>
                    <a:pt x="1574980" y="413204"/>
                  </a:lnTo>
                  <a:lnTo>
                    <a:pt x="1576126" y="414792"/>
                  </a:lnTo>
                  <a:lnTo>
                    <a:pt x="1577272" y="416379"/>
                  </a:lnTo>
                  <a:lnTo>
                    <a:pt x="1578188" y="418193"/>
                  </a:lnTo>
                  <a:lnTo>
                    <a:pt x="1578875" y="420008"/>
                  </a:lnTo>
                  <a:lnTo>
                    <a:pt x="1579105" y="421822"/>
                  </a:lnTo>
                  <a:lnTo>
                    <a:pt x="1579334" y="423636"/>
                  </a:lnTo>
                  <a:lnTo>
                    <a:pt x="1579563" y="425451"/>
                  </a:lnTo>
                  <a:lnTo>
                    <a:pt x="1579334" y="427492"/>
                  </a:lnTo>
                  <a:lnTo>
                    <a:pt x="1579105" y="429306"/>
                  </a:lnTo>
                  <a:lnTo>
                    <a:pt x="1578875" y="431120"/>
                  </a:lnTo>
                  <a:lnTo>
                    <a:pt x="1577501" y="434522"/>
                  </a:lnTo>
                  <a:lnTo>
                    <a:pt x="1575668" y="437697"/>
                  </a:lnTo>
                  <a:lnTo>
                    <a:pt x="1573835" y="440645"/>
                  </a:lnTo>
                  <a:lnTo>
                    <a:pt x="1571543" y="442913"/>
                  </a:lnTo>
                  <a:lnTo>
                    <a:pt x="1568565" y="445181"/>
                  </a:lnTo>
                  <a:lnTo>
                    <a:pt x="1566044" y="447222"/>
                  </a:lnTo>
                  <a:lnTo>
                    <a:pt x="1562837" y="448583"/>
                  </a:lnTo>
                  <a:lnTo>
                    <a:pt x="1559629" y="449717"/>
                  </a:lnTo>
                  <a:lnTo>
                    <a:pt x="1556421" y="450171"/>
                  </a:lnTo>
                  <a:lnTo>
                    <a:pt x="1553214" y="450851"/>
                  </a:lnTo>
                  <a:lnTo>
                    <a:pt x="1550464" y="450397"/>
                  </a:lnTo>
                  <a:lnTo>
                    <a:pt x="1547256" y="449944"/>
                  </a:lnTo>
                  <a:lnTo>
                    <a:pt x="1544507" y="449037"/>
                  </a:lnTo>
                  <a:lnTo>
                    <a:pt x="1541986" y="447449"/>
                  </a:lnTo>
                  <a:lnTo>
                    <a:pt x="1539466" y="445181"/>
                  </a:lnTo>
                  <a:lnTo>
                    <a:pt x="1537633" y="442913"/>
                  </a:lnTo>
                  <a:lnTo>
                    <a:pt x="1536487" y="440419"/>
                  </a:lnTo>
                  <a:lnTo>
                    <a:pt x="1535571" y="437697"/>
                  </a:lnTo>
                  <a:lnTo>
                    <a:pt x="1535113" y="435202"/>
                  </a:lnTo>
                  <a:lnTo>
                    <a:pt x="1535113" y="432254"/>
                  </a:lnTo>
                  <a:lnTo>
                    <a:pt x="1535571" y="429306"/>
                  </a:lnTo>
                  <a:lnTo>
                    <a:pt x="1536487" y="426811"/>
                  </a:lnTo>
                  <a:lnTo>
                    <a:pt x="1537404" y="423863"/>
                  </a:lnTo>
                  <a:lnTo>
                    <a:pt x="1539008" y="421368"/>
                  </a:lnTo>
                  <a:lnTo>
                    <a:pt x="1540841" y="418647"/>
                  </a:lnTo>
                  <a:lnTo>
                    <a:pt x="1542903" y="416379"/>
                  </a:lnTo>
                  <a:lnTo>
                    <a:pt x="1545423" y="413884"/>
                  </a:lnTo>
                  <a:lnTo>
                    <a:pt x="1548173" y="412070"/>
                  </a:lnTo>
                  <a:lnTo>
                    <a:pt x="1551151" y="410483"/>
                  </a:lnTo>
                  <a:lnTo>
                    <a:pt x="1554359" y="409349"/>
                  </a:lnTo>
                  <a:lnTo>
                    <a:pt x="1558025" y="408441"/>
                  </a:lnTo>
                  <a:lnTo>
                    <a:pt x="1561691" y="407988"/>
                  </a:lnTo>
                  <a:close/>
                  <a:moveTo>
                    <a:pt x="1981208" y="406401"/>
                  </a:moveTo>
                  <a:lnTo>
                    <a:pt x="1983420" y="406401"/>
                  </a:lnTo>
                  <a:lnTo>
                    <a:pt x="1986294" y="406629"/>
                  </a:lnTo>
                  <a:lnTo>
                    <a:pt x="1988948" y="407085"/>
                  </a:lnTo>
                  <a:lnTo>
                    <a:pt x="1991823" y="407997"/>
                  </a:lnTo>
                  <a:lnTo>
                    <a:pt x="1994035" y="409137"/>
                  </a:lnTo>
                  <a:lnTo>
                    <a:pt x="1996467" y="410277"/>
                  </a:lnTo>
                  <a:lnTo>
                    <a:pt x="1998457" y="411645"/>
                  </a:lnTo>
                  <a:lnTo>
                    <a:pt x="2000227" y="413241"/>
                  </a:lnTo>
                  <a:lnTo>
                    <a:pt x="2001775" y="415065"/>
                  </a:lnTo>
                  <a:lnTo>
                    <a:pt x="2003323" y="416661"/>
                  </a:lnTo>
                  <a:lnTo>
                    <a:pt x="2004649" y="418485"/>
                  </a:lnTo>
                  <a:lnTo>
                    <a:pt x="2005534" y="420537"/>
                  </a:lnTo>
                  <a:lnTo>
                    <a:pt x="2006419" y="422361"/>
                  </a:lnTo>
                  <a:lnTo>
                    <a:pt x="2007082" y="424184"/>
                  </a:lnTo>
                  <a:lnTo>
                    <a:pt x="2007524" y="426464"/>
                  </a:lnTo>
                  <a:lnTo>
                    <a:pt x="2007967" y="428288"/>
                  </a:lnTo>
                  <a:lnTo>
                    <a:pt x="2008188" y="429884"/>
                  </a:lnTo>
                  <a:lnTo>
                    <a:pt x="2007967" y="433076"/>
                  </a:lnTo>
                  <a:lnTo>
                    <a:pt x="2007303" y="436040"/>
                  </a:lnTo>
                  <a:lnTo>
                    <a:pt x="2006419" y="439004"/>
                  </a:lnTo>
                  <a:lnTo>
                    <a:pt x="2004871" y="441284"/>
                  </a:lnTo>
                  <a:lnTo>
                    <a:pt x="2003101" y="443336"/>
                  </a:lnTo>
                  <a:lnTo>
                    <a:pt x="2001111" y="445160"/>
                  </a:lnTo>
                  <a:lnTo>
                    <a:pt x="1998457" y="446756"/>
                  </a:lnTo>
                  <a:lnTo>
                    <a:pt x="1996025" y="447896"/>
                  </a:lnTo>
                  <a:lnTo>
                    <a:pt x="1993150" y="448580"/>
                  </a:lnTo>
                  <a:lnTo>
                    <a:pt x="1990275" y="449264"/>
                  </a:lnTo>
                  <a:lnTo>
                    <a:pt x="1987179" y="449264"/>
                  </a:lnTo>
                  <a:lnTo>
                    <a:pt x="1984304" y="449036"/>
                  </a:lnTo>
                  <a:lnTo>
                    <a:pt x="1980987" y="447896"/>
                  </a:lnTo>
                  <a:lnTo>
                    <a:pt x="1977891" y="446756"/>
                  </a:lnTo>
                  <a:lnTo>
                    <a:pt x="1975016" y="444932"/>
                  </a:lnTo>
                  <a:lnTo>
                    <a:pt x="1972141" y="442880"/>
                  </a:lnTo>
                  <a:lnTo>
                    <a:pt x="1969709" y="440372"/>
                  </a:lnTo>
                  <a:lnTo>
                    <a:pt x="1967718" y="437636"/>
                  </a:lnTo>
                  <a:lnTo>
                    <a:pt x="1966170" y="434672"/>
                  </a:lnTo>
                  <a:lnTo>
                    <a:pt x="1964843" y="431936"/>
                  </a:lnTo>
                  <a:lnTo>
                    <a:pt x="1964180" y="428972"/>
                  </a:lnTo>
                  <a:lnTo>
                    <a:pt x="1963738" y="426008"/>
                  </a:lnTo>
                  <a:lnTo>
                    <a:pt x="1963738" y="423272"/>
                  </a:lnTo>
                  <a:lnTo>
                    <a:pt x="1964401" y="420537"/>
                  </a:lnTo>
                  <a:lnTo>
                    <a:pt x="1965286" y="418029"/>
                  </a:lnTo>
                  <a:lnTo>
                    <a:pt x="1966391" y="415293"/>
                  </a:lnTo>
                  <a:lnTo>
                    <a:pt x="1968161" y="413013"/>
                  </a:lnTo>
                  <a:lnTo>
                    <a:pt x="1969930" y="411189"/>
                  </a:lnTo>
                  <a:lnTo>
                    <a:pt x="1972141" y="409365"/>
                  </a:lnTo>
                  <a:lnTo>
                    <a:pt x="1975016" y="407997"/>
                  </a:lnTo>
                  <a:lnTo>
                    <a:pt x="1977891" y="406857"/>
                  </a:lnTo>
                  <a:lnTo>
                    <a:pt x="1981208" y="406401"/>
                  </a:lnTo>
                  <a:close/>
                  <a:moveTo>
                    <a:pt x="1840936" y="406401"/>
                  </a:moveTo>
                  <a:lnTo>
                    <a:pt x="1844095" y="406628"/>
                  </a:lnTo>
                  <a:lnTo>
                    <a:pt x="1846802" y="407308"/>
                  </a:lnTo>
                  <a:lnTo>
                    <a:pt x="1849284" y="408215"/>
                  </a:lnTo>
                  <a:lnTo>
                    <a:pt x="1851766" y="409349"/>
                  </a:lnTo>
                  <a:lnTo>
                    <a:pt x="1853797" y="410256"/>
                  </a:lnTo>
                  <a:lnTo>
                    <a:pt x="1855828" y="411844"/>
                  </a:lnTo>
                  <a:lnTo>
                    <a:pt x="1857407" y="413431"/>
                  </a:lnTo>
                  <a:lnTo>
                    <a:pt x="1858986" y="415019"/>
                  </a:lnTo>
                  <a:lnTo>
                    <a:pt x="1860340" y="416833"/>
                  </a:lnTo>
                  <a:lnTo>
                    <a:pt x="1861243" y="418647"/>
                  </a:lnTo>
                  <a:lnTo>
                    <a:pt x="1862145" y="420462"/>
                  </a:lnTo>
                  <a:lnTo>
                    <a:pt x="1862822" y="422276"/>
                  </a:lnTo>
                  <a:lnTo>
                    <a:pt x="1863499" y="424317"/>
                  </a:lnTo>
                  <a:lnTo>
                    <a:pt x="1863725" y="426131"/>
                  </a:lnTo>
                  <a:lnTo>
                    <a:pt x="1863725" y="427946"/>
                  </a:lnTo>
                  <a:lnTo>
                    <a:pt x="1863725" y="429987"/>
                  </a:lnTo>
                  <a:lnTo>
                    <a:pt x="1863048" y="433162"/>
                  </a:lnTo>
                  <a:lnTo>
                    <a:pt x="1862145" y="436337"/>
                  </a:lnTo>
                  <a:lnTo>
                    <a:pt x="1860566" y="439285"/>
                  </a:lnTo>
                  <a:lnTo>
                    <a:pt x="1858761" y="441553"/>
                  </a:lnTo>
                  <a:lnTo>
                    <a:pt x="1856730" y="444048"/>
                  </a:lnTo>
                  <a:lnTo>
                    <a:pt x="1854022" y="445862"/>
                  </a:lnTo>
                  <a:lnTo>
                    <a:pt x="1851089" y="447223"/>
                  </a:lnTo>
                  <a:lnTo>
                    <a:pt x="1848382" y="448130"/>
                  </a:lnTo>
                  <a:lnTo>
                    <a:pt x="1845223" y="449037"/>
                  </a:lnTo>
                  <a:lnTo>
                    <a:pt x="1842064" y="449264"/>
                  </a:lnTo>
                  <a:lnTo>
                    <a:pt x="1838905" y="449037"/>
                  </a:lnTo>
                  <a:lnTo>
                    <a:pt x="1835746" y="448357"/>
                  </a:lnTo>
                  <a:lnTo>
                    <a:pt x="1832813" y="447450"/>
                  </a:lnTo>
                  <a:lnTo>
                    <a:pt x="1829654" y="445862"/>
                  </a:lnTo>
                  <a:lnTo>
                    <a:pt x="1826721" y="443821"/>
                  </a:lnTo>
                  <a:lnTo>
                    <a:pt x="1824464" y="441326"/>
                  </a:lnTo>
                  <a:lnTo>
                    <a:pt x="1822434" y="438832"/>
                  </a:lnTo>
                  <a:lnTo>
                    <a:pt x="1821080" y="436110"/>
                  </a:lnTo>
                  <a:lnTo>
                    <a:pt x="1819952" y="433615"/>
                  </a:lnTo>
                  <a:lnTo>
                    <a:pt x="1819500" y="430667"/>
                  </a:lnTo>
                  <a:lnTo>
                    <a:pt x="1819275" y="427719"/>
                  </a:lnTo>
                  <a:lnTo>
                    <a:pt x="1819500" y="424998"/>
                  </a:lnTo>
                  <a:lnTo>
                    <a:pt x="1819952" y="422276"/>
                  </a:lnTo>
                  <a:lnTo>
                    <a:pt x="1821080" y="419328"/>
                  </a:lnTo>
                  <a:lnTo>
                    <a:pt x="1822434" y="417060"/>
                  </a:lnTo>
                  <a:lnTo>
                    <a:pt x="1823787" y="414792"/>
                  </a:lnTo>
                  <a:lnTo>
                    <a:pt x="1826044" y="412297"/>
                  </a:lnTo>
                  <a:lnTo>
                    <a:pt x="1828300" y="410483"/>
                  </a:lnTo>
                  <a:lnTo>
                    <a:pt x="1831008" y="408896"/>
                  </a:lnTo>
                  <a:lnTo>
                    <a:pt x="1833941" y="407762"/>
                  </a:lnTo>
                  <a:lnTo>
                    <a:pt x="1837326" y="406854"/>
                  </a:lnTo>
                  <a:lnTo>
                    <a:pt x="1840936" y="406401"/>
                  </a:lnTo>
                  <a:close/>
                  <a:moveTo>
                    <a:pt x="1699919" y="406401"/>
                  </a:moveTo>
                  <a:lnTo>
                    <a:pt x="1702557" y="406628"/>
                  </a:lnTo>
                  <a:lnTo>
                    <a:pt x="1705415" y="407308"/>
                  </a:lnTo>
                  <a:lnTo>
                    <a:pt x="1707613" y="407988"/>
                  </a:lnTo>
                  <a:lnTo>
                    <a:pt x="1709811" y="409122"/>
                  </a:lnTo>
                  <a:lnTo>
                    <a:pt x="1711789" y="410256"/>
                  </a:lnTo>
                  <a:lnTo>
                    <a:pt x="1713328" y="411617"/>
                  </a:lnTo>
                  <a:lnTo>
                    <a:pt x="1714867" y="413205"/>
                  </a:lnTo>
                  <a:lnTo>
                    <a:pt x="1715966" y="414792"/>
                  </a:lnTo>
                  <a:lnTo>
                    <a:pt x="1717065" y="416606"/>
                  </a:lnTo>
                  <a:lnTo>
                    <a:pt x="1718164" y="418421"/>
                  </a:lnTo>
                  <a:lnTo>
                    <a:pt x="1718603" y="420235"/>
                  </a:lnTo>
                  <a:lnTo>
                    <a:pt x="1719043" y="422276"/>
                  </a:lnTo>
                  <a:lnTo>
                    <a:pt x="1719263" y="424090"/>
                  </a:lnTo>
                  <a:lnTo>
                    <a:pt x="1719263" y="426131"/>
                  </a:lnTo>
                  <a:lnTo>
                    <a:pt x="1719263" y="427946"/>
                  </a:lnTo>
                  <a:lnTo>
                    <a:pt x="1719043" y="429760"/>
                  </a:lnTo>
                  <a:lnTo>
                    <a:pt x="1718384" y="433162"/>
                  </a:lnTo>
                  <a:lnTo>
                    <a:pt x="1717065" y="436110"/>
                  </a:lnTo>
                  <a:lnTo>
                    <a:pt x="1715306" y="439058"/>
                  </a:lnTo>
                  <a:lnTo>
                    <a:pt x="1713328" y="441780"/>
                  </a:lnTo>
                  <a:lnTo>
                    <a:pt x="1710690" y="443821"/>
                  </a:lnTo>
                  <a:lnTo>
                    <a:pt x="1708272" y="445635"/>
                  </a:lnTo>
                  <a:lnTo>
                    <a:pt x="1705415" y="447223"/>
                  </a:lnTo>
                  <a:lnTo>
                    <a:pt x="1702337" y="448130"/>
                  </a:lnTo>
                  <a:lnTo>
                    <a:pt x="1699260" y="449037"/>
                  </a:lnTo>
                  <a:lnTo>
                    <a:pt x="1696402" y="449264"/>
                  </a:lnTo>
                  <a:lnTo>
                    <a:pt x="1693325" y="449037"/>
                  </a:lnTo>
                  <a:lnTo>
                    <a:pt x="1690248" y="448584"/>
                  </a:lnTo>
                  <a:lnTo>
                    <a:pt x="1687390" y="447450"/>
                  </a:lnTo>
                  <a:lnTo>
                    <a:pt x="1684753" y="445862"/>
                  </a:lnTo>
                  <a:lnTo>
                    <a:pt x="1682115" y="443821"/>
                  </a:lnTo>
                  <a:lnTo>
                    <a:pt x="1680137" y="441099"/>
                  </a:lnTo>
                  <a:lnTo>
                    <a:pt x="1678598" y="438832"/>
                  </a:lnTo>
                  <a:lnTo>
                    <a:pt x="1677279" y="436110"/>
                  </a:lnTo>
                  <a:lnTo>
                    <a:pt x="1676839" y="433615"/>
                  </a:lnTo>
                  <a:lnTo>
                    <a:pt x="1676400" y="430667"/>
                  </a:lnTo>
                  <a:lnTo>
                    <a:pt x="1676620" y="427946"/>
                  </a:lnTo>
                  <a:lnTo>
                    <a:pt x="1677059" y="424998"/>
                  </a:lnTo>
                  <a:lnTo>
                    <a:pt x="1677719" y="422276"/>
                  </a:lnTo>
                  <a:lnTo>
                    <a:pt x="1679037" y="419555"/>
                  </a:lnTo>
                  <a:lnTo>
                    <a:pt x="1680576" y="417060"/>
                  </a:lnTo>
                  <a:lnTo>
                    <a:pt x="1682335" y="414565"/>
                  </a:lnTo>
                  <a:lnTo>
                    <a:pt x="1684753" y="412524"/>
                  </a:lnTo>
                  <a:lnTo>
                    <a:pt x="1686951" y="410710"/>
                  </a:lnTo>
                  <a:lnTo>
                    <a:pt x="1689808" y="409122"/>
                  </a:lnTo>
                  <a:lnTo>
                    <a:pt x="1692666" y="407762"/>
                  </a:lnTo>
                  <a:lnTo>
                    <a:pt x="1696402" y="406854"/>
                  </a:lnTo>
                  <a:lnTo>
                    <a:pt x="1699919" y="406401"/>
                  </a:lnTo>
                  <a:close/>
                  <a:moveTo>
                    <a:pt x="598256" y="403225"/>
                  </a:moveTo>
                  <a:lnTo>
                    <a:pt x="598488" y="403225"/>
                  </a:lnTo>
                  <a:lnTo>
                    <a:pt x="598488" y="403913"/>
                  </a:lnTo>
                  <a:lnTo>
                    <a:pt x="598256" y="404371"/>
                  </a:lnTo>
                  <a:lnTo>
                    <a:pt x="596867" y="406434"/>
                  </a:lnTo>
                  <a:lnTo>
                    <a:pt x="594552" y="409414"/>
                  </a:lnTo>
                  <a:lnTo>
                    <a:pt x="591543" y="412623"/>
                  </a:lnTo>
                  <a:lnTo>
                    <a:pt x="585060" y="419728"/>
                  </a:lnTo>
                  <a:lnTo>
                    <a:pt x="578578" y="425688"/>
                  </a:lnTo>
                  <a:lnTo>
                    <a:pt x="572096" y="432106"/>
                  </a:lnTo>
                  <a:lnTo>
                    <a:pt x="564687" y="438753"/>
                  </a:lnTo>
                  <a:lnTo>
                    <a:pt x="560983" y="441504"/>
                  </a:lnTo>
                  <a:lnTo>
                    <a:pt x="557974" y="444025"/>
                  </a:lnTo>
                  <a:lnTo>
                    <a:pt x="555658" y="445629"/>
                  </a:lnTo>
                  <a:lnTo>
                    <a:pt x="554501" y="445859"/>
                  </a:lnTo>
                  <a:lnTo>
                    <a:pt x="554038" y="446088"/>
                  </a:lnTo>
                  <a:lnTo>
                    <a:pt x="554038" y="445629"/>
                  </a:lnTo>
                  <a:lnTo>
                    <a:pt x="554269" y="444942"/>
                  </a:lnTo>
                  <a:lnTo>
                    <a:pt x="555195" y="443567"/>
                  </a:lnTo>
                  <a:lnTo>
                    <a:pt x="557048" y="441045"/>
                  </a:lnTo>
                  <a:lnTo>
                    <a:pt x="559363" y="438524"/>
                  </a:lnTo>
                  <a:lnTo>
                    <a:pt x="565382" y="431877"/>
                  </a:lnTo>
                  <a:lnTo>
                    <a:pt x="572790" y="424542"/>
                  </a:lnTo>
                  <a:lnTo>
                    <a:pt x="580662" y="416978"/>
                  </a:lnTo>
                  <a:lnTo>
                    <a:pt x="587838" y="410560"/>
                  </a:lnTo>
                  <a:lnTo>
                    <a:pt x="594321" y="405746"/>
                  </a:lnTo>
                  <a:lnTo>
                    <a:pt x="596404" y="404142"/>
                  </a:lnTo>
                  <a:lnTo>
                    <a:pt x="598256" y="403225"/>
                  </a:lnTo>
                  <a:close/>
                  <a:moveTo>
                    <a:pt x="832171" y="384175"/>
                  </a:moveTo>
                  <a:lnTo>
                    <a:pt x="833948" y="384400"/>
                  </a:lnTo>
                  <a:lnTo>
                    <a:pt x="835058" y="384852"/>
                  </a:lnTo>
                  <a:lnTo>
                    <a:pt x="836169" y="385528"/>
                  </a:lnTo>
                  <a:lnTo>
                    <a:pt x="836613" y="386656"/>
                  </a:lnTo>
                  <a:lnTo>
                    <a:pt x="836613" y="387558"/>
                  </a:lnTo>
                  <a:lnTo>
                    <a:pt x="836613" y="389137"/>
                  </a:lnTo>
                  <a:lnTo>
                    <a:pt x="836391" y="390490"/>
                  </a:lnTo>
                  <a:lnTo>
                    <a:pt x="835725" y="392295"/>
                  </a:lnTo>
                  <a:lnTo>
                    <a:pt x="834170" y="395678"/>
                  </a:lnTo>
                  <a:lnTo>
                    <a:pt x="831949" y="399286"/>
                  </a:lnTo>
                  <a:lnTo>
                    <a:pt x="829506" y="402895"/>
                  </a:lnTo>
                  <a:lnTo>
                    <a:pt x="826619" y="406278"/>
                  </a:lnTo>
                  <a:lnTo>
                    <a:pt x="823954" y="409211"/>
                  </a:lnTo>
                  <a:lnTo>
                    <a:pt x="821511" y="411692"/>
                  </a:lnTo>
                  <a:lnTo>
                    <a:pt x="818624" y="414173"/>
                  </a:lnTo>
                  <a:lnTo>
                    <a:pt x="815959" y="416428"/>
                  </a:lnTo>
                  <a:lnTo>
                    <a:pt x="813294" y="418458"/>
                  </a:lnTo>
                  <a:lnTo>
                    <a:pt x="810406" y="420262"/>
                  </a:lnTo>
                  <a:lnTo>
                    <a:pt x="807964" y="421841"/>
                  </a:lnTo>
                  <a:lnTo>
                    <a:pt x="805521" y="423194"/>
                  </a:lnTo>
                  <a:lnTo>
                    <a:pt x="803300" y="424322"/>
                  </a:lnTo>
                  <a:lnTo>
                    <a:pt x="801079" y="424999"/>
                  </a:lnTo>
                  <a:lnTo>
                    <a:pt x="799302" y="425450"/>
                  </a:lnTo>
                  <a:lnTo>
                    <a:pt x="797525" y="425450"/>
                  </a:lnTo>
                  <a:lnTo>
                    <a:pt x="796193" y="425224"/>
                  </a:lnTo>
                  <a:lnTo>
                    <a:pt x="794860" y="424773"/>
                  </a:lnTo>
                  <a:lnTo>
                    <a:pt x="794194" y="423646"/>
                  </a:lnTo>
                  <a:lnTo>
                    <a:pt x="793750" y="422518"/>
                  </a:lnTo>
                  <a:lnTo>
                    <a:pt x="793750" y="420262"/>
                  </a:lnTo>
                  <a:lnTo>
                    <a:pt x="794416" y="418007"/>
                  </a:lnTo>
                  <a:lnTo>
                    <a:pt x="795304" y="415300"/>
                  </a:lnTo>
                  <a:lnTo>
                    <a:pt x="796859" y="412594"/>
                  </a:lnTo>
                  <a:lnTo>
                    <a:pt x="799080" y="409436"/>
                  </a:lnTo>
                  <a:lnTo>
                    <a:pt x="801301" y="406504"/>
                  </a:lnTo>
                  <a:lnTo>
                    <a:pt x="803744" y="403346"/>
                  </a:lnTo>
                  <a:lnTo>
                    <a:pt x="806631" y="400414"/>
                  </a:lnTo>
                  <a:lnTo>
                    <a:pt x="809740" y="397257"/>
                  </a:lnTo>
                  <a:lnTo>
                    <a:pt x="813072" y="394324"/>
                  </a:lnTo>
                  <a:lnTo>
                    <a:pt x="816403" y="391843"/>
                  </a:lnTo>
                  <a:lnTo>
                    <a:pt x="819734" y="389362"/>
                  </a:lnTo>
                  <a:lnTo>
                    <a:pt x="823066" y="387558"/>
                  </a:lnTo>
                  <a:lnTo>
                    <a:pt x="826175" y="385979"/>
                  </a:lnTo>
                  <a:lnTo>
                    <a:pt x="829506" y="384852"/>
                  </a:lnTo>
                  <a:lnTo>
                    <a:pt x="832171" y="384175"/>
                  </a:lnTo>
                  <a:close/>
                  <a:moveTo>
                    <a:pt x="922884" y="381000"/>
                  </a:moveTo>
                  <a:lnTo>
                    <a:pt x="924669" y="381225"/>
                  </a:lnTo>
                  <a:lnTo>
                    <a:pt x="926009" y="381677"/>
                  </a:lnTo>
                  <a:lnTo>
                    <a:pt x="927125" y="382579"/>
                  </a:lnTo>
                  <a:lnTo>
                    <a:pt x="928018" y="383255"/>
                  </a:lnTo>
                  <a:lnTo>
                    <a:pt x="928465" y="384609"/>
                  </a:lnTo>
                  <a:lnTo>
                    <a:pt x="928688" y="385962"/>
                  </a:lnTo>
                  <a:lnTo>
                    <a:pt x="928688" y="387090"/>
                  </a:lnTo>
                  <a:lnTo>
                    <a:pt x="928465" y="388668"/>
                  </a:lnTo>
                  <a:lnTo>
                    <a:pt x="928018" y="390473"/>
                  </a:lnTo>
                  <a:lnTo>
                    <a:pt x="927348" y="392503"/>
                  </a:lnTo>
                  <a:lnTo>
                    <a:pt x="925562" y="396111"/>
                  </a:lnTo>
                  <a:lnTo>
                    <a:pt x="923330" y="399720"/>
                  </a:lnTo>
                  <a:lnTo>
                    <a:pt x="920651" y="403103"/>
                  </a:lnTo>
                  <a:lnTo>
                    <a:pt x="918195" y="406261"/>
                  </a:lnTo>
                  <a:lnTo>
                    <a:pt x="915293" y="408742"/>
                  </a:lnTo>
                  <a:lnTo>
                    <a:pt x="912391" y="411449"/>
                  </a:lnTo>
                  <a:lnTo>
                    <a:pt x="909712" y="413704"/>
                  </a:lnTo>
                  <a:lnTo>
                    <a:pt x="906810" y="415734"/>
                  </a:lnTo>
                  <a:lnTo>
                    <a:pt x="904354" y="417538"/>
                  </a:lnTo>
                  <a:lnTo>
                    <a:pt x="901452" y="419117"/>
                  </a:lnTo>
                  <a:lnTo>
                    <a:pt x="898773" y="420471"/>
                  </a:lnTo>
                  <a:lnTo>
                    <a:pt x="896317" y="421598"/>
                  </a:lnTo>
                  <a:lnTo>
                    <a:pt x="894085" y="422049"/>
                  </a:lnTo>
                  <a:lnTo>
                    <a:pt x="891852" y="422275"/>
                  </a:lnTo>
                  <a:lnTo>
                    <a:pt x="889843" y="422275"/>
                  </a:lnTo>
                  <a:lnTo>
                    <a:pt x="888281" y="421824"/>
                  </a:lnTo>
                  <a:lnTo>
                    <a:pt x="887388" y="420922"/>
                  </a:lnTo>
                  <a:lnTo>
                    <a:pt x="886271" y="419568"/>
                  </a:lnTo>
                  <a:lnTo>
                    <a:pt x="885825" y="418215"/>
                  </a:lnTo>
                  <a:lnTo>
                    <a:pt x="885825" y="415734"/>
                  </a:lnTo>
                  <a:lnTo>
                    <a:pt x="886271" y="413479"/>
                  </a:lnTo>
                  <a:lnTo>
                    <a:pt x="887388" y="410546"/>
                  </a:lnTo>
                  <a:lnTo>
                    <a:pt x="888950" y="408065"/>
                  </a:lnTo>
                  <a:lnTo>
                    <a:pt x="890736" y="404908"/>
                  </a:lnTo>
                  <a:lnTo>
                    <a:pt x="892745" y="401976"/>
                  </a:lnTo>
                  <a:lnTo>
                    <a:pt x="894978" y="398818"/>
                  </a:lnTo>
                  <a:lnTo>
                    <a:pt x="897880" y="396111"/>
                  </a:lnTo>
                  <a:lnTo>
                    <a:pt x="900559" y="393179"/>
                  </a:lnTo>
                  <a:lnTo>
                    <a:pt x="903684" y="390473"/>
                  </a:lnTo>
                  <a:lnTo>
                    <a:pt x="906810" y="388217"/>
                  </a:lnTo>
                  <a:lnTo>
                    <a:pt x="910159" y="386187"/>
                  </a:lnTo>
                  <a:lnTo>
                    <a:pt x="913284" y="384158"/>
                  </a:lnTo>
                  <a:lnTo>
                    <a:pt x="916633" y="382804"/>
                  </a:lnTo>
                  <a:lnTo>
                    <a:pt x="919758" y="381677"/>
                  </a:lnTo>
                  <a:lnTo>
                    <a:pt x="922884" y="381000"/>
                  </a:lnTo>
                  <a:close/>
                  <a:moveTo>
                    <a:pt x="1022882" y="377825"/>
                  </a:moveTo>
                  <a:lnTo>
                    <a:pt x="1024902" y="378052"/>
                  </a:lnTo>
                  <a:lnTo>
                    <a:pt x="1026697" y="378505"/>
                  </a:lnTo>
                  <a:lnTo>
                    <a:pt x="1028044" y="379186"/>
                  </a:lnTo>
                  <a:lnTo>
                    <a:pt x="1028941" y="380093"/>
                  </a:lnTo>
                  <a:lnTo>
                    <a:pt x="1029839" y="381453"/>
                  </a:lnTo>
                  <a:lnTo>
                    <a:pt x="1030063" y="382814"/>
                  </a:lnTo>
                  <a:lnTo>
                    <a:pt x="1030288" y="384402"/>
                  </a:lnTo>
                  <a:lnTo>
                    <a:pt x="1030288" y="385989"/>
                  </a:lnTo>
                  <a:lnTo>
                    <a:pt x="1030063" y="387350"/>
                  </a:lnTo>
                  <a:lnTo>
                    <a:pt x="1029615" y="389391"/>
                  </a:lnTo>
                  <a:lnTo>
                    <a:pt x="1028044" y="393020"/>
                  </a:lnTo>
                  <a:lnTo>
                    <a:pt x="1026248" y="396648"/>
                  </a:lnTo>
                  <a:lnTo>
                    <a:pt x="1023780" y="399823"/>
                  </a:lnTo>
                  <a:lnTo>
                    <a:pt x="1021311" y="402771"/>
                  </a:lnTo>
                  <a:lnTo>
                    <a:pt x="1018618" y="405946"/>
                  </a:lnTo>
                  <a:lnTo>
                    <a:pt x="1015925" y="408668"/>
                  </a:lnTo>
                  <a:lnTo>
                    <a:pt x="1013008" y="410936"/>
                  </a:lnTo>
                  <a:lnTo>
                    <a:pt x="1010091" y="412977"/>
                  </a:lnTo>
                  <a:lnTo>
                    <a:pt x="1006949" y="414791"/>
                  </a:lnTo>
                  <a:lnTo>
                    <a:pt x="1004256" y="416378"/>
                  </a:lnTo>
                  <a:lnTo>
                    <a:pt x="1001339" y="417739"/>
                  </a:lnTo>
                  <a:lnTo>
                    <a:pt x="998870" y="418646"/>
                  </a:lnTo>
                  <a:lnTo>
                    <a:pt x="996177" y="419100"/>
                  </a:lnTo>
                  <a:lnTo>
                    <a:pt x="993933" y="419100"/>
                  </a:lnTo>
                  <a:lnTo>
                    <a:pt x="992138" y="418873"/>
                  </a:lnTo>
                  <a:lnTo>
                    <a:pt x="990342" y="417966"/>
                  </a:lnTo>
                  <a:lnTo>
                    <a:pt x="988996" y="417059"/>
                  </a:lnTo>
                  <a:lnTo>
                    <a:pt x="987874" y="415471"/>
                  </a:lnTo>
                  <a:lnTo>
                    <a:pt x="987425" y="413203"/>
                  </a:lnTo>
                  <a:lnTo>
                    <a:pt x="987425" y="411162"/>
                  </a:lnTo>
                  <a:lnTo>
                    <a:pt x="987874" y="408668"/>
                  </a:lnTo>
                  <a:lnTo>
                    <a:pt x="988771" y="405946"/>
                  </a:lnTo>
                  <a:lnTo>
                    <a:pt x="989893" y="403225"/>
                  </a:lnTo>
                  <a:lnTo>
                    <a:pt x="991464" y="400277"/>
                  </a:lnTo>
                  <a:lnTo>
                    <a:pt x="993708" y="397328"/>
                  </a:lnTo>
                  <a:lnTo>
                    <a:pt x="995728" y="394607"/>
                  </a:lnTo>
                  <a:lnTo>
                    <a:pt x="998197" y="391886"/>
                  </a:lnTo>
                  <a:lnTo>
                    <a:pt x="1001114" y="388937"/>
                  </a:lnTo>
                  <a:lnTo>
                    <a:pt x="1004031" y="386670"/>
                  </a:lnTo>
                  <a:lnTo>
                    <a:pt x="1006724" y="384402"/>
                  </a:lnTo>
                  <a:lnTo>
                    <a:pt x="1010091" y="382134"/>
                  </a:lnTo>
                  <a:lnTo>
                    <a:pt x="1013232" y="380773"/>
                  </a:lnTo>
                  <a:lnTo>
                    <a:pt x="1016374" y="379412"/>
                  </a:lnTo>
                  <a:lnTo>
                    <a:pt x="1019740" y="378278"/>
                  </a:lnTo>
                  <a:lnTo>
                    <a:pt x="1022882" y="377825"/>
                  </a:lnTo>
                  <a:close/>
                  <a:moveTo>
                    <a:pt x="1132341" y="374650"/>
                  </a:moveTo>
                  <a:lnTo>
                    <a:pt x="1134382" y="374877"/>
                  </a:lnTo>
                  <a:lnTo>
                    <a:pt x="1136424" y="375103"/>
                  </a:lnTo>
                  <a:lnTo>
                    <a:pt x="1138011" y="376011"/>
                  </a:lnTo>
                  <a:lnTo>
                    <a:pt x="1139145" y="376918"/>
                  </a:lnTo>
                  <a:lnTo>
                    <a:pt x="1140052" y="378052"/>
                  </a:lnTo>
                  <a:lnTo>
                    <a:pt x="1140959" y="379412"/>
                  </a:lnTo>
                  <a:lnTo>
                    <a:pt x="1141413" y="381000"/>
                  </a:lnTo>
                  <a:lnTo>
                    <a:pt x="1141413" y="382587"/>
                  </a:lnTo>
                  <a:lnTo>
                    <a:pt x="1141413" y="384175"/>
                  </a:lnTo>
                  <a:lnTo>
                    <a:pt x="1141186" y="385989"/>
                  </a:lnTo>
                  <a:lnTo>
                    <a:pt x="1140959" y="387803"/>
                  </a:lnTo>
                  <a:lnTo>
                    <a:pt x="1140506" y="389618"/>
                  </a:lnTo>
                  <a:lnTo>
                    <a:pt x="1138918" y="393246"/>
                  </a:lnTo>
                  <a:lnTo>
                    <a:pt x="1136877" y="396648"/>
                  </a:lnTo>
                  <a:lnTo>
                    <a:pt x="1134382" y="399823"/>
                  </a:lnTo>
                  <a:lnTo>
                    <a:pt x="1132115" y="402771"/>
                  </a:lnTo>
                  <a:lnTo>
                    <a:pt x="1129393" y="405493"/>
                  </a:lnTo>
                  <a:lnTo>
                    <a:pt x="1126672" y="407761"/>
                  </a:lnTo>
                  <a:lnTo>
                    <a:pt x="1123723" y="410028"/>
                  </a:lnTo>
                  <a:lnTo>
                    <a:pt x="1120775" y="411843"/>
                  </a:lnTo>
                  <a:lnTo>
                    <a:pt x="1117600" y="413203"/>
                  </a:lnTo>
                  <a:lnTo>
                    <a:pt x="1114879" y="414337"/>
                  </a:lnTo>
                  <a:lnTo>
                    <a:pt x="1111930" y="415471"/>
                  </a:lnTo>
                  <a:lnTo>
                    <a:pt x="1109436" y="415698"/>
                  </a:lnTo>
                  <a:lnTo>
                    <a:pt x="1106941" y="415925"/>
                  </a:lnTo>
                  <a:lnTo>
                    <a:pt x="1104673" y="415698"/>
                  </a:lnTo>
                  <a:lnTo>
                    <a:pt x="1102859" y="414791"/>
                  </a:lnTo>
                  <a:lnTo>
                    <a:pt x="1101045" y="413657"/>
                  </a:lnTo>
                  <a:lnTo>
                    <a:pt x="1099684" y="412070"/>
                  </a:lnTo>
                  <a:lnTo>
                    <a:pt x="1099003" y="410255"/>
                  </a:lnTo>
                  <a:lnTo>
                    <a:pt x="1098550" y="407761"/>
                  </a:lnTo>
                  <a:lnTo>
                    <a:pt x="1098550" y="405266"/>
                  </a:lnTo>
                  <a:lnTo>
                    <a:pt x="1099230" y="402545"/>
                  </a:lnTo>
                  <a:lnTo>
                    <a:pt x="1100137" y="399823"/>
                  </a:lnTo>
                  <a:lnTo>
                    <a:pt x="1101498" y="396875"/>
                  </a:lnTo>
                  <a:lnTo>
                    <a:pt x="1103312" y="394153"/>
                  </a:lnTo>
                  <a:lnTo>
                    <a:pt x="1105354" y="391432"/>
                  </a:lnTo>
                  <a:lnTo>
                    <a:pt x="1107621" y="388484"/>
                  </a:lnTo>
                  <a:lnTo>
                    <a:pt x="1110116" y="385989"/>
                  </a:lnTo>
                  <a:lnTo>
                    <a:pt x="1113064" y="383268"/>
                  </a:lnTo>
                  <a:lnTo>
                    <a:pt x="1115786" y="381227"/>
                  </a:lnTo>
                  <a:lnTo>
                    <a:pt x="1118961" y="379186"/>
                  </a:lnTo>
                  <a:lnTo>
                    <a:pt x="1122136" y="377371"/>
                  </a:lnTo>
                  <a:lnTo>
                    <a:pt x="1125538" y="376011"/>
                  </a:lnTo>
                  <a:lnTo>
                    <a:pt x="1128940" y="375103"/>
                  </a:lnTo>
                  <a:lnTo>
                    <a:pt x="1132341" y="374650"/>
                  </a:lnTo>
                  <a:close/>
                  <a:moveTo>
                    <a:pt x="1249244" y="371476"/>
                  </a:moveTo>
                  <a:lnTo>
                    <a:pt x="1251766" y="371929"/>
                  </a:lnTo>
                  <a:lnTo>
                    <a:pt x="1253829" y="372383"/>
                  </a:lnTo>
                  <a:lnTo>
                    <a:pt x="1255433" y="373063"/>
                  </a:lnTo>
                  <a:lnTo>
                    <a:pt x="1257038" y="373971"/>
                  </a:lnTo>
                  <a:lnTo>
                    <a:pt x="1258413" y="375331"/>
                  </a:lnTo>
                  <a:lnTo>
                    <a:pt x="1259100" y="376465"/>
                  </a:lnTo>
                  <a:lnTo>
                    <a:pt x="1260017" y="377826"/>
                  </a:lnTo>
                  <a:lnTo>
                    <a:pt x="1260476" y="379640"/>
                  </a:lnTo>
                  <a:lnTo>
                    <a:pt x="1260476" y="381228"/>
                  </a:lnTo>
                  <a:lnTo>
                    <a:pt x="1260476" y="383042"/>
                  </a:lnTo>
                  <a:lnTo>
                    <a:pt x="1260476" y="384856"/>
                  </a:lnTo>
                  <a:lnTo>
                    <a:pt x="1260247" y="386671"/>
                  </a:lnTo>
                  <a:lnTo>
                    <a:pt x="1258871" y="390299"/>
                  </a:lnTo>
                  <a:lnTo>
                    <a:pt x="1257267" y="393701"/>
                  </a:lnTo>
                  <a:lnTo>
                    <a:pt x="1255204" y="397103"/>
                  </a:lnTo>
                  <a:lnTo>
                    <a:pt x="1252912" y="400278"/>
                  </a:lnTo>
                  <a:lnTo>
                    <a:pt x="1249932" y="402999"/>
                  </a:lnTo>
                  <a:lnTo>
                    <a:pt x="1247411" y="405494"/>
                  </a:lnTo>
                  <a:lnTo>
                    <a:pt x="1244202" y="407535"/>
                  </a:lnTo>
                  <a:lnTo>
                    <a:pt x="1241222" y="409349"/>
                  </a:lnTo>
                  <a:lnTo>
                    <a:pt x="1238013" y="410710"/>
                  </a:lnTo>
                  <a:lnTo>
                    <a:pt x="1235262" y="412071"/>
                  </a:lnTo>
                  <a:lnTo>
                    <a:pt x="1232053" y="412524"/>
                  </a:lnTo>
                  <a:lnTo>
                    <a:pt x="1229074" y="412751"/>
                  </a:lnTo>
                  <a:lnTo>
                    <a:pt x="1226552" y="412751"/>
                  </a:lnTo>
                  <a:lnTo>
                    <a:pt x="1224031" y="412297"/>
                  </a:lnTo>
                  <a:lnTo>
                    <a:pt x="1221968" y="411163"/>
                  </a:lnTo>
                  <a:lnTo>
                    <a:pt x="1220134" y="410029"/>
                  </a:lnTo>
                  <a:lnTo>
                    <a:pt x="1219447" y="408896"/>
                  </a:lnTo>
                  <a:lnTo>
                    <a:pt x="1218759" y="407762"/>
                  </a:lnTo>
                  <a:lnTo>
                    <a:pt x="1218301" y="406854"/>
                  </a:lnTo>
                  <a:lnTo>
                    <a:pt x="1217842" y="405494"/>
                  </a:lnTo>
                  <a:lnTo>
                    <a:pt x="1217613" y="403226"/>
                  </a:lnTo>
                  <a:lnTo>
                    <a:pt x="1217613" y="400731"/>
                  </a:lnTo>
                  <a:lnTo>
                    <a:pt x="1218071" y="398237"/>
                  </a:lnTo>
                  <a:lnTo>
                    <a:pt x="1218759" y="395288"/>
                  </a:lnTo>
                  <a:lnTo>
                    <a:pt x="1219905" y="392794"/>
                  </a:lnTo>
                  <a:lnTo>
                    <a:pt x="1221510" y="389846"/>
                  </a:lnTo>
                  <a:lnTo>
                    <a:pt x="1223343" y="387124"/>
                  </a:lnTo>
                  <a:lnTo>
                    <a:pt x="1225406" y="384629"/>
                  </a:lnTo>
                  <a:lnTo>
                    <a:pt x="1227698" y="381908"/>
                  </a:lnTo>
                  <a:lnTo>
                    <a:pt x="1230449" y="379867"/>
                  </a:lnTo>
                  <a:lnTo>
                    <a:pt x="1233429" y="377599"/>
                  </a:lnTo>
                  <a:lnTo>
                    <a:pt x="1236179" y="375785"/>
                  </a:lnTo>
                  <a:lnTo>
                    <a:pt x="1239388" y="374197"/>
                  </a:lnTo>
                  <a:lnTo>
                    <a:pt x="1242597" y="372837"/>
                  </a:lnTo>
                  <a:lnTo>
                    <a:pt x="1246035" y="372156"/>
                  </a:lnTo>
                  <a:lnTo>
                    <a:pt x="1249244" y="371476"/>
                  </a:lnTo>
                  <a:close/>
                  <a:moveTo>
                    <a:pt x="2427514" y="369888"/>
                  </a:moveTo>
                  <a:lnTo>
                    <a:pt x="2430462" y="370341"/>
                  </a:lnTo>
                  <a:lnTo>
                    <a:pt x="2432957" y="370795"/>
                  </a:lnTo>
                  <a:lnTo>
                    <a:pt x="2435678" y="371702"/>
                  </a:lnTo>
                  <a:lnTo>
                    <a:pt x="2438173" y="372609"/>
                  </a:lnTo>
                  <a:lnTo>
                    <a:pt x="2440668" y="373970"/>
                  </a:lnTo>
                  <a:lnTo>
                    <a:pt x="2442935" y="375331"/>
                  </a:lnTo>
                  <a:lnTo>
                    <a:pt x="2445430" y="376918"/>
                  </a:lnTo>
                  <a:lnTo>
                    <a:pt x="2447471" y="378506"/>
                  </a:lnTo>
                  <a:lnTo>
                    <a:pt x="2451327" y="381908"/>
                  </a:lnTo>
                  <a:lnTo>
                    <a:pt x="2454502" y="385536"/>
                  </a:lnTo>
                  <a:lnTo>
                    <a:pt x="2456996" y="389165"/>
                  </a:lnTo>
                  <a:lnTo>
                    <a:pt x="2458810" y="392793"/>
                  </a:lnTo>
                  <a:lnTo>
                    <a:pt x="2459944" y="395288"/>
                  </a:lnTo>
                  <a:lnTo>
                    <a:pt x="2460398" y="397783"/>
                  </a:lnTo>
                  <a:lnTo>
                    <a:pt x="2460625" y="399824"/>
                  </a:lnTo>
                  <a:lnTo>
                    <a:pt x="2460625" y="401865"/>
                  </a:lnTo>
                  <a:lnTo>
                    <a:pt x="2460398" y="403906"/>
                  </a:lnTo>
                  <a:lnTo>
                    <a:pt x="2459718" y="405493"/>
                  </a:lnTo>
                  <a:lnTo>
                    <a:pt x="2458810" y="407081"/>
                  </a:lnTo>
                  <a:lnTo>
                    <a:pt x="2457677" y="408441"/>
                  </a:lnTo>
                  <a:lnTo>
                    <a:pt x="2456316" y="409575"/>
                  </a:lnTo>
                  <a:lnTo>
                    <a:pt x="2454502" y="410256"/>
                  </a:lnTo>
                  <a:lnTo>
                    <a:pt x="2452687" y="410709"/>
                  </a:lnTo>
                  <a:lnTo>
                    <a:pt x="2450646" y="411163"/>
                  </a:lnTo>
                  <a:lnTo>
                    <a:pt x="2448152" y="411163"/>
                  </a:lnTo>
                  <a:lnTo>
                    <a:pt x="2445884" y="410709"/>
                  </a:lnTo>
                  <a:lnTo>
                    <a:pt x="2443162" y="410256"/>
                  </a:lnTo>
                  <a:lnTo>
                    <a:pt x="2440441" y="409349"/>
                  </a:lnTo>
                  <a:lnTo>
                    <a:pt x="2436812" y="407761"/>
                  </a:lnTo>
                  <a:lnTo>
                    <a:pt x="2432957" y="405493"/>
                  </a:lnTo>
                  <a:lnTo>
                    <a:pt x="2430009" y="403225"/>
                  </a:lnTo>
                  <a:lnTo>
                    <a:pt x="2427060" y="400731"/>
                  </a:lnTo>
                  <a:lnTo>
                    <a:pt x="2424112" y="398009"/>
                  </a:lnTo>
                  <a:lnTo>
                    <a:pt x="2421844" y="395061"/>
                  </a:lnTo>
                  <a:lnTo>
                    <a:pt x="2420030" y="392113"/>
                  </a:lnTo>
                  <a:lnTo>
                    <a:pt x="2418443" y="389165"/>
                  </a:lnTo>
                  <a:lnTo>
                    <a:pt x="2417082" y="385990"/>
                  </a:lnTo>
                  <a:lnTo>
                    <a:pt x="2416402" y="383041"/>
                  </a:lnTo>
                  <a:lnTo>
                    <a:pt x="2416175" y="380547"/>
                  </a:lnTo>
                  <a:lnTo>
                    <a:pt x="2416175" y="377825"/>
                  </a:lnTo>
                  <a:lnTo>
                    <a:pt x="2416855" y="375558"/>
                  </a:lnTo>
                  <a:lnTo>
                    <a:pt x="2417309" y="374424"/>
                  </a:lnTo>
                  <a:lnTo>
                    <a:pt x="2418216" y="373516"/>
                  </a:lnTo>
                  <a:lnTo>
                    <a:pt x="2418896" y="372609"/>
                  </a:lnTo>
                  <a:lnTo>
                    <a:pt x="2420030" y="371929"/>
                  </a:lnTo>
                  <a:lnTo>
                    <a:pt x="2420937" y="371022"/>
                  </a:lnTo>
                  <a:lnTo>
                    <a:pt x="2422298" y="370568"/>
                  </a:lnTo>
                  <a:lnTo>
                    <a:pt x="2423659" y="370341"/>
                  </a:lnTo>
                  <a:lnTo>
                    <a:pt x="2425019" y="370115"/>
                  </a:lnTo>
                  <a:lnTo>
                    <a:pt x="2427514" y="369888"/>
                  </a:lnTo>
                  <a:close/>
                  <a:moveTo>
                    <a:pt x="1371346" y="368301"/>
                  </a:moveTo>
                  <a:lnTo>
                    <a:pt x="1373981" y="368529"/>
                  </a:lnTo>
                  <a:lnTo>
                    <a:pt x="1376176" y="369213"/>
                  </a:lnTo>
                  <a:lnTo>
                    <a:pt x="1377933" y="369669"/>
                  </a:lnTo>
                  <a:lnTo>
                    <a:pt x="1379689" y="370809"/>
                  </a:lnTo>
                  <a:lnTo>
                    <a:pt x="1381007" y="371721"/>
                  </a:lnTo>
                  <a:lnTo>
                    <a:pt x="1381885" y="373090"/>
                  </a:lnTo>
                  <a:lnTo>
                    <a:pt x="1382982" y="374686"/>
                  </a:lnTo>
                  <a:lnTo>
                    <a:pt x="1383422" y="376282"/>
                  </a:lnTo>
                  <a:lnTo>
                    <a:pt x="1384080" y="378107"/>
                  </a:lnTo>
                  <a:lnTo>
                    <a:pt x="1384300" y="379703"/>
                  </a:lnTo>
                  <a:lnTo>
                    <a:pt x="1384300" y="381527"/>
                  </a:lnTo>
                  <a:lnTo>
                    <a:pt x="1384300" y="383351"/>
                  </a:lnTo>
                  <a:lnTo>
                    <a:pt x="1383422" y="387000"/>
                  </a:lnTo>
                  <a:lnTo>
                    <a:pt x="1382324" y="390649"/>
                  </a:lnTo>
                  <a:lnTo>
                    <a:pt x="1380567" y="393841"/>
                  </a:lnTo>
                  <a:lnTo>
                    <a:pt x="1378372" y="397034"/>
                  </a:lnTo>
                  <a:lnTo>
                    <a:pt x="1376176" y="399770"/>
                  </a:lnTo>
                  <a:lnTo>
                    <a:pt x="1373542" y="402279"/>
                  </a:lnTo>
                  <a:lnTo>
                    <a:pt x="1370907" y="404331"/>
                  </a:lnTo>
                  <a:lnTo>
                    <a:pt x="1368053" y="406155"/>
                  </a:lnTo>
                  <a:lnTo>
                    <a:pt x="1364980" y="407752"/>
                  </a:lnTo>
                  <a:lnTo>
                    <a:pt x="1362345" y="408892"/>
                  </a:lnTo>
                  <a:lnTo>
                    <a:pt x="1359271" y="409348"/>
                  </a:lnTo>
                  <a:lnTo>
                    <a:pt x="1356417" y="409576"/>
                  </a:lnTo>
                  <a:lnTo>
                    <a:pt x="1353563" y="409576"/>
                  </a:lnTo>
                  <a:lnTo>
                    <a:pt x="1351148" y="409120"/>
                  </a:lnTo>
                  <a:lnTo>
                    <a:pt x="1348953" y="407980"/>
                  </a:lnTo>
                  <a:lnTo>
                    <a:pt x="1346757" y="406611"/>
                  </a:lnTo>
                  <a:lnTo>
                    <a:pt x="1345220" y="404559"/>
                  </a:lnTo>
                  <a:lnTo>
                    <a:pt x="1344122" y="402279"/>
                  </a:lnTo>
                  <a:lnTo>
                    <a:pt x="1343244" y="399770"/>
                  </a:lnTo>
                  <a:lnTo>
                    <a:pt x="1343025" y="397490"/>
                  </a:lnTo>
                  <a:lnTo>
                    <a:pt x="1343025" y="394753"/>
                  </a:lnTo>
                  <a:lnTo>
                    <a:pt x="1343464" y="392017"/>
                  </a:lnTo>
                  <a:lnTo>
                    <a:pt x="1344562" y="389280"/>
                  </a:lnTo>
                  <a:lnTo>
                    <a:pt x="1345879" y="386544"/>
                  </a:lnTo>
                  <a:lnTo>
                    <a:pt x="1347416" y="383808"/>
                  </a:lnTo>
                  <a:lnTo>
                    <a:pt x="1349172" y="381299"/>
                  </a:lnTo>
                  <a:lnTo>
                    <a:pt x="1351148" y="378791"/>
                  </a:lnTo>
                  <a:lnTo>
                    <a:pt x="1353344" y="376510"/>
                  </a:lnTo>
                  <a:lnTo>
                    <a:pt x="1355978" y="374458"/>
                  </a:lnTo>
                  <a:lnTo>
                    <a:pt x="1358832" y="372634"/>
                  </a:lnTo>
                  <a:lnTo>
                    <a:pt x="1361686" y="371037"/>
                  </a:lnTo>
                  <a:lnTo>
                    <a:pt x="1364760" y="369669"/>
                  </a:lnTo>
                  <a:lnTo>
                    <a:pt x="1368053" y="368529"/>
                  </a:lnTo>
                  <a:lnTo>
                    <a:pt x="1371346" y="368301"/>
                  </a:lnTo>
                  <a:close/>
                  <a:moveTo>
                    <a:pt x="2298614" y="368300"/>
                  </a:moveTo>
                  <a:lnTo>
                    <a:pt x="2301820" y="368958"/>
                  </a:lnTo>
                  <a:lnTo>
                    <a:pt x="2304798" y="369396"/>
                  </a:lnTo>
                  <a:lnTo>
                    <a:pt x="2307317" y="370054"/>
                  </a:lnTo>
                  <a:lnTo>
                    <a:pt x="2310066" y="371150"/>
                  </a:lnTo>
                  <a:lnTo>
                    <a:pt x="2312585" y="372247"/>
                  </a:lnTo>
                  <a:lnTo>
                    <a:pt x="2314876" y="373782"/>
                  </a:lnTo>
                  <a:lnTo>
                    <a:pt x="2317166" y="374878"/>
                  </a:lnTo>
                  <a:lnTo>
                    <a:pt x="2319228" y="376632"/>
                  </a:lnTo>
                  <a:lnTo>
                    <a:pt x="2321060" y="378167"/>
                  </a:lnTo>
                  <a:lnTo>
                    <a:pt x="2322892" y="379921"/>
                  </a:lnTo>
                  <a:lnTo>
                    <a:pt x="2325870" y="383649"/>
                  </a:lnTo>
                  <a:lnTo>
                    <a:pt x="2327931" y="387157"/>
                  </a:lnTo>
                  <a:lnTo>
                    <a:pt x="2329535" y="390446"/>
                  </a:lnTo>
                  <a:lnTo>
                    <a:pt x="2330222" y="393077"/>
                  </a:lnTo>
                  <a:lnTo>
                    <a:pt x="2330451" y="395709"/>
                  </a:lnTo>
                  <a:lnTo>
                    <a:pt x="2330222" y="397901"/>
                  </a:lnTo>
                  <a:lnTo>
                    <a:pt x="2329764" y="400313"/>
                  </a:lnTo>
                  <a:lnTo>
                    <a:pt x="2328618" y="402068"/>
                  </a:lnTo>
                  <a:lnTo>
                    <a:pt x="2327702" y="403822"/>
                  </a:lnTo>
                  <a:lnTo>
                    <a:pt x="2326099" y="405357"/>
                  </a:lnTo>
                  <a:lnTo>
                    <a:pt x="2324267" y="406234"/>
                  </a:lnTo>
                  <a:lnTo>
                    <a:pt x="2321747" y="407330"/>
                  </a:lnTo>
                  <a:lnTo>
                    <a:pt x="2319686" y="407769"/>
                  </a:lnTo>
                  <a:lnTo>
                    <a:pt x="2317166" y="407988"/>
                  </a:lnTo>
                  <a:lnTo>
                    <a:pt x="2314189" y="407988"/>
                  </a:lnTo>
                  <a:lnTo>
                    <a:pt x="2311440" y="407769"/>
                  </a:lnTo>
                  <a:lnTo>
                    <a:pt x="2308462" y="407111"/>
                  </a:lnTo>
                  <a:lnTo>
                    <a:pt x="2305256" y="406014"/>
                  </a:lnTo>
                  <a:lnTo>
                    <a:pt x="2302049" y="404480"/>
                  </a:lnTo>
                  <a:lnTo>
                    <a:pt x="2298843" y="402725"/>
                  </a:lnTo>
                  <a:lnTo>
                    <a:pt x="2295636" y="400533"/>
                  </a:lnTo>
                  <a:lnTo>
                    <a:pt x="2293116" y="398121"/>
                  </a:lnTo>
                  <a:lnTo>
                    <a:pt x="2290597" y="395709"/>
                  </a:lnTo>
                  <a:lnTo>
                    <a:pt x="2288536" y="393077"/>
                  </a:lnTo>
                  <a:lnTo>
                    <a:pt x="2286932" y="390446"/>
                  </a:lnTo>
                  <a:lnTo>
                    <a:pt x="2285787" y="387815"/>
                  </a:lnTo>
                  <a:lnTo>
                    <a:pt x="2284871" y="384964"/>
                  </a:lnTo>
                  <a:lnTo>
                    <a:pt x="2284413" y="382552"/>
                  </a:lnTo>
                  <a:lnTo>
                    <a:pt x="2284413" y="379921"/>
                  </a:lnTo>
                  <a:lnTo>
                    <a:pt x="2284642" y="377729"/>
                  </a:lnTo>
                  <a:lnTo>
                    <a:pt x="2285329" y="375536"/>
                  </a:lnTo>
                  <a:lnTo>
                    <a:pt x="2286474" y="373343"/>
                  </a:lnTo>
                  <a:lnTo>
                    <a:pt x="2288077" y="371589"/>
                  </a:lnTo>
                  <a:lnTo>
                    <a:pt x="2290139" y="370493"/>
                  </a:lnTo>
                  <a:lnTo>
                    <a:pt x="2292887" y="369177"/>
                  </a:lnTo>
                  <a:lnTo>
                    <a:pt x="2294491" y="368958"/>
                  </a:lnTo>
                  <a:lnTo>
                    <a:pt x="2296094" y="368738"/>
                  </a:lnTo>
                  <a:lnTo>
                    <a:pt x="2298614" y="368300"/>
                  </a:lnTo>
                  <a:close/>
                  <a:moveTo>
                    <a:pt x="2175869" y="366713"/>
                  </a:moveTo>
                  <a:lnTo>
                    <a:pt x="2177889" y="366713"/>
                  </a:lnTo>
                  <a:lnTo>
                    <a:pt x="2181032" y="366942"/>
                  </a:lnTo>
                  <a:lnTo>
                    <a:pt x="2183951" y="367401"/>
                  </a:lnTo>
                  <a:lnTo>
                    <a:pt x="2186420" y="368318"/>
                  </a:lnTo>
                  <a:lnTo>
                    <a:pt x="2189114" y="369235"/>
                  </a:lnTo>
                  <a:lnTo>
                    <a:pt x="2191359" y="370611"/>
                  </a:lnTo>
                  <a:lnTo>
                    <a:pt x="2193829" y="371987"/>
                  </a:lnTo>
                  <a:lnTo>
                    <a:pt x="2195624" y="373592"/>
                  </a:lnTo>
                  <a:lnTo>
                    <a:pt x="2197645" y="375197"/>
                  </a:lnTo>
                  <a:lnTo>
                    <a:pt x="2199216" y="377032"/>
                  </a:lnTo>
                  <a:lnTo>
                    <a:pt x="2200788" y="378407"/>
                  </a:lnTo>
                  <a:lnTo>
                    <a:pt x="2202359" y="380471"/>
                  </a:lnTo>
                  <a:lnTo>
                    <a:pt x="2203257" y="382306"/>
                  </a:lnTo>
                  <a:lnTo>
                    <a:pt x="2205053" y="385975"/>
                  </a:lnTo>
                  <a:lnTo>
                    <a:pt x="2205951" y="387809"/>
                  </a:lnTo>
                  <a:lnTo>
                    <a:pt x="2206176" y="389643"/>
                  </a:lnTo>
                  <a:lnTo>
                    <a:pt x="2206625" y="392624"/>
                  </a:lnTo>
                  <a:lnTo>
                    <a:pt x="2206625" y="395376"/>
                  </a:lnTo>
                  <a:lnTo>
                    <a:pt x="2206176" y="397898"/>
                  </a:lnTo>
                  <a:lnTo>
                    <a:pt x="2205278" y="400191"/>
                  </a:lnTo>
                  <a:lnTo>
                    <a:pt x="2204155" y="402255"/>
                  </a:lnTo>
                  <a:lnTo>
                    <a:pt x="2202584" y="404090"/>
                  </a:lnTo>
                  <a:lnTo>
                    <a:pt x="2200563" y="405466"/>
                  </a:lnTo>
                  <a:lnTo>
                    <a:pt x="2198318" y="406841"/>
                  </a:lnTo>
                  <a:lnTo>
                    <a:pt x="2196073" y="407529"/>
                  </a:lnTo>
                  <a:lnTo>
                    <a:pt x="2193380" y="407988"/>
                  </a:lnTo>
                  <a:lnTo>
                    <a:pt x="2190686" y="407988"/>
                  </a:lnTo>
                  <a:lnTo>
                    <a:pt x="2187767" y="407988"/>
                  </a:lnTo>
                  <a:lnTo>
                    <a:pt x="2184624" y="407300"/>
                  </a:lnTo>
                  <a:lnTo>
                    <a:pt x="2181481" y="406612"/>
                  </a:lnTo>
                  <a:lnTo>
                    <a:pt x="2178563" y="405007"/>
                  </a:lnTo>
                  <a:lnTo>
                    <a:pt x="2175420" y="403172"/>
                  </a:lnTo>
                  <a:lnTo>
                    <a:pt x="2172502" y="400879"/>
                  </a:lnTo>
                  <a:lnTo>
                    <a:pt x="2169583" y="398586"/>
                  </a:lnTo>
                  <a:lnTo>
                    <a:pt x="2167563" y="395835"/>
                  </a:lnTo>
                  <a:lnTo>
                    <a:pt x="2165767" y="393312"/>
                  </a:lnTo>
                  <a:lnTo>
                    <a:pt x="2164195" y="390331"/>
                  </a:lnTo>
                  <a:lnTo>
                    <a:pt x="2163297" y="387809"/>
                  </a:lnTo>
                  <a:lnTo>
                    <a:pt x="2162399" y="384828"/>
                  </a:lnTo>
                  <a:lnTo>
                    <a:pt x="2162175" y="382306"/>
                  </a:lnTo>
                  <a:lnTo>
                    <a:pt x="2162175" y="379554"/>
                  </a:lnTo>
                  <a:lnTo>
                    <a:pt x="2162624" y="377032"/>
                  </a:lnTo>
                  <a:lnTo>
                    <a:pt x="2163522" y="374509"/>
                  </a:lnTo>
                  <a:lnTo>
                    <a:pt x="2164869" y="372446"/>
                  </a:lnTo>
                  <a:lnTo>
                    <a:pt x="2166665" y="370611"/>
                  </a:lnTo>
                  <a:lnTo>
                    <a:pt x="2168685" y="369006"/>
                  </a:lnTo>
                  <a:lnTo>
                    <a:pt x="2170930" y="367859"/>
                  </a:lnTo>
                  <a:lnTo>
                    <a:pt x="2173848" y="366942"/>
                  </a:lnTo>
                  <a:lnTo>
                    <a:pt x="2175869" y="366713"/>
                  </a:lnTo>
                  <a:close/>
                  <a:moveTo>
                    <a:pt x="1500331" y="366713"/>
                  </a:moveTo>
                  <a:lnTo>
                    <a:pt x="1503067" y="366940"/>
                  </a:lnTo>
                  <a:lnTo>
                    <a:pt x="1505575" y="367620"/>
                  </a:lnTo>
                  <a:lnTo>
                    <a:pt x="1507855" y="368300"/>
                  </a:lnTo>
                  <a:lnTo>
                    <a:pt x="1509679" y="369434"/>
                  </a:lnTo>
                  <a:lnTo>
                    <a:pt x="1511275" y="370341"/>
                  </a:lnTo>
                  <a:lnTo>
                    <a:pt x="1512871" y="371929"/>
                  </a:lnTo>
                  <a:lnTo>
                    <a:pt x="1513783" y="373290"/>
                  </a:lnTo>
                  <a:lnTo>
                    <a:pt x="1514695" y="375104"/>
                  </a:lnTo>
                  <a:lnTo>
                    <a:pt x="1515151" y="376691"/>
                  </a:lnTo>
                  <a:lnTo>
                    <a:pt x="1515607" y="378506"/>
                  </a:lnTo>
                  <a:lnTo>
                    <a:pt x="1516063" y="380320"/>
                  </a:lnTo>
                  <a:lnTo>
                    <a:pt x="1516063" y="382134"/>
                  </a:lnTo>
                  <a:lnTo>
                    <a:pt x="1515607" y="385536"/>
                  </a:lnTo>
                  <a:lnTo>
                    <a:pt x="1514695" y="388938"/>
                  </a:lnTo>
                  <a:lnTo>
                    <a:pt x="1513327" y="392340"/>
                  </a:lnTo>
                  <a:lnTo>
                    <a:pt x="1511503" y="395288"/>
                  </a:lnTo>
                  <a:lnTo>
                    <a:pt x="1509451" y="398009"/>
                  </a:lnTo>
                  <a:lnTo>
                    <a:pt x="1506715" y="400504"/>
                  </a:lnTo>
                  <a:lnTo>
                    <a:pt x="1504207" y="402772"/>
                  </a:lnTo>
                  <a:lnTo>
                    <a:pt x="1501243" y="404359"/>
                  </a:lnTo>
                  <a:lnTo>
                    <a:pt x="1498279" y="405947"/>
                  </a:lnTo>
                  <a:lnTo>
                    <a:pt x="1495315" y="406854"/>
                  </a:lnTo>
                  <a:lnTo>
                    <a:pt x="1492351" y="407761"/>
                  </a:lnTo>
                  <a:lnTo>
                    <a:pt x="1489159" y="407988"/>
                  </a:lnTo>
                  <a:lnTo>
                    <a:pt x="1486195" y="407761"/>
                  </a:lnTo>
                  <a:lnTo>
                    <a:pt x="1483460" y="407308"/>
                  </a:lnTo>
                  <a:lnTo>
                    <a:pt x="1480724" y="406174"/>
                  </a:lnTo>
                  <a:lnTo>
                    <a:pt x="1478444" y="404813"/>
                  </a:lnTo>
                  <a:lnTo>
                    <a:pt x="1476620" y="402772"/>
                  </a:lnTo>
                  <a:lnTo>
                    <a:pt x="1474796" y="400504"/>
                  </a:lnTo>
                  <a:lnTo>
                    <a:pt x="1473656" y="398009"/>
                  </a:lnTo>
                  <a:lnTo>
                    <a:pt x="1473200" y="395515"/>
                  </a:lnTo>
                  <a:lnTo>
                    <a:pt x="1473200" y="392793"/>
                  </a:lnTo>
                  <a:lnTo>
                    <a:pt x="1473200" y="390299"/>
                  </a:lnTo>
                  <a:lnTo>
                    <a:pt x="1473884" y="387577"/>
                  </a:lnTo>
                  <a:lnTo>
                    <a:pt x="1474796" y="384856"/>
                  </a:lnTo>
                  <a:lnTo>
                    <a:pt x="1476164" y="382134"/>
                  </a:lnTo>
                  <a:lnTo>
                    <a:pt x="1477988" y="379640"/>
                  </a:lnTo>
                  <a:lnTo>
                    <a:pt x="1479812" y="376918"/>
                  </a:lnTo>
                  <a:lnTo>
                    <a:pt x="1481864" y="374877"/>
                  </a:lnTo>
                  <a:lnTo>
                    <a:pt x="1484371" y="372836"/>
                  </a:lnTo>
                  <a:lnTo>
                    <a:pt x="1487107" y="371022"/>
                  </a:lnTo>
                  <a:lnTo>
                    <a:pt x="1490299" y="369434"/>
                  </a:lnTo>
                  <a:lnTo>
                    <a:pt x="1493491" y="368074"/>
                  </a:lnTo>
                  <a:lnTo>
                    <a:pt x="1496455" y="367166"/>
                  </a:lnTo>
                  <a:lnTo>
                    <a:pt x="1500331" y="366713"/>
                  </a:lnTo>
                  <a:close/>
                  <a:moveTo>
                    <a:pt x="2041867" y="365126"/>
                  </a:moveTo>
                  <a:lnTo>
                    <a:pt x="2044725" y="365354"/>
                  </a:lnTo>
                  <a:lnTo>
                    <a:pt x="2047363" y="366266"/>
                  </a:lnTo>
                  <a:lnTo>
                    <a:pt x="2050000" y="366950"/>
                  </a:lnTo>
                  <a:lnTo>
                    <a:pt x="2052198" y="367862"/>
                  </a:lnTo>
                  <a:lnTo>
                    <a:pt x="2054616" y="369003"/>
                  </a:lnTo>
                  <a:lnTo>
                    <a:pt x="2056595" y="370371"/>
                  </a:lnTo>
                  <a:lnTo>
                    <a:pt x="2058353" y="371967"/>
                  </a:lnTo>
                  <a:lnTo>
                    <a:pt x="2060112" y="373563"/>
                  </a:lnTo>
                  <a:lnTo>
                    <a:pt x="2061430" y="375160"/>
                  </a:lnTo>
                  <a:lnTo>
                    <a:pt x="2062969" y="376984"/>
                  </a:lnTo>
                  <a:lnTo>
                    <a:pt x="2063848" y="378808"/>
                  </a:lnTo>
                  <a:lnTo>
                    <a:pt x="2064947" y="380633"/>
                  </a:lnTo>
                  <a:lnTo>
                    <a:pt x="2065607" y="382457"/>
                  </a:lnTo>
                  <a:lnTo>
                    <a:pt x="2066266" y="384281"/>
                  </a:lnTo>
                  <a:lnTo>
                    <a:pt x="2066706" y="386105"/>
                  </a:lnTo>
                  <a:lnTo>
                    <a:pt x="2066926" y="387930"/>
                  </a:lnTo>
                  <a:lnTo>
                    <a:pt x="2066926" y="391122"/>
                  </a:lnTo>
                  <a:lnTo>
                    <a:pt x="2066706" y="394087"/>
                  </a:lnTo>
                  <a:lnTo>
                    <a:pt x="2065607" y="396595"/>
                  </a:lnTo>
                  <a:lnTo>
                    <a:pt x="2064508" y="399104"/>
                  </a:lnTo>
                  <a:lnTo>
                    <a:pt x="2062969" y="401156"/>
                  </a:lnTo>
                  <a:lnTo>
                    <a:pt x="2060771" y="402752"/>
                  </a:lnTo>
                  <a:lnTo>
                    <a:pt x="2058793" y="404349"/>
                  </a:lnTo>
                  <a:lnTo>
                    <a:pt x="2056375" y="405261"/>
                  </a:lnTo>
                  <a:lnTo>
                    <a:pt x="2053737" y="406173"/>
                  </a:lnTo>
                  <a:lnTo>
                    <a:pt x="2050880" y="406401"/>
                  </a:lnTo>
                  <a:lnTo>
                    <a:pt x="2048022" y="406401"/>
                  </a:lnTo>
                  <a:lnTo>
                    <a:pt x="2044945" y="406173"/>
                  </a:lnTo>
                  <a:lnTo>
                    <a:pt x="2041867" y="405261"/>
                  </a:lnTo>
                  <a:lnTo>
                    <a:pt x="2039010" y="403892"/>
                  </a:lnTo>
                  <a:lnTo>
                    <a:pt x="2036152" y="402524"/>
                  </a:lnTo>
                  <a:lnTo>
                    <a:pt x="2033075" y="400244"/>
                  </a:lnTo>
                  <a:lnTo>
                    <a:pt x="2030437" y="397735"/>
                  </a:lnTo>
                  <a:lnTo>
                    <a:pt x="2028459" y="395227"/>
                  </a:lnTo>
                  <a:lnTo>
                    <a:pt x="2026700" y="392491"/>
                  </a:lnTo>
                  <a:lnTo>
                    <a:pt x="2025382" y="389754"/>
                  </a:lnTo>
                  <a:lnTo>
                    <a:pt x="2024722" y="387018"/>
                  </a:lnTo>
                  <a:lnTo>
                    <a:pt x="2024063" y="384281"/>
                  </a:lnTo>
                  <a:lnTo>
                    <a:pt x="2024063" y="381317"/>
                  </a:lnTo>
                  <a:lnTo>
                    <a:pt x="2024502" y="378808"/>
                  </a:lnTo>
                  <a:lnTo>
                    <a:pt x="2025162" y="376072"/>
                  </a:lnTo>
                  <a:lnTo>
                    <a:pt x="2026261" y="373791"/>
                  </a:lnTo>
                  <a:lnTo>
                    <a:pt x="2027360" y="371739"/>
                  </a:lnTo>
                  <a:lnTo>
                    <a:pt x="2029118" y="369687"/>
                  </a:lnTo>
                  <a:lnTo>
                    <a:pt x="2031316" y="368090"/>
                  </a:lnTo>
                  <a:lnTo>
                    <a:pt x="2033734" y="366722"/>
                  </a:lnTo>
                  <a:lnTo>
                    <a:pt x="2036592" y="365810"/>
                  </a:lnTo>
                  <a:lnTo>
                    <a:pt x="2039669" y="365354"/>
                  </a:lnTo>
                  <a:lnTo>
                    <a:pt x="2041867" y="365126"/>
                  </a:lnTo>
                  <a:close/>
                  <a:moveTo>
                    <a:pt x="1904129" y="365126"/>
                  </a:moveTo>
                  <a:lnTo>
                    <a:pt x="1907016" y="365355"/>
                  </a:lnTo>
                  <a:lnTo>
                    <a:pt x="1909681" y="365814"/>
                  </a:lnTo>
                  <a:lnTo>
                    <a:pt x="1912346" y="366731"/>
                  </a:lnTo>
                  <a:lnTo>
                    <a:pt x="1914567" y="367648"/>
                  </a:lnTo>
                  <a:lnTo>
                    <a:pt x="1916788" y="368795"/>
                  </a:lnTo>
                  <a:lnTo>
                    <a:pt x="1918564" y="370171"/>
                  </a:lnTo>
                  <a:lnTo>
                    <a:pt x="1920341" y="371776"/>
                  </a:lnTo>
                  <a:lnTo>
                    <a:pt x="1921896" y="373381"/>
                  </a:lnTo>
                  <a:lnTo>
                    <a:pt x="1923006" y="375215"/>
                  </a:lnTo>
                  <a:lnTo>
                    <a:pt x="1924117" y="376820"/>
                  </a:lnTo>
                  <a:lnTo>
                    <a:pt x="1925227" y="378655"/>
                  </a:lnTo>
                  <a:lnTo>
                    <a:pt x="1925893" y="380489"/>
                  </a:lnTo>
                  <a:lnTo>
                    <a:pt x="1926337" y="382324"/>
                  </a:lnTo>
                  <a:lnTo>
                    <a:pt x="1927004" y="384158"/>
                  </a:lnTo>
                  <a:lnTo>
                    <a:pt x="1927226" y="385993"/>
                  </a:lnTo>
                  <a:lnTo>
                    <a:pt x="1927226" y="387827"/>
                  </a:lnTo>
                  <a:lnTo>
                    <a:pt x="1926559" y="391037"/>
                  </a:lnTo>
                  <a:lnTo>
                    <a:pt x="1925893" y="393789"/>
                  </a:lnTo>
                  <a:lnTo>
                    <a:pt x="1924561" y="396770"/>
                  </a:lnTo>
                  <a:lnTo>
                    <a:pt x="1923006" y="399063"/>
                  </a:lnTo>
                  <a:lnTo>
                    <a:pt x="1921007" y="401356"/>
                  </a:lnTo>
                  <a:lnTo>
                    <a:pt x="1918786" y="403191"/>
                  </a:lnTo>
                  <a:lnTo>
                    <a:pt x="1916121" y="404337"/>
                  </a:lnTo>
                  <a:lnTo>
                    <a:pt x="1913456" y="405484"/>
                  </a:lnTo>
                  <a:lnTo>
                    <a:pt x="1910347" y="405942"/>
                  </a:lnTo>
                  <a:lnTo>
                    <a:pt x="1907238" y="406401"/>
                  </a:lnTo>
                  <a:lnTo>
                    <a:pt x="1904129" y="406401"/>
                  </a:lnTo>
                  <a:lnTo>
                    <a:pt x="1901241" y="405713"/>
                  </a:lnTo>
                  <a:lnTo>
                    <a:pt x="1898354" y="404796"/>
                  </a:lnTo>
                  <a:lnTo>
                    <a:pt x="1895245" y="403191"/>
                  </a:lnTo>
                  <a:lnTo>
                    <a:pt x="1892580" y="401356"/>
                  </a:lnTo>
                  <a:lnTo>
                    <a:pt x="1890137" y="398834"/>
                  </a:lnTo>
                  <a:lnTo>
                    <a:pt x="1888138" y="396541"/>
                  </a:lnTo>
                  <a:lnTo>
                    <a:pt x="1886806" y="393789"/>
                  </a:lnTo>
                  <a:lnTo>
                    <a:pt x="1885473" y="391267"/>
                  </a:lnTo>
                  <a:lnTo>
                    <a:pt x="1885029" y="388515"/>
                  </a:lnTo>
                  <a:lnTo>
                    <a:pt x="1884363" y="385763"/>
                  </a:lnTo>
                  <a:lnTo>
                    <a:pt x="1884363" y="383012"/>
                  </a:lnTo>
                  <a:lnTo>
                    <a:pt x="1885029" y="380489"/>
                  </a:lnTo>
                  <a:lnTo>
                    <a:pt x="1885695" y="377738"/>
                  </a:lnTo>
                  <a:lnTo>
                    <a:pt x="1886806" y="375215"/>
                  </a:lnTo>
                  <a:lnTo>
                    <a:pt x="1888360" y="372922"/>
                  </a:lnTo>
                  <a:lnTo>
                    <a:pt x="1890137" y="370859"/>
                  </a:lnTo>
                  <a:lnTo>
                    <a:pt x="1892136" y="369024"/>
                  </a:lnTo>
                  <a:lnTo>
                    <a:pt x="1894801" y="367419"/>
                  </a:lnTo>
                  <a:lnTo>
                    <a:pt x="1897466" y="366043"/>
                  </a:lnTo>
                  <a:lnTo>
                    <a:pt x="1900797" y="365355"/>
                  </a:lnTo>
                  <a:lnTo>
                    <a:pt x="1904129" y="365126"/>
                  </a:lnTo>
                  <a:close/>
                  <a:moveTo>
                    <a:pt x="1766997" y="365126"/>
                  </a:moveTo>
                  <a:lnTo>
                    <a:pt x="1769704" y="365579"/>
                  </a:lnTo>
                  <a:lnTo>
                    <a:pt x="1772411" y="366033"/>
                  </a:lnTo>
                  <a:lnTo>
                    <a:pt x="1774892" y="366713"/>
                  </a:lnTo>
                  <a:lnTo>
                    <a:pt x="1777148" y="367621"/>
                  </a:lnTo>
                  <a:lnTo>
                    <a:pt x="1779179" y="368981"/>
                  </a:lnTo>
                  <a:lnTo>
                    <a:pt x="1780758" y="370342"/>
                  </a:lnTo>
                  <a:lnTo>
                    <a:pt x="1782337" y="371703"/>
                  </a:lnTo>
                  <a:lnTo>
                    <a:pt x="1783465" y="373517"/>
                  </a:lnTo>
                  <a:lnTo>
                    <a:pt x="1784593" y="375104"/>
                  </a:lnTo>
                  <a:lnTo>
                    <a:pt x="1785721" y="376919"/>
                  </a:lnTo>
                  <a:lnTo>
                    <a:pt x="1786398" y="378733"/>
                  </a:lnTo>
                  <a:lnTo>
                    <a:pt x="1786849" y="380547"/>
                  </a:lnTo>
                  <a:lnTo>
                    <a:pt x="1787300" y="382362"/>
                  </a:lnTo>
                  <a:lnTo>
                    <a:pt x="1787526" y="384176"/>
                  </a:lnTo>
                  <a:lnTo>
                    <a:pt x="1787526" y="385763"/>
                  </a:lnTo>
                  <a:lnTo>
                    <a:pt x="1787526" y="387578"/>
                  </a:lnTo>
                  <a:lnTo>
                    <a:pt x="1786623" y="390979"/>
                  </a:lnTo>
                  <a:lnTo>
                    <a:pt x="1785270" y="393928"/>
                  </a:lnTo>
                  <a:lnTo>
                    <a:pt x="1783916" y="396649"/>
                  </a:lnTo>
                  <a:lnTo>
                    <a:pt x="1782111" y="399144"/>
                  </a:lnTo>
                  <a:lnTo>
                    <a:pt x="1779630" y="401185"/>
                  </a:lnTo>
                  <a:lnTo>
                    <a:pt x="1777148" y="402999"/>
                  </a:lnTo>
                  <a:lnTo>
                    <a:pt x="1774441" y="404360"/>
                  </a:lnTo>
                  <a:lnTo>
                    <a:pt x="1771509" y="405267"/>
                  </a:lnTo>
                  <a:lnTo>
                    <a:pt x="1768576" y="406174"/>
                  </a:lnTo>
                  <a:lnTo>
                    <a:pt x="1765417" y="406401"/>
                  </a:lnTo>
                  <a:lnTo>
                    <a:pt x="1762259" y="406174"/>
                  </a:lnTo>
                  <a:lnTo>
                    <a:pt x="1759326" y="405494"/>
                  </a:lnTo>
                  <a:lnTo>
                    <a:pt x="1756619" y="404587"/>
                  </a:lnTo>
                  <a:lnTo>
                    <a:pt x="1753687" y="403226"/>
                  </a:lnTo>
                  <a:lnTo>
                    <a:pt x="1750979" y="401185"/>
                  </a:lnTo>
                  <a:lnTo>
                    <a:pt x="1748723" y="398690"/>
                  </a:lnTo>
                  <a:lnTo>
                    <a:pt x="1747144" y="396422"/>
                  </a:lnTo>
                  <a:lnTo>
                    <a:pt x="1745791" y="393928"/>
                  </a:lnTo>
                  <a:lnTo>
                    <a:pt x="1745114" y="391206"/>
                  </a:lnTo>
                  <a:lnTo>
                    <a:pt x="1744663" y="388712"/>
                  </a:lnTo>
                  <a:lnTo>
                    <a:pt x="1744663" y="385763"/>
                  </a:lnTo>
                  <a:lnTo>
                    <a:pt x="1745114" y="383042"/>
                  </a:lnTo>
                  <a:lnTo>
                    <a:pt x="1745565" y="380547"/>
                  </a:lnTo>
                  <a:lnTo>
                    <a:pt x="1746919" y="377826"/>
                  </a:lnTo>
                  <a:lnTo>
                    <a:pt x="1748272" y="375331"/>
                  </a:lnTo>
                  <a:lnTo>
                    <a:pt x="1750077" y="373290"/>
                  </a:lnTo>
                  <a:lnTo>
                    <a:pt x="1752107" y="371022"/>
                  </a:lnTo>
                  <a:lnTo>
                    <a:pt x="1754363" y="369208"/>
                  </a:lnTo>
                  <a:lnTo>
                    <a:pt x="1757070" y="367621"/>
                  </a:lnTo>
                  <a:lnTo>
                    <a:pt x="1760229" y="366487"/>
                  </a:lnTo>
                  <a:lnTo>
                    <a:pt x="1763387" y="365579"/>
                  </a:lnTo>
                  <a:lnTo>
                    <a:pt x="1766997" y="365126"/>
                  </a:lnTo>
                  <a:close/>
                  <a:moveTo>
                    <a:pt x="1632858" y="365126"/>
                  </a:moveTo>
                  <a:lnTo>
                    <a:pt x="1635579" y="365353"/>
                  </a:lnTo>
                  <a:lnTo>
                    <a:pt x="1638074" y="366033"/>
                  </a:lnTo>
                  <a:lnTo>
                    <a:pt x="1640568" y="366713"/>
                  </a:lnTo>
                  <a:lnTo>
                    <a:pt x="1642610" y="367847"/>
                  </a:lnTo>
                  <a:lnTo>
                    <a:pt x="1644197" y="368754"/>
                  </a:lnTo>
                  <a:lnTo>
                    <a:pt x="1645785" y="370115"/>
                  </a:lnTo>
                  <a:lnTo>
                    <a:pt x="1647145" y="371703"/>
                  </a:lnTo>
                  <a:lnTo>
                    <a:pt x="1648279" y="373290"/>
                  </a:lnTo>
                  <a:lnTo>
                    <a:pt x="1649186" y="375104"/>
                  </a:lnTo>
                  <a:lnTo>
                    <a:pt x="1649867" y="376692"/>
                  </a:lnTo>
                  <a:lnTo>
                    <a:pt x="1650547" y="378506"/>
                  </a:lnTo>
                  <a:lnTo>
                    <a:pt x="1650774" y="380321"/>
                  </a:lnTo>
                  <a:lnTo>
                    <a:pt x="1651001" y="382135"/>
                  </a:lnTo>
                  <a:lnTo>
                    <a:pt x="1651001" y="383949"/>
                  </a:lnTo>
                  <a:lnTo>
                    <a:pt x="1650774" y="385763"/>
                  </a:lnTo>
                  <a:lnTo>
                    <a:pt x="1650547" y="387578"/>
                  </a:lnTo>
                  <a:lnTo>
                    <a:pt x="1649186" y="390753"/>
                  </a:lnTo>
                  <a:lnTo>
                    <a:pt x="1647826" y="393928"/>
                  </a:lnTo>
                  <a:lnTo>
                    <a:pt x="1645785" y="396649"/>
                  </a:lnTo>
                  <a:lnTo>
                    <a:pt x="1643744" y="399144"/>
                  </a:lnTo>
                  <a:lnTo>
                    <a:pt x="1641022" y="401185"/>
                  </a:lnTo>
                  <a:lnTo>
                    <a:pt x="1638527" y="402999"/>
                  </a:lnTo>
                  <a:lnTo>
                    <a:pt x="1635579" y="404360"/>
                  </a:lnTo>
                  <a:lnTo>
                    <a:pt x="1632631" y="405494"/>
                  </a:lnTo>
                  <a:lnTo>
                    <a:pt x="1629456" y="406174"/>
                  </a:lnTo>
                  <a:lnTo>
                    <a:pt x="1626508" y="406401"/>
                  </a:lnTo>
                  <a:lnTo>
                    <a:pt x="1623559" y="406174"/>
                  </a:lnTo>
                  <a:lnTo>
                    <a:pt x="1620611" y="405721"/>
                  </a:lnTo>
                  <a:lnTo>
                    <a:pt x="1617890" y="404587"/>
                  </a:lnTo>
                  <a:lnTo>
                    <a:pt x="1615168" y="403226"/>
                  </a:lnTo>
                  <a:lnTo>
                    <a:pt x="1613127" y="401185"/>
                  </a:lnTo>
                  <a:lnTo>
                    <a:pt x="1611086" y="398917"/>
                  </a:lnTo>
                  <a:lnTo>
                    <a:pt x="1609725" y="396649"/>
                  </a:lnTo>
                  <a:lnTo>
                    <a:pt x="1608591" y="393928"/>
                  </a:lnTo>
                  <a:lnTo>
                    <a:pt x="1608138" y="391433"/>
                  </a:lnTo>
                  <a:lnTo>
                    <a:pt x="1608138" y="388712"/>
                  </a:lnTo>
                  <a:lnTo>
                    <a:pt x="1608365" y="385763"/>
                  </a:lnTo>
                  <a:lnTo>
                    <a:pt x="1609272" y="383269"/>
                  </a:lnTo>
                  <a:lnTo>
                    <a:pt x="1610179" y="380547"/>
                  </a:lnTo>
                  <a:lnTo>
                    <a:pt x="1611540" y="378053"/>
                  </a:lnTo>
                  <a:lnTo>
                    <a:pt x="1613127" y="375331"/>
                  </a:lnTo>
                  <a:lnTo>
                    <a:pt x="1615168" y="373290"/>
                  </a:lnTo>
                  <a:lnTo>
                    <a:pt x="1617436" y="371249"/>
                  </a:lnTo>
                  <a:lnTo>
                    <a:pt x="1619931" y="369435"/>
                  </a:lnTo>
                  <a:lnTo>
                    <a:pt x="1622652" y="367847"/>
                  </a:lnTo>
                  <a:lnTo>
                    <a:pt x="1625827" y="366487"/>
                  </a:lnTo>
                  <a:lnTo>
                    <a:pt x="1629229" y="365806"/>
                  </a:lnTo>
                  <a:lnTo>
                    <a:pt x="1632858" y="365126"/>
                  </a:lnTo>
                  <a:close/>
                  <a:moveTo>
                    <a:pt x="703456" y="355600"/>
                  </a:moveTo>
                  <a:lnTo>
                    <a:pt x="704153" y="355600"/>
                  </a:lnTo>
                  <a:lnTo>
                    <a:pt x="704851" y="356043"/>
                  </a:lnTo>
                  <a:lnTo>
                    <a:pt x="704851" y="356930"/>
                  </a:lnTo>
                  <a:lnTo>
                    <a:pt x="704851" y="357595"/>
                  </a:lnTo>
                  <a:lnTo>
                    <a:pt x="703456" y="360256"/>
                  </a:lnTo>
                  <a:lnTo>
                    <a:pt x="701363" y="363138"/>
                  </a:lnTo>
                  <a:lnTo>
                    <a:pt x="698340" y="366242"/>
                  </a:lnTo>
                  <a:lnTo>
                    <a:pt x="695085" y="370012"/>
                  </a:lnTo>
                  <a:lnTo>
                    <a:pt x="688110" y="376663"/>
                  </a:lnTo>
                  <a:lnTo>
                    <a:pt x="682297" y="381319"/>
                  </a:lnTo>
                  <a:lnTo>
                    <a:pt x="676949" y="385532"/>
                  </a:lnTo>
                  <a:lnTo>
                    <a:pt x="672066" y="389301"/>
                  </a:lnTo>
                  <a:lnTo>
                    <a:pt x="667648" y="392184"/>
                  </a:lnTo>
                  <a:lnTo>
                    <a:pt x="663696" y="394179"/>
                  </a:lnTo>
                  <a:lnTo>
                    <a:pt x="660906" y="395288"/>
                  </a:lnTo>
                  <a:lnTo>
                    <a:pt x="659975" y="395288"/>
                  </a:lnTo>
                  <a:lnTo>
                    <a:pt x="659278" y="395288"/>
                  </a:lnTo>
                  <a:lnTo>
                    <a:pt x="658813" y="394623"/>
                  </a:lnTo>
                  <a:lnTo>
                    <a:pt x="658813" y="393958"/>
                  </a:lnTo>
                  <a:lnTo>
                    <a:pt x="659045" y="392406"/>
                  </a:lnTo>
                  <a:lnTo>
                    <a:pt x="660208" y="390410"/>
                  </a:lnTo>
                  <a:lnTo>
                    <a:pt x="661836" y="387971"/>
                  </a:lnTo>
                  <a:lnTo>
                    <a:pt x="664161" y="385532"/>
                  </a:lnTo>
                  <a:lnTo>
                    <a:pt x="669974" y="379324"/>
                  </a:lnTo>
                  <a:lnTo>
                    <a:pt x="676949" y="372894"/>
                  </a:lnTo>
                  <a:lnTo>
                    <a:pt x="684157" y="366908"/>
                  </a:lnTo>
                  <a:lnTo>
                    <a:pt x="687877" y="364025"/>
                  </a:lnTo>
                  <a:lnTo>
                    <a:pt x="691598" y="361586"/>
                  </a:lnTo>
                  <a:lnTo>
                    <a:pt x="694853" y="359147"/>
                  </a:lnTo>
                  <a:lnTo>
                    <a:pt x="698108" y="357595"/>
                  </a:lnTo>
                  <a:lnTo>
                    <a:pt x="701131" y="356043"/>
                  </a:lnTo>
                  <a:lnTo>
                    <a:pt x="703456" y="355600"/>
                  </a:lnTo>
                  <a:close/>
                  <a:moveTo>
                    <a:pt x="831623" y="346075"/>
                  </a:moveTo>
                  <a:lnTo>
                    <a:pt x="832984" y="346075"/>
                  </a:lnTo>
                  <a:lnTo>
                    <a:pt x="833891" y="346523"/>
                  </a:lnTo>
                  <a:lnTo>
                    <a:pt x="834798" y="347420"/>
                  </a:lnTo>
                  <a:lnTo>
                    <a:pt x="835025" y="348093"/>
                  </a:lnTo>
                  <a:lnTo>
                    <a:pt x="835025" y="349438"/>
                  </a:lnTo>
                  <a:lnTo>
                    <a:pt x="834798" y="350784"/>
                  </a:lnTo>
                  <a:lnTo>
                    <a:pt x="834118" y="351905"/>
                  </a:lnTo>
                  <a:lnTo>
                    <a:pt x="833437" y="353474"/>
                  </a:lnTo>
                  <a:lnTo>
                    <a:pt x="831396" y="356838"/>
                  </a:lnTo>
                  <a:lnTo>
                    <a:pt x="828902" y="360425"/>
                  </a:lnTo>
                  <a:lnTo>
                    <a:pt x="826180" y="363789"/>
                  </a:lnTo>
                  <a:lnTo>
                    <a:pt x="823005" y="366928"/>
                  </a:lnTo>
                  <a:lnTo>
                    <a:pt x="817336" y="372309"/>
                  </a:lnTo>
                  <a:lnTo>
                    <a:pt x="811439" y="377018"/>
                  </a:lnTo>
                  <a:lnTo>
                    <a:pt x="805996" y="380830"/>
                  </a:lnTo>
                  <a:lnTo>
                    <a:pt x="803502" y="382399"/>
                  </a:lnTo>
                  <a:lnTo>
                    <a:pt x="801007" y="383745"/>
                  </a:lnTo>
                  <a:lnTo>
                    <a:pt x="798739" y="384866"/>
                  </a:lnTo>
                  <a:lnTo>
                    <a:pt x="796925" y="385314"/>
                  </a:lnTo>
                  <a:lnTo>
                    <a:pt x="795111" y="385763"/>
                  </a:lnTo>
                  <a:lnTo>
                    <a:pt x="793523" y="385763"/>
                  </a:lnTo>
                  <a:lnTo>
                    <a:pt x="792162" y="385539"/>
                  </a:lnTo>
                  <a:lnTo>
                    <a:pt x="791028" y="385090"/>
                  </a:lnTo>
                  <a:lnTo>
                    <a:pt x="790575" y="383969"/>
                  </a:lnTo>
                  <a:lnTo>
                    <a:pt x="790575" y="382624"/>
                  </a:lnTo>
                  <a:lnTo>
                    <a:pt x="790802" y="380606"/>
                  </a:lnTo>
                  <a:lnTo>
                    <a:pt x="791709" y="378588"/>
                  </a:lnTo>
                  <a:lnTo>
                    <a:pt x="793296" y="375897"/>
                  </a:lnTo>
                  <a:lnTo>
                    <a:pt x="795111" y="373206"/>
                  </a:lnTo>
                  <a:lnTo>
                    <a:pt x="797152" y="370291"/>
                  </a:lnTo>
                  <a:lnTo>
                    <a:pt x="799646" y="367376"/>
                  </a:lnTo>
                  <a:lnTo>
                    <a:pt x="802595" y="364461"/>
                  </a:lnTo>
                  <a:lnTo>
                    <a:pt x="805770" y="361546"/>
                  </a:lnTo>
                  <a:lnTo>
                    <a:pt x="808945" y="358632"/>
                  </a:lnTo>
                  <a:lnTo>
                    <a:pt x="812346" y="355941"/>
                  </a:lnTo>
                  <a:lnTo>
                    <a:pt x="815748" y="353250"/>
                  </a:lnTo>
                  <a:lnTo>
                    <a:pt x="819150" y="351232"/>
                  </a:lnTo>
                  <a:lnTo>
                    <a:pt x="822552" y="349214"/>
                  </a:lnTo>
                  <a:lnTo>
                    <a:pt x="825500" y="347644"/>
                  </a:lnTo>
                  <a:lnTo>
                    <a:pt x="828675" y="346523"/>
                  </a:lnTo>
                  <a:lnTo>
                    <a:pt x="831623" y="346075"/>
                  </a:lnTo>
                  <a:close/>
                  <a:moveTo>
                    <a:pt x="914557" y="341313"/>
                  </a:moveTo>
                  <a:lnTo>
                    <a:pt x="915939" y="341777"/>
                  </a:lnTo>
                  <a:lnTo>
                    <a:pt x="917320" y="342240"/>
                  </a:lnTo>
                  <a:lnTo>
                    <a:pt x="918242" y="342936"/>
                  </a:lnTo>
                  <a:lnTo>
                    <a:pt x="918933" y="343864"/>
                  </a:lnTo>
                  <a:lnTo>
                    <a:pt x="919163" y="344791"/>
                  </a:lnTo>
                  <a:lnTo>
                    <a:pt x="919163" y="346182"/>
                  </a:lnTo>
                  <a:lnTo>
                    <a:pt x="918933" y="347806"/>
                  </a:lnTo>
                  <a:lnTo>
                    <a:pt x="918472" y="349429"/>
                  </a:lnTo>
                  <a:lnTo>
                    <a:pt x="916860" y="352907"/>
                  </a:lnTo>
                  <a:lnTo>
                    <a:pt x="914557" y="356385"/>
                  </a:lnTo>
                  <a:lnTo>
                    <a:pt x="912023" y="359863"/>
                  </a:lnTo>
                  <a:lnTo>
                    <a:pt x="909029" y="363342"/>
                  </a:lnTo>
                  <a:lnTo>
                    <a:pt x="906496" y="366124"/>
                  </a:lnTo>
                  <a:lnTo>
                    <a:pt x="903502" y="368907"/>
                  </a:lnTo>
                  <a:lnTo>
                    <a:pt x="900738" y="371689"/>
                  </a:lnTo>
                  <a:lnTo>
                    <a:pt x="897514" y="374008"/>
                  </a:lnTo>
                  <a:lnTo>
                    <a:pt x="894520" y="375863"/>
                  </a:lnTo>
                  <a:lnTo>
                    <a:pt x="891526" y="377718"/>
                  </a:lnTo>
                  <a:lnTo>
                    <a:pt x="888992" y="379342"/>
                  </a:lnTo>
                  <a:lnTo>
                    <a:pt x="886228" y="380733"/>
                  </a:lnTo>
                  <a:lnTo>
                    <a:pt x="883925" y="381428"/>
                  </a:lnTo>
                  <a:lnTo>
                    <a:pt x="881622" y="382356"/>
                  </a:lnTo>
                  <a:lnTo>
                    <a:pt x="879780" y="382588"/>
                  </a:lnTo>
                  <a:lnTo>
                    <a:pt x="877937" y="382356"/>
                  </a:lnTo>
                  <a:lnTo>
                    <a:pt x="876555" y="381892"/>
                  </a:lnTo>
                  <a:lnTo>
                    <a:pt x="875404" y="381197"/>
                  </a:lnTo>
                  <a:lnTo>
                    <a:pt x="874713" y="379805"/>
                  </a:lnTo>
                  <a:lnTo>
                    <a:pt x="874713" y="378182"/>
                  </a:lnTo>
                  <a:lnTo>
                    <a:pt x="874943" y="375863"/>
                  </a:lnTo>
                  <a:lnTo>
                    <a:pt x="875634" y="373544"/>
                  </a:lnTo>
                  <a:lnTo>
                    <a:pt x="876786" y="370762"/>
                  </a:lnTo>
                  <a:lnTo>
                    <a:pt x="878628" y="368211"/>
                  </a:lnTo>
                  <a:lnTo>
                    <a:pt x="880701" y="365197"/>
                  </a:lnTo>
                  <a:lnTo>
                    <a:pt x="883234" y="362182"/>
                  </a:lnTo>
                  <a:lnTo>
                    <a:pt x="885768" y="359400"/>
                  </a:lnTo>
                  <a:lnTo>
                    <a:pt x="888762" y="356385"/>
                  </a:lnTo>
                  <a:lnTo>
                    <a:pt x="891526" y="353603"/>
                  </a:lnTo>
                  <a:lnTo>
                    <a:pt x="894750" y="351052"/>
                  </a:lnTo>
                  <a:lnTo>
                    <a:pt x="898205" y="348501"/>
                  </a:lnTo>
                  <a:lnTo>
                    <a:pt x="901429" y="346414"/>
                  </a:lnTo>
                  <a:lnTo>
                    <a:pt x="904884" y="344559"/>
                  </a:lnTo>
                  <a:lnTo>
                    <a:pt x="908108" y="342936"/>
                  </a:lnTo>
                  <a:lnTo>
                    <a:pt x="911332" y="342009"/>
                  </a:lnTo>
                  <a:lnTo>
                    <a:pt x="914557" y="341313"/>
                  </a:lnTo>
                  <a:close/>
                  <a:moveTo>
                    <a:pt x="2761403" y="339725"/>
                  </a:moveTo>
                  <a:lnTo>
                    <a:pt x="2763476" y="340421"/>
                  </a:lnTo>
                  <a:lnTo>
                    <a:pt x="2765779" y="340884"/>
                  </a:lnTo>
                  <a:lnTo>
                    <a:pt x="2767852" y="341812"/>
                  </a:lnTo>
                  <a:lnTo>
                    <a:pt x="2770155" y="342739"/>
                  </a:lnTo>
                  <a:lnTo>
                    <a:pt x="2774761" y="345522"/>
                  </a:lnTo>
                  <a:lnTo>
                    <a:pt x="2779137" y="348536"/>
                  </a:lnTo>
                  <a:lnTo>
                    <a:pt x="2783743" y="352015"/>
                  </a:lnTo>
                  <a:lnTo>
                    <a:pt x="2787658" y="355957"/>
                  </a:lnTo>
                  <a:lnTo>
                    <a:pt x="2791343" y="359435"/>
                  </a:lnTo>
                  <a:lnTo>
                    <a:pt x="2794337" y="362913"/>
                  </a:lnTo>
                  <a:lnTo>
                    <a:pt x="2797332" y="366623"/>
                  </a:lnTo>
                  <a:lnTo>
                    <a:pt x="2799635" y="370101"/>
                  </a:lnTo>
                  <a:lnTo>
                    <a:pt x="2801017" y="373116"/>
                  </a:lnTo>
                  <a:lnTo>
                    <a:pt x="2801707" y="375898"/>
                  </a:lnTo>
                  <a:lnTo>
                    <a:pt x="2801938" y="377058"/>
                  </a:lnTo>
                  <a:lnTo>
                    <a:pt x="2801938" y="377985"/>
                  </a:lnTo>
                  <a:lnTo>
                    <a:pt x="2801707" y="378913"/>
                  </a:lnTo>
                  <a:lnTo>
                    <a:pt x="2801247" y="379609"/>
                  </a:lnTo>
                  <a:lnTo>
                    <a:pt x="2800786" y="380072"/>
                  </a:lnTo>
                  <a:lnTo>
                    <a:pt x="2799865" y="380768"/>
                  </a:lnTo>
                  <a:lnTo>
                    <a:pt x="2798713" y="381000"/>
                  </a:lnTo>
                  <a:lnTo>
                    <a:pt x="2797792" y="381000"/>
                  </a:lnTo>
                  <a:lnTo>
                    <a:pt x="2796410" y="380768"/>
                  </a:lnTo>
                  <a:lnTo>
                    <a:pt x="2794798" y="380536"/>
                  </a:lnTo>
                  <a:lnTo>
                    <a:pt x="2791574" y="379377"/>
                  </a:lnTo>
                  <a:lnTo>
                    <a:pt x="2787889" y="377522"/>
                  </a:lnTo>
                  <a:lnTo>
                    <a:pt x="2784434" y="375203"/>
                  </a:lnTo>
                  <a:lnTo>
                    <a:pt x="2780519" y="372420"/>
                  </a:lnTo>
                  <a:lnTo>
                    <a:pt x="2776834" y="369406"/>
                  </a:lnTo>
                  <a:lnTo>
                    <a:pt x="2773379" y="366159"/>
                  </a:lnTo>
                  <a:lnTo>
                    <a:pt x="2769694" y="362913"/>
                  </a:lnTo>
                  <a:lnTo>
                    <a:pt x="2766470" y="359435"/>
                  </a:lnTo>
                  <a:lnTo>
                    <a:pt x="2763476" y="355957"/>
                  </a:lnTo>
                  <a:lnTo>
                    <a:pt x="2761173" y="352710"/>
                  </a:lnTo>
                  <a:lnTo>
                    <a:pt x="2759330" y="349464"/>
                  </a:lnTo>
                  <a:lnTo>
                    <a:pt x="2757948" y="346449"/>
                  </a:lnTo>
                  <a:lnTo>
                    <a:pt x="2757488" y="344131"/>
                  </a:lnTo>
                  <a:lnTo>
                    <a:pt x="2757488" y="342971"/>
                  </a:lnTo>
                  <a:lnTo>
                    <a:pt x="2757488" y="342044"/>
                  </a:lnTo>
                  <a:lnTo>
                    <a:pt x="2757948" y="341116"/>
                  </a:lnTo>
                  <a:lnTo>
                    <a:pt x="2758409" y="340652"/>
                  </a:lnTo>
                  <a:lnTo>
                    <a:pt x="2759330" y="340421"/>
                  </a:lnTo>
                  <a:lnTo>
                    <a:pt x="2759791" y="340189"/>
                  </a:lnTo>
                  <a:lnTo>
                    <a:pt x="2761403" y="339725"/>
                  </a:lnTo>
                  <a:close/>
                  <a:moveTo>
                    <a:pt x="1006343" y="338138"/>
                  </a:moveTo>
                  <a:lnTo>
                    <a:pt x="1008426" y="338363"/>
                  </a:lnTo>
                  <a:lnTo>
                    <a:pt x="1010047" y="339040"/>
                  </a:lnTo>
                  <a:lnTo>
                    <a:pt x="1011204" y="339716"/>
                  </a:lnTo>
                  <a:lnTo>
                    <a:pt x="1011899" y="340618"/>
                  </a:lnTo>
                  <a:lnTo>
                    <a:pt x="1012362" y="341746"/>
                  </a:lnTo>
                  <a:lnTo>
                    <a:pt x="1012825" y="343099"/>
                  </a:lnTo>
                  <a:lnTo>
                    <a:pt x="1012825" y="344452"/>
                  </a:lnTo>
                  <a:lnTo>
                    <a:pt x="1012362" y="346030"/>
                  </a:lnTo>
                  <a:lnTo>
                    <a:pt x="1011899" y="347609"/>
                  </a:lnTo>
                  <a:lnTo>
                    <a:pt x="1011436" y="349413"/>
                  </a:lnTo>
                  <a:lnTo>
                    <a:pt x="1009584" y="352795"/>
                  </a:lnTo>
                  <a:lnTo>
                    <a:pt x="1007037" y="356178"/>
                  </a:lnTo>
                  <a:lnTo>
                    <a:pt x="1004722" y="359560"/>
                  </a:lnTo>
                  <a:lnTo>
                    <a:pt x="1001944" y="362266"/>
                  </a:lnTo>
                  <a:lnTo>
                    <a:pt x="999397" y="364972"/>
                  </a:lnTo>
                  <a:lnTo>
                    <a:pt x="996388" y="367453"/>
                  </a:lnTo>
                  <a:lnTo>
                    <a:pt x="993610" y="369708"/>
                  </a:lnTo>
                  <a:lnTo>
                    <a:pt x="990600" y="371737"/>
                  </a:lnTo>
                  <a:lnTo>
                    <a:pt x="987822" y="373541"/>
                  </a:lnTo>
                  <a:lnTo>
                    <a:pt x="985044" y="375120"/>
                  </a:lnTo>
                  <a:lnTo>
                    <a:pt x="982265" y="376473"/>
                  </a:lnTo>
                  <a:lnTo>
                    <a:pt x="979719" y="377149"/>
                  </a:lnTo>
                  <a:lnTo>
                    <a:pt x="977172" y="377600"/>
                  </a:lnTo>
                  <a:lnTo>
                    <a:pt x="974857" y="377826"/>
                  </a:lnTo>
                  <a:lnTo>
                    <a:pt x="973005" y="377826"/>
                  </a:lnTo>
                  <a:lnTo>
                    <a:pt x="971385" y="377375"/>
                  </a:lnTo>
                  <a:lnTo>
                    <a:pt x="969995" y="376698"/>
                  </a:lnTo>
                  <a:lnTo>
                    <a:pt x="969069" y="375345"/>
                  </a:lnTo>
                  <a:lnTo>
                    <a:pt x="968375" y="373767"/>
                  </a:lnTo>
                  <a:lnTo>
                    <a:pt x="968375" y="371737"/>
                  </a:lnTo>
                  <a:lnTo>
                    <a:pt x="969069" y="369257"/>
                  </a:lnTo>
                  <a:lnTo>
                    <a:pt x="969764" y="366776"/>
                  </a:lnTo>
                  <a:lnTo>
                    <a:pt x="971153" y="363845"/>
                  </a:lnTo>
                  <a:lnTo>
                    <a:pt x="973005" y="361364"/>
                  </a:lnTo>
                  <a:lnTo>
                    <a:pt x="975089" y="358433"/>
                  </a:lnTo>
                  <a:lnTo>
                    <a:pt x="977635" y="355501"/>
                  </a:lnTo>
                  <a:lnTo>
                    <a:pt x="980413" y="352795"/>
                  </a:lnTo>
                  <a:lnTo>
                    <a:pt x="983423" y="349864"/>
                  </a:lnTo>
                  <a:lnTo>
                    <a:pt x="986433" y="347609"/>
                  </a:lnTo>
                  <a:lnTo>
                    <a:pt x="989674" y="345128"/>
                  </a:lnTo>
                  <a:lnTo>
                    <a:pt x="992915" y="343099"/>
                  </a:lnTo>
                  <a:lnTo>
                    <a:pt x="996388" y="341295"/>
                  </a:lnTo>
                  <a:lnTo>
                    <a:pt x="999860" y="339716"/>
                  </a:lnTo>
                  <a:lnTo>
                    <a:pt x="1003101" y="338814"/>
                  </a:lnTo>
                  <a:lnTo>
                    <a:pt x="1006343" y="338138"/>
                  </a:lnTo>
                  <a:close/>
                  <a:moveTo>
                    <a:pt x="1106715" y="334963"/>
                  </a:moveTo>
                  <a:lnTo>
                    <a:pt x="1108983" y="335411"/>
                  </a:lnTo>
                  <a:lnTo>
                    <a:pt x="1110570" y="335860"/>
                  </a:lnTo>
                  <a:lnTo>
                    <a:pt x="1112158" y="336308"/>
                  </a:lnTo>
                  <a:lnTo>
                    <a:pt x="1113065" y="337429"/>
                  </a:lnTo>
                  <a:lnTo>
                    <a:pt x="1113972" y="338326"/>
                  </a:lnTo>
                  <a:lnTo>
                    <a:pt x="1114199" y="339672"/>
                  </a:lnTo>
                  <a:lnTo>
                    <a:pt x="1114426" y="341241"/>
                  </a:lnTo>
                  <a:lnTo>
                    <a:pt x="1114426" y="342811"/>
                  </a:lnTo>
                  <a:lnTo>
                    <a:pt x="1114199" y="344380"/>
                  </a:lnTo>
                  <a:lnTo>
                    <a:pt x="1113972" y="346174"/>
                  </a:lnTo>
                  <a:lnTo>
                    <a:pt x="1112385" y="349538"/>
                  </a:lnTo>
                  <a:lnTo>
                    <a:pt x="1110570" y="352901"/>
                  </a:lnTo>
                  <a:lnTo>
                    <a:pt x="1108529" y="356040"/>
                  </a:lnTo>
                  <a:lnTo>
                    <a:pt x="1106035" y="359179"/>
                  </a:lnTo>
                  <a:lnTo>
                    <a:pt x="1103540" y="361870"/>
                  </a:lnTo>
                  <a:lnTo>
                    <a:pt x="1100592" y="364561"/>
                  </a:lnTo>
                  <a:lnTo>
                    <a:pt x="1097644" y="366803"/>
                  </a:lnTo>
                  <a:lnTo>
                    <a:pt x="1094922" y="368821"/>
                  </a:lnTo>
                  <a:lnTo>
                    <a:pt x="1091974" y="370391"/>
                  </a:lnTo>
                  <a:lnTo>
                    <a:pt x="1089026" y="371960"/>
                  </a:lnTo>
                  <a:lnTo>
                    <a:pt x="1086304" y="373081"/>
                  </a:lnTo>
                  <a:lnTo>
                    <a:pt x="1083583" y="373754"/>
                  </a:lnTo>
                  <a:lnTo>
                    <a:pt x="1081088" y="374427"/>
                  </a:lnTo>
                  <a:lnTo>
                    <a:pt x="1078593" y="374651"/>
                  </a:lnTo>
                  <a:lnTo>
                    <a:pt x="1076552" y="373978"/>
                  </a:lnTo>
                  <a:lnTo>
                    <a:pt x="1074738" y="373530"/>
                  </a:lnTo>
                  <a:lnTo>
                    <a:pt x="1073377" y="372409"/>
                  </a:lnTo>
                  <a:lnTo>
                    <a:pt x="1072470" y="371063"/>
                  </a:lnTo>
                  <a:lnTo>
                    <a:pt x="1071790" y="368821"/>
                  </a:lnTo>
                  <a:lnTo>
                    <a:pt x="1071563" y="366803"/>
                  </a:lnTo>
                  <a:lnTo>
                    <a:pt x="1072243" y="364336"/>
                  </a:lnTo>
                  <a:lnTo>
                    <a:pt x="1072924" y="361870"/>
                  </a:lnTo>
                  <a:lnTo>
                    <a:pt x="1074284" y="359179"/>
                  </a:lnTo>
                  <a:lnTo>
                    <a:pt x="1075872" y="356489"/>
                  </a:lnTo>
                  <a:lnTo>
                    <a:pt x="1077686" y="353574"/>
                  </a:lnTo>
                  <a:lnTo>
                    <a:pt x="1079727" y="351107"/>
                  </a:lnTo>
                  <a:lnTo>
                    <a:pt x="1082222" y="348416"/>
                  </a:lnTo>
                  <a:lnTo>
                    <a:pt x="1084943" y="345950"/>
                  </a:lnTo>
                  <a:lnTo>
                    <a:pt x="1087892" y="343483"/>
                  </a:lnTo>
                  <a:lnTo>
                    <a:pt x="1090613" y="341241"/>
                  </a:lnTo>
                  <a:lnTo>
                    <a:pt x="1093788" y="339447"/>
                  </a:lnTo>
                  <a:lnTo>
                    <a:pt x="1096963" y="337654"/>
                  </a:lnTo>
                  <a:lnTo>
                    <a:pt x="1100365" y="336308"/>
                  </a:lnTo>
                  <a:lnTo>
                    <a:pt x="1103540" y="335636"/>
                  </a:lnTo>
                  <a:lnTo>
                    <a:pt x="1106715" y="334963"/>
                  </a:lnTo>
                  <a:close/>
                  <a:moveTo>
                    <a:pt x="2468191" y="331788"/>
                  </a:moveTo>
                  <a:lnTo>
                    <a:pt x="2470870" y="332015"/>
                  </a:lnTo>
                  <a:lnTo>
                    <a:pt x="2473325" y="332695"/>
                  </a:lnTo>
                  <a:lnTo>
                    <a:pt x="2476004" y="333375"/>
                  </a:lnTo>
                  <a:lnTo>
                    <a:pt x="2478237" y="334509"/>
                  </a:lnTo>
                  <a:lnTo>
                    <a:pt x="2480692" y="335416"/>
                  </a:lnTo>
                  <a:lnTo>
                    <a:pt x="2482925" y="337004"/>
                  </a:lnTo>
                  <a:lnTo>
                    <a:pt x="2487390" y="339952"/>
                  </a:lnTo>
                  <a:lnTo>
                    <a:pt x="2491185" y="343354"/>
                  </a:lnTo>
                  <a:lnTo>
                    <a:pt x="2494534" y="346983"/>
                  </a:lnTo>
                  <a:lnTo>
                    <a:pt x="2497436" y="350385"/>
                  </a:lnTo>
                  <a:lnTo>
                    <a:pt x="2499445" y="353786"/>
                  </a:lnTo>
                  <a:lnTo>
                    <a:pt x="2500338" y="356054"/>
                  </a:lnTo>
                  <a:lnTo>
                    <a:pt x="2501231" y="358095"/>
                  </a:lnTo>
                  <a:lnTo>
                    <a:pt x="2501678" y="360363"/>
                  </a:lnTo>
                  <a:lnTo>
                    <a:pt x="2501901" y="362404"/>
                  </a:lnTo>
                  <a:lnTo>
                    <a:pt x="2501901" y="363992"/>
                  </a:lnTo>
                  <a:lnTo>
                    <a:pt x="2501678" y="365806"/>
                  </a:lnTo>
                  <a:lnTo>
                    <a:pt x="2501231" y="367167"/>
                  </a:lnTo>
                  <a:lnTo>
                    <a:pt x="2500338" y="368301"/>
                  </a:lnTo>
                  <a:lnTo>
                    <a:pt x="2499445" y="369435"/>
                  </a:lnTo>
                  <a:lnTo>
                    <a:pt x="2498106" y="370115"/>
                  </a:lnTo>
                  <a:lnTo>
                    <a:pt x="2496766" y="371022"/>
                  </a:lnTo>
                  <a:lnTo>
                    <a:pt x="2494980" y="371249"/>
                  </a:lnTo>
                  <a:lnTo>
                    <a:pt x="2493194" y="371476"/>
                  </a:lnTo>
                  <a:lnTo>
                    <a:pt x="2491185" y="371249"/>
                  </a:lnTo>
                  <a:lnTo>
                    <a:pt x="2488953" y="371022"/>
                  </a:lnTo>
                  <a:lnTo>
                    <a:pt x="2486497" y="370569"/>
                  </a:lnTo>
                  <a:lnTo>
                    <a:pt x="2482925" y="369208"/>
                  </a:lnTo>
                  <a:lnTo>
                    <a:pt x="2479576" y="367394"/>
                  </a:lnTo>
                  <a:lnTo>
                    <a:pt x="2476228" y="365579"/>
                  </a:lnTo>
                  <a:lnTo>
                    <a:pt x="2473102" y="363085"/>
                  </a:lnTo>
                  <a:lnTo>
                    <a:pt x="2470423" y="360590"/>
                  </a:lnTo>
                  <a:lnTo>
                    <a:pt x="2467744" y="357869"/>
                  </a:lnTo>
                  <a:lnTo>
                    <a:pt x="2465512" y="355147"/>
                  </a:lnTo>
                  <a:lnTo>
                    <a:pt x="2463503" y="352199"/>
                  </a:lnTo>
                  <a:lnTo>
                    <a:pt x="2461493" y="349251"/>
                  </a:lnTo>
                  <a:lnTo>
                    <a:pt x="2460377" y="346529"/>
                  </a:lnTo>
                  <a:lnTo>
                    <a:pt x="2459261" y="343581"/>
                  </a:lnTo>
                  <a:lnTo>
                    <a:pt x="2459038" y="340859"/>
                  </a:lnTo>
                  <a:lnTo>
                    <a:pt x="2459038" y="338592"/>
                  </a:lnTo>
                  <a:lnTo>
                    <a:pt x="2459484" y="336550"/>
                  </a:lnTo>
                  <a:lnTo>
                    <a:pt x="2460154" y="335416"/>
                  </a:lnTo>
                  <a:lnTo>
                    <a:pt x="2460600" y="334736"/>
                  </a:lnTo>
                  <a:lnTo>
                    <a:pt x="2461493" y="333829"/>
                  </a:lnTo>
                  <a:lnTo>
                    <a:pt x="2462386" y="333149"/>
                  </a:lnTo>
                  <a:lnTo>
                    <a:pt x="2463949" y="332241"/>
                  </a:lnTo>
                  <a:lnTo>
                    <a:pt x="2465512" y="332015"/>
                  </a:lnTo>
                  <a:lnTo>
                    <a:pt x="2468191" y="331788"/>
                  </a:lnTo>
                  <a:close/>
                  <a:moveTo>
                    <a:pt x="1216059" y="331788"/>
                  </a:moveTo>
                  <a:lnTo>
                    <a:pt x="1218045" y="332013"/>
                  </a:lnTo>
                  <a:lnTo>
                    <a:pt x="1220032" y="332464"/>
                  </a:lnTo>
                  <a:lnTo>
                    <a:pt x="1221577" y="333141"/>
                  </a:lnTo>
                  <a:lnTo>
                    <a:pt x="1222901" y="334043"/>
                  </a:lnTo>
                  <a:lnTo>
                    <a:pt x="1224005" y="335170"/>
                  </a:lnTo>
                  <a:lnTo>
                    <a:pt x="1224446" y="336523"/>
                  </a:lnTo>
                  <a:lnTo>
                    <a:pt x="1224888" y="337651"/>
                  </a:lnTo>
                  <a:lnTo>
                    <a:pt x="1225329" y="339229"/>
                  </a:lnTo>
                  <a:lnTo>
                    <a:pt x="1225550" y="340808"/>
                  </a:lnTo>
                  <a:lnTo>
                    <a:pt x="1225329" y="342612"/>
                  </a:lnTo>
                  <a:lnTo>
                    <a:pt x="1224888" y="344190"/>
                  </a:lnTo>
                  <a:lnTo>
                    <a:pt x="1224446" y="345994"/>
                  </a:lnTo>
                  <a:lnTo>
                    <a:pt x="1222901" y="349602"/>
                  </a:lnTo>
                  <a:lnTo>
                    <a:pt x="1221135" y="352985"/>
                  </a:lnTo>
                  <a:lnTo>
                    <a:pt x="1218928" y="356142"/>
                  </a:lnTo>
                  <a:lnTo>
                    <a:pt x="1216500" y="359073"/>
                  </a:lnTo>
                  <a:lnTo>
                    <a:pt x="1213852" y="361779"/>
                  </a:lnTo>
                  <a:lnTo>
                    <a:pt x="1210982" y="364260"/>
                  </a:lnTo>
                  <a:lnTo>
                    <a:pt x="1208113" y="366289"/>
                  </a:lnTo>
                  <a:lnTo>
                    <a:pt x="1205243" y="367868"/>
                  </a:lnTo>
                  <a:lnTo>
                    <a:pt x="1202374" y="369446"/>
                  </a:lnTo>
                  <a:lnTo>
                    <a:pt x="1199505" y="370348"/>
                  </a:lnTo>
                  <a:lnTo>
                    <a:pt x="1196856" y="371250"/>
                  </a:lnTo>
                  <a:lnTo>
                    <a:pt x="1193987" y="371476"/>
                  </a:lnTo>
                  <a:lnTo>
                    <a:pt x="1191559" y="371250"/>
                  </a:lnTo>
                  <a:lnTo>
                    <a:pt x="1189351" y="370799"/>
                  </a:lnTo>
                  <a:lnTo>
                    <a:pt x="1187586" y="369897"/>
                  </a:lnTo>
                  <a:lnTo>
                    <a:pt x="1186041" y="368319"/>
                  </a:lnTo>
                  <a:lnTo>
                    <a:pt x="1185158" y="366515"/>
                  </a:lnTo>
                  <a:lnTo>
                    <a:pt x="1184275" y="364260"/>
                  </a:lnTo>
                  <a:lnTo>
                    <a:pt x="1184275" y="362230"/>
                  </a:lnTo>
                  <a:lnTo>
                    <a:pt x="1184496" y="359750"/>
                  </a:lnTo>
                  <a:lnTo>
                    <a:pt x="1185378" y="357269"/>
                  </a:lnTo>
                  <a:lnTo>
                    <a:pt x="1186261" y="354563"/>
                  </a:lnTo>
                  <a:lnTo>
                    <a:pt x="1187586" y="352083"/>
                  </a:lnTo>
                  <a:lnTo>
                    <a:pt x="1189131" y="349377"/>
                  </a:lnTo>
                  <a:lnTo>
                    <a:pt x="1191117" y="346896"/>
                  </a:lnTo>
                  <a:lnTo>
                    <a:pt x="1193104" y="344190"/>
                  </a:lnTo>
                  <a:lnTo>
                    <a:pt x="1195752" y="341935"/>
                  </a:lnTo>
                  <a:lnTo>
                    <a:pt x="1198180" y="339455"/>
                  </a:lnTo>
                  <a:lnTo>
                    <a:pt x="1201050" y="337425"/>
                  </a:lnTo>
                  <a:lnTo>
                    <a:pt x="1203919" y="335847"/>
                  </a:lnTo>
                  <a:lnTo>
                    <a:pt x="1207009" y="334268"/>
                  </a:lnTo>
                  <a:lnTo>
                    <a:pt x="1209879" y="333141"/>
                  </a:lnTo>
                  <a:lnTo>
                    <a:pt x="1212969" y="332239"/>
                  </a:lnTo>
                  <a:lnTo>
                    <a:pt x="1216059" y="331788"/>
                  </a:lnTo>
                  <a:close/>
                  <a:moveTo>
                    <a:pt x="1331584" y="330201"/>
                  </a:moveTo>
                  <a:lnTo>
                    <a:pt x="1334052" y="330654"/>
                  </a:lnTo>
                  <a:lnTo>
                    <a:pt x="1336071" y="331108"/>
                  </a:lnTo>
                  <a:lnTo>
                    <a:pt x="1337865" y="331562"/>
                  </a:lnTo>
                  <a:lnTo>
                    <a:pt x="1339211" y="332696"/>
                  </a:lnTo>
                  <a:lnTo>
                    <a:pt x="1340333" y="333603"/>
                  </a:lnTo>
                  <a:lnTo>
                    <a:pt x="1341455" y="334963"/>
                  </a:lnTo>
                  <a:lnTo>
                    <a:pt x="1342127" y="336324"/>
                  </a:lnTo>
                  <a:lnTo>
                    <a:pt x="1342800" y="337912"/>
                  </a:lnTo>
                  <a:lnTo>
                    <a:pt x="1343025" y="339499"/>
                  </a:lnTo>
                  <a:lnTo>
                    <a:pt x="1343025" y="341314"/>
                  </a:lnTo>
                  <a:lnTo>
                    <a:pt x="1343025" y="343128"/>
                  </a:lnTo>
                  <a:lnTo>
                    <a:pt x="1342800" y="344715"/>
                  </a:lnTo>
                  <a:lnTo>
                    <a:pt x="1341679" y="348344"/>
                  </a:lnTo>
                  <a:lnTo>
                    <a:pt x="1340109" y="351746"/>
                  </a:lnTo>
                  <a:lnTo>
                    <a:pt x="1338090" y="354921"/>
                  </a:lnTo>
                  <a:lnTo>
                    <a:pt x="1336071" y="357642"/>
                  </a:lnTo>
                  <a:lnTo>
                    <a:pt x="1333379" y="360364"/>
                  </a:lnTo>
                  <a:lnTo>
                    <a:pt x="1330911" y="362858"/>
                  </a:lnTo>
                  <a:lnTo>
                    <a:pt x="1327995" y="365126"/>
                  </a:lnTo>
                  <a:lnTo>
                    <a:pt x="1325079" y="366487"/>
                  </a:lnTo>
                  <a:lnTo>
                    <a:pt x="1322163" y="368075"/>
                  </a:lnTo>
                  <a:lnTo>
                    <a:pt x="1319247" y="369209"/>
                  </a:lnTo>
                  <a:lnTo>
                    <a:pt x="1316331" y="369662"/>
                  </a:lnTo>
                  <a:lnTo>
                    <a:pt x="1313639" y="369889"/>
                  </a:lnTo>
                  <a:lnTo>
                    <a:pt x="1310947" y="369889"/>
                  </a:lnTo>
                  <a:lnTo>
                    <a:pt x="1308704" y="369435"/>
                  </a:lnTo>
                  <a:lnTo>
                    <a:pt x="1306460" y="368528"/>
                  </a:lnTo>
                  <a:lnTo>
                    <a:pt x="1304666" y="367167"/>
                  </a:lnTo>
                  <a:lnTo>
                    <a:pt x="1303320" y="365353"/>
                  </a:lnTo>
                  <a:lnTo>
                    <a:pt x="1302198" y="362858"/>
                  </a:lnTo>
                  <a:lnTo>
                    <a:pt x="1301750" y="360591"/>
                  </a:lnTo>
                  <a:lnTo>
                    <a:pt x="1301750" y="358323"/>
                  </a:lnTo>
                  <a:lnTo>
                    <a:pt x="1302198" y="355601"/>
                  </a:lnTo>
                  <a:lnTo>
                    <a:pt x="1302871" y="353107"/>
                  </a:lnTo>
                  <a:lnTo>
                    <a:pt x="1303993" y="350385"/>
                  </a:lnTo>
                  <a:lnTo>
                    <a:pt x="1305339" y="347890"/>
                  </a:lnTo>
                  <a:lnTo>
                    <a:pt x="1307133" y="345169"/>
                  </a:lnTo>
                  <a:lnTo>
                    <a:pt x="1308928" y="342901"/>
                  </a:lnTo>
                  <a:lnTo>
                    <a:pt x="1311171" y="340406"/>
                  </a:lnTo>
                  <a:lnTo>
                    <a:pt x="1313639" y="338138"/>
                  </a:lnTo>
                  <a:lnTo>
                    <a:pt x="1316331" y="336097"/>
                  </a:lnTo>
                  <a:lnTo>
                    <a:pt x="1319022" y="334283"/>
                  </a:lnTo>
                  <a:lnTo>
                    <a:pt x="1322163" y="332922"/>
                  </a:lnTo>
                  <a:lnTo>
                    <a:pt x="1325079" y="331562"/>
                  </a:lnTo>
                  <a:lnTo>
                    <a:pt x="1328220" y="330881"/>
                  </a:lnTo>
                  <a:lnTo>
                    <a:pt x="1331584" y="330201"/>
                  </a:lnTo>
                  <a:close/>
                  <a:moveTo>
                    <a:pt x="2348881" y="328613"/>
                  </a:moveTo>
                  <a:lnTo>
                    <a:pt x="2351844" y="328840"/>
                  </a:lnTo>
                  <a:lnTo>
                    <a:pt x="2354352" y="329293"/>
                  </a:lnTo>
                  <a:lnTo>
                    <a:pt x="2357087" y="330200"/>
                  </a:lnTo>
                  <a:lnTo>
                    <a:pt x="2359595" y="331108"/>
                  </a:lnTo>
                  <a:lnTo>
                    <a:pt x="2362102" y="332468"/>
                  </a:lnTo>
                  <a:lnTo>
                    <a:pt x="2364382" y="333829"/>
                  </a:lnTo>
                  <a:lnTo>
                    <a:pt x="2366433" y="335190"/>
                  </a:lnTo>
                  <a:lnTo>
                    <a:pt x="2368713" y="336777"/>
                  </a:lnTo>
                  <a:lnTo>
                    <a:pt x="2372360" y="339952"/>
                  </a:lnTo>
                  <a:lnTo>
                    <a:pt x="2375323" y="343808"/>
                  </a:lnTo>
                  <a:lnTo>
                    <a:pt x="2378058" y="347210"/>
                  </a:lnTo>
                  <a:lnTo>
                    <a:pt x="2379654" y="350611"/>
                  </a:lnTo>
                  <a:lnTo>
                    <a:pt x="2380566" y="353106"/>
                  </a:lnTo>
                  <a:lnTo>
                    <a:pt x="2381250" y="355374"/>
                  </a:lnTo>
                  <a:lnTo>
                    <a:pt x="2381250" y="357869"/>
                  </a:lnTo>
                  <a:lnTo>
                    <a:pt x="2381250" y="359910"/>
                  </a:lnTo>
                  <a:lnTo>
                    <a:pt x="2380566" y="361724"/>
                  </a:lnTo>
                  <a:lnTo>
                    <a:pt x="2379654" y="363312"/>
                  </a:lnTo>
                  <a:lnTo>
                    <a:pt x="2378514" y="364899"/>
                  </a:lnTo>
                  <a:lnTo>
                    <a:pt x="2377375" y="365806"/>
                  </a:lnTo>
                  <a:lnTo>
                    <a:pt x="2375323" y="366940"/>
                  </a:lnTo>
                  <a:lnTo>
                    <a:pt x="2373499" y="367847"/>
                  </a:lnTo>
                  <a:lnTo>
                    <a:pt x="2371448" y="368074"/>
                  </a:lnTo>
                  <a:lnTo>
                    <a:pt x="2369168" y="368301"/>
                  </a:lnTo>
                  <a:lnTo>
                    <a:pt x="2366661" y="368074"/>
                  </a:lnTo>
                  <a:lnTo>
                    <a:pt x="2363926" y="367394"/>
                  </a:lnTo>
                  <a:lnTo>
                    <a:pt x="2361190" y="366713"/>
                  </a:lnTo>
                  <a:lnTo>
                    <a:pt x="2357999" y="365579"/>
                  </a:lnTo>
                  <a:lnTo>
                    <a:pt x="2354580" y="363765"/>
                  </a:lnTo>
                  <a:lnTo>
                    <a:pt x="2351388" y="361724"/>
                  </a:lnTo>
                  <a:lnTo>
                    <a:pt x="2348425" y="359456"/>
                  </a:lnTo>
                  <a:lnTo>
                    <a:pt x="2345690" y="356961"/>
                  </a:lnTo>
                  <a:lnTo>
                    <a:pt x="2343410" y="354467"/>
                  </a:lnTo>
                  <a:lnTo>
                    <a:pt x="2341359" y="351519"/>
                  </a:lnTo>
                  <a:lnTo>
                    <a:pt x="2339535" y="349024"/>
                  </a:lnTo>
                  <a:lnTo>
                    <a:pt x="2338167" y="346076"/>
                  </a:lnTo>
                  <a:lnTo>
                    <a:pt x="2337256" y="343354"/>
                  </a:lnTo>
                  <a:lnTo>
                    <a:pt x="2336800" y="340859"/>
                  </a:lnTo>
                  <a:lnTo>
                    <a:pt x="2336800" y="338138"/>
                  </a:lnTo>
                  <a:lnTo>
                    <a:pt x="2337028" y="335870"/>
                  </a:lnTo>
                  <a:lnTo>
                    <a:pt x="2338167" y="333829"/>
                  </a:lnTo>
                  <a:lnTo>
                    <a:pt x="2339535" y="332015"/>
                  </a:lnTo>
                  <a:lnTo>
                    <a:pt x="2341359" y="330427"/>
                  </a:lnTo>
                  <a:lnTo>
                    <a:pt x="2343638" y="329293"/>
                  </a:lnTo>
                  <a:lnTo>
                    <a:pt x="2345006" y="329066"/>
                  </a:lnTo>
                  <a:lnTo>
                    <a:pt x="2346374" y="328840"/>
                  </a:lnTo>
                  <a:lnTo>
                    <a:pt x="2348881" y="328613"/>
                  </a:lnTo>
                  <a:close/>
                  <a:moveTo>
                    <a:pt x="1453166" y="328613"/>
                  </a:moveTo>
                  <a:lnTo>
                    <a:pt x="1455634" y="329066"/>
                  </a:lnTo>
                  <a:lnTo>
                    <a:pt x="1457877" y="329520"/>
                  </a:lnTo>
                  <a:lnTo>
                    <a:pt x="1460120" y="329974"/>
                  </a:lnTo>
                  <a:lnTo>
                    <a:pt x="1461915" y="331108"/>
                  </a:lnTo>
                  <a:lnTo>
                    <a:pt x="1463036" y="332015"/>
                  </a:lnTo>
                  <a:lnTo>
                    <a:pt x="1464382" y="333375"/>
                  </a:lnTo>
                  <a:lnTo>
                    <a:pt x="1465280" y="334963"/>
                  </a:lnTo>
                  <a:lnTo>
                    <a:pt x="1465952" y="336550"/>
                  </a:lnTo>
                  <a:lnTo>
                    <a:pt x="1466177" y="338138"/>
                  </a:lnTo>
                  <a:lnTo>
                    <a:pt x="1466401" y="339952"/>
                  </a:lnTo>
                  <a:lnTo>
                    <a:pt x="1466850" y="341540"/>
                  </a:lnTo>
                  <a:lnTo>
                    <a:pt x="1466401" y="343354"/>
                  </a:lnTo>
                  <a:lnTo>
                    <a:pt x="1465952" y="346756"/>
                  </a:lnTo>
                  <a:lnTo>
                    <a:pt x="1465055" y="349931"/>
                  </a:lnTo>
                  <a:lnTo>
                    <a:pt x="1463485" y="353333"/>
                  </a:lnTo>
                  <a:lnTo>
                    <a:pt x="1461242" y="356054"/>
                  </a:lnTo>
                  <a:lnTo>
                    <a:pt x="1459223" y="358776"/>
                  </a:lnTo>
                  <a:lnTo>
                    <a:pt x="1456755" y="361044"/>
                  </a:lnTo>
                  <a:lnTo>
                    <a:pt x="1454063" y="363085"/>
                  </a:lnTo>
                  <a:lnTo>
                    <a:pt x="1451147" y="364899"/>
                  </a:lnTo>
                  <a:lnTo>
                    <a:pt x="1448455" y="366260"/>
                  </a:lnTo>
                  <a:lnTo>
                    <a:pt x="1445315" y="367394"/>
                  </a:lnTo>
                  <a:lnTo>
                    <a:pt x="1442399" y="368074"/>
                  </a:lnTo>
                  <a:lnTo>
                    <a:pt x="1439707" y="368301"/>
                  </a:lnTo>
                  <a:lnTo>
                    <a:pt x="1437015" y="368074"/>
                  </a:lnTo>
                  <a:lnTo>
                    <a:pt x="1434548" y="367621"/>
                  </a:lnTo>
                  <a:lnTo>
                    <a:pt x="1432080" y="366713"/>
                  </a:lnTo>
                  <a:lnTo>
                    <a:pt x="1430061" y="365353"/>
                  </a:lnTo>
                  <a:lnTo>
                    <a:pt x="1428267" y="363538"/>
                  </a:lnTo>
                  <a:lnTo>
                    <a:pt x="1426696" y="361044"/>
                  </a:lnTo>
                  <a:lnTo>
                    <a:pt x="1426023" y="359003"/>
                  </a:lnTo>
                  <a:lnTo>
                    <a:pt x="1425575" y="356281"/>
                  </a:lnTo>
                  <a:lnTo>
                    <a:pt x="1425575" y="354013"/>
                  </a:lnTo>
                  <a:lnTo>
                    <a:pt x="1426248" y="351519"/>
                  </a:lnTo>
                  <a:lnTo>
                    <a:pt x="1426921" y="348797"/>
                  </a:lnTo>
                  <a:lnTo>
                    <a:pt x="1428042" y="346302"/>
                  </a:lnTo>
                  <a:lnTo>
                    <a:pt x="1429613" y="343581"/>
                  </a:lnTo>
                  <a:lnTo>
                    <a:pt x="1431183" y="340859"/>
                  </a:lnTo>
                  <a:lnTo>
                    <a:pt x="1433202" y="338592"/>
                  </a:lnTo>
                  <a:lnTo>
                    <a:pt x="1435445" y="336324"/>
                  </a:lnTo>
                  <a:lnTo>
                    <a:pt x="1437912" y="334509"/>
                  </a:lnTo>
                  <a:lnTo>
                    <a:pt x="1440604" y="332695"/>
                  </a:lnTo>
                  <a:lnTo>
                    <a:pt x="1443520" y="331108"/>
                  </a:lnTo>
                  <a:lnTo>
                    <a:pt x="1446661" y="329974"/>
                  </a:lnTo>
                  <a:lnTo>
                    <a:pt x="1449801" y="329066"/>
                  </a:lnTo>
                  <a:lnTo>
                    <a:pt x="1453166" y="328613"/>
                  </a:lnTo>
                  <a:close/>
                  <a:moveTo>
                    <a:pt x="1579109" y="327026"/>
                  </a:moveTo>
                  <a:lnTo>
                    <a:pt x="1582057" y="327479"/>
                  </a:lnTo>
                  <a:lnTo>
                    <a:pt x="1584325" y="327933"/>
                  </a:lnTo>
                  <a:lnTo>
                    <a:pt x="1586593" y="328613"/>
                  </a:lnTo>
                  <a:lnTo>
                    <a:pt x="1588407" y="329521"/>
                  </a:lnTo>
                  <a:lnTo>
                    <a:pt x="1589995" y="330881"/>
                  </a:lnTo>
                  <a:lnTo>
                    <a:pt x="1591582" y="332015"/>
                  </a:lnTo>
                  <a:lnTo>
                    <a:pt x="1592490" y="333376"/>
                  </a:lnTo>
                  <a:lnTo>
                    <a:pt x="1593623" y="334963"/>
                  </a:lnTo>
                  <a:lnTo>
                    <a:pt x="1594304" y="336551"/>
                  </a:lnTo>
                  <a:lnTo>
                    <a:pt x="1594984" y="338139"/>
                  </a:lnTo>
                  <a:lnTo>
                    <a:pt x="1595211" y="339953"/>
                  </a:lnTo>
                  <a:lnTo>
                    <a:pt x="1595438" y="341767"/>
                  </a:lnTo>
                  <a:lnTo>
                    <a:pt x="1595438" y="343581"/>
                  </a:lnTo>
                  <a:lnTo>
                    <a:pt x="1595211" y="345169"/>
                  </a:lnTo>
                  <a:lnTo>
                    <a:pt x="1594531" y="348571"/>
                  </a:lnTo>
                  <a:lnTo>
                    <a:pt x="1593397" y="351746"/>
                  </a:lnTo>
                  <a:lnTo>
                    <a:pt x="1591582" y="354921"/>
                  </a:lnTo>
                  <a:lnTo>
                    <a:pt x="1589768" y="357416"/>
                  </a:lnTo>
                  <a:lnTo>
                    <a:pt x="1587273" y="359683"/>
                  </a:lnTo>
                  <a:lnTo>
                    <a:pt x="1585006" y="361951"/>
                  </a:lnTo>
                  <a:lnTo>
                    <a:pt x="1582057" y="363766"/>
                  </a:lnTo>
                  <a:lnTo>
                    <a:pt x="1579109" y="364900"/>
                  </a:lnTo>
                  <a:lnTo>
                    <a:pt x="1576388" y="366034"/>
                  </a:lnTo>
                  <a:lnTo>
                    <a:pt x="1573440" y="366487"/>
                  </a:lnTo>
                  <a:lnTo>
                    <a:pt x="1570491" y="366714"/>
                  </a:lnTo>
                  <a:lnTo>
                    <a:pt x="1567770" y="366714"/>
                  </a:lnTo>
                  <a:lnTo>
                    <a:pt x="1564822" y="366260"/>
                  </a:lnTo>
                  <a:lnTo>
                    <a:pt x="1562327" y="365353"/>
                  </a:lnTo>
                  <a:lnTo>
                    <a:pt x="1560059" y="363766"/>
                  </a:lnTo>
                  <a:lnTo>
                    <a:pt x="1558018" y="361951"/>
                  </a:lnTo>
                  <a:lnTo>
                    <a:pt x="1556204" y="359457"/>
                  </a:lnTo>
                  <a:lnTo>
                    <a:pt x="1555070" y="357416"/>
                  </a:lnTo>
                  <a:lnTo>
                    <a:pt x="1554390" y="354921"/>
                  </a:lnTo>
                  <a:lnTo>
                    <a:pt x="1554163" y="352426"/>
                  </a:lnTo>
                  <a:lnTo>
                    <a:pt x="1554163" y="349932"/>
                  </a:lnTo>
                  <a:lnTo>
                    <a:pt x="1554616" y="347210"/>
                  </a:lnTo>
                  <a:lnTo>
                    <a:pt x="1555523" y="344715"/>
                  </a:lnTo>
                  <a:lnTo>
                    <a:pt x="1556657" y="341994"/>
                  </a:lnTo>
                  <a:lnTo>
                    <a:pt x="1558018" y="339499"/>
                  </a:lnTo>
                  <a:lnTo>
                    <a:pt x="1559832" y="337005"/>
                  </a:lnTo>
                  <a:lnTo>
                    <a:pt x="1561873" y="334963"/>
                  </a:lnTo>
                  <a:lnTo>
                    <a:pt x="1564368" y="332922"/>
                  </a:lnTo>
                  <a:lnTo>
                    <a:pt x="1566863" y="331108"/>
                  </a:lnTo>
                  <a:lnTo>
                    <a:pt x="1569584" y="329521"/>
                  </a:lnTo>
                  <a:lnTo>
                    <a:pt x="1572759" y="328387"/>
                  </a:lnTo>
                  <a:lnTo>
                    <a:pt x="1575707" y="327706"/>
                  </a:lnTo>
                  <a:lnTo>
                    <a:pt x="1579109" y="327026"/>
                  </a:lnTo>
                  <a:close/>
                  <a:moveTo>
                    <a:pt x="2220693" y="327025"/>
                  </a:moveTo>
                  <a:lnTo>
                    <a:pt x="2223330" y="327252"/>
                  </a:lnTo>
                  <a:lnTo>
                    <a:pt x="2226188" y="327932"/>
                  </a:lnTo>
                  <a:lnTo>
                    <a:pt x="2228826" y="328839"/>
                  </a:lnTo>
                  <a:lnTo>
                    <a:pt x="2231024" y="329520"/>
                  </a:lnTo>
                  <a:lnTo>
                    <a:pt x="2233222" y="330880"/>
                  </a:lnTo>
                  <a:lnTo>
                    <a:pt x="2235640" y="332241"/>
                  </a:lnTo>
                  <a:lnTo>
                    <a:pt x="2237618" y="333602"/>
                  </a:lnTo>
                  <a:lnTo>
                    <a:pt x="2239376" y="334962"/>
                  </a:lnTo>
                  <a:lnTo>
                    <a:pt x="2241135" y="336550"/>
                  </a:lnTo>
                  <a:lnTo>
                    <a:pt x="2242674" y="338364"/>
                  </a:lnTo>
                  <a:lnTo>
                    <a:pt x="2245531" y="342220"/>
                  </a:lnTo>
                  <a:lnTo>
                    <a:pt x="2247509" y="345622"/>
                  </a:lnTo>
                  <a:lnTo>
                    <a:pt x="2248828" y="348797"/>
                  </a:lnTo>
                  <a:lnTo>
                    <a:pt x="2249268" y="351518"/>
                  </a:lnTo>
                  <a:lnTo>
                    <a:pt x="2249488" y="354240"/>
                  </a:lnTo>
                  <a:lnTo>
                    <a:pt x="2249268" y="356507"/>
                  </a:lnTo>
                  <a:lnTo>
                    <a:pt x="2248828" y="358548"/>
                  </a:lnTo>
                  <a:lnTo>
                    <a:pt x="2247729" y="360363"/>
                  </a:lnTo>
                  <a:lnTo>
                    <a:pt x="2246410" y="362177"/>
                  </a:lnTo>
                  <a:lnTo>
                    <a:pt x="2244872" y="363538"/>
                  </a:lnTo>
                  <a:lnTo>
                    <a:pt x="2243113" y="364899"/>
                  </a:lnTo>
                  <a:lnTo>
                    <a:pt x="2241135" y="365579"/>
                  </a:lnTo>
                  <a:lnTo>
                    <a:pt x="2238937" y="366033"/>
                  </a:lnTo>
                  <a:lnTo>
                    <a:pt x="2236519" y="366713"/>
                  </a:lnTo>
                  <a:lnTo>
                    <a:pt x="2234101" y="366713"/>
                  </a:lnTo>
                  <a:lnTo>
                    <a:pt x="2231243" y="366033"/>
                  </a:lnTo>
                  <a:lnTo>
                    <a:pt x="2228386" y="365579"/>
                  </a:lnTo>
                  <a:lnTo>
                    <a:pt x="2225748" y="364672"/>
                  </a:lnTo>
                  <a:lnTo>
                    <a:pt x="2222671" y="363084"/>
                  </a:lnTo>
                  <a:lnTo>
                    <a:pt x="2219594" y="361270"/>
                  </a:lnTo>
                  <a:lnTo>
                    <a:pt x="2216736" y="359002"/>
                  </a:lnTo>
                  <a:lnTo>
                    <a:pt x="2214318" y="356734"/>
                  </a:lnTo>
                  <a:lnTo>
                    <a:pt x="2212340" y="354240"/>
                  </a:lnTo>
                  <a:lnTo>
                    <a:pt x="2210581" y="351518"/>
                  </a:lnTo>
                  <a:lnTo>
                    <a:pt x="2209043" y="348797"/>
                  </a:lnTo>
                  <a:lnTo>
                    <a:pt x="2207944" y="346302"/>
                  </a:lnTo>
                  <a:lnTo>
                    <a:pt x="2207284" y="343580"/>
                  </a:lnTo>
                  <a:lnTo>
                    <a:pt x="2206625" y="341086"/>
                  </a:lnTo>
                  <a:lnTo>
                    <a:pt x="2206625" y="338364"/>
                  </a:lnTo>
                  <a:lnTo>
                    <a:pt x="2207284" y="336096"/>
                  </a:lnTo>
                  <a:lnTo>
                    <a:pt x="2207944" y="334055"/>
                  </a:lnTo>
                  <a:lnTo>
                    <a:pt x="2209043" y="332014"/>
                  </a:lnTo>
                  <a:lnTo>
                    <a:pt x="2210801" y="330427"/>
                  </a:lnTo>
                  <a:lnTo>
                    <a:pt x="2212560" y="328839"/>
                  </a:lnTo>
                  <a:lnTo>
                    <a:pt x="2214978" y="327705"/>
                  </a:lnTo>
                  <a:lnTo>
                    <a:pt x="2216516" y="327478"/>
                  </a:lnTo>
                  <a:lnTo>
                    <a:pt x="2218055" y="327252"/>
                  </a:lnTo>
                  <a:lnTo>
                    <a:pt x="2220693" y="327025"/>
                  </a:lnTo>
                  <a:close/>
                  <a:moveTo>
                    <a:pt x="2103496" y="325438"/>
                  </a:moveTo>
                  <a:lnTo>
                    <a:pt x="2106413" y="325665"/>
                  </a:lnTo>
                  <a:lnTo>
                    <a:pt x="2108882" y="326345"/>
                  </a:lnTo>
                  <a:lnTo>
                    <a:pt x="2111575" y="327025"/>
                  </a:lnTo>
                  <a:lnTo>
                    <a:pt x="2113819" y="328159"/>
                  </a:lnTo>
                  <a:lnTo>
                    <a:pt x="2116288" y="329066"/>
                  </a:lnTo>
                  <a:lnTo>
                    <a:pt x="2118307" y="330427"/>
                  </a:lnTo>
                  <a:lnTo>
                    <a:pt x="2120327" y="332015"/>
                  </a:lnTo>
                  <a:lnTo>
                    <a:pt x="2122122" y="333602"/>
                  </a:lnTo>
                  <a:lnTo>
                    <a:pt x="2123693" y="335190"/>
                  </a:lnTo>
                  <a:lnTo>
                    <a:pt x="2125040" y="336777"/>
                  </a:lnTo>
                  <a:lnTo>
                    <a:pt x="2126162" y="338592"/>
                  </a:lnTo>
                  <a:lnTo>
                    <a:pt x="2127284" y="340406"/>
                  </a:lnTo>
                  <a:lnTo>
                    <a:pt x="2129079" y="343808"/>
                  </a:lnTo>
                  <a:lnTo>
                    <a:pt x="2129528" y="345622"/>
                  </a:lnTo>
                  <a:lnTo>
                    <a:pt x="2129977" y="347210"/>
                  </a:lnTo>
                  <a:lnTo>
                    <a:pt x="2130426" y="349931"/>
                  </a:lnTo>
                  <a:lnTo>
                    <a:pt x="2130201" y="352879"/>
                  </a:lnTo>
                  <a:lnTo>
                    <a:pt x="2129528" y="355147"/>
                  </a:lnTo>
                  <a:lnTo>
                    <a:pt x="2128630" y="357642"/>
                  </a:lnTo>
                  <a:lnTo>
                    <a:pt x="2127284" y="359456"/>
                  </a:lnTo>
                  <a:lnTo>
                    <a:pt x="2125713" y="361270"/>
                  </a:lnTo>
                  <a:lnTo>
                    <a:pt x="2123918" y="362631"/>
                  </a:lnTo>
                  <a:lnTo>
                    <a:pt x="2121898" y="363538"/>
                  </a:lnTo>
                  <a:lnTo>
                    <a:pt x="2119205" y="364446"/>
                  </a:lnTo>
                  <a:lnTo>
                    <a:pt x="2116961" y="364899"/>
                  </a:lnTo>
                  <a:lnTo>
                    <a:pt x="2114044" y="365126"/>
                  </a:lnTo>
                  <a:lnTo>
                    <a:pt x="2111351" y="364899"/>
                  </a:lnTo>
                  <a:lnTo>
                    <a:pt x="2108433" y="364446"/>
                  </a:lnTo>
                  <a:lnTo>
                    <a:pt x="2105516" y="363312"/>
                  </a:lnTo>
                  <a:lnTo>
                    <a:pt x="2102598" y="361951"/>
                  </a:lnTo>
                  <a:lnTo>
                    <a:pt x="2099681" y="360363"/>
                  </a:lnTo>
                  <a:lnTo>
                    <a:pt x="2096764" y="358095"/>
                  </a:lnTo>
                  <a:lnTo>
                    <a:pt x="2094295" y="356054"/>
                  </a:lnTo>
                  <a:lnTo>
                    <a:pt x="2092051" y="353333"/>
                  </a:lnTo>
                  <a:lnTo>
                    <a:pt x="2090705" y="350838"/>
                  </a:lnTo>
                  <a:lnTo>
                    <a:pt x="2089358" y="348117"/>
                  </a:lnTo>
                  <a:lnTo>
                    <a:pt x="2088236" y="345622"/>
                  </a:lnTo>
                  <a:lnTo>
                    <a:pt x="2087787" y="342901"/>
                  </a:lnTo>
                  <a:lnTo>
                    <a:pt x="2087563" y="340406"/>
                  </a:lnTo>
                  <a:lnTo>
                    <a:pt x="2087787" y="337684"/>
                  </a:lnTo>
                  <a:lnTo>
                    <a:pt x="2088236" y="335417"/>
                  </a:lnTo>
                  <a:lnTo>
                    <a:pt x="2089134" y="333149"/>
                  </a:lnTo>
                  <a:lnTo>
                    <a:pt x="2090256" y="331108"/>
                  </a:lnTo>
                  <a:lnTo>
                    <a:pt x="2092051" y="329293"/>
                  </a:lnTo>
                  <a:lnTo>
                    <a:pt x="2094295" y="327933"/>
                  </a:lnTo>
                  <a:lnTo>
                    <a:pt x="2096539" y="326799"/>
                  </a:lnTo>
                  <a:lnTo>
                    <a:pt x="2099457" y="325891"/>
                  </a:lnTo>
                  <a:lnTo>
                    <a:pt x="2101476" y="325665"/>
                  </a:lnTo>
                  <a:lnTo>
                    <a:pt x="2103496" y="325438"/>
                  </a:lnTo>
                  <a:close/>
                  <a:moveTo>
                    <a:pt x="1971191" y="325438"/>
                  </a:moveTo>
                  <a:lnTo>
                    <a:pt x="1974171" y="325891"/>
                  </a:lnTo>
                  <a:lnTo>
                    <a:pt x="1976921" y="326345"/>
                  </a:lnTo>
                  <a:lnTo>
                    <a:pt x="1979214" y="327025"/>
                  </a:lnTo>
                  <a:lnTo>
                    <a:pt x="1981506" y="327933"/>
                  </a:lnTo>
                  <a:lnTo>
                    <a:pt x="1983798" y="329066"/>
                  </a:lnTo>
                  <a:lnTo>
                    <a:pt x="1985861" y="330427"/>
                  </a:lnTo>
                  <a:lnTo>
                    <a:pt x="1987694" y="331788"/>
                  </a:lnTo>
                  <a:lnTo>
                    <a:pt x="1989299" y="333375"/>
                  </a:lnTo>
                  <a:lnTo>
                    <a:pt x="1990445" y="334963"/>
                  </a:lnTo>
                  <a:lnTo>
                    <a:pt x="1991820" y="336777"/>
                  </a:lnTo>
                  <a:lnTo>
                    <a:pt x="1992966" y="338365"/>
                  </a:lnTo>
                  <a:lnTo>
                    <a:pt x="1993654" y="340179"/>
                  </a:lnTo>
                  <a:lnTo>
                    <a:pt x="1994571" y="341993"/>
                  </a:lnTo>
                  <a:lnTo>
                    <a:pt x="1995029" y="343581"/>
                  </a:lnTo>
                  <a:lnTo>
                    <a:pt x="1995259" y="345395"/>
                  </a:lnTo>
                  <a:lnTo>
                    <a:pt x="1995488" y="346983"/>
                  </a:lnTo>
                  <a:lnTo>
                    <a:pt x="1995488" y="350158"/>
                  </a:lnTo>
                  <a:lnTo>
                    <a:pt x="1995029" y="353106"/>
                  </a:lnTo>
                  <a:lnTo>
                    <a:pt x="1993883" y="355374"/>
                  </a:lnTo>
                  <a:lnTo>
                    <a:pt x="1992737" y="357642"/>
                  </a:lnTo>
                  <a:lnTo>
                    <a:pt x="1990903" y="359910"/>
                  </a:lnTo>
                  <a:lnTo>
                    <a:pt x="1989070" y="361497"/>
                  </a:lnTo>
                  <a:lnTo>
                    <a:pt x="1986548" y="363085"/>
                  </a:lnTo>
                  <a:lnTo>
                    <a:pt x="1984027" y="363992"/>
                  </a:lnTo>
                  <a:lnTo>
                    <a:pt x="1981276" y="364899"/>
                  </a:lnTo>
                  <a:lnTo>
                    <a:pt x="1978526" y="365126"/>
                  </a:lnTo>
                  <a:lnTo>
                    <a:pt x="1975546" y="365126"/>
                  </a:lnTo>
                  <a:lnTo>
                    <a:pt x="1972566" y="364899"/>
                  </a:lnTo>
                  <a:lnTo>
                    <a:pt x="1969816" y="363992"/>
                  </a:lnTo>
                  <a:lnTo>
                    <a:pt x="1966607" y="362631"/>
                  </a:lnTo>
                  <a:lnTo>
                    <a:pt x="1963627" y="361044"/>
                  </a:lnTo>
                  <a:lnTo>
                    <a:pt x="1961106" y="359003"/>
                  </a:lnTo>
                  <a:lnTo>
                    <a:pt x="1958355" y="356735"/>
                  </a:lnTo>
                  <a:lnTo>
                    <a:pt x="1956521" y="354467"/>
                  </a:lnTo>
                  <a:lnTo>
                    <a:pt x="1954917" y="351745"/>
                  </a:lnTo>
                  <a:lnTo>
                    <a:pt x="1953771" y="349024"/>
                  </a:lnTo>
                  <a:lnTo>
                    <a:pt x="1953083" y="346529"/>
                  </a:lnTo>
                  <a:lnTo>
                    <a:pt x="1952625" y="343581"/>
                  </a:lnTo>
                  <a:lnTo>
                    <a:pt x="1952854" y="341086"/>
                  </a:lnTo>
                  <a:lnTo>
                    <a:pt x="1953083" y="338365"/>
                  </a:lnTo>
                  <a:lnTo>
                    <a:pt x="1953771" y="336097"/>
                  </a:lnTo>
                  <a:lnTo>
                    <a:pt x="1954917" y="333829"/>
                  </a:lnTo>
                  <a:lnTo>
                    <a:pt x="1956521" y="331561"/>
                  </a:lnTo>
                  <a:lnTo>
                    <a:pt x="1958355" y="329747"/>
                  </a:lnTo>
                  <a:lnTo>
                    <a:pt x="1960418" y="328159"/>
                  </a:lnTo>
                  <a:lnTo>
                    <a:pt x="1963169" y="327025"/>
                  </a:lnTo>
                  <a:lnTo>
                    <a:pt x="1965919" y="326118"/>
                  </a:lnTo>
                  <a:lnTo>
                    <a:pt x="1969128" y="325665"/>
                  </a:lnTo>
                  <a:lnTo>
                    <a:pt x="1971191" y="325438"/>
                  </a:lnTo>
                  <a:close/>
                  <a:moveTo>
                    <a:pt x="1839574" y="325438"/>
                  </a:moveTo>
                  <a:lnTo>
                    <a:pt x="1842280" y="325666"/>
                  </a:lnTo>
                  <a:lnTo>
                    <a:pt x="1844987" y="326122"/>
                  </a:lnTo>
                  <a:lnTo>
                    <a:pt x="1847243" y="327035"/>
                  </a:lnTo>
                  <a:lnTo>
                    <a:pt x="1849272" y="327947"/>
                  </a:lnTo>
                  <a:lnTo>
                    <a:pt x="1851528" y="329087"/>
                  </a:lnTo>
                  <a:lnTo>
                    <a:pt x="1853332" y="330456"/>
                  </a:lnTo>
                  <a:lnTo>
                    <a:pt x="1854911" y="331596"/>
                  </a:lnTo>
                  <a:lnTo>
                    <a:pt x="1856039" y="333193"/>
                  </a:lnTo>
                  <a:lnTo>
                    <a:pt x="1857392" y="334790"/>
                  </a:lnTo>
                  <a:lnTo>
                    <a:pt x="1858069" y="336614"/>
                  </a:lnTo>
                  <a:lnTo>
                    <a:pt x="1859196" y="338439"/>
                  </a:lnTo>
                  <a:lnTo>
                    <a:pt x="1859648" y="340036"/>
                  </a:lnTo>
                  <a:lnTo>
                    <a:pt x="1860324" y="341860"/>
                  </a:lnTo>
                  <a:lnTo>
                    <a:pt x="1860550" y="343685"/>
                  </a:lnTo>
                  <a:lnTo>
                    <a:pt x="1860550" y="345282"/>
                  </a:lnTo>
                  <a:lnTo>
                    <a:pt x="1860550" y="347107"/>
                  </a:lnTo>
                  <a:lnTo>
                    <a:pt x="1860324" y="350300"/>
                  </a:lnTo>
                  <a:lnTo>
                    <a:pt x="1859196" y="353265"/>
                  </a:lnTo>
                  <a:lnTo>
                    <a:pt x="1857843" y="355774"/>
                  </a:lnTo>
                  <a:lnTo>
                    <a:pt x="1856039" y="357827"/>
                  </a:lnTo>
                  <a:lnTo>
                    <a:pt x="1854009" y="360108"/>
                  </a:lnTo>
                  <a:lnTo>
                    <a:pt x="1851753" y="361933"/>
                  </a:lnTo>
                  <a:lnTo>
                    <a:pt x="1849047" y="363301"/>
                  </a:lnTo>
                  <a:lnTo>
                    <a:pt x="1846340" y="364214"/>
                  </a:lnTo>
                  <a:lnTo>
                    <a:pt x="1843408" y="364670"/>
                  </a:lnTo>
                  <a:lnTo>
                    <a:pt x="1840476" y="365126"/>
                  </a:lnTo>
                  <a:lnTo>
                    <a:pt x="1837318" y="365126"/>
                  </a:lnTo>
                  <a:lnTo>
                    <a:pt x="1834612" y="364214"/>
                  </a:lnTo>
                  <a:lnTo>
                    <a:pt x="1831680" y="363529"/>
                  </a:lnTo>
                  <a:lnTo>
                    <a:pt x="1828748" y="361933"/>
                  </a:lnTo>
                  <a:lnTo>
                    <a:pt x="1826267" y="360108"/>
                  </a:lnTo>
                  <a:lnTo>
                    <a:pt x="1823786" y="357599"/>
                  </a:lnTo>
                  <a:lnTo>
                    <a:pt x="1821981" y="355546"/>
                  </a:lnTo>
                  <a:lnTo>
                    <a:pt x="1820854" y="353265"/>
                  </a:lnTo>
                  <a:lnTo>
                    <a:pt x="1819951" y="350528"/>
                  </a:lnTo>
                  <a:lnTo>
                    <a:pt x="1819500" y="348019"/>
                  </a:lnTo>
                  <a:lnTo>
                    <a:pt x="1819275" y="345282"/>
                  </a:lnTo>
                  <a:lnTo>
                    <a:pt x="1819500" y="342773"/>
                  </a:lnTo>
                  <a:lnTo>
                    <a:pt x="1819951" y="340036"/>
                  </a:lnTo>
                  <a:lnTo>
                    <a:pt x="1820854" y="337527"/>
                  </a:lnTo>
                  <a:lnTo>
                    <a:pt x="1821981" y="335018"/>
                  </a:lnTo>
                  <a:lnTo>
                    <a:pt x="1823560" y="332965"/>
                  </a:lnTo>
                  <a:lnTo>
                    <a:pt x="1825365" y="330912"/>
                  </a:lnTo>
                  <a:lnTo>
                    <a:pt x="1827620" y="329315"/>
                  </a:lnTo>
                  <a:lnTo>
                    <a:pt x="1830101" y="327719"/>
                  </a:lnTo>
                  <a:lnTo>
                    <a:pt x="1833033" y="326578"/>
                  </a:lnTo>
                  <a:lnTo>
                    <a:pt x="1836191" y="325666"/>
                  </a:lnTo>
                  <a:lnTo>
                    <a:pt x="1839574" y="325438"/>
                  </a:lnTo>
                  <a:close/>
                  <a:moveTo>
                    <a:pt x="1708479" y="325438"/>
                  </a:moveTo>
                  <a:lnTo>
                    <a:pt x="1711411" y="325666"/>
                  </a:lnTo>
                  <a:lnTo>
                    <a:pt x="1714118" y="326122"/>
                  </a:lnTo>
                  <a:lnTo>
                    <a:pt x="1716148" y="326806"/>
                  </a:lnTo>
                  <a:lnTo>
                    <a:pt x="1718178" y="327719"/>
                  </a:lnTo>
                  <a:lnTo>
                    <a:pt x="1719982" y="328859"/>
                  </a:lnTo>
                  <a:lnTo>
                    <a:pt x="1721561" y="330228"/>
                  </a:lnTo>
                  <a:lnTo>
                    <a:pt x="1722914" y="331824"/>
                  </a:lnTo>
                  <a:lnTo>
                    <a:pt x="1724042" y="332965"/>
                  </a:lnTo>
                  <a:lnTo>
                    <a:pt x="1725170" y="334790"/>
                  </a:lnTo>
                  <a:lnTo>
                    <a:pt x="1725846" y="336386"/>
                  </a:lnTo>
                  <a:lnTo>
                    <a:pt x="1726523" y="338211"/>
                  </a:lnTo>
                  <a:lnTo>
                    <a:pt x="1726974" y="340036"/>
                  </a:lnTo>
                  <a:lnTo>
                    <a:pt x="1727200" y="341632"/>
                  </a:lnTo>
                  <a:lnTo>
                    <a:pt x="1727200" y="343457"/>
                  </a:lnTo>
                  <a:lnTo>
                    <a:pt x="1727200" y="345054"/>
                  </a:lnTo>
                  <a:lnTo>
                    <a:pt x="1726974" y="346879"/>
                  </a:lnTo>
                  <a:lnTo>
                    <a:pt x="1725846" y="350072"/>
                  </a:lnTo>
                  <a:lnTo>
                    <a:pt x="1724719" y="353037"/>
                  </a:lnTo>
                  <a:lnTo>
                    <a:pt x="1723140" y="355546"/>
                  </a:lnTo>
                  <a:lnTo>
                    <a:pt x="1721110" y="358055"/>
                  </a:lnTo>
                  <a:lnTo>
                    <a:pt x="1718629" y="359880"/>
                  </a:lnTo>
                  <a:lnTo>
                    <a:pt x="1716148" y="361704"/>
                  </a:lnTo>
                  <a:lnTo>
                    <a:pt x="1713441" y="363073"/>
                  </a:lnTo>
                  <a:lnTo>
                    <a:pt x="1710735" y="363985"/>
                  </a:lnTo>
                  <a:lnTo>
                    <a:pt x="1707803" y="364898"/>
                  </a:lnTo>
                  <a:lnTo>
                    <a:pt x="1704645" y="365126"/>
                  </a:lnTo>
                  <a:lnTo>
                    <a:pt x="1701713" y="364898"/>
                  </a:lnTo>
                  <a:lnTo>
                    <a:pt x="1699006" y="364214"/>
                  </a:lnTo>
                  <a:lnTo>
                    <a:pt x="1696074" y="363529"/>
                  </a:lnTo>
                  <a:lnTo>
                    <a:pt x="1693819" y="361933"/>
                  </a:lnTo>
                  <a:lnTo>
                    <a:pt x="1691338" y="360108"/>
                  </a:lnTo>
                  <a:lnTo>
                    <a:pt x="1689308" y="357827"/>
                  </a:lnTo>
                  <a:lnTo>
                    <a:pt x="1687729" y="355546"/>
                  </a:lnTo>
                  <a:lnTo>
                    <a:pt x="1686827" y="353037"/>
                  </a:lnTo>
                  <a:lnTo>
                    <a:pt x="1686150" y="350756"/>
                  </a:lnTo>
                  <a:lnTo>
                    <a:pt x="1685925" y="348019"/>
                  </a:lnTo>
                  <a:lnTo>
                    <a:pt x="1686150" y="345510"/>
                  </a:lnTo>
                  <a:lnTo>
                    <a:pt x="1686827" y="342773"/>
                  </a:lnTo>
                  <a:lnTo>
                    <a:pt x="1687504" y="340036"/>
                  </a:lnTo>
                  <a:lnTo>
                    <a:pt x="1688631" y="337527"/>
                  </a:lnTo>
                  <a:lnTo>
                    <a:pt x="1690210" y="335246"/>
                  </a:lnTo>
                  <a:lnTo>
                    <a:pt x="1692015" y="332965"/>
                  </a:lnTo>
                  <a:lnTo>
                    <a:pt x="1694044" y="330912"/>
                  </a:lnTo>
                  <a:lnTo>
                    <a:pt x="1696300" y="329087"/>
                  </a:lnTo>
                  <a:lnTo>
                    <a:pt x="1699232" y="327719"/>
                  </a:lnTo>
                  <a:lnTo>
                    <a:pt x="1702164" y="326578"/>
                  </a:lnTo>
                  <a:lnTo>
                    <a:pt x="1705096" y="325666"/>
                  </a:lnTo>
                  <a:lnTo>
                    <a:pt x="1708479" y="325438"/>
                  </a:lnTo>
                  <a:close/>
                  <a:moveTo>
                    <a:pt x="722998" y="317500"/>
                  </a:moveTo>
                  <a:lnTo>
                    <a:pt x="723675" y="317731"/>
                  </a:lnTo>
                  <a:lnTo>
                    <a:pt x="723901" y="318192"/>
                  </a:lnTo>
                  <a:lnTo>
                    <a:pt x="723675" y="318884"/>
                  </a:lnTo>
                  <a:lnTo>
                    <a:pt x="722998" y="320038"/>
                  </a:lnTo>
                  <a:lnTo>
                    <a:pt x="721193" y="322346"/>
                  </a:lnTo>
                  <a:lnTo>
                    <a:pt x="718710" y="325345"/>
                  </a:lnTo>
                  <a:lnTo>
                    <a:pt x="713294" y="330883"/>
                  </a:lnTo>
                  <a:lnTo>
                    <a:pt x="709683" y="334344"/>
                  </a:lnTo>
                  <a:lnTo>
                    <a:pt x="705170" y="338498"/>
                  </a:lnTo>
                  <a:lnTo>
                    <a:pt x="699979" y="343112"/>
                  </a:lnTo>
                  <a:lnTo>
                    <a:pt x="694789" y="347266"/>
                  </a:lnTo>
                  <a:lnTo>
                    <a:pt x="690049" y="350727"/>
                  </a:lnTo>
                  <a:lnTo>
                    <a:pt x="686213" y="353496"/>
                  </a:lnTo>
                  <a:lnTo>
                    <a:pt x="682828" y="355573"/>
                  </a:lnTo>
                  <a:lnTo>
                    <a:pt x="680120" y="356957"/>
                  </a:lnTo>
                  <a:lnTo>
                    <a:pt x="679217" y="357188"/>
                  </a:lnTo>
                  <a:lnTo>
                    <a:pt x="678314" y="357188"/>
                  </a:lnTo>
                  <a:lnTo>
                    <a:pt x="678089" y="356957"/>
                  </a:lnTo>
                  <a:lnTo>
                    <a:pt x="677863" y="356496"/>
                  </a:lnTo>
                  <a:lnTo>
                    <a:pt x="678314" y="355342"/>
                  </a:lnTo>
                  <a:lnTo>
                    <a:pt x="679443" y="353496"/>
                  </a:lnTo>
                  <a:lnTo>
                    <a:pt x="681248" y="351419"/>
                  </a:lnTo>
                  <a:lnTo>
                    <a:pt x="683505" y="348650"/>
                  </a:lnTo>
                  <a:lnTo>
                    <a:pt x="689598" y="342651"/>
                  </a:lnTo>
                  <a:lnTo>
                    <a:pt x="696594" y="335959"/>
                  </a:lnTo>
                  <a:lnTo>
                    <a:pt x="704041" y="329729"/>
                  </a:lnTo>
                  <a:lnTo>
                    <a:pt x="711714" y="323730"/>
                  </a:lnTo>
                  <a:lnTo>
                    <a:pt x="715099" y="321653"/>
                  </a:lnTo>
                  <a:lnTo>
                    <a:pt x="718259" y="319577"/>
                  </a:lnTo>
                  <a:lnTo>
                    <a:pt x="720741" y="318192"/>
                  </a:lnTo>
                  <a:lnTo>
                    <a:pt x="722998" y="317500"/>
                  </a:lnTo>
                  <a:close/>
                  <a:moveTo>
                    <a:pt x="771517" y="312738"/>
                  </a:moveTo>
                  <a:lnTo>
                    <a:pt x="772201" y="312970"/>
                  </a:lnTo>
                  <a:lnTo>
                    <a:pt x="772657" y="313434"/>
                  </a:lnTo>
                  <a:lnTo>
                    <a:pt x="773113" y="314130"/>
                  </a:lnTo>
                  <a:lnTo>
                    <a:pt x="773113" y="314827"/>
                  </a:lnTo>
                  <a:lnTo>
                    <a:pt x="772429" y="315987"/>
                  </a:lnTo>
                  <a:lnTo>
                    <a:pt x="771973" y="317148"/>
                  </a:lnTo>
                  <a:lnTo>
                    <a:pt x="770150" y="319933"/>
                  </a:lnTo>
                  <a:lnTo>
                    <a:pt x="767415" y="323182"/>
                  </a:lnTo>
                  <a:lnTo>
                    <a:pt x="764680" y="325967"/>
                  </a:lnTo>
                  <a:lnTo>
                    <a:pt x="758982" y="332002"/>
                  </a:lnTo>
                  <a:lnTo>
                    <a:pt x="756703" y="333858"/>
                  </a:lnTo>
                  <a:lnTo>
                    <a:pt x="751233" y="338732"/>
                  </a:lnTo>
                  <a:lnTo>
                    <a:pt x="745991" y="342910"/>
                  </a:lnTo>
                  <a:lnTo>
                    <a:pt x="740750" y="346624"/>
                  </a:lnTo>
                  <a:lnTo>
                    <a:pt x="736191" y="349641"/>
                  </a:lnTo>
                  <a:lnTo>
                    <a:pt x="732545" y="351497"/>
                  </a:lnTo>
                  <a:lnTo>
                    <a:pt x="730949" y="352194"/>
                  </a:lnTo>
                  <a:lnTo>
                    <a:pt x="729810" y="352426"/>
                  </a:lnTo>
                  <a:lnTo>
                    <a:pt x="728442" y="352426"/>
                  </a:lnTo>
                  <a:lnTo>
                    <a:pt x="727531" y="352426"/>
                  </a:lnTo>
                  <a:lnTo>
                    <a:pt x="727075" y="351962"/>
                  </a:lnTo>
                  <a:lnTo>
                    <a:pt x="727075" y="351497"/>
                  </a:lnTo>
                  <a:lnTo>
                    <a:pt x="727303" y="349873"/>
                  </a:lnTo>
                  <a:lnTo>
                    <a:pt x="728442" y="347784"/>
                  </a:lnTo>
                  <a:lnTo>
                    <a:pt x="730038" y="345231"/>
                  </a:lnTo>
                  <a:lnTo>
                    <a:pt x="732089" y="342678"/>
                  </a:lnTo>
                  <a:lnTo>
                    <a:pt x="734596" y="339661"/>
                  </a:lnTo>
                  <a:lnTo>
                    <a:pt x="737559" y="336876"/>
                  </a:lnTo>
                  <a:lnTo>
                    <a:pt x="744396" y="330377"/>
                  </a:lnTo>
                  <a:lnTo>
                    <a:pt x="751689" y="324110"/>
                  </a:lnTo>
                  <a:lnTo>
                    <a:pt x="755336" y="321325"/>
                  </a:lnTo>
                  <a:lnTo>
                    <a:pt x="758982" y="318772"/>
                  </a:lnTo>
                  <a:lnTo>
                    <a:pt x="762857" y="316683"/>
                  </a:lnTo>
                  <a:lnTo>
                    <a:pt x="765820" y="314827"/>
                  </a:lnTo>
                  <a:lnTo>
                    <a:pt x="768783" y="313434"/>
                  </a:lnTo>
                  <a:lnTo>
                    <a:pt x="771517" y="312738"/>
                  </a:lnTo>
                  <a:close/>
                  <a:moveTo>
                    <a:pt x="906028" y="304800"/>
                  </a:moveTo>
                  <a:lnTo>
                    <a:pt x="907382" y="305024"/>
                  </a:lnTo>
                  <a:lnTo>
                    <a:pt x="908284" y="305248"/>
                  </a:lnTo>
                  <a:lnTo>
                    <a:pt x="909187" y="306145"/>
                  </a:lnTo>
                  <a:lnTo>
                    <a:pt x="909638" y="307041"/>
                  </a:lnTo>
                  <a:lnTo>
                    <a:pt x="909638" y="308162"/>
                  </a:lnTo>
                  <a:lnTo>
                    <a:pt x="909412" y="309282"/>
                  </a:lnTo>
                  <a:lnTo>
                    <a:pt x="908961" y="310627"/>
                  </a:lnTo>
                  <a:lnTo>
                    <a:pt x="908284" y="311972"/>
                  </a:lnTo>
                  <a:lnTo>
                    <a:pt x="906253" y="315333"/>
                  </a:lnTo>
                  <a:lnTo>
                    <a:pt x="903997" y="318695"/>
                  </a:lnTo>
                  <a:lnTo>
                    <a:pt x="901064" y="322057"/>
                  </a:lnTo>
                  <a:lnTo>
                    <a:pt x="897905" y="324970"/>
                  </a:lnTo>
                  <a:lnTo>
                    <a:pt x="892490" y="330125"/>
                  </a:lnTo>
                  <a:lnTo>
                    <a:pt x="886849" y="334832"/>
                  </a:lnTo>
                  <a:lnTo>
                    <a:pt x="881434" y="338418"/>
                  </a:lnTo>
                  <a:lnTo>
                    <a:pt x="878726" y="339538"/>
                  </a:lnTo>
                  <a:lnTo>
                    <a:pt x="876244" y="340883"/>
                  </a:lnTo>
                  <a:lnTo>
                    <a:pt x="873762" y="342003"/>
                  </a:lnTo>
                  <a:lnTo>
                    <a:pt x="871731" y="342452"/>
                  </a:lnTo>
                  <a:lnTo>
                    <a:pt x="869926" y="342900"/>
                  </a:lnTo>
                  <a:lnTo>
                    <a:pt x="868347" y="342900"/>
                  </a:lnTo>
                  <a:lnTo>
                    <a:pt x="866993" y="342676"/>
                  </a:lnTo>
                  <a:lnTo>
                    <a:pt x="866316" y="342228"/>
                  </a:lnTo>
                  <a:lnTo>
                    <a:pt x="865414" y="341107"/>
                  </a:lnTo>
                  <a:lnTo>
                    <a:pt x="865188" y="339986"/>
                  </a:lnTo>
                  <a:lnTo>
                    <a:pt x="865414" y="338193"/>
                  </a:lnTo>
                  <a:lnTo>
                    <a:pt x="866542" y="335952"/>
                  </a:lnTo>
                  <a:lnTo>
                    <a:pt x="867895" y="333487"/>
                  </a:lnTo>
                  <a:lnTo>
                    <a:pt x="869701" y="330798"/>
                  </a:lnTo>
                  <a:lnTo>
                    <a:pt x="871731" y="328108"/>
                  </a:lnTo>
                  <a:lnTo>
                    <a:pt x="874213" y="325195"/>
                  </a:lnTo>
                  <a:lnTo>
                    <a:pt x="877147" y="322281"/>
                  </a:lnTo>
                  <a:lnTo>
                    <a:pt x="880080" y="319592"/>
                  </a:lnTo>
                  <a:lnTo>
                    <a:pt x="883464" y="316902"/>
                  </a:lnTo>
                  <a:lnTo>
                    <a:pt x="886623" y="314437"/>
                  </a:lnTo>
                  <a:lnTo>
                    <a:pt x="890008" y="311748"/>
                  </a:lnTo>
                  <a:lnTo>
                    <a:pt x="893618" y="309730"/>
                  </a:lnTo>
                  <a:lnTo>
                    <a:pt x="896777" y="307938"/>
                  </a:lnTo>
                  <a:lnTo>
                    <a:pt x="899936" y="306369"/>
                  </a:lnTo>
                  <a:lnTo>
                    <a:pt x="903094" y="305248"/>
                  </a:lnTo>
                  <a:lnTo>
                    <a:pt x="906028" y="304800"/>
                  </a:lnTo>
                  <a:close/>
                  <a:moveTo>
                    <a:pt x="988864" y="301625"/>
                  </a:moveTo>
                  <a:lnTo>
                    <a:pt x="990650" y="301850"/>
                  </a:lnTo>
                  <a:lnTo>
                    <a:pt x="991990" y="302076"/>
                  </a:lnTo>
                  <a:lnTo>
                    <a:pt x="993106" y="302978"/>
                  </a:lnTo>
                  <a:lnTo>
                    <a:pt x="993553" y="303654"/>
                  </a:lnTo>
                  <a:lnTo>
                    <a:pt x="993776" y="305007"/>
                  </a:lnTo>
                  <a:lnTo>
                    <a:pt x="993776" y="305908"/>
                  </a:lnTo>
                  <a:lnTo>
                    <a:pt x="993553" y="307486"/>
                  </a:lnTo>
                  <a:lnTo>
                    <a:pt x="993329" y="308839"/>
                  </a:lnTo>
                  <a:lnTo>
                    <a:pt x="991767" y="312221"/>
                  </a:lnTo>
                  <a:lnTo>
                    <a:pt x="989757" y="315602"/>
                  </a:lnTo>
                  <a:lnTo>
                    <a:pt x="987079" y="318759"/>
                  </a:lnTo>
                  <a:lnTo>
                    <a:pt x="984623" y="321915"/>
                  </a:lnTo>
                  <a:lnTo>
                    <a:pt x="981944" y="324620"/>
                  </a:lnTo>
                  <a:lnTo>
                    <a:pt x="979265" y="327325"/>
                  </a:lnTo>
                  <a:lnTo>
                    <a:pt x="976363" y="329580"/>
                  </a:lnTo>
                  <a:lnTo>
                    <a:pt x="973461" y="331609"/>
                  </a:lnTo>
                  <a:lnTo>
                    <a:pt x="970782" y="333863"/>
                  </a:lnTo>
                  <a:lnTo>
                    <a:pt x="967879" y="335441"/>
                  </a:lnTo>
                  <a:lnTo>
                    <a:pt x="964977" y="337020"/>
                  </a:lnTo>
                  <a:lnTo>
                    <a:pt x="962522" y="337921"/>
                  </a:lnTo>
                  <a:lnTo>
                    <a:pt x="960066" y="339049"/>
                  </a:lnTo>
                  <a:lnTo>
                    <a:pt x="957833" y="339499"/>
                  </a:lnTo>
                  <a:lnTo>
                    <a:pt x="956048" y="339725"/>
                  </a:lnTo>
                  <a:lnTo>
                    <a:pt x="954262" y="339725"/>
                  </a:lnTo>
                  <a:lnTo>
                    <a:pt x="952922" y="339274"/>
                  </a:lnTo>
                  <a:lnTo>
                    <a:pt x="951583" y="338372"/>
                  </a:lnTo>
                  <a:lnTo>
                    <a:pt x="951136" y="337245"/>
                  </a:lnTo>
                  <a:lnTo>
                    <a:pt x="950913" y="335667"/>
                  </a:lnTo>
                  <a:lnTo>
                    <a:pt x="951136" y="333863"/>
                  </a:lnTo>
                  <a:lnTo>
                    <a:pt x="952029" y="331383"/>
                  </a:lnTo>
                  <a:lnTo>
                    <a:pt x="952922" y="328904"/>
                  </a:lnTo>
                  <a:lnTo>
                    <a:pt x="954485" y="326198"/>
                  </a:lnTo>
                  <a:lnTo>
                    <a:pt x="956494" y="323718"/>
                  </a:lnTo>
                  <a:lnTo>
                    <a:pt x="958950" y="320788"/>
                  </a:lnTo>
                  <a:lnTo>
                    <a:pt x="961405" y="318308"/>
                  </a:lnTo>
                  <a:lnTo>
                    <a:pt x="964308" y="315377"/>
                  </a:lnTo>
                  <a:lnTo>
                    <a:pt x="966986" y="312672"/>
                  </a:lnTo>
                  <a:lnTo>
                    <a:pt x="970112" y="310417"/>
                  </a:lnTo>
                  <a:lnTo>
                    <a:pt x="973461" y="308163"/>
                  </a:lnTo>
                  <a:lnTo>
                    <a:pt x="976586" y="305908"/>
                  </a:lnTo>
                  <a:lnTo>
                    <a:pt x="979935" y="304556"/>
                  </a:lnTo>
                  <a:lnTo>
                    <a:pt x="983060" y="303203"/>
                  </a:lnTo>
                  <a:lnTo>
                    <a:pt x="986186" y="302076"/>
                  </a:lnTo>
                  <a:lnTo>
                    <a:pt x="988864" y="301625"/>
                  </a:lnTo>
                  <a:close/>
                  <a:moveTo>
                    <a:pt x="2681000" y="300038"/>
                  </a:moveTo>
                  <a:lnTo>
                    <a:pt x="2682555" y="300038"/>
                  </a:lnTo>
                  <a:lnTo>
                    <a:pt x="2684553" y="300265"/>
                  </a:lnTo>
                  <a:lnTo>
                    <a:pt x="2686552" y="300718"/>
                  </a:lnTo>
                  <a:lnTo>
                    <a:pt x="2688773" y="301625"/>
                  </a:lnTo>
                  <a:lnTo>
                    <a:pt x="2690994" y="302533"/>
                  </a:lnTo>
                  <a:lnTo>
                    <a:pt x="2695436" y="305027"/>
                  </a:lnTo>
                  <a:lnTo>
                    <a:pt x="2699877" y="307975"/>
                  </a:lnTo>
                  <a:lnTo>
                    <a:pt x="2703875" y="311150"/>
                  </a:lnTo>
                  <a:lnTo>
                    <a:pt x="2708095" y="314552"/>
                  </a:lnTo>
                  <a:lnTo>
                    <a:pt x="2711426" y="317954"/>
                  </a:lnTo>
                  <a:lnTo>
                    <a:pt x="2714535" y="321356"/>
                  </a:lnTo>
                  <a:lnTo>
                    <a:pt x="2716978" y="324758"/>
                  </a:lnTo>
                  <a:lnTo>
                    <a:pt x="2718977" y="328159"/>
                  </a:lnTo>
                  <a:lnTo>
                    <a:pt x="2720532" y="331108"/>
                  </a:lnTo>
                  <a:lnTo>
                    <a:pt x="2720976" y="333375"/>
                  </a:lnTo>
                  <a:lnTo>
                    <a:pt x="2720976" y="334736"/>
                  </a:lnTo>
                  <a:lnTo>
                    <a:pt x="2720976" y="335643"/>
                  </a:lnTo>
                  <a:lnTo>
                    <a:pt x="2720754" y="336324"/>
                  </a:lnTo>
                  <a:lnTo>
                    <a:pt x="2720309" y="337231"/>
                  </a:lnTo>
                  <a:lnTo>
                    <a:pt x="2719865" y="337684"/>
                  </a:lnTo>
                  <a:lnTo>
                    <a:pt x="2718755" y="337911"/>
                  </a:lnTo>
                  <a:lnTo>
                    <a:pt x="2718089" y="338138"/>
                  </a:lnTo>
                  <a:lnTo>
                    <a:pt x="2716756" y="338138"/>
                  </a:lnTo>
                  <a:lnTo>
                    <a:pt x="2715424" y="338138"/>
                  </a:lnTo>
                  <a:lnTo>
                    <a:pt x="2713869" y="337911"/>
                  </a:lnTo>
                  <a:lnTo>
                    <a:pt x="2710538" y="336777"/>
                  </a:lnTo>
                  <a:lnTo>
                    <a:pt x="2707206" y="334963"/>
                  </a:lnTo>
                  <a:lnTo>
                    <a:pt x="2703653" y="332922"/>
                  </a:lnTo>
                  <a:lnTo>
                    <a:pt x="2700099" y="330654"/>
                  </a:lnTo>
                  <a:lnTo>
                    <a:pt x="2696546" y="327706"/>
                  </a:lnTo>
                  <a:lnTo>
                    <a:pt x="2692993" y="324531"/>
                  </a:lnTo>
                  <a:lnTo>
                    <a:pt x="2689661" y="321356"/>
                  </a:lnTo>
                  <a:lnTo>
                    <a:pt x="2686552" y="317954"/>
                  </a:lnTo>
                  <a:lnTo>
                    <a:pt x="2683665" y="315006"/>
                  </a:lnTo>
                  <a:lnTo>
                    <a:pt x="2681666" y="311831"/>
                  </a:lnTo>
                  <a:lnTo>
                    <a:pt x="2679889" y="308883"/>
                  </a:lnTo>
                  <a:lnTo>
                    <a:pt x="2678557" y="306388"/>
                  </a:lnTo>
                  <a:lnTo>
                    <a:pt x="2678335" y="305027"/>
                  </a:lnTo>
                  <a:lnTo>
                    <a:pt x="2678113" y="303893"/>
                  </a:lnTo>
                  <a:lnTo>
                    <a:pt x="2678113" y="302986"/>
                  </a:lnTo>
                  <a:lnTo>
                    <a:pt x="2678335" y="302079"/>
                  </a:lnTo>
                  <a:lnTo>
                    <a:pt x="2678779" y="301399"/>
                  </a:lnTo>
                  <a:lnTo>
                    <a:pt x="2679445" y="300491"/>
                  </a:lnTo>
                  <a:lnTo>
                    <a:pt x="2680112" y="300265"/>
                  </a:lnTo>
                  <a:lnTo>
                    <a:pt x="2681000" y="300038"/>
                  </a:lnTo>
                  <a:close/>
                  <a:moveTo>
                    <a:pt x="1082676" y="298450"/>
                  </a:moveTo>
                  <a:lnTo>
                    <a:pt x="1084717" y="298675"/>
                  </a:lnTo>
                  <a:lnTo>
                    <a:pt x="1086078" y="299126"/>
                  </a:lnTo>
                  <a:lnTo>
                    <a:pt x="1087438" y="299803"/>
                  </a:lnTo>
                  <a:lnTo>
                    <a:pt x="1088119" y="300704"/>
                  </a:lnTo>
                  <a:lnTo>
                    <a:pt x="1088799" y="301832"/>
                  </a:lnTo>
                  <a:lnTo>
                    <a:pt x="1089026" y="303184"/>
                  </a:lnTo>
                  <a:lnTo>
                    <a:pt x="1089026" y="304311"/>
                  </a:lnTo>
                  <a:lnTo>
                    <a:pt x="1089026" y="305890"/>
                  </a:lnTo>
                  <a:lnTo>
                    <a:pt x="1088346" y="307468"/>
                  </a:lnTo>
                  <a:lnTo>
                    <a:pt x="1087892" y="309046"/>
                  </a:lnTo>
                  <a:lnTo>
                    <a:pt x="1086078" y="312427"/>
                  </a:lnTo>
                  <a:lnTo>
                    <a:pt x="1084037" y="315809"/>
                  </a:lnTo>
                  <a:lnTo>
                    <a:pt x="1081769" y="318740"/>
                  </a:lnTo>
                  <a:lnTo>
                    <a:pt x="1079047" y="321896"/>
                  </a:lnTo>
                  <a:lnTo>
                    <a:pt x="1076099" y="324376"/>
                  </a:lnTo>
                  <a:lnTo>
                    <a:pt x="1073377" y="326630"/>
                  </a:lnTo>
                  <a:lnTo>
                    <a:pt x="1070429" y="329110"/>
                  </a:lnTo>
                  <a:lnTo>
                    <a:pt x="1067481" y="330914"/>
                  </a:lnTo>
                  <a:lnTo>
                    <a:pt x="1064760" y="332717"/>
                  </a:lnTo>
                  <a:lnTo>
                    <a:pt x="1061811" y="334070"/>
                  </a:lnTo>
                  <a:lnTo>
                    <a:pt x="1058863" y="335197"/>
                  </a:lnTo>
                  <a:lnTo>
                    <a:pt x="1056368" y="336099"/>
                  </a:lnTo>
                  <a:lnTo>
                    <a:pt x="1053874" y="336324"/>
                  </a:lnTo>
                  <a:lnTo>
                    <a:pt x="1051833" y="336550"/>
                  </a:lnTo>
                  <a:lnTo>
                    <a:pt x="1050018" y="336324"/>
                  </a:lnTo>
                  <a:lnTo>
                    <a:pt x="1048431" y="335648"/>
                  </a:lnTo>
                  <a:lnTo>
                    <a:pt x="1047524" y="334521"/>
                  </a:lnTo>
                  <a:lnTo>
                    <a:pt x="1046616" y="333168"/>
                  </a:lnTo>
                  <a:lnTo>
                    <a:pt x="1046163" y="331139"/>
                  </a:lnTo>
                  <a:lnTo>
                    <a:pt x="1046390" y="329110"/>
                  </a:lnTo>
                  <a:lnTo>
                    <a:pt x="1047297" y="326630"/>
                  </a:lnTo>
                  <a:lnTo>
                    <a:pt x="1048204" y="324376"/>
                  </a:lnTo>
                  <a:lnTo>
                    <a:pt x="1049565" y="321896"/>
                  </a:lnTo>
                  <a:lnTo>
                    <a:pt x="1051379" y="319191"/>
                  </a:lnTo>
                  <a:lnTo>
                    <a:pt x="1053420" y="316711"/>
                  </a:lnTo>
                  <a:lnTo>
                    <a:pt x="1055915" y="314005"/>
                  </a:lnTo>
                  <a:lnTo>
                    <a:pt x="1058409" y="311300"/>
                  </a:lnTo>
                  <a:lnTo>
                    <a:pt x="1061358" y="309046"/>
                  </a:lnTo>
                  <a:lnTo>
                    <a:pt x="1064079" y="306791"/>
                  </a:lnTo>
                  <a:lnTo>
                    <a:pt x="1067254" y="304762"/>
                  </a:lnTo>
                  <a:lnTo>
                    <a:pt x="1070429" y="302508"/>
                  </a:lnTo>
                  <a:lnTo>
                    <a:pt x="1073604" y="300930"/>
                  </a:lnTo>
                  <a:lnTo>
                    <a:pt x="1076779" y="299803"/>
                  </a:lnTo>
                  <a:lnTo>
                    <a:pt x="1079728" y="298901"/>
                  </a:lnTo>
                  <a:lnTo>
                    <a:pt x="1082676" y="298450"/>
                  </a:lnTo>
                  <a:close/>
                  <a:moveTo>
                    <a:pt x="1182998" y="295275"/>
                  </a:moveTo>
                  <a:lnTo>
                    <a:pt x="1185017" y="295502"/>
                  </a:lnTo>
                  <a:lnTo>
                    <a:pt x="1186587" y="295955"/>
                  </a:lnTo>
                  <a:lnTo>
                    <a:pt x="1188157" y="296636"/>
                  </a:lnTo>
                  <a:lnTo>
                    <a:pt x="1189055" y="297316"/>
                  </a:lnTo>
                  <a:lnTo>
                    <a:pt x="1189952" y="298450"/>
                  </a:lnTo>
                  <a:lnTo>
                    <a:pt x="1190401" y="299811"/>
                  </a:lnTo>
                  <a:lnTo>
                    <a:pt x="1190625" y="301171"/>
                  </a:lnTo>
                  <a:lnTo>
                    <a:pt x="1190625" y="302532"/>
                  </a:lnTo>
                  <a:lnTo>
                    <a:pt x="1190625" y="304120"/>
                  </a:lnTo>
                  <a:lnTo>
                    <a:pt x="1190176" y="305707"/>
                  </a:lnTo>
                  <a:lnTo>
                    <a:pt x="1189055" y="309109"/>
                  </a:lnTo>
                  <a:lnTo>
                    <a:pt x="1187260" y="312511"/>
                  </a:lnTo>
                  <a:lnTo>
                    <a:pt x="1185241" y="315686"/>
                  </a:lnTo>
                  <a:lnTo>
                    <a:pt x="1182998" y="318634"/>
                  </a:lnTo>
                  <a:lnTo>
                    <a:pt x="1180306" y="321355"/>
                  </a:lnTo>
                  <a:lnTo>
                    <a:pt x="1177839" y="323850"/>
                  </a:lnTo>
                  <a:lnTo>
                    <a:pt x="1174922" y="326118"/>
                  </a:lnTo>
                  <a:lnTo>
                    <a:pt x="1172006" y="327932"/>
                  </a:lnTo>
                  <a:lnTo>
                    <a:pt x="1169314" y="329746"/>
                  </a:lnTo>
                  <a:lnTo>
                    <a:pt x="1166398" y="331107"/>
                  </a:lnTo>
                  <a:lnTo>
                    <a:pt x="1163706" y="332241"/>
                  </a:lnTo>
                  <a:lnTo>
                    <a:pt x="1161239" y="332921"/>
                  </a:lnTo>
                  <a:lnTo>
                    <a:pt x="1158547" y="333375"/>
                  </a:lnTo>
                  <a:lnTo>
                    <a:pt x="1156304" y="333375"/>
                  </a:lnTo>
                  <a:lnTo>
                    <a:pt x="1154285" y="333148"/>
                  </a:lnTo>
                  <a:lnTo>
                    <a:pt x="1152490" y="332468"/>
                  </a:lnTo>
                  <a:lnTo>
                    <a:pt x="1151144" y="331334"/>
                  </a:lnTo>
                  <a:lnTo>
                    <a:pt x="1150023" y="329973"/>
                  </a:lnTo>
                  <a:lnTo>
                    <a:pt x="1149350" y="328159"/>
                  </a:lnTo>
                  <a:lnTo>
                    <a:pt x="1149350" y="325891"/>
                  </a:lnTo>
                  <a:lnTo>
                    <a:pt x="1149574" y="323850"/>
                  </a:lnTo>
                  <a:lnTo>
                    <a:pt x="1150471" y="321128"/>
                  </a:lnTo>
                  <a:lnTo>
                    <a:pt x="1151369" y="318634"/>
                  </a:lnTo>
                  <a:lnTo>
                    <a:pt x="1152939" y="315912"/>
                  </a:lnTo>
                  <a:lnTo>
                    <a:pt x="1154734" y="313418"/>
                  </a:lnTo>
                  <a:lnTo>
                    <a:pt x="1156752" y="310696"/>
                  </a:lnTo>
                  <a:lnTo>
                    <a:pt x="1159220" y="308202"/>
                  </a:lnTo>
                  <a:lnTo>
                    <a:pt x="1161688" y="305707"/>
                  </a:lnTo>
                  <a:lnTo>
                    <a:pt x="1164604" y="303439"/>
                  </a:lnTo>
                  <a:lnTo>
                    <a:pt x="1167520" y="301398"/>
                  </a:lnTo>
                  <a:lnTo>
                    <a:pt x="1170212" y="299584"/>
                  </a:lnTo>
                  <a:lnTo>
                    <a:pt x="1173352" y="297996"/>
                  </a:lnTo>
                  <a:lnTo>
                    <a:pt x="1176717" y="296636"/>
                  </a:lnTo>
                  <a:lnTo>
                    <a:pt x="1179857" y="295955"/>
                  </a:lnTo>
                  <a:lnTo>
                    <a:pt x="1182998" y="295275"/>
                  </a:lnTo>
                  <a:close/>
                  <a:moveTo>
                    <a:pt x="1291771" y="292101"/>
                  </a:moveTo>
                  <a:lnTo>
                    <a:pt x="1294266" y="292326"/>
                  </a:lnTo>
                  <a:lnTo>
                    <a:pt x="1296307" y="292777"/>
                  </a:lnTo>
                  <a:lnTo>
                    <a:pt x="1297894" y="293679"/>
                  </a:lnTo>
                  <a:lnTo>
                    <a:pt x="1299255" y="294355"/>
                  </a:lnTo>
                  <a:lnTo>
                    <a:pt x="1300162" y="295483"/>
                  </a:lnTo>
                  <a:lnTo>
                    <a:pt x="1301069" y="296610"/>
                  </a:lnTo>
                  <a:lnTo>
                    <a:pt x="1301296" y="297962"/>
                  </a:lnTo>
                  <a:lnTo>
                    <a:pt x="1301523" y="299541"/>
                  </a:lnTo>
                  <a:lnTo>
                    <a:pt x="1301750" y="301119"/>
                  </a:lnTo>
                  <a:lnTo>
                    <a:pt x="1301523" y="302697"/>
                  </a:lnTo>
                  <a:lnTo>
                    <a:pt x="1300843" y="306078"/>
                  </a:lnTo>
                  <a:lnTo>
                    <a:pt x="1299482" y="309460"/>
                  </a:lnTo>
                  <a:lnTo>
                    <a:pt x="1297668" y="312616"/>
                  </a:lnTo>
                  <a:lnTo>
                    <a:pt x="1295627" y="315322"/>
                  </a:lnTo>
                  <a:lnTo>
                    <a:pt x="1293132" y="318252"/>
                  </a:lnTo>
                  <a:lnTo>
                    <a:pt x="1290637" y="320958"/>
                  </a:lnTo>
                  <a:lnTo>
                    <a:pt x="1287689" y="323212"/>
                  </a:lnTo>
                  <a:lnTo>
                    <a:pt x="1284741" y="325016"/>
                  </a:lnTo>
                  <a:lnTo>
                    <a:pt x="1282019" y="326819"/>
                  </a:lnTo>
                  <a:lnTo>
                    <a:pt x="1279071" y="328172"/>
                  </a:lnTo>
                  <a:lnTo>
                    <a:pt x="1276123" y="329074"/>
                  </a:lnTo>
                  <a:lnTo>
                    <a:pt x="1273402" y="329750"/>
                  </a:lnTo>
                  <a:lnTo>
                    <a:pt x="1270680" y="330201"/>
                  </a:lnTo>
                  <a:lnTo>
                    <a:pt x="1268412" y="329975"/>
                  </a:lnTo>
                  <a:lnTo>
                    <a:pt x="1265918" y="329525"/>
                  </a:lnTo>
                  <a:lnTo>
                    <a:pt x="1264103" y="328623"/>
                  </a:lnTo>
                  <a:lnTo>
                    <a:pt x="1262516" y="327270"/>
                  </a:lnTo>
                  <a:lnTo>
                    <a:pt x="1261382" y="325467"/>
                  </a:lnTo>
                  <a:lnTo>
                    <a:pt x="1260702" y="323212"/>
                  </a:lnTo>
                  <a:lnTo>
                    <a:pt x="1260475" y="321183"/>
                  </a:lnTo>
                  <a:lnTo>
                    <a:pt x="1260702" y="318703"/>
                  </a:lnTo>
                  <a:lnTo>
                    <a:pt x="1261382" y="316449"/>
                  </a:lnTo>
                  <a:lnTo>
                    <a:pt x="1262289" y="313743"/>
                  </a:lnTo>
                  <a:lnTo>
                    <a:pt x="1263650" y="311489"/>
                  </a:lnTo>
                  <a:lnTo>
                    <a:pt x="1265237" y="309009"/>
                  </a:lnTo>
                  <a:lnTo>
                    <a:pt x="1267052" y="306304"/>
                  </a:lnTo>
                  <a:lnTo>
                    <a:pt x="1269093" y="304049"/>
                  </a:lnTo>
                  <a:lnTo>
                    <a:pt x="1271587" y="301570"/>
                  </a:lnTo>
                  <a:lnTo>
                    <a:pt x="1274082" y="299541"/>
                  </a:lnTo>
                  <a:lnTo>
                    <a:pt x="1276803" y="297737"/>
                  </a:lnTo>
                  <a:lnTo>
                    <a:pt x="1279525" y="295933"/>
                  </a:lnTo>
                  <a:lnTo>
                    <a:pt x="1282700" y="294355"/>
                  </a:lnTo>
                  <a:lnTo>
                    <a:pt x="1285648" y="293228"/>
                  </a:lnTo>
                  <a:lnTo>
                    <a:pt x="1288823" y="292552"/>
                  </a:lnTo>
                  <a:lnTo>
                    <a:pt x="1291771" y="292101"/>
                  </a:lnTo>
                  <a:close/>
                  <a:moveTo>
                    <a:pt x="2383291" y="292100"/>
                  </a:moveTo>
                  <a:lnTo>
                    <a:pt x="2385786" y="292319"/>
                  </a:lnTo>
                  <a:lnTo>
                    <a:pt x="2388508" y="292974"/>
                  </a:lnTo>
                  <a:lnTo>
                    <a:pt x="2390775" y="293630"/>
                  </a:lnTo>
                  <a:lnTo>
                    <a:pt x="2393497" y="294724"/>
                  </a:lnTo>
                  <a:lnTo>
                    <a:pt x="2395765" y="295598"/>
                  </a:lnTo>
                  <a:lnTo>
                    <a:pt x="2397806" y="296910"/>
                  </a:lnTo>
                  <a:lnTo>
                    <a:pt x="2402342" y="299752"/>
                  </a:lnTo>
                  <a:lnTo>
                    <a:pt x="2405970" y="302595"/>
                  </a:lnTo>
                  <a:lnTo>
                    <a:pt x="2409372" y="305874"/>
                  </a:lnTo>
                  <a:lnTo>
                    <a:pt x="2412094" y="309154"/>
                  </a:lnTo>
                  <a:lnTo>
                    <a:pt x="2413908" y="312215"/>
                  </a:lnTo>
                  <a:lnTo>
                    <a:pt x="2414815" y="314620"/>
                  </a:lnTo>
                  <a:lnTo>
                    <a:pt x="2415722" y="316588"/>
                  </a:lnTo>
                  <a:lnTo>
                    <a:pt x="2416176" y="318555"/>
                  </a:lnTo>
                  <a:lnTo>
                    <a:pt x="2416176" y="320305"/>
                  </a:lnTo>
                  <a:lnTo>
                    <a:pt x="2416176" y="321835"/>
                  </a:lnTo>
                  <a:lnTo>
                    <a:pt x="2415949" y="323365"/>
                  </a:lnTo>
                  <a:lnTo>
                    <a:pt x="2415042" y="324677"/>
                  </a:lnTo>
                  <a:lnTo>
                    <a:pt x="2414361" y="325771"/>
                  </a:lnTo>
                  <a:lnTo>
                    <a:pt x="2413228" y="326864"/>
                  </a:lnTo>
                  <a:lnTo>
                    <a:pt x="2412094" y="327738"/>
                  </a:lnTo>
                  <a:lnTo>
                    <a:pt x="2410506" y="328176"/>
                  </a:lnTo>
                  <a:lnTo>
                    <a:pt x="2408919" y="328613"/>
                  </a:lnTo>
                  <a:lnTo>
                    <a:pt x="2406651" y="328613"/>
                  </a:lnTo>
                  <a:lnTo>
                    <a:pt x="2404610" y="328613"/>
                  </a:lnTo>
                  <a:lnTo>
                    <a:pt x="2402342" y="328394"/>
                  </a:lnTo>
                  <a:lnTo>
                    <a:pt x="2400074" y="327957"/>
                  </a:lnTo>
                  <a:lnTo>
                    <a:pt x="2396672" y="326645"/>
                  </a:lnTo>
                  <a:lnTo>
                    <a:pt x="2393270" y="325115"/>
                  </a:lnTo>
                  <a:lnTo>
                    <a:pt x="2389868" y="323147"/>
                  </a:lnTo>
                  <a:lnTo>
                    <a:pt x="2386693" y="321179"/>
                  </a:lnTo>
                  <a:lnTo>
                    <a:pt x="2383972" y="318774"/>
                  </a:lnTo>
                  <a:lnTo>
                    <a:pt x="2381477" y="316369"/>
                  </a:lnTo>
                  <a:lnTo>
                    <a:pt x="2378982" y="313527"/>
                  </a:lnTo>
                  <a:lnTo>
                    <a:pt x="2377168" y="310903"/>
                  </a:lnTo>
                  <a:lnTo>
                    <a:pt x="2375354" y="308279"/>
                  </a:lnTo>
                  <a:lnTo>
                    <a:pt x="2374447" y="305656"/>
                  </a:lnTo>
                  <a:lnTo>
                    <a:pt x="2373540" y="303032"/>
                  </a:lnTo>
                  <a:lnTo>
                    <a:pt x="2373313" y="300627"/>
                  </a:lnTo>
                  <a:lnTo>
                    <a:pt x="2373313" y="298440"/>
                  </a:lnTo>
                  <a:lnTo>
                    <a:pt x="2374220" y="296473"/>
                  </a:lnTo>
                  <a:lnTo>
                    <a:pt x="2374673" y="295379"/>
                  </a:lnTo>
                  <a:lnTo>
                    <a:pt x="2375354" y="294724"/>
                  </a:lnTo>
                  <a:lnTo>
                    <a:pt x="2376261" y="293849"/>
                  </a:lnTo>
                  <a:lnTo>
                    <a:pt x="2377168" y="293412"/>
                  </a:lnTo>
                  <a:lnTo>
                    <a:pt x="2378529" y="292537"/>
                  </a:lnTo>
                  <a:lnTo>
                    <a:pt x="2380116" y="292319"/>
                  </a:lnTo>
                  <a:lnTo>
                    <a:pt x="2383291" y="292100"/>
                  </a:lnTo>
                  <a:close/>
                  <a:moveTo>
                    <a:pt x="1404615" y="290513"/>
                  </a:moveTo>
                  <a:lnTo>
                    <a:pt x="1407082" y="290740"/>
                  </a:lnTo>
                  <a:lnTo>
                    <a:pt x="1409100" y="291193"/>
                  </a:lnTo>
                  <a:lnTo>
                    <a:pt x="1410669" y="291874"/>
                  </a:lnTo>
                  <a:lnTo>
                    <a:pt x="1412239" y="292781"/>
                  </a:lnTo>
                  <a:lnTo>
                    <a:pt x="1413584" y="293688"/>
                  </a:lnTo>
                  <a:lnTo>
                    <a:pt x="1414481" y="295049"/>
                  </a:lnTo>
                  <a:lnTo>
                    <a:pt x="1415378" y="296409"/>
                  </a:lnTo>
                  <a:lnTo>
                    <a:pt x="1415827" y="297770"/>
                  </a:lnTo>
                  <a:lnTo>
                    <a:pt x="1416051" y="299358"/>
                  </a:lnTo>
                  <a:lnTo>
                    <a:pt x="1416051" y="301172"/>
                  </a:lnTo>
                  <a:lnTo>
                    <a:pt x="1416051" y="302759"/>
                  </a:lnTo>
                  <a:lnTo>
                    <a:pt x="1416051" y="304347"/>
                  </a:lnTo>
                  <a:lnTo>
                    <a:pt x="1415154" y="307749"/>
                  </a:lnTo>
                  <a:lnTo>
                    <a:pt x="1413808" y="310924"/>
                  </a:lnTo>
                  <a:lnTo>
                    <a:pt x="1412015" y="313872"/>
                  </a:lnTo>
                  <a:lnTo>
                    <a:pt x="1409997" y="316820"/>
                  </a:lnTo>
                  <a:lnTo>
                    <a:pt x="1407530" y="319315"/>
                  </a:lnTo>
                  <a:lnTo>
                    <a:pt x="1405064" y="321809"/>
                  </a:lnTo>
                  <a:lnTo>
                    <a:pt x="1402373" y="323624"/>
                  </a:lnTo>
                  <a:lnTo>
                    <a:pt x="1399458" y="325438"/>
                  </a:lnTo>
                  <a:lnTo>
                    <a:pt x="1396767" y="326799"/>
                  </a:lnTo>
                  <a:lnTo>
                    <a:pt x="1393852" y="327706"/>
                  </a:lnTo>
                  <a:lnTo>
                    <a:pt x="1390937" y="328386"/>
                  </a:lnTo>
                  <a:lnTo>
                    <a:pt x="1388247" y="328613"/>
                  </a:lnTo>
                  <a:lnTo>
                    <a:pt x="1385780" y="328613"/>
                  </a:lnTo>
                  <a:lnTo>
                    <a:pt x="1383314" y="327933"/>
                  </a:lnTo>
                  <a:lnTo>
                    <a:pt x="1381296" y="327025"/>
                  </a:lnTo>
                  <a:lnTo>
                    <a:pt x="1379502" y="325665"/>
                  </a:lnTo>
                  <a:lnTo>
                    <a:pt x="1377932" y="323850"/>
                  </a:lnTo>
                  <a:lnTo>
                    <a:pt x="1376811" y="321809"/>
                  </a:lnTo>
                  <a:lnTo>
                    <a:pt x="1376363" y="319541"/>
                  </a:lnTo>
                  <a:lnTo>
                    <a:pt x="1376363" y="317274"/>
                  </a:lnTo>
                  <a:lnTo>
                    <a:pt x="1376587" y="314779"/>
                  </a:lnTo>
                  <a:lnTo>
                    <a:pt x="1377035" y="312284"/>
                  </a:lnTo>
                  <a:lnTo>
                    <a:pt x="1378157" y="309790"/>
                  </a:lnTo>
                  <a:lnTo>
                    <a:pt x="1379502" y="307295"/>
                  </a:lnTo>
                  <a:lnTo>
                    <a:pt x="1381071" y="304800"/>
                  </a:lnTo>
                  <a:lnTo>
                    <a:pt x="1382865" y="302306"/>
                  </a:lnTo>
                  <a:lnTo>
                    <a:pt x="1384883" y="300038"/>
                  </a:lnTo>
                  <a:lnTo>
                    <a:pt x="1387126" y="297997"/>
                  </a:lnTo>
                  <a:lnTo>
                    <a:pt x="1389816" y="295956"/>
                  </a:lnTo>
                  <a:lnTo>
                    <a:pt x="1392507" y="294368"/>
                  </a:lnTo>
                  <a:lnTo>
                    <a:pt x="1395422" y="292781"/>
                  </a:lnTo>
                  <a:lnTo>
                    <a:pt x="1398337" y="291647"/>
                  </a:lnTo>
                  <a:lnTo>
                    <a:pt x="1401476" y="290966"/>
                  </a:lnTo>
                  <a:lnTo>
                    <a:pt x="1404615" y="290513"/>
                  </a:lnTo>
                  <a:close/>
                  <a:moveTo>
                    <a:pt x="1522945" y="288926"/>
                  </a:moveTo>
                  <a:lnTo>
                    <a:pt x="1525651" y="289154"/>
                  </a:lnTo>
                  <a:lnTo>
                    <a:pt x="1527906" y="289610"/>
                  </a:lnTo>
                  <a:lnTo>
                    <a:pt x="1529710" y="290523"/>
                  </a:lnTo>
                  <a:lnTo>
                    <a:pt x="1531514" y="291207"/>
                  </a:lnTo>
                  <a:lnTo>
                    <a:pt x="1533093" y="292348"/>
                  </a:lnTo>
                  <a:lnTo>
                    <a:pt x="1534220" y="293489"/>
                  </a:lnTo>
                  <a:lnTo>
                    <a:pt x="1535122" y="295086"/>
                  </a:lnTo>
                  <a:lnTo>
                    <a:pt x="1536024" y="296455"/>
                  </a:lnTo>
                  <a:lnTo>
                    <a:pt x="1536475" y="298052"/>
                  </a:lnTo>
                  <a:lnTo>
                    <a:pt x="1536701" y="299877"/>
                  </a:lnTo>
                  <a:lnTo>
                    <a:pt x="1536701" y="301474"/>
                  </a:lnTo>
                  <a:lnTo>
                    <a:pt x="1536701" y="303071"/>
                  </a:lnTo>
                  <a:lnTo>
                    <a:pt x="1536475" y="306493"/>
                  </a:lnTo>
                  <a:lnTo>
                    <a:pt x="1535573" y="309687"/>
                  </a:lnTo>
                  <a:lnTo>
                    <a:pt x="1534220" y="312425"/>
                  </a:lnTo>
                  <a:lnTo>
                    <a:pt x="1532416" y="315391"/>
                  </a:lnTo>
                  <a:lnTo>
                    <a:pt x="1530387" y="317672"/>
                  </a:lnTo>
                  <a:lnTo>
                    <a:pt x="1527906" y="320182"/>
                  </a:lnTo>
                  <a:lnTo>
                    <a:pt x="1525426" y="322007"/>
                  </a:lnTo>
                  <a:lnTo>
                    <a:pt x="1522720" y="323832"/>
                  </a:lnTo>
                  <a:lnTo>
                    <a:pt x="1519788" y="325201"/>
                  </a:lnTo>
                  <a:lnTo>
                    <a:pt x="1517082" y="326113"/>
                  </a:lnTo>
                  <a:lnTo>
                    <a:pt x="1514151" y="326570"/>
                  </a:lnTo>
                  <a:lnTo>
                    <a:pt x="1511219" y="327026"/>
                  </a:lnTo>
                  <a:lnTo>
                    <a:pt x="1508739" y="327026"/>
                  </a:lnTo>
                  <a:lnTo>
                    <a:pt x="1506033" y="326341"/>
                  </a:lnTo>
                  <a:lnTo>
                    <a:pt x="1503778" y="325429"/>
                  </a:lnTo>
                  <a:lnTo>
                    <a:pt x="1501748" y="324060"/>
                  </a:lnTo>
                  <a:lnTo>
                    <a:pt x="1499944" y="322463"/>
                  </a:lnTo>
                  <a:lnTo>
                    <a:pt x="1498366" y="320182"/>
                  </a:lnTo>
                  <a:lnTo>
                    <a:pt x="1497464" y="317900"/>
                  </a:lnTo>
                  <a:lnTo>
                    <a:pt x="1497013" y="315619"/>
                  </a:lnTo>
                  <a:lnTo>
                    <a:pt x="1497013" y="313337"/>
                  </a:lnTo>
                  <a:lnTo>
                    <a:pt x="1497238" y="310600"/>
                  </a:lnTo>
                  <a:lnTo>
                    <a:pt x="1498140" y="308318"/>
                  </a:lnTo>
                  <a:lnTo>
                    <a:pt x="1499042" y="305580"/>
                  </a:lnTo>
                  <a:lnTo>
                    <a:pt x="1500395" y="303071"/>
                  </a:lnTo>
                  <a:lnTo>
                    <a:pt x="1501974" y="300561"/>
                  </a:lnTo>
                  <a:lnTo>
                    <a:pt x="1503778" y="298508"/>
                  </a:lnTo>
                  <a:lnTo>
                    <a:pt x="1505807" y="296226"/>
                  </a:lnTo>
                  <a:lnTo>
                    <a:pt x="1508288" y="294401"/>
                  </a:lnTo>
                  <a:lnTo>
                    <a:pt x="1510768" y="292576"/>
                  </a:lnTo>
                  <a:lnTo>
                    <a:pt x="1513700" y="291207"/>
                  </a:lnTo>
                  <a:lnTo>
                    <a:pt x="1516631" y="290067"/>
                  </a:lnTo>
                  <a:lnTo>
                    <a:pt x="1519563" y="289382"/>
                  </a:lnTo>
                  <a:lnTo>
                    <a:pt x="1522945" y="288926"/>
                  </a:lnTo>
                  <a:close/>
                  <a:moveTo>
                    <a:pt x="2262287" y="288925"/>
                  </a:moveTo>
                  <a:lnTo>
                    <a:pt x="2265313" y="289152"/>
                  </a:lnTo>
                  <a:lnTo>
                    <a:pt x="2267873" y="289605"/>
                  </a:lnTo>
                  <a:lnTo>
                    <a:pt x="2270665" y="290512"/>
                  </a:lnTo>
                  <a:lnTo>
                    <a:pt x="2272993" y="291420"/>
                  </a:lnTo>
                  <a:lnTo>
                    <a:pt x="2275785" y="292553"/>
                  </a:lnTo>
                  <a:lnTo>
                    <a:pt x="2277880" y="293914"/>
                  </a:lnTo>
                  <a:lnTo>
                    <a:pt x="2279974" y="295275"/>
                  </a:lnTo>
                  <a:lnTo>
                    <a:pt x="2282069" y="296636"/>
                  </a:lnTo>
                  <a:lnTo>
                    <a:pt x="2285560" y="299811"/>
                  </a:lnTo>
                  <a:lnTo>
                    <a:pt x="2288818" y="303212"/>
                  </a:lnTo>
                  <a:lnTo>
                    <a:pt x="2290912" y="306614"/>
                  </a:lnTo>
                  <a:lnTo>
                    <a:pt x="2292541" y="310016"/>
                  </a:lnTo>
                  <a:lnTo>
                    <a:pt x="2293472" y="312511"/>
                  </a:lnTo>
                  <a:lnTo>
                    <a:pt x="2293938" y="314778"/>
                  </a:lnTo>
                  <a:lnTo>
                    <a:pt x="2293938" y="316820"/>
                  </a:lnTo>
                  <a:lnTo>
                    <a:pt x="2293705" y="318861"/>
                  </a:lnTo>
                  <a:lnTo>
                    <a:pt x="2293240" y="320675"/>
                  </a:lnTo>
                  <a:lnTo>
                    <a:pt x="2292076" y="322262"/>
                  </a:lnTo>
                  <a:lnTo>
                    <a:pt x="2290680" y="323623"/>
                  </a:lnTo>
                  <a:lnTo>
                    <a:pt x="2289516" y="324984"/>
                  </a:lnTo>
                  <a:lnTo>
                    <a:pt x="2287654" y="325664"/>
                  </a:lnTo>
                  <a:lnTo>
                    <a:pt x="2285560" y="326571"/>
                  </a:lnTo>
                  <a:lnTo>
                    <a:pt x="2283465" y="326798"/>
                  </a:lnTo>
                  <a:lnTo>
                    <a:pt x="2281138" y="327025"/>
                  </a:lnTo>
                  <a:lnTo>
                    <a:pt x="2278345" y="326798"/>
                  </a:lnTo>
                  <a:lnTo>
                    <a:pt x="2275785" y="326345"/>
                  </a:lnTo>
                  <a:lnTo>
                    <a:pt x="2272760" y="325437"/>
                  </a:lnTo>
                  <a:lnTo>
                    <a:pt x="2269967" y="324530"/>
                  </a:lnTo>
                  <a:lnTo>
                    <a:pt x="2266476" y="322943"/>
                  </a:lnTo>
                  <a:lnTo>
                    <a:pt x="2263218" y="320675"/>
                  </a:lnTo>
                  <a:lnTo>
                    <a:pt x="2260193" y="318634"/>
                  </a:lnTo>
                  <a:lnTo>
                    <a:pt x="2257633" y="316366"/>
                  </a:lnTo>
                  <a:lnTo>
                    <a:pt x="2255306" y="313645"/>
                  </a:lnTo>
                  <a:lnTo>
                    <a:pt x="2253444" y="311150"/>
                  </a:lnTo>
                  <a:lnTo>
                    <a:pt x="2251815" y="308428"/>
                  </a:lnTo>
                  <a:lnTo>
                    <a:pt x="2250651" y="305934"/>
                  </a:lnTo>
                  <a:lnTo>
                    <a:pt x="2249720" y="303212"/>
                  </a:lnTo>
                  <a:lnTo>
                    <a:pt x="2249488" y="300718"/>
                  </a:lnTo>
                  <a:lnTo>
                    <a:pt x="2249488" y="298223"/>
                  </a:lnTo>
                  <a:lnTo>
                    <a:pt x="2249953" y="295955"/>
                  </a:lnTo>
                  <a:lnTo>
                    <a:pt x="2251117" y="294141"/>
                  </a:lnTo>
                  <a:lnTo>
                    <a:pt x="2252513" y="292327"/>
                  </a:lnTo>
                  <a:lnTo>
                    <a:pt x="2254375" y="290739"/>
                  </a:lnTo>
                  <a:lnTo>
                    <a:pt x="2256935" y="289605"/>
                  </a:lnTo>
                  <a:lnTo>
                    <a:pt x="2258331" y="289378"/>
                  </a:lnTo>
                  <a:lnTo>
                    <a:pt x="2259728" y="289152"/>
                  </a:lnTo>
                  <a:lnTo>
                    <a:pt x="2262287" y="288925"/>
                  </a:lnTo>
                  <a:close/>
                  <a:moveTo>
                    <a:pt x="2151062" y="287338"/>
                  </a:moveTo>
                  <a:lnTo>
                    <a:pt x="2153828" y="287794"/>
                  </a:lnTo>
                  <a:lnTo>
                    <a:pt x="2156593" y="288479"/>
                  </a:lnTo>
                  <a:lnTo>
                    <a:pt x="2159128" y="288935"/>
                  </a:lnTo>
                  <a:lnTo>
                    <a:pt x="2161663" y="290076"/>
                  </a:lnTo>
                  <a:lnTo>
                    <a:pt x="2163967" y="290988"/>
                  </a:lnTo>
                  <a:lnTo>
                    <a:pt x="2166041" y="292357"/>
                  </a:lnTo>
                  <a:lnTo>
                    <a:pt x="2168346" y="293726"/>
                  </a:lnTo>
                  <a:lnTo>
                    <a:pt x="2170189" y="295323"/>
                  </a:lnTo>
                  <a:lnTo>
                    <a:pt x="2171803" y="296920"/>
                  </a:lnTo>
                  <a:lnTo>
                    <a:pt x="2173185" y="298517"/>
                  </a:lnTo>
                  <a:lnTo>
                    <a:pt x="2175951" y="301711"/>
                  </a:lnTo>
                  <a:lnTo>
                    <a:pt x="2177794" y="305133"/>
                  </a:lnTo>
                  <a:lnTo>
                    <a:pt x="2178946" y="308327"/>
                  </a:lnTo>
                  <a:lnTo>
                    <a:pt x="2179407" y="311065"/>
                  </a:lnTo>
                  <a:lnTo>
                    <a:pt x="2179638" y="313574"/>
                  </a:lnTo>
                  <a:lnTo>
                    <a:pt x="2179177" y="315856"/>
                  </a:lnTo>
                  <a:lnTo>
                    <a:pt x="2178486" y="317909"/>
                  </a:lnTo>
                  <a:lnTo>
                    <a:pt x="2177564" y="319734"/>
                  </a:lnTo>
                  <a:lnTo>
                    <a:pt x="2176181" y="321331"/>
                  </a:lnTo>
                  <a:lnTo>
                    <a:pt x="2174568" y="322472"/>
                  </a:lnTo>
                  <a:lnTo>
                    <a:pt x="2172724" y="323841"/>
                  </a:lnTo>
                  <a:lnTo>
                    <a:pt x="2170881" y="324753"/>
                  </a:lnTo>
                  <a:lnTo>
                    <a:pt x="2168576" y="325210"/>
                  </a:lnTo>
                  <a:lnTo>
                    <a:pt x="2166041" y="325438"/>
                  </a:lnTo>
                  <a:lnTo>
                    <a:pt x="2163507" y="325438"/>
                  </a:lnTo>
                  <a:lnTo>
                    <a:pt x="2160741" y="325210"/>
                  </a:lnTo>
                  <a:lnTo>
                    <a:pt x="2157976" y="324753"/>
                  </a:lnTo>
                  <a:lnTo>
                    <a:pt x="2154980" y="323613"/>
                  </a:lnTo>
                  <a:lnTo>
                    <a:pt x="2151984" y="322016"/>
                  </a:lnTo>
                  <a:lnTo>
                    <a:pt x="2149219" y="320419"/>
                  </a:lnTo>
                  <a:lnTo>
                    <a:pt x="2146223" y="318365"/>
                  </a:lnTo>
                  <a:lnTo>
                    <a:pt x="2143919" y="316084"/>
                  </a:lnTo>
                  <a:lnTo>
                    <a:pt x="2141614" y="313574"/>
                  </a:lnTo>
                  <a:lnTo>
                    <a:pt x="2140001" y="311293"/>
                  </a:lnTo>
                  <a:lnTo>
                    <a:pt x="2138849" y="308555"/>
                  </a:lnTo>
                  <a:lnTo>
                    <a:pt x="2137697" y="306046"/>
                  </a:lnTo>
                  <a:lnTo>
                    <a:pt x="2137005" y="303764"/>
                  </a:lnTo>
                  <a:lnTo>
                    <a:pt x="2136775" y="301026"/>
                  </a:lnTo>
                  <a:lnTo>
                    <a:pt x="2136775" y="298745"/>
                  </a:lnTo>
                  <a:lnTo>
                    <a:pt x="2137236" y="296235"/>
                  </a:lnTo>
                  <a:lnTo>
                    <a:pt x="2137927" y="294182"/>
                  </a:lnTo>
                  <a:lnTo>
                    <a:pt x="2139310" y="292357"/>
                  </a:lnTo>
                  <a:lnTo>
                    <a:pt x="2140923" y="290760"/>
                  </a:lnTo>
                  <a:lnTo>
                    <a:pt x="2142997" y="289163"/>
                  </a:lnTo>
                  <a:lnTo>
                    <a:pt x="2145532" y="288250"/>
                  </a:lnTo>
                  <a:lnTo>
                    <a:pt x="2146914" y="287794"/>
                  </a:lnTo>
                  <a:lnTo>
                    <a:pt x="2148297" y="287566"/>
                  </a:lnTo>
                  <a:lnTo>
                    <a:pt x="2151062" y="287338"/>
                  </a:lnTo>
                  <a:close/>
                  <a:moveTo>
                    <a:pt x="2022475" y="287338"/>
                  </a:moveTo>
                  <a:lnTo>
                    <a:pt x="2024516" y="287338"/>
                  </a:lnTo>
                  <a:lnTo>
                    <a:pt x="2027238" y="287566"/>
                  </a:lnTo>
                  <a:lnTo>
                    <a:pt x="2029732" y="288022"/>
                  </a:lnTo>
                  <a:lnTo>
                    <a:pt x="2032454" y="288935"/>
                  </a:lnTo>
                  <a:lnTo>
                    <a:pt x="2034722" y="289619"/>
                  </a:lnTo>
                  <a:lnTo>
                    <a:pt x="2036763" y="290760"/>
                  </a:lnTo>
                  <a:lnTo>
                    <a:pt x="2038804" y="291901"/>
                  </a:lnTo>
                  <a:lnTo>
                    <a:pt x="2040618" y="293270"/>
                  </a:lnTo>
                  <a:lnTo>
                    <a:pt x="2041979" y="294867"/>
                  </a:lnTo>
                  <a:lnTo>
                    <a:pt x="2043566" y="296464"/>
                  </a:lnTo>
                  <a:lnTo>
                    <a:pt x="2044927" y="298061"/>
                  </a:lnTo>
                  <a:lnTo>
                    <a:pt x="2046061" y="299886"/>
                  </a:lnTo>
                  <a:lnTo>
                    <a:pt x="2046968" y="301483"/>
                  </a:lnTo>
                  <a:lnTo>
                    <a:pt x="2048556" y="304905"/>
                  </a:lnTo>
                  <a:lnTo>
                    <a:pt x="2049236" y="308327"/>
                  </a:lnTo>
                  <a:lnTo>
                    <a:pt x="2049463" y="311065"/>
                  </a:lnTo>
                  <a:lnTo>
                    <a:pt x="2049236" y="313803"/>
                  </a:lnTo>
                  <a:lnTo>
                    <a:pt x="2048329" y="316084"/>
                  </a:lnTo>
                  <a:lnTo>
                    <a:pt x="2047422" y="318594"/>
                  </a:lnTo>
                  <a:lnTo>
                    <a:pt x="2045834" y="320419"/>
                  </a:lnTo>
                  <a:lnTo>
                    <a:pt x="2044020" y="322016"/>
                  </a:lnTo>
                  <a:lnTo>
                    <a:pt x="2041752" y="323156"/>
                  </a:lnTo>
                  <a:lnTo>
                    <a:pt x="2039484" y="324297"/>
                  </a:lnTo>
                  <a:lnTo>
                    <a:pt x="2037216" y="325210"/>
                  </a:lnTo>
                  <a:lnTo>
                    <a:pt x="2034268" y="325438"/>
                  </a:lnTo>
                  <a:lnTo>
                    <a:pt x="2031547" y="325438"/>
                  </a:lnTo>
                  <a:lnTo>
                    <a:pt x="2028825" y="325210"/>
                  </a:lnTo>
                  <a:lnTo>
                    <a:pt x="2025877" y="324297"/>
                  </a:lnTo>
                  <a:lnTo>
                    <a:pt x="2022702" y="323156"/>
                  </a:lnTo>
                  <a:lnTo>
                    <a:pt x="2019981" y="321788"/>
                  </a:lnTo>
                  <a:lnTo>
                    <a:pt x="2017259" y="319506"/>
                  </a:lnTo>
                  <a:lnTo>
                    <a:pt x="2014765" y="317453"/>
                  </a:lnTo>
                  <a:lnTo>
                    <a:pt x="2012497" y="315171"/>
                  </a:lnTo>
                  <a:lnTo>
                    <a:pt x="2010909" y="312434"/>
                  </a:lnTo>
                  <a:lnTo>
                    <a:pt x="2009775" y="309924"/>
                  </a:lnTo>
                  <a:lnTo>
                    <a:pt x="2008641" y="307186"/>
                  </a:lnTo>
                  <a:lnTo>
                    <a:pt x="2008188" y="304905"/>
                  </a:lnTo>
                  <a:lnTo>
                    <a:pt x="2008188" y="302167"/>
                  </a:lnTo>
                  <a:lnTo>
                    <a:pt x="2008415" y="299886"/>
                  </a:lnTo>
                  <a:lnTo>
                    <a:pt x="2008868" y="297604"/>
                  </a:lnTo>
                  <a:lnTo>
                    <a:pt x="2009775" y="295095"/>
                  </a:lnTo>
                  <a:lnTo>
                    <a:pt x="2010909" y="293270"/>
                  </a:lnTo>
                  <a:lnTo>
                    <a:pt x="2012950" y="291444"/>
                  </a:lnTo>
                  <a:lnTo>
                    <a:pt x="2014765" y="289847"/>
                  </a:lnTo>
                  <a:lnTo>
                    <a:pt x="2017032" y="288479"/>
                  </a:lnTo>
                  <a:lnTo>
                    <a:pt x="2019527" y="287794"/>
                  </a:lnTo>
                  <a:lnTo>
                    <a:pt x="2022475" y="287338"/>
                  </a:lnTo>
                  <a:close/>
                  <a:moveTo>
                    <a:pt x="1897883" y="287338"/>
                  </a:moveTo>
                  <a:lnTo>
                    <a:pt x="1900336" y="287559"/>
                  </a:lnTo>
                  <a:lnTo>
                    <a:pt x="1903011" y="288002"/>
                  </a:lnTo>
                  <a:lnTo>
                    <a:pt x="1905241" y="288444"/>
                  </a:lnTo>
                  <a:lnTo>
                    <a:pt x="1907248" y="289551"/>
                  </a:lnTo>
                  <a:lnTo>
                    <a:pt x="1909254" y="290657"/>
                  </a:lnTo>
                  <a:lnTo>
                    <a:pt x="1911038" y="291764"/>
                  </a:lnTo>
                  <a:lnTo>
                    <a:pt x="1912599" y="293091"/>
                  </a:lnTo>
                  <a:lnTo>
                    <a:pt x="1913937" y="294640"/>
                  </a:lnTo>
                  <a:lnTo>
                    <a:pt x="1915274" y="296190"/>
                  </a:lnTo>
                  <a:lnTo>
                    <a:pt x="1916166" y="297739"/>
                  </a:lnTo>
                  <a:lnTo>
                    <a:pt x="1917281" y="299288"/>
                  </a:lnTo>
                  <a:lnTo>
                    <a:pt x="1917950" y="301058"/>
                  </a:lnTo>
                  <a:lnTo>
                    <a:pt x="1918619" y="302607"/>
                  </a:lnTo>
                  <a:lnTo>
                    <a:pt x="1918842" y="304377"/>
                  </a:lnTo>
                  <a:lnTo>
                    <a:pt x="1919065" y="305926"/>
                  </a:lnTo>
                  <a:lnTo>
                    <a:pt x="1919288" y="307475"/>
                  </a:lnTo>
                  <a:lnTo>
                    <a:pt x="1919065" y="310131"/>
                  </a:lnTo>
                  <a:lnTo>
                    <a:pt x="1918396" y="313008"/>
                  </a:lnTo>
                  <a:lnTo>
                    <a:pt x="1917058" y="315442"/>
                  </a:lnTo>
                  <a:lnTo>
                    <a:pt x="1915497" y="317655"/>
                  </a:lnTo>
                  <a:lnTo>
                    <a:pt x="1913714" y="319425"/>
                  </a:lnTo>
                  <a:lnTo>
                    <a:pt x="1911707" y="321195"/>
                  </a:lnTo>
                  <a:lnTo>
                    <a:pt x="1909031" y="322081"/>
                  </a:lnTo>
                  <a:lnTo>
                    <a:pt x="1906579" y="323187"/>
                  </a:lnTo>
                  <a:lnTo>
                    <a:pt x="1903903" y="323630"/>
                  </a:lnTo>
                  <a:lnTo>
                    <a:pt x="1901005" y="323851"/>
                  </a:lnTo>
                  <a:lnTo>
                    <a:pt x="1898329" y="323851"/>
                  </a:lnTo>
                  <a:lnTo>
                    <a:pt x="1895207" y="323408"/>
                  </a:lnTo>
                  <a:lnTo>
                    <a:pt x="1892309" y="322302"/>
                  </a:lnTo>
                  <a:lnTo>
                    <a:pt x="1889856" y="321195"/>
                  </a:lnTo>
                  <a:lnTo>
                    <a:pt x="1887181" y="319425"/>
                  </a:lnTo>
                  <a:lnTo>
                    <a:pt x="1884728" y="317212"/>
                  </a:lnTo>
                  <a:lnTo>
                    <a:pt x="1883167" y="314999"/>
                  </a:lnTo>
                  <a:lnTo>
                    <a:pt x="1881606" y="312786"/>
                  </a:lnTo>
                  <a:lnTo>
                    <a:pt x="1880492" y="310352"/>
                  </a:lnTo>
                  <a:lnTo>
                    <a:pt x="1879823" y="308139"/>
                  </a:lnTo>
                  <a:lnTo>
                    <a:pt x="1879600" y="305484"/>
                  </a:lnTo>
                  <a:lnTo>
                    <a:pt x="1879600" y="303050"/>
                  </a:lnTo>
                  <a:lnTo>
                    <a:pt x="1879823" y="300837"/>
                  </a:lnTo>
                  <a:lnTo>
                    <a:pt x="1880492" y="298402"/>
                  </a:lnTo>
                  <a:lnTo>
                    <a:pt x="1881606" y="296190"/>
                  </a:lnTo>
                  <a:lnTo>
                    <a:pt x="1882944" y="294198"/>
                  </a:lnTo>
                  <a:lnTo>
                    <a:pt x="1884728" y="292428"/>
                  </a:lnTo>
                  <a:lnTo>
                    <a:pt x="1886512" y="290657"/>
                  </a:lnTo>
                  <a:lnTo>
                    <a:pt x="1888741" y="289329"/>
                  </a:lnTo>
                  <a:lnTo>
                    <a:pt x="1891640" y="288223"/>
                  </a:lnTo>
                  <a:lnTo>
                    <a:pt x="1894538" y="287559"/>
                  </a:lnTo>
                  <a:lnTo>
                    <a:pt x="1897883" y="287338"/>
                  </a:lnTo>
                  <a:close/>
                  <a:moveTo>
                    <a:pt x="1771877" y="287338"/>
                  </a:moveTo>
                  <a:lnTo>
                    <a:pt x="1774599" y="287566"/>
                  </a:lnTo>
                  <a:lnTo>
                    <a:pt x="1776867" y="288022"/>
                  </a:lnTo>
                  <a:lnTo>
                    <a:pt x="1779135" y="288707"/>
                  </a:lnTo>
                  <a:lnTo>
                    <a:pt x="1781176" y="289619"/>
                  </a:lnTo>
                  <a:lnTo>
                    <a:pt x="1783217" y="290760"/>
                  </a:lnTo>
                  <a:lnTo>
                    <a:pt x="1784577" y="291901"/>
                  </a:lnTo>
                  <a:lnTo>
                    <a:pt x="1785938" y="293270"/>
                  </a:lnTo>
                  <a:lnTo>
                    <a:pt x="1787299" y="294867"/>
                  </a:lnTo>
                  <a:lnTo>
                    <a:pt x="1788433" y="296464"/>
                  </a:lnTo>
                  <a:lnTo>
                    <a:pt x="1789113" y="298061"/>
                  </a:lnTo>
                  <a:lnTo>
                    <a:pt x="1789794" y="299658"/>
                  </a:lnTo>
                  <a:lnTo>
                    <a:pt x="1790474" y="301483"/>
                  </a:lnTo>
                  <a:lnTo>
                    <a:pt x="1790701" y="303080"/>
                  </a:lnTo>
                  <a:lnTo>
                    <a:pt x="1790701" y="304905"/>
                  </a:lnTo>
                  <a:lnTo>
                    <a:pt x="1790701" y="308099"/>
                  </a:lnTo>
                  <a:lnTo>
                    <a:pt x="1789794" y="311065"/>
                  </a:lnTo>
                  <a:lnTo>
                    <a:pt x="1788886" y="313803"/>
                  </a:lnTo>
                  <a:lnTo>
                    <a:pt x="1787299" y="316312"/>
                  </a:lnTo>
                  <a:lnTo>
                    <a:pt x="1785485" y="318594"/>
                  </a:lnTo>
                  <a:lnTo>
                    <a:pt x="1783444" y="320647"/>
                  </a:lnTo>
                  <a:lnTo>
                    <a:pt x="1780949" y="322244"/>
                  </a:lnTo>
                  <a:lnTo>
                    <a:pt x="1778454" y="323385"/>
                  </a:lnTo>
                  <a:lnTo>
                    <a:pt x="1775733" y="324525"/>
                  </a:lnTo>
                  <a:lnTo>
                    <a:pt x="1773011" y="324982"/>
                  </a:lnTo>
                  <a:lnTo>
                    <a:pt x="1770063" y="325438"/>
                  </a:lnTo>
                  <a:lnTo>
                    <a:pt x="1767115" y="324982"/>
                  </a:lnTo>
                  <a:lnTo>
                    <a:pt x="1764393" y="324525"/>
                  </a:lnTo>
                  <a:lnTo>
                    <a:pt x="1761672" y="323841"/>
                  </a:lnTo>
                  <a:lnTo>
                    <a:pt x="1759177" y="322472"/>
                  </a:lnTo>
                  <a:lnTo>
                    <a:pt x="1756682" y="320647"/>
                  </a:lnTo>
                  <a:lnTo>
                    <a:pt x="1754641" y="318594"/>
                  </a:lnTo>
                  <a:lnTo>
                    <a:pt x="1753054" y="316084"/>
                  </a:lnTo>
                  <a:lnTo>
                    <a:pt x="1751920" y="313803"/>
                  </a:lnTo>
                  <a:lnTo>
                    <a:pt x="1751240" y="311293"/>
                  </a:lnTo>
                  <a:lnTo>
                    <a:pt x="1751013" y="309012"/>
                  </a:lnTo>
                  <a:lnTo>
                    <a:pt x="1751013" y="306502"/>
                  </a:lnTo>
                  <a:lnTo>
                    <a:pt x="1751240" y="303764"/>
                  </a:lnTo>
                  <a:lnTo>
                    <a:pt x="1751920" y="301483"/>
                  </a:lnTo>
                  <a:lnTo>
                    <a:pt x="1752827" y="298973"/>
                  </a:lnTo>
                  <a:lnTo>
                    <a:pt x="1754415" y="296692"/>
                  </a:lnTo>
                  <a:lnTo>
                    <a:pt x="1756002" y="294638"/>
                  </a:lnTo>
                  <a:lnTo>
                    <a:pt x="1757816" y="292813"/>
                  </a:lnTo>
                  <a:lnTo>
                    <a:pt x="1760084" y="290988"/>
                  </a:lnTo>
                  <a:lnTo>
                    <a:pt x="1762806" y="289619"/>
                  </a:lnTo>
                  <a:lnTo>
                    <a:pt x="1765300" y="288479"/>
                  </a:lnTo>
                  <a:lnTo>
                    <a:pt x="1768475" y="287794"/>
                  </a:lnTo>
                  <a:lnTo>
                    <a:pt x="1771877" y="287338"/>
                  </a:lnTo>
                  <a:close/>
                  <a:moveTo>
                    <a:pt x="1645784" y="287338"/>
                  </a:moveTo>
                  <a:lnTo>
                    <a:pt x="1648505" y="287566"/>
                  </a:lnTo>
                  <a:lnTo>
                    <a:pt x="1650773" y="287794"/>
                  </a:lnTo>
                  <a:lnTo>
                    <a:pt x="1652814" y="288707"/>
                  </a:lnTo>
                  <a:lnTo>
                    <a:pt x="1654856" y="289619"/>
                  </a:lnTo>
                  <a:lnTo>
                    <a:pt x="1656216" y="290760"/>
                  </a:lnTo>
                  <a:lnTo>
                    <a:pt x="1657577" y="291901"/>
                  </a:lnTo>
                  <a:lnTo>
                    <a:pt x="1658938" y="293270"/>
                  </a:lnTo>
                  <a:lnTo>
                    <a:pt x="1660072" y="294638"/>
                  </a:lnTo>
                  <a:lnTo>
                    <a:pt x="1660752" y="296235"/>
                  </a:lnTo>
                  <a:lnTo>
                    <a:pt x="1661206" y="297832"/>
                  </a:lnTo>
                  <a:lnTo>
                    <a:pt x="1661886" y="299658"/>
                  </a:lnTo>
                  <a:lnTo>
                    <a:pt x="1662113" y="301255"/>
                  </a:lnTo>
                  <a:lnTo>
                    <a:pt x="1662113" y="303080"/>
                  </a:lnTo>
                  <a:lnTo>
                    <a:pt x="1662113" y="304677"/>
                  </a:lnTo>
                  <a:lnTo>
                    <a:pt x="1661432" y="307871"/>
                  </a:lnTo>
                  <a:lnTo>
                    <a:pt x="1660525" y="311293"/>
                  </a:lnTo>
                  <a:lnTo>
                    <a:pt x="1658938" y="314031"/>
                  </a:lnTo>
                  <a:lnTo>
                    <a:pt x="1656897" y="316768"/>
                  </a:lnTo>
                  <a:lnTo>
                    <a:pt x="1654856" y="319050"/>
                  </a:lnTo>
                  <a:lnTo>
                    <a:pt x="1652134" y="320875"/>
                  </a:lnTo>
                  <a:lnTo>
                    <a:pt x="1649639" y="322472"/>
                  </a:lnTo>
                  <a:lnTo>
                    <a:pt x="1646691" y="323841"/>
                  </a:lnTo>
                  <a:lnTo>
                    <a:pt x="1643743" y="324982"/>
                  </a:lnTo>
                  <a:lnTo>
                    <a:pt x="1640568" y="325438"/>
                  </a:lnTo>
                  <a:lnTo>
                    <a:pt x="1637846" y="325438"/>
                  </a:lnTo>
                  <a:lnTo>
                    <a:pt x="1634898" y="325210"/>
                  </a:lnTo>
                  <a:lnTo>
                    <a:pt x="1632403" y="324297"/>
                  </a:lnTo>
                  <a:lnTo>
                    <a:pt x="1629682" y="323385"/>
                  </a:lnTo>
                  <a:lnTo>
                    <a:pt x="1627641" y="321559"/>
                  </a:lnTo>
                  <a:lnTo>
                    <a:pt x="1625600" y="319278"/>
                  </a:lnTo>
                  <a:lnTo>
                    <a:pt x="1624012" y="316997"/>
                  </a:lnTo>
                  <a:lnTo>
                    <a:pt x="1622878" y="314715"/>
                  </a:lnTo>
                  <a:lnTo>
                    <a:pt x="1622425" y="312662"/>
                  </a:lnTo>
                  <a:lnTo>
                    <a:pt x="1622425" y="309924"/>
                  </a:lnTo>
                  <a:lnTo>
                    <a:pt x="1622425" y="307643"/>
                  </a:lnTo>
                  <a:lnTo>
                    <a:pt x="1622878" y="305133"/>
                  </a:lnTo>
                  <a:lnTo>
                    <a:pt x="1623785" y="302852"/>
                  </a:lnTo>
                  <a:lnTo>
                    <a:pt x="1624693" y="300570"/>
                  </a:lnTo>
                  <a:lnTo>
                    <a:pt x="1626280" y="298061"/>
                  </a:lnTo>
                  <a:lnTo>
                    <a:pt x="1627868" y="296007"/>
                  </a:lnTo>
                  <a:lnTo>
                    <a:pt x="1629682" y="294182"/>
                  </a:lnTo>
                  <a:lnTo>
                    <a:pt x="1631950" y="292357"/>
                  </a:lnTo>
                  <a:lnTo>
                    <a:pt x="1634445" y="290760"/>
                  </a:lnTo>
                  <a:lnTo>
                    <a:pt x="1636939" y="289391"/>
                  </a:lnTo>
                  <a:lnTo>
                    <a:pt x="1639661" y="288479"/>
                  </a:lnTo>
                  <a:lnTo>
                    <a:pt x="1642836" y="287566"/>
                  </a:lnTo>
                  <a:lnTo>
                    <a:pt x="1645784" y="287338"/>
                  </a:lnTo>
                  <a:close/>
                  <a:moveTo>
                    <a:pt x="792639" y="276225"/>
                  </a:moveTo>
                  <a:lnTo>
                    <a:pt x="793528" y="276457"/>
                  </a:lnTo>
                  <a:lnTo>
                    <a:pt x="793751" y="276690"/>
                  </a:lnTo>
                  <a:lnTo>
                    <a:pt x="793751" y="277154"/>
                  </a:lnTo>
                  <a:lnTo>
                    <a:pt x="793751" y="277851"/>
                  </a:lnTo>
                  <a:lnTo>
                    <a:pt x="792861" y="279245"/>
                  </a:lnTo>
                  <a:lnTo>
                    <a:pt x="791304" y="281336"/>
                  </a:lnTo>
                  <a:lnTo>
                    <a:pt x="787746" y="285285"/>
                  </a:lnTo>
                  <a:lnTo>
                    <a:pt x="784187" y="288770"/>
                  </a:lnTo>
                  <a:lnTo>
                    <a:pt x="780407" y="292487"/>
                  </a:lnTo>
                  <a:lnTo>
                    <a:pt x="775958" y="296436"/>
                  </a:lnTo>
                  <a:lnTo>
                    <a:pt x="770398" y="301083"/>
                  </a:lnTo>
                  <a:lnTo>
                    <a:pt x="765061" y="305032"/>
                  </a:lnTo>
                  <a:lnTo>
                    <a:pt x="760168" y="308517"/>
                  </a:lnTo>
                  <a:lnTo>
                    <a:pt x="755719" y="311537"/>
                  </a:lnTo>
                  <a:lnTo>
                    <a:pt x="752161" y="313396"/>
                  </a:lnTo>
                  <a:lnTo>
                    <a:pt x="749715" y="314325"/>
                  </a:lnTo>
                  <a:lnTo>
                    <a:pt x="748602" y="314325"/>
                  </a:lnTo>
                  <a:lnTo>
                    <a:pt x="748158" y="314325"/>
                  </a:lnTo>
                  <a:lnTo>
                    <a:pt x="747713" y="313860"/>
                  </a:lnTo>
                  <a:lnTo>
                    <a:pt x="747935" y="313396"/>
                  </a:lnTo>
                  <a:lnTo>
                    <a:pt x="748380" y="311769"/>
                  </a:lnTo>
                  <a:lnTo>
                    <a:pt x="749715" y="309911"/>
                  </a:lnTo>
                  <a:lnTo>
                    <a:pt x="751494" y="307355"/>
                  </a:lnTo>
                  <a:lnTo>
                    <a:pt x="753718" y="305032"/>
                  </a:lnTo>
                  <a:lnTo>
                    <a:pt x="759945" y="299224"/>
                  </a:lnTo>
                  <a:lnTo>
                    <a:pt x="766840" y="292952"/>
                  </a:lnTo>
                  <a:lnTo>
                    <a:pt x="774179" y="287144"/>
                  </a:lnTo>
                  <a:lnTo>
                    <a:pt x="781519" y="282033"/>
                  </a:lnTo>
                  <a:lnTo>
                    <a:pt x="784632" y="279942"/>
                  </a:lnTo>
                  <a:lnTo>
                    <a:pt x="787746" y="278083"/>
                  </a:lnTo>
                  <a:lnTo>
                    <a:pt x="790415" y="276922"/>
                  </a:lnTo>
                  <a:lnTo>
                    <a:pt x="792639" y="276225"/>
                  </a:lnTo>
                  <a:close/>
                  <a:moveTo>
                    <a:pt x="911639" y="268288"/>
                  </a:moveTo>
                  <a:lnTo>
                    <a:pt x="912790" y="268512"/>
                  </a:lnTo>
                  <a:lnTo>
                    <a:pt x="913710" y="268736"/>
                  </a:lnTo>
                  <a:lnTo>
                    <a:pt x="914401" y="269632"/>
                  </a:lnTo>
                  <a:lnTo>
                    <a:pt x="914401" y="270304"/>
                  </a:lnTo>
                  <a:lnTo>
                    <a:pt x="914401" y="271424"/>
                  </a:lnTo>
                  <a:lnTo>
                    <a:pt x="914171" y="272320"/>
                  </a:lnTo>
                  <a:lnTo>
                    <a:pt x="912559" y="275008"/>
                  </a:lnTo>
                  <a:lnTo>
                    <a:pt x="910718" y="277472"/>
                  </a:lnTo>
                  <a:lnTo>
                    <a:pt x="907956" y="280608"/>
                  </a:lnTo>
                  <a:lnTo>
                    <a:pt x="905423" y="283296"/>
                  </a:lnTo>
                  <a:lnTo>
                    <a:pt x="902891" y="285760"/>
                  </a:lnTo>
                  <a:lnTo>
                    <a:pt x="900820" y="287552"/>
                  </a:lnTo>
                  <a:lnTo>
                    <a:pt x="895295" y="292257"/>
                  </a:lnTo>
                  <a:lnTo>
                    <a:pt x="889310" y="296289"/>
                  </a:lnTo>
                  <a:lnTo>
                    <a:pt x="884016" y="299649"/>
                  </a:lnTo>
                  <a:lnTo>
                    <a:pt x="879182" y="302337"/>
                  </a:lnTo>
                  <a:lnTo>
                    <a:pt x="874808" y="304129"/>
                  </a:lnTo>
                  <a:lnTo>
                    <a:pt x="872967" y="304577"/>
                  </a:lnTo>
                  <a:lnTo>
                    <a:pt x="871586" y="304801"/>
                  </a:lnTo>
                  <a:lnTo>
                    <a:pt x="870435" y="304801"/>
                  </a:lnTo>
                  <a:lnTo>
                    <a:pt x="869284" y="304353"/>
                  </a:lnTo>
                  <a:lnTo>
                    <a:pt x="868823" y="303905"/>
                  </a:lnTo>
                  <a:lnTo>
                    <a:pt x="868363" y="302785"/>
                  </a:lnTo>
                  <a:lnTo>
                    <a:pt x="868823" y="301217"/>
                  </a:lnTo>
                  <a:lnTo>
                    <a:pt x="869514" y="299201"/>
                  </a:lnTo>
                  <a:lnTo>
                    <a:pt x="870895" y="296961"/>
                  </a:lnTo>
                  <a:lnTo>
                    <a:pt x="872967" y="294497"/>
                  </a:lnTo>
                  <a:lnTo>
                    <a:pt x="875269" y="291809"/>
                  </a:lnTo>
                  <a:lnTo>
                    <a:pt x="878031" y="289120"/>
                  </a:lnTo>
                  <a:lnTo>
                    <a:pt x="881254" y="286208"/>
                  </a:lnTo>
                  <a:lnTo>
                    <a:pt x="884476" y="283520"/>
                  </a:lnTo>
                  <a:lnTo>
                    <a:pt x="887929" y="280608"/>
                  </a:lnTo>
                  <a:lnTo>
                    <a:pt x="891612" y="278144"/>
                  </a:lnTo>
                  <a:lnTo>
                    <a:pt x="895065" y="275456"/>
                  </a:lnTo>
                  <a:lnTo>
                    <a:pt x="898748" y="273440"/>
                  </a:lnTo>
                  <a:lnTo>
                    <a:pt x="902201" y="271424"/>
                  </a:lnTo>
                  <a:lnTo>
                    <a:pt x="905654" y="270080"/>
                  </a:lnTo>
                  <a:lnTo>
                    <a:pt x="908646" y="268736"/>
                  </a:lnTo>
                  <a:lnTo>
                    <a:pt x="911639" y="268288"/>
                  </a:lnTo>
                  <a:close/>
                  <a:moveTo>
                    <a:pt x="986725" y="265113"/>
                  </a:moveTo>
                  <a:lnTo>
                    <a:pt x="988320" y="265338"/>
                  </a:lnTo>
                  <a:lnTo>
                    <a:pt x="989232" y="265564"/>
                  </a:lnTo>
                  <a:lnTo>
                    <a:pt x="990144" y="266240"/>
                  </a:lnTo>
                  <a:lnTo>
                    <a:pt x="990600" y="267141"/>
                  </a:lnTo>
                  <a:lnTo>
                    <a:pt x="990600" y="268043"/>
                  </a:lnTo>
                  <a:lnTo>
                    <a:pt x="990372" y="269170"/>
                  </a:lnTo>
                  <a:lnTo>
                    <a:pt x="990144" y="270748"/>
                  </a:lnTo>
                  <a:lnTo>
                    <a:pt x="989232" y="272100"/>
                  </a:lnTo>
                  <a:lnTo>
                    <a:pt x="987409" y="275255"/>
                  </a:lnTo>
                  <a:lnTo>
                    <a:pt x="985129" y="278185"/>
                  </a:lnTo>
                  <a:lnTo>
                    <a:pt x="982166" y="281341"/>
                  </a:lnTo>
                  <a:lnTo>
                    <a:pt x="979430" y="284496"/>
                  </a:lnTo>
                  <a:lnTo>
                    <a:pt x="973732" y="289455"/>
                  </a:lnTo>
                  <a:lnTo>
                    <a:pt x="968033" y="293512"/>
                  </a:lnTo>
                  <a:lnTo>
                    <a:pt x="962562" y="297118"/>
                  </a:lnTo>
                  <a:lnTo>
                    <a:pt x="957547" y="299823"/>
                  </a:lnTo>
                  <a:lnTo>
                    <a:pt x="955268" y="300499"/>
                  </a:lnTo>
                  <a:lnTo>
                    <a:pt x="952988" y="301400"/>
                  </a:lnTo>
                  <a:lnTo>
                    <a:pt x="951165" y="301626"/>
                  </a:lnTo>
                  <a:lnTo>
                    <a:pt x="949341" y="301626"/>
                  </a:lnTo>
                  <a:lnTo>
                    <a:pt x="948201" y="301400"/>
                  </a:lnTo>
                  <a:lnTo>
                    <a:pt x="947062" y="300950"/>
                  </a:lnTo>
                  <a:lnTo>
                    <a:pt x="946606" y="300048"/>
                  </a:lnTo>
                  <a:lnTo>
                    <a:pt x="946150" y="298696"/>
                  </a:lnTo>
                  <a:lnTo>
                    <a:pt x="946150" y="296893"/>
                  </a:lnTo>
                  <a:lnTo>
                    <a:pt x="947062" y="294864"/>
                  </a:lnTo>
                  <a:lnTo>
                    <a:pt x="948429" y="292610"/>
                  </a:lnTo>
                  <a:lnTo>
                    <a:pt x="950253" y="289906"/>
                  </a:lnTo>
                  <a:lnTo>
                    <a:pt x="952304" y="287426"/>
                  </a:lnTo>
                  <a:lnTo>
                    <a:pt x="954812" y="284722"/>
                  </a:lnTo>
                  <a:lnTo>
                    <a:pt x="957547" y="282017"/>
                  </a:lnTo>
                  <a:lnTo>
                    <a:pt x="960739" y="279312"/>
                  </a:lnTo>
                  <a:lnTo>
                    <a:pt x="963930" y="276382"/>
                  </a:lnTo>
                  <a:lnTo>
                    <a:pt x="967349" y="274128"/>
                  </a:lnTo>
                  <a:lnTo>
                    <a:pt x="970768" y="271875"/>
                  </a:lnTo>
                  <a:lnTo>
                    <a:pt x="974188" y="269621"/>
                  </a:lnTo>
                  <a:lnTo>
                    <a:pt x="977607" y="267818"/>
                  </a:lnTo>
                  <a:lnTo>
                    <a:pt x="980570" y="266691"/>
                  </a:lnTo>
                  <a:lnTo>
                    <a:pt x="983761" y="265564"/>
                  </a:lnTo>
                  <a:lnTo>
                    <a:pt x="986725" y="265113"/>
                  </a:lnTo>
                  <a:close/>
                  <a:moveTo>
                    <a:pt x="2686277" y="263525"/>
                  </a:moveTo>
                  <a:lnTo>
                    <a:pt x="2688091" y="263976"/>
                  </a:lnTo>
                  <a:lnTo>
                    <a:pt x="2689905" y="264426"/>
                  </a:lnTo>
                  <a:lnTo>
                    <a:pt x="2694441" y="266004"/>
                  </a:lnTo>
                  <a:lnTo>
                    <a:pt x="2698750" y="268483"/>
                  </a:lnTo>
                  <a:lnTo>
                    <a:pt x="2703285" y="271188"/>
                  </a:lnTo>
                  <a:lnTo>
                    <a:pt x="2707594" y="274344"/>
                  </a:lnTo>
                  <a:lnTo>
                    <a:pt x="2711903" y="277724"/>
                  </a:lnTo>
                  <a:lnTo>
                    <a:pt x="2715532" y="280880"/>
                  </a:lnTo>
                  <a:lnTo>
                    <a:pt x="2718707" y="284035"/>
                  </a:lnTo>
                  <a:lnTo>
                    <a:pt x="2721882" y="287416"/>
                  </a:lnTo>
                  <a:lnTo>
                    <a:pt x="2724150" y="290572"/>
                  </a:lnTo>
                  <a:lnTo>
                    <a:pt x="2725964" y="293276"/>
                  </a:lnTo>
                  <a:lnTo>
                    <a:pt x="2727098" y="295755"/>
                  </a:lnTo>
                  <a:lnTo>
                    <a:pt x="2727325" y="296657"/>
                  </a:lnTo>
                  <a:lnTo>
                    <a:pt x="2727325" y="297559"/>
                  </a:lnTo>
                  <a:lnTo>
                    <a:pt x="2727325" y="298235"/>
                  </a:lnTo>
                  <a:lnTo>
                    <a:pt x="2727098" y="299136"/>
                  </a:lnTo>
                  <a:lnTo>
                    <a:pt x="2726418" y="299587"/>
                  </a:lnTo>
                  <a:lnTo>
                    <a:pt x="2725964" y="299812"/>
                  </a:lnTo>
                  <a:lnTo>
                    <a:pt x="2724830" y="300038"/>
                  </a:lnTo>
                  <a:lnTo>
                    <a:pt x="2723923" y="300038"/>
                  </a:lnTo>
                  <a:lnTo>
                    <a:pt x="2721202" y="299587"/>
                  </a:lnTo>
                  <a:lnTo>
                    <a:pt x="2718027" y="298686"/>
                  </a:lnTo>
                  <a:lnTo>
                    <a:pt x="2714852" y="296882"/>
                  </a:lnTo>
                  <a:lnTo>
                    <a:pt x="2711450" y="295079"/>
                  </a:lnTo>
                  <a:lnTo>
                    <a:pt x="2707368" y="292600"/>
                  </a:lnTo>
                  <a:lnTo>
                    <a:pt x="2703739" y="289895"/>
                  </a:lnTo>
                  <a:lnTo>
                    <a:pt x="2700110" y="287191"/>
                  </a:lnTo>
                  <a:lnTo>
                    <a:pt x="2696482" y="284035"/>
                  </a:lnTo>
                  <a:lnTo>
                    <a:pt x="2693080" y="280880"/>
                  </a:lnTo>
                  <a:lnTo>
                    <a:pt x="2690132" y="277724"/>
                  </a:lnTo>
                  <a:lnTo>
                    <a:pt x="2687637" y="274794"/>
                  </a:lnTo>
                  <a:lnTo>
                    <a:pt x="2685596" y="272090"/>
                  </a:lnTo>
                  <a:lnTo>
                    <a:pt x="2684009" y="269385"/>
                  </a:lnTo>
                  <a:lnTo>
                    <a:pt x="2682875" y="267356"/>
                  </a:lnTo>
                  <a:lnTo>
                    <a:pt x="2682875" y="266230"/>
                  </a:lnTo>
                  <a:lnTo>
                    <a:pt x="2682875" y="265553"/>
                  </a:lnTo>
                  <a:lnTo>
                    <a:pt x="2683102" y="264652"/>
                  </a:lnTo>
                  <a:lnTo>
                    <a:pt x="2683555" y="264201"/>
                  </a:lnTo>
                  <a:lnTo>
                    <a:pt x="2684235" y="263750"/>
                  </a:lnTo>
                  <a:lnTo>
                    <a:pt x="2684689" y="263750"/>
                  </a:lnTo>
                  <a:lnTo>
                    <a:pt x="2686277" y="263525"/>
                  </a:lnTo>
                  <a:close/>
                  <a:moveTo>
                    <a:pt x="1071363" y="261938"/>
                  </a:moveTo>
                  <a:lnTo>
                    <a:pt x="1072942" y="262165"/>
                  </a:lnTo>
                  <a:lnTo>
                    <a:pt x="1074296" y="262391"/>
                  </a:lnTo>
                  <a:lnTo>
                    <a:pt x="1075198" y="263072"/>
                  </a:lnTo>
                  <a:lnTo>
                    <a:pt x="1076100" y="263979"/>
                  </a:lnTo>
                  <a:lnTo>
                    <a:pt x="1076326" y="264886"/>
                  </a:lnTo>
                  <a:lnTo>
                    <a:pt x="1076326" y="266247"/>
                  </a:lnTo>
                  <a:lnTo>
                    <a:pt x="1076326" y="267608"/>
                  </a:lnTo>
                  <a:lnTo>
                    <a:pt x="1075875" y="268968"/>
                  </a:lnTo>
                  <a:lnTo>
                    <a:pt x="1074521" y="272143"/>
                  </a:lnTo>
                  <a:lnTo>
                    <a:pt x="1072491" y="275092"/>
                  </a:lnTo>
                  <a:lnTo>
                    <a:pt x="1070009" y="278493"/>
                  </a:lnTo>
                  <a:lnTo>
                    <a:pt x="1067528" y="281442"/>
                  </a:lnTo>
                  <a:lnTo>
                    <a:pt x="1064821" y="284163"/>
                  </a:lnTo>
                  <a:lnTo>
                    <a:pt x="1062113" y="286658"/>
                  </a:lnTo>
                  <a:lnTo>
                    <a:pt x="1059181" y="288699"/>
                  </a:lnTo>
                  <a:lnTo>
                    <a:pt x="1056248" y="290967"/>
                  </a:lnTo>
                  <a:lnTo>
                    <a:pt x="1053766" y="292781"/>
                  </a:lnTo>
                  <a:lnTo>
                    <a:pt x="1050834" y="294595"/>
                  </a:lnTo>
                  <a:lnTo>
                    <a:pt x="1047901" y="295729"/>
                  </a:lnTo>
                  <a:lnTo>
                    <a:pt x="1045419" y="296863"/>
                  </a:lnTo>
                  <a:lnTo>
                    <a:pt x="1043163" y="297544"/>
                  </a:lnTo>
                  <a:lnTo>
                    <a:pt x="1040682" y="298224"/>
                  </a:lnTo>
                  <a:lnTo>
                    <a:pt x="1038877" y="298451"/>
                  </a:lnTo>
                  <a:lnTo>
                    <a:pt x="1037072" y="298451"/>
                  </a:lnTo>
                  <a:lnTo>
                    <a:pt x="1035493" y="297997"/>
                  </a:lnTo>
                  <a:lnTo>
                    <a:pt x="1034591" y="297317"/>
                  </a:lnTo>
                  <a:lnTo>
                    <a:pt x="1033688" y="296183"/>
                  </a:lnTo>
                  <a:lnTo>
                    <a:pt x="1033463" y="294595"/>
                  </a:lnTo>
                  <a:lnTo>
                    <a:pt x="1033688" y="292781"/>
                  </a:lnTo>
                  <a:lnTo>
                    <a:pt x="1034140" y="290513"/>
                  </a:lnTo>
                  <a:lnTo>
                    <a:pt x="1035493" y="288245"/>
                  </a:lnTo>
                  <a:lnTo>
                    <a:pt x="1036847" y="285524"/>
                  </a:lnTo>
                  <a:lnTo>
                    <a:pt x="1038877" y="283029"/>
                  </a:lnTo>
                  <a:lnTo>
                    <a:pt x="1040908" y="280308"/>
                  </a:lnTo>
                  <a:lnTo>
                    <a:pt x="1043615" y="277813"/>
                  </a:lnTo>
                  <a:lnTo>
                    <a:pt x="1046547" y="275092"/>
                  </a:lnTo>
                  <a:lnTo>
                    <a:pt x="1049255" y="272597"/>
                  </a:lnTo>
                  <a:lnTo>
                    <a:pt x="1052413" y="270329"/>
                  </a:lnTo>
                  <a:lnTo>
                    <a:pt x="1055571" y="268061"/>
                  </a:lnTo>
                  <a:lnTo>
                    <a:pt x="1058729" y="266247"/>
                  </a:lnTo>
                  <a:lnTo>
                    <a:pt x="1062113" y="264433"/>
                  </a:lnTo>
                  <a:lnTo>
                    <a:pt x="1065046" y="263072"/>
                  </a:lnTo>
                  <a:lnTo>
                    <a:pt x="1068204" y="262391"/>
                  </a:lnTo>
                  <a:lnTo>
                    <a:pt x="1071363" y="261938"/>
                  </a:lnTo>
                  <a:close/>
                  <a:moveTo>
                    <a:pt x="1164857" y="258763"/>
                  </a:moveTo>
                  <a:lnTo>
                    <a:pt x="1166942" y="258763"/>
                  </a:lnTo>
                  <a:lnTo>
                    <a:pt x="1168564" y="259216"/>
                  </a:lnTo>
                  <a:lnTo>
                    <a:pt x="1169722" y="260124"/>
                  </a:lnTo>
                  <a:lnTo>
                    <a:pt x="1170649" y="260804"/>
                  </a:lnTo>
                  <a:lnTo>
                    <a:pt x="1171344" y="261938"/>
                  </a:lnTo>
                  <a:lnTo>
                    <a:pt x="1171576" y="263299"/>
                  </a:lnTo>
                  <a:lnTo>
                    <a:pt x="1171576" y="264433"/>
                  </a:lnTo>
                  <a:lnTo>
                    <a:pt x="1171576" y="265793"/>
                  </a:lnTo>
                  <a:lnTo>
                    <a:pt x="1170881" y="267381"/>
                  </a:lnTo>
                  <a:lnTo>
                    <a:pt x="1170417" y="268968"/>
                  </a:lnTo>
                  <a:lnTo>
                    <a:pt x="1168796" y="272143"/>
                  </a:lnTo>
                  <a:lnTo>
                    <a:pt x="1166710" y="275318"/>
                  </a:lnTo>
                  <a:lnTo>
                    <a:pt x="1164625" y="278040"/>
                  </a:lnTo>
                  <a:lnTo>
                    <a:pt x="1161845" y="280988"/>
                  </a:lnTo>
                  <a:lnTo>
                    <a:pt x="1159296" y="283483"/>
                  </a:lnTo>
                  <a:lnTo>
                    <a:pt x="1156284" y="285978"/>
                  </a:lnTo>
                  <a:lnTo>
                    <a:pt x="1153272" y="288019"/>
                  </a:lnTo>
                  <a:lnTo>
                    <a:pt x="1150492" y="289833"/>
                  </a:lnTo>
                  <a:lnTo>
                    <a:pt x="1147480" y="291647"/>
                  </a:lnTo>
                  <a:lnTo>
                    <a:pt x="1144931" y="293008"/>
                  </a:lnTo>
                  <a:lnTo>
                    <a:pt x="1141919" y="293915"/>
                  </a:lnTo>
                  <a:lnTo>
                    <a:pt x="1139139" y="294822"/>
                  </a:lnTo>
                  <a:lnTo>
                    <a:pt x="1136822" y="295049"/>
                  </a:lnTo>
                  <a:lnTo>
                    <a:pt x="1134737" y="295276"/>
                  </a:lnTo>
                  <a:lnTo>
                    <a:pt x="1132883" y="295049"/>
                  </a:lnTo>
                  <a:lnTo>
                    <a:pt x="1131261" y="294369"/>
                  </a:lnTo>
                  <a:lnTo>
                    <a:pt x="1129871" y="293235"/>
                  </a:lnTo>
                  <a:lnTo>
                    <a:pt x="1129176" y="291874"/>
                  </a:lnTo>
                  <a:lnTo>
                    <a:pt x="1128713" y="290060"/>
                  </a:lnTo>
                  <a:lnTo>
                    <a:pt x="1128713" y="288019"/>
                  </a:lnTo>
                  <a:lnTo>
                    <a:pt x="1129640" y="285978"/>
                  </a:lnTo>
                  <a:lnTo>
                    <a:pt x="1130335" y="283483"/>
                  </a:lnTo>
                  <a:lnTo>
                    <a:pt x="1131957" y="280988"/>
                  </a:lnTo>
                  <a:lnTo>
                    <a:pt x="1133578" y="278720"/>
                  </a:lnTo>
                  <a:lnTo>
                    <a:pt x="1135664" y="275999"/>
                  </a:lnTo>
                  <a:lnTo>
                    <a:pt x="1138212" y="273277"/>
                  </a:lnTo>
                  <a:lnTo>
                    <a:pt x="1140529" y="271009"/>
                  </a:lnTo>
                  <a:lnTo>
                    <a:pt x="1143309" y="268742"/>
                  </a:lnTo>
                  <a:lnTo>
                    <a:pt x="1146090" y="266700"/>
                  </a:lnTo>
                  <a:lnTo>
                    <a:pt x="1149333" y="264433"/>
                  </a:lnTo>
                  <a:lnTo>
                    <a:pt x="1152345" y="262618"/>
                  </a:lnTo>
                  <a:lnTo>
                    <a:pt x="1155589" y="261031"/>
                  </a:lnTo>
                  <a:lnTo>
                    <a:pt x="1158601" y="260124"/>
                  </a:lnTo>
                  <a:lnTo>
                    <a:pt x="1161845" y="258990"/>
                  </a:lnTo>
                  <a:lnTo>
                    <a:pt x="1164857" y="258763"/>
                  </a:lnTo>
                  <a:close/>
                  <a:moveTo>
                    <a:pt x="2515929" y="257175"/>
                  </a:moveTo>
                  <a:lnTo>
                    <a:pt x="2518410" y="257402"/>
                  </a:lnTo>
                  <a:lnTo>
                    <a:pt x="2520441" y="258082"/>
                  </a:lnTo>
                  <a:lnTo>
                    <a:pt x="2522697" y="258762"/>
                  </a:lnTo>
                  <a:lnTo>
                    <a:pt x="2524953" y="259896"/>
                  </a:lnTo>
                  <a:lnTo>
                    <a:pt x="2529690" y="262164"/>
                  </a:lnTo>
                  <a:lnTo>
                    <a:pt x="2533976" y="264886"/>
                  </a:lnTo>
                  <a:lnTo>
                    <a:pt x="2538037" y="267834"/>
                  </a:lnTo>
                  <a:lnTo>
                    <a:pt x="2541647" y="271236"/>
                  </a:lnTo>
                  <a:lnTo>
                    <a:pt x="2545031" y="274411"/>
                  </a:lnTo>
                  <a:lnTo>
                    <a:pt x="2547738" y="277586"/>
                  </a:lnTo>
                  <a:lnTo>
                    <a:pt x="2549994" y="281214"/>
                  </a:lnTo>
                  <a:lnTo>
                    <a:pt x="2551573" y="284616"/>
                  </a:lnTo>
                  <a:lnTo>
                    <a:pt x="2552024" y="285977"/>
                  </a:lnTo>
                  <a:lnTo>
                    <a:pt x="2552250" y="287565"/>
                  </a:lnTo>
                  <a:lnTo>
                    <a:pt x="2552701" y="288925"/>
                  </a:lnTo>
                  <a:lnTo>
                    <a:pt x="2552250" y="289832"/>
                  </a:lnTo>
                  <a:lnTo>
                    <a:pt x="2552024" y="290966"/>
                  </a:lnTo>
                  <a:lnTo>
                    <a:pt x="2551573" y="291647"/>
                  </a:lnTo>
                  <a:lnTo>
                    <a:pt x="2550670" y="292554"/>
                  </a:lnTo>
                  <a:lnTo>
                    <a:pt x="2549994" y="293008"/>
                  </a:lnTo>
                  <a:lnTo>
                    <a:pt x="2548866" y="293461"/>
                  </a:lnTo>
                  <a:lnTo>
                    <a:pt x="2547738" y="293688"/>
                  </a:lnTo>
                  <a:lnTo>
                    <a:pt x="2546159" y="293688"/>
                  </a:lnTo>
                  <a:lnTo>
                    <a:pt x="2544579" y="293461"/>
                  </a:lnTo>
                  <a:lnTo>
                    <a:pt x="2541195" y="293008"/>
                  </a:lnTo>
                  <a:lnTo>
                    <a:pt x="2537811" y="291647"/>
                  </a:lnTo>
                  <a:lnTo>
                    <a:pt x="2534428" y="290059"/>
                  </a:lnTo>
                  <a:lnTo>
                    <a:pt x="2531044" y="288018"/>
                  </a:lnTo>
                  <a:lnTo>
                    <a:pt x="2527660" y="285977"/>
                  </a:lnTo>
                  <a:lnTo>
                    <a:pt x="2524501" y="283256"/>
                  </a:lnTo>
                  <a:lnTo>
                    <a:pt x="2521343" y="280761"/>
                  </a:lnTo>
                  <a:lnTo>
                    <a:pt x="2518636" y="277813"/>
                  </a:lnTo>
                  <a:lnTo>
                    <a:pt x="2515929" y="275091"/>
                  </a:lnTo>
                  <a:lnTo>
                    <a:pt x="2513898" y="272143"/>
                  </a:lnTo>
                  <a:lnTo>
                    <a:pt x="2512094" y="269195"/>
                  </a:lnTo>
                  <a:lnTo>
                    <a:pt x="2510740" y="266700"/>
                  </a:lnTo>
                  <a:lnTo>
                    <a:pt x="2510063" y="263979"/>
                  </a:lnTo>
                  <a:lnTo>
                    <a:pt x="2509838" y="261937"/>
                  </a:lnTo>
                  <a:lnTo>
                    <a:pt x="2510063" y="260803"/>
                  </a:lnTo>
                  <a:lnTo>
                    <a:pt x="2510289" y="260123"/>
                  </a:lnTo>
                  <a:lnTo>
                    <a:pt x="2510740" y="259216"/>
                  </a:lnTo>
                  <a:lnTo>
                    <a:pt x="2511191" y="258536"/>
                  </a:lnTo>
                  <a:lnTo>
                    <a:pt x="2512319" y="257855"/>
                  </a:lnTo>
                  <a:lnTo>
                    <a:pt x="2513673" y="257402"/>
                  </a:lnTo>
                  <a:lnTo>
                    <a:pt x="2515929" y="257175"/>
                  </a:lnTo>
                  <a:close/>
                  <a:moveTo>
                    <a:pt x="2414858" y="255588"/>
                  </a:moveTo>
                  <a:lnTo>
                    <a:pt x="2417366" y="255806"/>
                  </a:lnTo>
                  <a:lnTo>
                    <a:pt x="2419873" y="256243"/>
                  </a:lnTo>
                  <a:lnTo>
                    <a:pt x="2422153" y="257116"/>
                  </a:lnTo>
                  <a:lnTo>
                    <a:pt x="2424661" y="257771"/>
                  </a:lnTo>
                  <a:lnTo>
                    <a:pt x="2426941" y="258862"/>
                  </a:lnTo>
                  <a:lnTo>
                    <a:pt x="2429221" y="260172"/>
                  </a:lnTo>
                  <a:lnTo>
                    <a:pt x="2433553" y="262573"/>
                  </a:lnTo>
                  <a:lnTo>
                    <a:pt x="2437429" y="265629"/>
                  </a:lnTo>
                  <a:lnTo>
                    <a:pt x="2440849" y="268903"/>
                  </a:lnTo>
                  <a:lnTo>
                    <a:pt x="2443813" y="271959"/>
                  </a:lnTo>
                  <a:lnTo>
                    <a:pt x="2446093" y="275015"/>
                  </a:lnTo>
                  <a:lnTo>
                    <a:pt x="2447233" y="276979"/>
                  </a:lnTo>
                  <a:lnTo>
                    <a:pt x="2448145" y="278726"/>
                  </a:lnTo>
                  <a:lnTo>
                    <a:pt x="2448601" y="280472"/>
                  </a:lnTo>
                  <a:lnTo>
                    <a:pt x="2449285" y="282000"/>
                  </a:lnTo>
                  <a:lnTo>
                    <a:pt x="2449513" y="283528"/>
                  </a:lnTo>
                  <a:lnTo>
                    <a:pt x="2449285" y="285056"/>
                  </a:lnTo>
                  <a:lnTo>
                    <a:pt x="2449057" y="286147"/>
                  </a:lnTo>
                  <a:lnTo>
                    <a:pt x="2448601" y="287239"/>
                  </a:lnTo>
                  <a:lnTo>
                    <a:pt x="2447917" y="288330"/>
                  </a:lnTo>
                  <a:lnTo>
                    <a:pt x="2446777" y="288985"/>
                  </a:lnTo>
                  <a:lnTo>
                    <a:pt x="2445865" y="289858"/>
                  </a:lnTo>
                  <a:lnTo>
                    <a:pt x="2444497" y="290295"/>
                  </a:lnTo>
                  <a:lnTo>
                    <a:pt x="2442901" y="290513"/>
                  </a:lnTo>
                  <a:lnTo>
                    <a:pt x="2441305" y="290513"/>
                  </a:lnTo>
                  <a:lnTo>
                    <a:pt x="2439481" y="290513"/>
                  </a:lnTo>
                  <a:lnTo>
                    <a:pt x="2437429" y="290076"/>
                  </a:lnTo>
                  <a:lnTo>
                    <a:pt x="2433781" y="289203"/>
                  </a:lnTo>
                  <a:lnTo>
                    <a:pt x="2430361" y="287675"/>
                  </a:lnTo>
                  <a:lnTo>
                    <a:pt x="2427169" y="286147"/>
                  </a:lnTo>
                  <a:lnTo>
                    <a:pt x="2423749" y="284183"/>
                  </a:lnTo>
                  <a:lnTo>
                    <a:pt x="2420557" y="282000"/>
                  </a:lnTo>
                  <a:lnTo>
                    <a:pt x="2417821" y="279381"/>
                  </a:lnTo>
                  <a:lnTo>
                    <a:pt x="2415086" y="276979"/>
                  </a:lnTo>
                  <a:lnTo>
                    <a:pt x="2412806" y="274360"/>
                  </a:lnTo>
                  <a:lnTo>
                    <a:pt x="2410754" y="271741"/>
                  </a:lnTo>
                  <a:lnTo>
                    <a:pt x="2409158" y="269121"/>
                  </a:lnTo>
                  <a:lnTo>
                    <a:pt x="2407790" y="266284"/>
                  </a:lnTo>
                  <a:lnTo>
                    <a:pt x="2406878" y="264101"/>
                  </a:lnTo>
                  <a:lnTo>
                    <a:pt x="2406650" y="261918"/>
                  </a:lnTo>
                  <a:lnTo>
                    <a:pt x="2406878" y="259735"/>
                  </a:lnTo>
                  <a:lnTo>
                    <a:pt x="2407562" y="258862"/>
                  </a:lnTo>
                  <a:lnTo>
                    <a:pt x="2408018" y="257989"/>
                  </a:lnTo>
                  <a:lnTo>
                    <a:pt x="2408474" y="257334"/>
                  </a:lnTo>
                  <a:lnTo>
                    <a:pt x="2409614" y="256898"/>
                  </a:lnTo>
                  <a:lnTo>
                    <a:pt x="2410982" y="256024"/>
                  </a:lnTo>
                  <a:lnTo>
                    <a:pt x="2412122" y="255806"/>
                  </a:lnTo>
                  <a:lnTo>
                    <a:pt x="2414858" y="255588"/>
                  </a:lnTo>
                  <a:close/>
                  <a:moveTo>
                    <a:pt x="1264920" y="255588"/>
                  </a:moveTo>
                  <a:lnTo>
                    <a:pt x="1266984" y="255588"/>
                  </a:lnTo>
                  <a:lnTo>
                    <a:pt x="1268589" y="256264"/>
                  </a:lnTo>
                  <a:lnTo>
                    <a:pt x="1270194" y="256940"/>
                  </a:lnTo>
                  <a:lnTo>
                    <a:pt x="1271340" y="257842"/>
                  </a:lnTo>
                  <a:lnTo>
                    <a:pt x="1272028" y="258743"/>
                  </a:lnTo>
                  <a:lnTo>
                    <a:pt x="1272716" y="259870"/>
                  </a:lnTo>
                  <a:lnTo>
                    <a:pt x="1273175" y="261223"/>
                  </a:lnTo>
                  <a:lnTo>
                    <a:pt x="1273175" y="262350"/>
                  </a:lnTo>
                  <a:lnTo>
                    <a:pt x="1273175" y="263927"/>
                  </a:lnTo>
                  <a:lnTo>
                    <a:pt x="1272945" y="265505"/>
                  </a:lnTo>
                  <a:lnTo>
                    <a:pt x="1271799" y="268660"/>
                  </a:lnTo>
                  <a:lnTo>
                    <a:pt x="1270194" y="272041"/>
                  </a:lnTo>
                  <a:lnTo>
                    <a:pt x="1268130" y="274971"/>
                  </a:lnTo>
                  <a:lnTo>
                    <a:pt x="1265837" y="278127"/>
                  </a:lnTo>
                  <a:lnTo>
                    <a:pt x="1263085" y="280606"/>
                  </a:lnTo>
                  <a:lnTo>
                    <a:pt x="1260563" y="283311"/>
                  </a:lnTo>
                  <a:lnTo>
                    <a:pt x="1257582" y="285339"/>
                  </a:lnTo>
                  <a:lnTo>
                    <a:pt x="1254601" y="287142"/>
                  </a:lnTo>
                  <a:lnTo>
                    <a:pt x="1251849" y="288720"/>
                  </a:lnTo>
                  <a:lnTo>
                    <a:pt x="1248868" y="290072"/>
                  </a:lnTo>
                  <a:lnTo>
                    <a:pt x="1245887" y="290974"/>
                  </a:lnTo>
                  <a:lnTo>
                    <a:pt x="1243365" y="291875"/>
                  </a:lnTo>
                  <a:lnTo>
                    <a:pt x="1240613" y="292101"/>
                  </a:lnTo>
                  <a:lnTo>
                    <a:pt x="1238550" y="291875"/>
                  </a:lnTo>
                  <a:lnTo>
                    <a:pt x="1236486" y="291199"/>
                  </a:lnTo>
                  <a:lnTo>
                    <a:pt x="1234881" y="290523"/>
                  </a:lnTo>
                  <a:lnTo>
                    <a:pt x="1233276" y="289171"/>
                  </a:lnTo>
                  <a:lnTo>
                    <a:pt x="1232588" y="287593"/>
                  </a:lnTo>
                  <a:lnTo>
                    <a:pt x="1231900" y="285565"/>
                  </a:lnTo>
                  <a:lnTo>
                    <a:pt x="1232129" y="283536"/>
                  </a:lnTo>
                  <a:lnTo>
                    <a:pt x="1232588" y="281057"/>
                  </a:lnTo>
                  <a:lnTo>
                    <a:pt x="1233276" y="278803"/>
                  </a:lnTo>
                  <a:lnTo>
                    <a:pt x="1234652" y="276549"/>
                  </a:lnTo>
                  <a:lnTo>
                    <a:pt x="1236257" y="274070"/>
                  </a:lnTo>
                  <a:lnTo>
                    <a:pt x="1237862" y="271816"/>
                  </a:lnTo>
                  <a:lnTo>
                    <a:pt x="1239925" y="269562"/>
                  </a:lnTo>
                  <a:lnTo>
                    <a:pt x="1242219" y="267083"/>
                  </a:lnTo>
                  <a:lnTo>
                    <a:pt x="1244741" y="264829"/>
                  </a:lnTo>
                  <a:lnTo>
                    <a:pt x="1247263" y="262800"/>
                  </a:lnTo>
                  <a:lnTo>
                    <a:pt x="1250244" y="260997"/>
                  </a:lnTo>
                  <a:lnTo>
                    <a:pt x="1252996" y="259419"/>
                  </a:lnTo>
                  <a:lnTo>
                    <a:pt x="1255977" y="258067"/>
                  </a:lnTo>
                  <a:lnTo>
                    <a:pt x="1258958" y="256715"/>
                  </a:lnTo>
                  <a:lnTo>
                    <a:pt x="1262168" y="256039"/>
                  </a:lnTo>
                  <a:lnTo>
                    <a:pt x="1264920" y="255588"/>
                  </a:lnTo>
                  <a:close/>
                  <a:moveTo>
                    <a:pt x="1371147" y="254001"/>
                  </a:moveTo>
                  <a:lnTo>
                    <a:pt x="1373415" y="254228"/>
                  </a:lnTo>
                  <a:lnTo>
                    <a:pt x="1375229" y="254908"/>
                  </a:lnTo>
                  <a:lnTo>
                    <a:pt x="1376817" y="255362"/>
                  </a:lnTo>
                  <a:lnTo>
                    <a:pt x="1378178" y="256269"/>
                  </a:lnTo>
                  <a:lnTo>
                    <a:pt x="1379311" y="257176"/>
                  </a:lnTo>
                  <a:lnTo>
                    <a:pt x="1379992" y="258537"/>
                  </a:lnTo>
                  <a:lnTo>
                    <a:pt x="1380445" y="259671"/>
                  </a:lnTo>
                  <a:lnTo>
                    <a:pt x="1381126" y="261031"/>
                  </a:lnTo>
                  <a:lnTo>
                    <a:pt x="1381126" y="262619"/>
                  </a:lnTo>
                  <a:lnTo>
                    <a:pt x="1381126" y="264206"/>
                  </a:lnTo>
                  <a:lnTo>
                    <a:pt x="1380445" y="267381"/>
                  </a:lnTo>
                  <a:lnTo>
                    <a:pt x="1379311" y="270556"/>
                  </a:lnTo>
                  <a:lnTo>
                    <a:pt x="1377724" y="273505"/>
                  </a:lnTo>
                  <a:lnTo>
                    <a:pt x="1375910" y="276453"/>
                  </a:lnTo>
                  <a:lnTo>
                    <a:pt x="1373415" y="279401"/>
                  </a:lnTo>
                  <a:lnTo>
                    <a:pt x="1370920" y="281669"/>
                  </a:lnTo>
                  <a:lnTo>
                    <a:pt x="1368199" y="284164"/>
                  </a:lnTo>
                  <a:lnTo>
                    <a:pt x="1365704" y="285978"/>
                  </a:lnTo>
                  <a:lnTo>
                    <a:pt x="1362756" y="287566"/>
                  </a:lnTo>
                  <a:lnTo>
                    <a:pt x="1359808" y="288700"/>
                  </a:lnTo>
                  <a:lnTo>
                    <a:pt x="1357313" y="289834"/>
                  </a:lnTo>
                  <a:lnTo>
                    <a:pt x="1354365" y="290287"/>
                  </a:lnTo>
                  <a:lnTo>
                    <a:pt x="1351870" y="290514"/>
                  </a:lnTo>
                  <a:lnTo>
                    <a:pt x="1349375" y="290514"/>
                  </a:lnTo>
                  <a:lnTo>
                    <a:pt x="1347334" y="290060"/>
                  </a:lnTo>
                  <a:lnTo>
                    <a:pt x="1345293" y="288926"/>
                  </a:lnTo>
                  <a:lnTo>
                    <a:pt x="1343706" y="288019"/>
                  </a:lnTo>
                  <a:lnTo>
                    <a:pt x="1342572" y="286205"/>
                  </a:lnTo>
                  <a:lnTo>
                    <a:pt x="1341665" y="284164"/>
                  </a:lnTo>
                  <a:lnTo>
                    <a:pt x="1341438" y="281896"/>
                  </a:lnTo>
                  <a:lnTo>
                    <a:pt x="1341665" y="279628"/>
                  </a:lnTo>
                  <a:lnTo>
                    <a:pt x="1342118" y="277360"/>
                  </a:lnTo>
                  <a:lnTo>
                    <a:pt x="1343025" y="274865"/>
                  </a:lnTo>
                  <a:lnTo>
                    <a:pt x="1344159" y="272598"/>
                  </a:lnTo>
                  <a:lnTo>
                    <a:pt x="1345520" y="270330"/>
                  </a:lnTo>
                  <a:lnTo>
                    <a:pt x="1347334" y="267835"/>
                  </a:lnTo>
                  <a:lnTo>
                    <a:pt x="1349149" y="265567"/>
                  </a:lnTo>
                  <a:lnTo>
                    <a:pt x="1351643" y="263526"/>
                  </a:lnTo>
                  <a:lnTo>
                    <a:pt x="1353911" y="261258"/>
                  </a:lnTo>
                  <a:lnTo>
                    <a:pt x="1356406" y="259444"/>
                  </a:lnTo>
                  <a:lnTo>
                    <a:pt x="1359354" y="257629"/>
                  </a:lnTo>
                  <a:lnTo>
                    <a:pt x="1362302" y="256269"/>
                  </a:lnTo>
                  <a:lnTo>
                    <a:pt x="1365024" y="255362"/>
                  </a:lnTo>
                  <a:lnTo>
                    <a:pt x="1368199" y="254454"/>
                  </a:lnTo>
                  <a:lnTo>
                    <a:pt x="1371147" y="254001"/>
                  </a:lnTo>
                  <a:close/>
                  <a:moveTo>
                    <a:pt x="2305733" y="252413"/>
                  </a:moveTo>
                  <a:lnTo>
                    <a:pt x="2308395" y="252641"/>
                  </a:lnTo>
                  <a:lnTo>
                    <a:pt x="2310836" y="253097"/>
                  </a:lnTo>
                  <a:lnTo>
                    <a:pt x="2313277" y="254010"/>
                  </a:lnTo>
                  <a:lnTo>
                    <a:pt x="2315497" y="254695"/>
                  </a:lnTo>
                  <a:lnTo>
                    <a:pt x="2317716" y="255836"/>
                  </a:lnTo>
                  <a:lnTo>
                    <a:pt x="2320157" y="256977"/>
                  </a:lnTo>
                  <a:lnTo>
                    <a:pt x="2323929" y="259715"/>
                  </a:lnTo>
                  <a:lnTo>
                    <a:pt x="2327480" y="262910"/>
                  </a:lnTo>
                  <a:lnTo>
                    <a:pt x="2330586" y="266333"/>
                  </a:lnTo>
                  <a:lnTo>
                    <a:pt x="2333249" y="269528"/>
                  </a:lnTo>
                  <a:lnTo>
                    <a:pt x="2335024" y="272495"/>
                  </a:lnTo>
                  <a:lnTo>
                    <a:pt x="2335912" y="274777"/>
                  </a:lnTo>
                  <a:lnTo>
                    <a:pt x="2336356" y="276831"/>
                  </a:lnTo>
                  <a:lnTo>
                    <a:pt x="2336800" y="278885"/>
                  </a:lnTo>
                  <a:lnTo>
                    <a:pt x="2336800" y="280710"/>
                  </a:lnTo>
                  <a:lnTo>
                    <a:pt x="2336356" y="282308"/>
                  </a:lnTo>
                  <a:lnTo>
                    <a:pt x="2335912" y="283905"/>
                  </a:lnTo>
                  <a:lnTo>
                    <a:pt x="2335246" y="285275"/>
                  </a:lnTo>
                  <a:lnTo>
                    <a:pt x="2334137" y="286187"/>
                  </a:lnTo>
                  <a:lnTo>
                    <a:pt x="2332805" y="287328"/>
                  </a:lnTo>
                  <a:lnTo>
                    <a:pt x="2331252" y="288013"/>
                  </a:lnTo>
                  <a:lnTo>
                    <a:pt x="2329921" y="288698"/>
                  </a:lnTo>
                  <a:lnTo>
                    <a:pt x="2327923" y="288926"/>
                  </a:lnTo>
                  <a:lnTo>
                    <a:pt x="2325704" y="288926"/>
                  </a:lnTo>
                  <a:lnTo>
                    <a:pt x="2323707" y="288698"/>
                  </a:lnTo>
                  <a:lnTo>
                    <a:pt x="2321044" y="288013"/>
                  </a:lnTo>
                  <a:lnTo>
                    <a:pt x="2318603" y="287328"/>
                  </a:lnTo>
                  <a:lnTo>
                    <a:pt x="2315497" y="285731"/>
                  </a:lnTo>
                  <a:lnTo>
                    <a:pt x="2312168" y="284134"/>
                  </a:lnTo>
                  <a:lnTo>
                    <a:pt x="2309283" y="282308"/>
                  </a:lnTo>
                  <a:lnTo>
                    <a:pt x="2306620" y="280026"/>
                  </a:lnTo>
                  <a:lnTo>
                    <a:pt x="2304179" y="277744"/>
                  </a:lnTo>
                  <a:lnTo>
                    <a:pt x="2301960" y="275233"/>
                  </a:lnTo>
                  <a:lnTo>
                    <a:pt x="2300185" y="272723"/>
                  </a:lnTo>
                  <a:lnTo>
                    <a:pt x="2298410" y="270213"/>
                  </a:lnTo>
                  <a:lnTo>
                    <a:pt x="2297078" y="267474"/>
                  </a:lnTo>
                  <a:lnTo>
                    <a:pt x="2296412" y="265192"/>
                  </a:lnTo>
                  <a:lnTo>
                    <a:pt x="2295747" y="262910"/>
                  </a:lnTo>
                  <a:lnTo>
                    <a:pt x="2295525" y="260400"/>
                  </a:lnTo>
                  <a:lnTo>
                    <a:pt x="2296190" y="258346"/>
                  </a:lnTo>
                  <a:lnTo>
                    <a:pt x="2296856" y="256521"/>
                  </a:lnTo>
                  <a:lnTo>
                    <a:pt x="2298188" y="254923"/>
                  </a:lnTo>
                  <a:lnTo>
                    <a:pt x="2299963" y="253554"/>
                  </a:lnTo>
                  <a:lnTo>
                    <a:pt x="2301516" y="252869"/>
                  </a:lnTo>
                  <a:lnTo>
                    <a:pt x="2302626" y="252641"/>
                  </a:lnTo>
                  <a:lnTo>
                    <a:pt x="2305733" y="252413"/>
                  </a:lnTo>
                  <a:close/>
                  <a:moveTo>
                    <a:pt x="1483196" y="252413"/>
                  </a:moveTo>
                  <a:lnTo>
                    <a:pt x="1485504" y="252633"/>
                  </a:lnTo>
                  <a:lnTo>
                    <a:pt x="1487580" y="253072"/>
                  </a:lnTo>
                  <a:lnTo>
                    <a:pt x="1489426" y="253731"/>
                  </a:lnTo>
                  <a:lnTo>
                    <a:pt x="1491042" y="254390"/>
                  </a:lnTo>
                  <a:lnTo>
                    <a:pt x="1492426" y="255488"/>
                  </a:lnTo>
                  <a:lnTo>
                    <a:pt x="1493580" y="256806"/>
                  </a:lnTo>
                  <a:lnTo>
                    <a:pt x="1494272" y="258124"/>
                  </a:lnTo>
                  <a:lnTo>
                    <a:pt x="1494734" y="259222"/>
                  </a:lnTo>
                  <a:lnTo>
                    <a:pt x="1494964" y="260760"/>
                  </a:lnTo>
                  <a:lnTo>
                    <a:pt x="1495426" y="262297"/>
                  </a:lnTo>
                  <a:lnTo>
                    <a:pt x="1495426" y="263835"/>
                  </a:lnTo>
                  <a:lnTo>
                    <a:pt x="1494964" y="265372"/>
                  </a:lnTo>
                  <a:lnTo>
                    <a:pt x="1494503" y="268448"/>
                  </a:lnTo>
                  <a:lnTo>
                    <a:pt x="1493118" y="271083"/>
                  </a:lnTo>
                  <a:lnTo>
                    <a:pt x="1491734" y="274159"/>
                  </a:lnTo>
                  <a:lnTo>
                    <a:pt x="1489657" y="276794"/>
                  </a:lnTo>
                  <a:lnTo>
                    <a:pt x="1487350" y="278991"/>
                  </a:lnTo>
                  <a:lnTo>
                    <a:pt x="1485042" y="280968"/>
                  </a:lnTo>
                  <a:lnTo>
                    <a:pt x="1482273" y="282725"/>
                  </a:lnTo>
                  <a:lnTo>
                    <a:pt x="1479735" y="284263"/>
                  </a:lnTo>
                  <a:lnTo>
                    <a:pt x="1476735" y="285581"/>
                  </a:lnTo>
                  <a:lnTo>
                    <a:pt x="1473736" y="286679"/>
                  </a:lnTo>
                  <a:lnTo>
                    <a:pt x="1471198" y="287118"/>
                  </a:lnTo>
                  <a:lnTo>
                    <a:pt x="1468429" y="287338"/>
                  </a:lnTo>
                  <a:lnTo>
                    <a:pt x="1465890" y="287338"/>
                  </a:lnTo>
                  <a:lnTo>
                    <a:pt x="1463352" y="286899"/>
                  </a:lnTo>
                  <a:lnTo>
                    <a:pt x="1461276" y="286020"/>
                  </a:lnTo>
                  <a:lnTo>
                    <a:pt x="1459199" y="284922"/>
                  </a:lnTo>
                  <a:lnTo>
                    <a:pt x="1457814" y="283384"/>
                  </a:lnTo>
                  <a:lnTo>
                    <a:pt x="1456661" y="281407"/>
                  </a:lnTo>
                  <a:lnTo>
                    <a:pt x="1455968" y="279211"/>
                  </a:lnTo>
                  <a:lnTo>
                    <a:pt x="1455738" y="277014"/>
                  </a:lnTo>
                  <a:lnTo>
                    <a:pt x="1455968" y="274818"/>
                  </a:lnTo>
                  <a:lnTo>
                    <a:pt x="1456661" y="272401"/>
                  </a:lnTo>
                  <a:lnTo>
                    <a:pt x="1457353" y="270205"/>
                  </a:lnTo>
                  <a:lnTo>
                    <a:pt x="1458507" y="267789"/>
                  </a:lnTo>
                  <a:lnTo>
                    <a:pt x="1459891" y="265592"/>
                  </a:lnTo>
                  <a:lnTo>
                    <a:pt x="1461506" y="263396"/>
                  </a:lnTo>
                  <a:lnTo>
                    <a:pt x="1463814" y="261419"/>
                  </a:lnTo>
                  <a:lnTo>
                    <a:pt x="1465890" y="259222"/>
                  </a:lnTo>
                  <a:lnTo>
                    <a:pt x="1468429" y="257465"/>
                  </a:lnTo>
                  <a:lnTo>
                    <a:pt x="1471198" y="255708"/>
                  </a:lnTo>
                  <a:lnTo>
                    <a:pt x="1473736" y="254390"/>
                  </a:lnTo>
                  <a:lnTo>
                    <a:pt x="1476735" y="253511"/>
                  </a:lnTo>
                  <a:lnTo>
                    <a:pt x="1479966" y="252633"/>
                  </a:lnTo>
                  <a:lnTo>
                    <a:pt x="1483196" y="252413"/>
                  </a:lnTo>
                  <a:close/>
                  <a:moveTo>
                    <a:pt x="2079189" y="250826"/>
                  </a:moveTo>
                  <a:lnTo>
                    <a:pt x="2080973" y="250826"/>
                  </a:lnTo>
                  <a:lnTo>
                    <a:pt x="2083648" y="251046"/>
                  </a:lnTo>
                  <a:lnTo>
                    <a:pt x="2086101" y="251704"/>
                  </a:lnTo>
                  <a:lnTo>
                    <a:pt x="2088553" y="252144"/>
                  </a:lnTo>
                  <a:lnTo>
                    <a:pt x="2090560" y="253242"/>
                  </a:lnTo>
                  <a:lnTo>
                    <a:pt x="2093013" y="254121"/>
                  </a:lnTo>
                  <a:lnTo>
                    <a:pt x="2094797" y="255219"/>
                  </a:lnTo>
                  <a:lnTo>
                    <a:pt x="2096580" y="256317"/>
                  </a:lnTo>
                  <a:lnTo>
                    <a:pt x="2098364" y="257855"/>
                  </a:lnTo>
                  <a:lnTo>
                    <a:pt x="2099925" y="259173"/>
                  </a:lnTo>
                  <a:lnTo>
                    <a:pt x="2101263" y="260710"/>
                  </a:lnTo>
                  <a:lnTo>
                    <a:pt x="2103492" y="264005"/>
                  </a:lnTo>
                  <a:lnTo>
                    <a:pt x="2105053" y="267080"/>
                  </a:lnTo>
                  <a:lnTo>
                    <a:pt x="2105945" y="270155"/>
                  </a:lnTo>
                  <a:lnTo>
                    <a:pt x="2106614" y="272572"/>
                  </a:lnTo>
                  <a:lnTo>
                    <a:pt x="2106614" y="274988"/>
                  </a:lnTo>
                  <a:lnTo>
                    <a:pt x="2105945" y="277184"/>
                  </a:lnTo>
                  <a:lnTo>
                    <a:pt x="2105276" y="278942"/>
                  </a:lnTo>
                  <a:lnTo>
                    <a:pt x="2103938" y="280699"/>
                  </a:lnTo>
                  <a:lnTo>
                    <a:pt x="2102823" y="282236"/>
                  </a:lnTo>
                  <a:lnTo>
                    <a:pt x="2100817" y="283554"/>
                  </a:lnTo>
                  <a:lnTo>
                    <a:pt x="2099033" y="284433"/>
                  </a:lnTo>
                  <a:lnTo>
                    <a:pt x="2096803" y="285312"/>
                  </a:lnTo>
                  <a:lnTo>
                    <a:pt x="2094574" y="285751"/>
                  </a:lnTo>
                  <a:lnTo>
                    <a:pt x="2092121" y="285751"/>
                  </a:lnTo>
                  <a:lnTo>
                    <a:pt x="2089668" y="285751"/>
                  </a:lnTo>
                  <a:lnTo>
                    <a:pt x="2086770" y="285312"/>
                  </a:lnTo>
                  <a:lnTo>
                    <a:pt x="2084317" y="284213"/>
                  </a:lnTo>
                  <a:lnTo>
                    <a:pt x="2081419" y="283335"/>
                  </a:lnTo>
                  <a:lnTo>
                    <a:pt x="2078520" y="281797"/>
                  </a:lnTo>
                  <a:lnTo>
                    <a:pt x="2076067" y="279601"/>
                  </a:lnTo>
                  <a:lnTo>
                    <a:pt x="2073615" y="277624"/>
                  </a:lnTo>
                  <a:lnTo>
                    <a:pt x="2071608" y="275647"/>
                  </a:lnTo>
                  <a:lnTo>
                    <a:pt x="2070047" y="273450"/>
                  </a:lnTo>
                  <a:lnTo>
                    <a:pt x="2068709" y="270814"/>
                  </a:lnTo>
                  <a:lnTo>
                    <a:pt x="2067818" y="268618"/>
                  </a:lnTo>
                  <a:lnTo>
                    <a:pt x="2067372" y="266202"/>
                  </a:lnTo>
                  <a:lnTo>
                    <a:pt x="2066926" y="264005"/>
                  </a:lnTo>
                  <a:lnTo>
                    <a:pt x="2066926" y="261809"/>
                  </a:lnTo>
                  <a:lnTo>
                    <a:pt x="2067595" y="259392"/>
                  </a:lnTo>
                  <a:lnTo>
                    <a:pt x="2068264" y="257415"/>
                  </a:lnTo>
                  <a:lnTo>
                    <a:pt x="2069378" y="255658"/>
                  </a:lnTo>
                  <a:lnTo>
                    <a:pt x="2070939" y="254121"/>
                  </a:lnTo>
                  <a:lnTo>
                    <a:pt x="2072723" y="252803"/>
                  </a:lnTo>
                  <a:lnTo>
                    <a:pt x="2074730" y="251924"/>
                  </a:lnTo>
                  <a:lnTo>
                    <a:pt x="2077405" y="251046"/>
                  </a:lnTo>
                  <a:lnTo>
                    <a:pt x="2079189" y="250826"/>
                  </a:lnTo>
                  <a:close/>
                  <a:moveTo>
                    <a:pt x="1598923" y="250826"/>
                  </a:moveTo>
                  <a:lnTo>
                    <a:pt x="1601178" y="250826"/>
                  </a:lnTo>
                  <a:lnTo>
                    <a:pt x="1603207" y="251506"/>
                  </a:lnTo>
                  <a:lnTo>
                    <a:pt x="1605461" y="252187"/>
                  </a:lnTo>
                  <a:lnTo>
                    <a:pt x="1607039" y="253094"/>
                  </a:lnTo>
                  <a:lnTo>
                    <a:pt x="1608392" y="254001"/>
                  </a:lnTo>
                  <a:lnTo>
                    <a:pt x="1609519" y="255135"/>
                  </a:lnTo>
                  <a:lnTo>
                    <a:pt x="1610646" y="256496"/>
                  </a:lnTo>
                  <a:lnTo>
                    <a:pt x="1611323" y="258083"/>
                  </a:lnTo>
                  <a:lnTo>
                    <a:pt x="1612224" y="259217"/>
                  </a:lnTo>
                  <a:lnTo>
                    <a:pt x="1612675" y="260805"/>
                  </a:lnTo>
                  <a:lnTo>
                    <a:pt x="1612901" y="262392"/>
                  </a:lnTo>
                  <a:lnTo>
                    <a:pt x="1612901" y="264206"/>
                  </a:lnTo>
                  <a:lnTo>
                    <a:pt x="1612675" y="267381"/>
                  </a:lnTo>
                  <a:lnTo>
                    <a:pt x="1611774" y="270557"/>
                  </a:lnTo>
                  <a:lnTo>
                    <a:pt x="1610646" y="273278"/>
                  </a:lnTo>
                  <a:lnTo>
                    <a:pt x="1609068" y="276226"/>
                  </a:lnTo>
                  <a:lnTo>
                    <a:pt x="1607039" y="278948"/>
                  </a:lnTo>
                  <a:lnTo>
                    <a:pt x="1604559" y="280989"/>
                  </a:lnTo>
                  <a:lnTo>
                    <a:pt x="1602305" y="282803"/>
                  </a:lnTo>
                  <a:lnTo>
                    <a:pt x="1599374" y="284391"/>
                  </a:lnTo>
                  <a:lnTo>
                    <a:pt x="1596894" y="285751"/>
                  </a:lnTo>
                  <a:lnTo>
                    <a:pt x="1593963" y="286432"/>
                  </a:lnTo>
                  <a:lnTo>
                    <a:pt x="1591033" y="286885"/>
                  </a:lnTo>
                  <a:lnTo>
                    <a:pt x="1588327" y="287339"/>
                  </a:lnTo>
                  <a:lnTo>
                    <a:pt x="1585622" y="286885"/>
                  </a:lnTo>
                  <a:lnTo>
                    <a:pt x="1583142" y="286205"/>
                  </a:lnTo>
                  <a:lnTo>
                    <a:pt x="1580888" y="285071"/>
                  </a:lnTo>
                  <a:lnTo>
                    <a:pt x="1578859" y="283483"/>
                  </a:lnTo>
                  <a:lnTo>
                    <a:pt x="1577055" y="281442"/>
                  </a:lnTo>
                  <a:lnTo>
                    <a:pt x="1575703" y="279174"/>
                  </a:lnTo>
                  <a:lnTo>
                    <a:pt x="1575252" y="277133"/>
                  </a:lnTo>
                  <a:lnTo>
                    <a:pt x="1574801" y="274639"/>
                  </a:lnTo>
                  <a:lnTo>
                    <a:pt x="1574801" y="272598"/>
                  </a:lnTo>
                  <a:lnTo>
                    <a:pt x="1575252" y="270330"/>
                  </a:lnTo>
                  <a:lnTo>
                    <a:pt x="1575703" y="267835"/>
                  </a:lnTo>
                  <a:lnTo>
                    <a:pt x="1576830" y="265567"/>
                  </a:lnTo>
                  <a:lnTo>
                    <a:pt x="1578182" y="263526"/>
                  </a:lnTo>
                  <a:lnTo>
                    <a:pt x="1579310" y="261031"/>
                  </a:lnTo>
                  <a:lnTo>
                    <a:pt x="1581339" y="259217"/>
                  </a:lnTo>
                  <a:lnTo>
                    <a:pt x="1583142" y="257176"/>
                  </a:lnTo>
                  <a:lnTo>
                    <a:pt x="1585397" y="255588"/>
                  </a:lnTo>
                  <a:lnTo>
                    <a:pt x="1587651" y="254001"/>
                  </a:lnTo>
                  <a:lnTo>
                    <a:pt x="1590131" y="252867"/>
                  </a:lnTo>
                  <a:lnTo>
                    <a:pt x="1592836" y="251960"/>
                  </a:lnTo>
                  <a:lnTo>
                    <a:pt x="1595767" y="251279"/>
                  </a:lnTo>
                  <a:lnTo>
                    <a:pt x="1598923" y="250826"/>
                  </a:lnTo>
                  <a:close/>
                  <a:moveTo>
                    <a:pt x="2187121" y="250825"/>
                  </a:moveTo>
                  <a:lnTo>
                    <a:pt x="2189843" y="251053"/>
                  </a:lnTo>
                  <a:lnTo>
                    <a:pt x="2192564" y="251509"/>
                  </a:lnTo>
                  <a:lnTo>
                    <a:pt x="2194832" y="252422"/>
                  </a:lnTo>
                  <a:lnTo>
                    <a:pt x="2197327" y="253335"/>
                  </a:lnTo>
                  <a:lnTo>
                    <a:pt x="2199594" y="254476"/>
                  </a:lnTo>
                  <a:lnTo>
                    <a:pt x="2201635" y="255389"/>
                  </a:lnTo>
                  <a:lnTo>
                    <a:pt x="2203677" y="256758"/>
                  </a:lnTo>
                  <a:lnTo>
                    <a:pt x="2205718" y="258356"/>
                  </a:lnTo>
                  <a:lnTo>
                    <a:pt x="2209119" y="261551"/>
                  </a:lnTo>
                  <a:lnTo>
                    <a:pt x="2211614" y="264745"/>
                  </a:lnTo>
                  <a:lnTo>
                    <a:pt x="2213655" y="267712"/>
                  </a:lnTo>
                  <a:lnTo>
                    <a:pt x="2215016" y="270907"/>
                  </a:lnTo>
                  <a:lnTo>
                    <a:pt x="2215696" y="273417"/>
                  </a:lnTo>
                  <a:lnTo>
                    <a:pt x="2216150" y="275699"/>
                  </a:lnTo>
                  <a:lnTo>
                    <a:pt x="2216150" y="277753"/>
                  </a:lnTo>
                  <a:lnTo>
                    <a:pt x="2215696" y="279579"/>
                  </a:lnTo>
                  <a:lnTo>
                    <a:pt x="2215016" y="281176"/>
                  </a:lnTo>
                  <a:lnTo>
                    <a:pt x="2214335" y="282774"/>
                  </a:lnTo>
                  <a:lnTo>
                    <a:pt x="2212975" y="284143"/>
                  </a:lnTo>
                  <a:lnTo>
                    <a:pt x="2211387" y="285512"/>
                  </a:lnTo>
                  <a:lnTo>
                    <a:pt x="2209800" y="286197"/>
                  </a:lnTo>
                  <a:lnTo>
                    <a:pt x="2207985" y="286653"/>
                  </a:lnTo>
                  <a:lnTo>
                    <a:pt x="2205718" y="287338"/>
                  </a:lnTo>
                  <a:lnTo>
                    <a:pt x="2203450" y="287338"/>
                  </a:lnTo>
                  <a:lnTo>
                    <a:pt x="2201182" y="287338"/>
                  </a:lnTo>
                  <a:lnTo>
                    <a:pt x="2198460" y="286653"/>
                  </a:lnTo>
                  <a:lnTo>
                    <a:pt x="2195966" y="285969"/>
                  </a:lnTo>
                  <a:lnTo>
                    <a:pt x="2193018" y="284828"/>
                  </a:lnTo>
                  <a:lnTo>
                    <a:pt x="2189843" y="283230"/>
                  </a:lnTo>
                  <a:lnTo>
                    <a:pt x="2186894" y="281405"/>
                  </a:lnTo>
                  <a:lnTo>
                    <a:pt x="2184173" y="279351"/>
                  </a:lnTo>
                  <a:lnTo>
                    <a:pt x="2181905" y="277069"/>
                  </a:lnTo>
                  <a:lnTo>
                    <a:pt x="2179864" y="274558"/>
                  </a:lnTo>
                  <a:lnTo>
                    <a:pt x="2177823" y="272276"/>
                  </a:lnTo>
                  <a:lnTo>
                    <a:pt x="2176689" y="269766"/>
                  </a:lnTo>
                  <a:lnTo>
                    <a:pt x="2175555" y="267028"/>
                  </a:lnTo>
                  <a:lnTo>
                    <a:pt x="2175102" y="264745"/>
                  </a:lnTo>
                  <a:lnTo>
                    <a:pt x="2174875" y="262007"/>
                  </a:lnTo>
                  <a:lnTo>
                    <a:pt x="2174875" y="259725"/>
                  </a:lnTo>
                  <a:lnTo>
                    <a:pt x="2175328" y="257671"/>
                  </a:lnTo>
                  <a:lnTo>
                    <a:pt x="2176462" y="255617"/>
                  </a:lnTo>
                  <a:lnTo>
                    <a:pt x="2177596" y="254248"/>
                  </a:lnTo>
                  <a:lnTo>
                    <a:pt x="2179864" y="252651"/>
                  </a:lnTo>
                  <a:lnTo>
                    <a:pt x="2182132" y="251509"/>
                  </a:lnTo>
                  <a:lnTo>
                    <a:pt x="2183493" y="251281"/>
                  </a:lnTo>
                  <a:lnTo>
                    <a:pt x="2184627" y="251053"/>
                  </a:lnTo>
                  <a:lnTo>
                    <a:pt x="2187121" y="250825"/>
                  </a:lnTo>
                  <a:close/>
                  <a:moveTo>
                    <a:pt x="1959050" y="249238"/>
                  </a:moveTo>
                  <a:lnTo>
                    <a:pt x="1961708" y="249466"/>
                  </a:lnTo>
                  <a:lnTo>
                    <a:pt x="1964144" y="249922"/>
                  </a:lnTo>
                  <a:lnTo>
                    <a:pt x="1966581" y="250835"/>
                  </a:lnTo>
                  <a:lnTo>
                    <a:pt x="1968575" y="251520"/>
                  </a:lnTo>
                  <a:lnTo>
                    <a:pt x="1970568" y="252661"/>
                  </a:lnTo>
                  <a:lnTo>
                    <a:pt x="1972340" y="253802"/>
                  </a:lnTo>
                  <a:lnTo>
                    <a:pt x="1973891" y="255171"/>
                  </a:lnTo>
                  <a:lnTo>
                    <a:pt x="1975441" y="256540"/>
                  </a:lnTo>
                  <a:lnTo>
                    <a:pt x="1976771" y="258138"/>
                  </a:lnTo>
                  <a:lnTo>
                    <a:pt x="1977657" y="259735"/>
                  </a:lnTo>
                  <a:lnTo>
                    <a:pt x="1979429" y="262930"/>
                  </a:lnTo>
                  <a:lnTo>
                    <a:pt x="1980758" y="265897"/>
                  </a:lnTo>
                  <a:lnTo>
                    <a:pt x="1981201" y="269092"/>
                  </a:lnTo>
                  <a:lnTo>
                    <a:pt x="1981201" y="272058"/>
                  </a:lnTo>
                  <a:lnTo>
                    <a:pt x="1980758" y="274569"/>
                  </a:lnTo>
                  <a:lnTo>
                    <a:pt x="1980093" y="277079"/>
                  </a:lnTo>
                  <a:lnTo>
                    <a:pt x="1978986" y="279133"/>
                  </a:lnTo>
                  <a:lnTo>
                    <a:pt x="1977435" y="280959"/>
                  </a:lnTo>
                  <a:lnTo>
                    <a:pt x="1975663" y="282556"/>
                  </a:lnTo>
                  <a:lnTo>
                    <a:pt x="1973669" y="283925"/>
                  </a:lnTo>
                  <a:lnTo>
                    <a:pt x="1971233" y="284610"/>
                  </a:lnTo>
                  <a:lnTo>
                    <a:pt x="1969018" y="285523"/>
                  </a:lnTo>
                  <a:lnTo>
                    <a:pt x="1966581" y="285751"/>
                  </a:lnTo>
                  <a:lnTo>
                    <a:pt x="1963923" y="285751"/>
                  </a:lnTo>
                  <a:lnTo>
                    <a:pt x="1961043" y="285523"/>
                  </a:lnTo>
                  <a:lnTo>
                    <a:pt x="1958607" y="284610"/>
                  </a:lnTo>
                  <a:lnTo>
                    <a:pt x="1955727" y="283697"/>
                  </a:lnTo>
                  <a:lnTo>
                    <a:pt x="1953290" y="282100"/>
                  </a:lnTo>
                  <a:lnTo>
                    <a:pt x="1950632" y="280274"/>
                  </a:lnTo>
                  <a:lnTo>
                    <a:pt x="1948417" y="277992"/>
                  </a:lnTo>
                  <a:lnTo>
                    <a:pt x="1946645" y="275710"/>
                  </a:lnTo>
                  <a:lnTo>
                    <a:pt x="1945094" y="273428"/>
                  </a:lnTo>
                  <a:lnTo>
                    <a:pt x="1943987" y="270917"/>
                  </a:lnTo>
                  <a:lnTo>
                    <a:pt x="1943322" y="268635"/>
                  </a:lnTo>
                  <a:lnTo>
                    <a:pt x="1943101" y="265897"/>
                  </a:lnTo>
                  <a:lnTo>
                    <a:pt x="1943101" y="263615"/>
                  </a:lnTo>
                  <a:lnTo>
                    <a:pt x="1943322" y="261333"/>
                  </a:lnTo>
                  <a:lnTo>
                    <a:pt x="1943987" y="258823"/>
                  </a:lnTo>
                  <a:lnTo>
                    <a:pt x="1945094" y="256769"/>
                  </a:lnTo>
                  <a:lnTo>
                    <a:pt x="1946423" y="254943"/>
                  </a:lnTo>
                  <a:lnTo>
                    <a:pt x="1947752" y="253117"/>
                  </a:lnTo>
                  <a:lnTo>
                    <a:pt x="1949746" y="251748"/>
                  </a:lnTo>
                  <a:lnTo>
                    <a:pt x="1951961" y="250835"/>
                  </a:lnTo>
                  <a:lnTo>
                    <a:pt x="1954398" y="249694"/>
                  </a:lnTo>
                  <a:lnTo>
                    <a:pt x="1957277" y="249466"/>
                  </a:lnTo>
                  <a:lnTo>
                    <a:pt x="1959050" y="249238"/>
                  </a:lnTo>
                  <a:close/>
                  <a:moveTo>
                    <a:pt x="1837988" y="249238"/>
                  </a:moveTo>
                  <a:lnTo>
                    <a:pt x="1840242" y="249468"/>
                  </a:lnTo>
                  <a:lnTo>
                    <a:pt x="1842947" y="249927"/>
                  </a:lnTo>
                  <a:lnTo>
                    <a:pt x="1844976" y="250386"/>
                  </a:lnTo>
                  <a:lnTo>
                    <a:pt x="1847005" y="251534"/>
                  </a:lnTo>
                  <a:lnTo>
                    <a:pt x="1848809" y="252453"/>
                  </a:lnTo>
                  <a:lnTo>
                    <a:pt x="1850387" y="253601"/>
                  </a:lnTo>
                  <a:lnTo>
                    <a:pt x="1851965" y="254979"/>
                  </a:lnTo>
                  <a:lnTo>
                    <a:pt x="1853318" y="256357"/>
                  </a:lnTo>
                  <a:lnTo>
                    <a:pt x="1854220" y="257964"/>
                  </a:lnTo>
                  <a:lnTo>
                    <a:pt x="1855121" y="259572"/>
                  </a:lnTo>
                  <a:lnTo>
                    <a:pt x="1855798" y="261179"/>
                  </a:lnTo>
                  <a:lnTo>
                    <a:pt x="1856699" y="262557"/>
                  </a:lnTo>
                  <a:lnTo>
                    <a:pt x="1857150" y="266002"/>
                  </a:lnTo>
                  <a:lnTo>
                    <a:pt x="1857376" y="268987"/>
                  </a:lnTo>
                  <a:lnTo>
                    <a:pt x="1856925" y="271972"/>
                  </a:lnTo>
                  <a:lnTo>
                    <a:pt x="1856023" y="274728"/>
                  </a:lnTo>
                  <a:lnTo>
                    <a:pt x="1854896" y="277254"/>
                  </a:lnTo>
                  <a:lnTo>
                    <a:pt x="1853318" y="279321"/>
                  </a:lnTo>
                  <a:lnTo>
                    <a:pt x="1851063" y="281158"/>
                  </a:lnTo>
                  <a:lnTo>
                    <a:pt x="1849034" y="282766"/>
                  </a:lnTo>
                  <a:lnTo>
                    <a:pt x="1846780" y="284143"/>
                  </a:lnTo>
                  <a:lnTo>
                    <a:pt x="1844075" y="284832"/>
                  </a:lnTo>
                  <a:lnTo>
                    <a:pt x="1841595" y="285292"/>
                  </a:lnTo>
                  <a:lnTo>
                    <a:pt x="1838664" y="285751"/>
                  </a:lnTo>
                  <a:lnTo>
                    <a:pt x="1836184" y="285751"/>
                  </a:lnTo>
                  <a:lnTo>
                    <a:pt x="1833253" y="285062"/>
                  </a:lnTo>
                  <a:lnTo>
                    <a:pt x="1830548" y="284143"/>
                  </a:lnTo>
                  <a:lnTo>
                    <a:pt x="1828068" y="282766"/>
                  </a:lnTo>
                  <a:lnTo>
                    <a:pt x="1825814" y="281158"/>
                  </a:lnTo>
                  <a:lnTo>
                    <a:pt x="1823334" y="279091"/>
                  </a:lnTo>
                  <a:lnTo>
                    <a:pt x="1821756" y="277024"/>
                  </a:lnTo>
                  <a:lnTo>
                    <a:pt x="1820854" y="274498"/>
                  </a:lnTo>
                  <a:lnTo>
                    <a:pt x="1819727" y="272432"/>
                  </a:lnTo>
                  <a:lnTo>
                    <a:pt x="1819276" y="269906"/>
                  </a:lnTo>
                  <a:lnTo>
                    <a:pt x="1819276" y="267380"/>
                  </a:lnTo>
                  <a:lnTo>
                    <a:pt x="1819276" y="265083"/>
                  </a:lnTo>
                  <a:lnTo>
                    <a:pt x="1819727" y="262557"/>
                  </a:lnTo>
                  <a:lnTo>
                    <a:pt x="1820403" y="260261"/>
                  </a:lnTo>
                  <a:lnTo>
                    <a:pt x="1821756" y="258194"/>
                  </a:lnTo>
                  <a:lnTo>
                    <a:pt x="1823108" y="256127"/>
                  </a:lnTo>
                  <a:lnTo>
                    <a:pt x="1824912" y="254290"/>
                  </a:lnTo>
                  <a:lnTo>
                    <a:pt x="1826715" y="252682"/>
                  </a:lnTo>
                  <a:lnTo>
                    <a:pt x="1829195" y="251305"/>
                  </a:lnTo>
                  <a:lnTo>
                    <a:pt x="1831675" y="250156"/>
                  </a:lnTo>
                  <a:lnTo>
                    <a:pt x="1834606" y="249468"/>
                  </a:lnTo>
                  <a:lnTo>
                    <a:pt x="1837988" y="249238"/>
                  </a:lnTo>
                  <a:close/>
                  <a:moveTo>
                    <a:pt x="1716995" y="249238"/>
                  </a:moveTo>
                  <a:lnTo>
                    <a:pt x="1719263" y="249466"/>
                  </a:lnTo>
                  <a:lnTo>
                    <a:pt x="1721531" y="249922"/>
                  </a:lnTo>
                  <a:lnTo>
                    <a:pt x="1723799" y="250835"/>
                  </a:lnTo>
                  <a:lnTo>
                    <a:pt x="1725613" y="251520"/>
                  </a:lnTo>
                  <a:lnTo>
                    <a:pt x="1727201" y="252661"/>
                  </a:lnTo>
                  <a:lnTo>
                    <a:pt x="1728561" y="253574"/>
                  </a:lnTo>
                  <a:lnTo>
                    <a:pt x="1729922" y="254943"/>
                  </a:lnTo>
                  <a:lnTo>
                    <a:pt x="1731056" y="256540"/>
                  </a:lnTo>
                  <a:lnTo>
                    <a:pt x="1731736" y="257910"/>
                  </a:lnTo>
                  <a:lnTo>
                    <a:pt x="1732644" y="259507"/>
                  </a:lnTo>
                  <a:lnTo>
                    <a:pt x="1733097" y="261105"/>
                  </a:lnTo>
                  <a:lnTo>
                    <a:pt x="1733324" y="262930"/>
                  </a:lnTo>
                  <a:lnTo>
                    <a:pt x="1733551" y="266125"/>
                  </a:lnTo>
                  <a:lnTo>
                    <a:pt x="1733324" y="269092"/>
                  </a:lnTo>
                  <a:lnTo>
                    <a:pt x="1732644" y="272058"/>
                  </a:lnTo>
                  <a:lnTo>
                    <a:pt x="1731283" y="274797"/>
                  </a:lnTo>
                  <a:lnTo>
                    <a:pt x="1729695" y="277079"/>
                  </a:lnTo>
                  <a:lnTo>
                    <a:pt x="1727881" y="279133"/>
                  </a:lnTo>
                  <a:lnTo>
                    <a:pt x="1725613" y="280959"/>
                  </a:lnTo>
                  <a:lnTo>
                    <a:pt x="1723119" y="282556"/>
                  </a:lnTo>
                  <a:lnTo>
                    <a:pt x="1720851" y="283925"/>
                  </a:lnTo>
                  <a:lnTo>
                    <a:pt x="1717903" y="284838"/>
                  </a:lnTo>
                  <a:lnTo>
                    <a:pt x="1715408" y="285523"/>
                  </a:lnTo>
                  <a:lnTo>
                    <a:pt x="1712460" y="285751"/>
                  </a:lnTo>
                  <a:lnTo>
                    <a:pt x="1709965" y="285523"/>
                  </a:lnTo>
                  <a:lnTo>
                    <a:pt x="1707244" y="284838"/>
                  </a:lnTo>
                  <a:lnTo>
                    <a:pt x="1704749" y="284153"/>
                  </a:lnTo>
                  <a:lnTo>
                    <a:pt x="1702254" y="282784"/>
                  </a:lnTo>
                  <a:lnTo>
                    <a:pt x="1700213" y="281187"/>
                  </a:lnTo>
                  <a:lnTo>
                    <a:pt x="1698399" y="279133"/>
                  </a:lnTo>
                  <a:lnTo>
                    <a:pt x="1697038" y="277079"/>
                  </a:lnTo>
                  <a:lnTo>
                    <a:pt x="1696358" y="274797"/>
                  </a:lnTo>
                  <a:lnTo>
                    <a:pt x="1695678" y="272287"/>
                  </a:lnTo>
                  <a:lnTo>
                    <a:pt x="1695451" y="270005"/>
                  </a:lnTo>
                  <a:lnTo>
                    <a:pt x="1695451" y="267494"/>
                  </a:lnTo>
                  <a:lnTo>
                    <a:pt x="1696131" y="265212"/>
                  </a:lnTo>
                  <a:lnTo>
                    <a:pt x="1697038" y="262930"/>
                  </a:lnTo>
                  <a:lnTo>
                    <a:pt x="1698172" y="260420"/>
                  </a:lnTo>
                  <a:lnTo>
                    <a:pt x="1699306" y="258366"/>
                  </a:lnTo>
                  <a:lnTo>
                    <a:pt x="1701347" y="256312"/>
                  </a:lnTo>
                  <a:lnTo>
                    <a:pt x="1703161" y="254487"/>
                  </a:lnTo>
                  <a:lnTo>
                    <a:pt x="1705429" y="252889"/>
                  </a:lnTo>
                  <a:lnTo>
                    <a:pt x="1707924" y="251520"/>
                  </a:lnTo>
                  <a:lnTo>
                    <a:pt x="1710645" y="250151"/>
                  </a:lnTo>
                  <a:lnTo>
                    <a:pt x="1713594" y="249694"/>
                  </a:lnTo>
                  <a:lnTo>
                    <a:pt x="1716995" y="249238"/>
                  </a:lnTo>
                  <a:close/>
                  <a:moveTo>
                    <a:pt x="816892" y="242888"/>
                  </a:moveTo>
                  <a:lnTo>
                    <a:pt x="817563" y="243118"/>
                  </a:lnTo>
                  <a:lnTo>
                    <a:pt x="817339" y="244036"/>
                  </a:lnTo>
                  <a:lnTo>
                    <a:pt x="816669" y="244955"/>
                  </a:lnTo>
                  <a:lnTo>
                    <a:pt x="814656" y="247251"/>
                  </a:lnTo>
                  <a:lnTo>
                    <a:pt x="811526" y="250236"/>
                  </a:lnTo>
                  <a:lnTo>
                    <a:pt x="808172" y="253222"/>
                  </a:lnTo>
                  <a:lnTo>
                    <a:pt x="801241" y="258963"/>
                  </a:lnTo>
                  <a:lnTo>
                    <a:pt x="797216" y="262178"/>
                  </a:lnTo>
                  <a:lnTo>
                    <a:pt x="788943" y="268148"/>
                  </a:lnTo>
                  <a:lnTo>
                    <a:pt x="780447" y="274119"/>
                  </a:lnTo>
                  <a:lnTo>
                    <a:pt x="776869" y="276416"/>
                  </a:lnTo>
                  <a:lnTo>
                    <a:pt x="773515" y="278253"/>
                  </a:lnTo>
                  <a:lnTo>
                    <a:pt x="771056" y="279171"/>
                  </a:lnTo>
                  <a:lnTo>
                    <a:pt x="770385" y="279401"/>
                  </a:lnTo>
                  <a:lnTo>
                    <a:pt x="769938" y="279171"/>
                  </a:lnTo>
                  <a:lnTo>
                    <a:pt x="769938" y="278482"/>
                  </a:lnTo>
                  <a:lnTo>
                    <a:pt x="770385" y="278023"/>
                  </a:lnTo>
                  <a:lnTo>
                    <a:pt x="771503" y="276186"/>
                  </a:lnTo>
                  <a:lnTo>
                    <a:pt x="773515" y="274119"/>
                  </a:lnTo>
                  <a:lnTo>
                    <a:pt x="775975" y="271593"/>
                  </a:lnTo>
                  <a:lnTo>
                    <a:pt x="782459" y="266082"/>
                  </a:lnTo>
                  <a:lnTo>
                    <a:pt x="790061" y="260111"/>
                  </a:lnTo>
                  <a:lnTo>
                    <a:pt x="798110" y="253911"/>
                  </a:lnTo>
                  <a:lnTo>
                    <a:pt x="805936" y="248629"/>
                  </a:lnTo>
                  <a:lnTo>
                    <a:pt x="809290" y="246562"/>
                  </a:lnTo>
                  <a:lnTo>
                    <a:pt x="812420" y="244955"/>
                  </a:lnTo>
                  <a:lnTo>
                    <a:pt x="814880" y="243577"/>
                  </a:lnTo>
                  <a:lnTo>
                    <a:pt x="816892" y="242888"/>
                  </a:lnTo>
                  <a:close/>
                  <a:moveTo>
                    <a:pt x="862246" y="238125"/>
                  </a:moveTo>
                  <a:lnTo>
                    <a:pt x="862923" y="238125"/>
                  </a:lnTo>
                  <a:lnTo>
                    <a:pt x="863374" y="238587"/>
                  </a:lnTo>
                  <a:lnTo>
                    <a:pt x="863374" y="238818"/>
                  </a:lnTo>
                  <a:lnTo>
                    <a:pt x="863600" y="239280"/>
                  </a:lnTo>
                  <a:lnTo>
                    <a:pt x="863148" y="240436"/>
                  </a:lnTo>
                  <a:lnTo>
                    <a:pt x="862246" y="241591"/>
                  </a:lnTo>
                  <a:lnTo>
                    <a:pt x="859537" y="245058"/>
                  </a:lnTo>
                  <a:lnTo>
                    <a:pt x="856151" y="248524"/>
                  </a:lnTo>
                  <a:lnTo>
                    <a:pt x="849832" y="253839"/>
                  </a:lnTo>
                  <a:lnTo>
                    <a:pt x="845769" y="257306"/>
                  </a:lnTo>
                  <a:lnTo>
                    <a:pt x="839675" y="261928"/>
                  </a:lnTo>
                  <a:lnTo>
                    <a:pt x="834257" y="265856"/>
                  </a:lnTo>
                  <a:lnTo>
                    <a:pt x="829066" y="269092"/>
                  </a:lnTo>
                  <a:lnTo>
                    <a:pt x="824552" y="271865"/>
                  </a:lnTo>
                  <a:lnTo>
                    <a:pt x="820941" y="273713"/>
                  </a:lnTo>
                  <a:lnTo>
                    <a:pt x="818006" y="274638"/>
                  </a:lnTo>
                  <a:lnTo>
                    <a:pt x="817329" y="274638"/>
                  </a:lnTo>
                  <a:lnTo>
                    <a:pt x="816652" y="274407"/>
                  </a:lnTo>
                  <a:lnTo>
                    <a:pt x="815975" y="274176"/>
                  </a:lnTo>
                  <a:lnTo>
                    <a:pt x="815975" y="273251"/>
                  </a:lnTo>
                  <a:lnTo>
                    <a:pt x="816652" y="272096"/>
                  </a:lnTo>
                  <a:lnTo>
                    <a:pt x="817781" y="270247"/>
                  </a:lnTo>
                  <a:lnTo>
                    <a:pt x="819586" y="267936"/>
                  </a:lnTo>
                  <a:lnTo>
                    <a:pt x="822069" y="265625"/>
                  </a:lnTo>
                  <a:lnTo>
                    <a:pt x="827938" y="260079"/>
                  </a:lnTo>
                  <a:lnTo>
                    <a:pt x="834935" y="254302"/>
                  </a:lnTo>
                  <a:lnTo>
                    <a:pt x="842834" y="248524"/>
                  </a:lnTo>
                  <a:lnTo>
                    <a:pt x="850283" y="243902"/>
                  </a:lnTo>
                  <a:lnTo>
                    <a:pt x="853669" y="241591"/>
                  </a:lnTo>
                  <a:lnTo>
                    <a:pt x="856829" y="240205"/>
                  </a:lnTo>
                  <a:lnTo>
                    <a:pt x="859763" y="239049"/>
                  </a:lnTo>
                  <a:lnTo>
                    <a:pt x="862246" y="238125"/>
                  </a:lnTo>
                  <a:close/>
                  <a:moveTo>
                    <a:pt x="918659" y="234950"/>
                  </a:moveTo>
                  <a:lnTo>
                    <a:pt x="919821" y="234950"/>
                  </a:lnTo>
                  <a:lnTo>
                    <a:pt x="920285" y="235395"/>
                  </a:lnTo>
                  <a:lnTo>
                    <a:pt x="920518" y="236062"/>
                  </a:lnTo>
                  <a:lnTo>
                    <a:pt x="920750" y="236507"/>
                  </a:lnTo>
                  <a:lnTo>
                    <a:pt x="920518" y="237619"/>
                  </a:lnTo>
                  <a:lnTo>
                    <a:pt x="920053" y="238287"/>
                  </a:lnTo>
                  <a:lnTo>
                    <a:pt x="918659" y="240289"/>
                  </a:lnTo>
                  <a:lnTo>
                    <a:pt x="916800" y="242736"/>
                  </a:lnTo>
                  <a:lnTo>
                    <a:pt x="914710" y="244738"/>
                  </a:lnTo>
                  <a:lnTo>
                    <a:pt x="911225" y="248075"/>
                  </a:lnTo>
                  <a:lnTo>
                    <a:pt x="904720" y="253413"/>
                  </a:lnTo>
                  <a:lnTo>
                    <a:pt x="898680" y="257862"/>
                  </a:lnTo>
                  <a:lnTo>
                    <a:pt x="892872" y="261867"/>
                  </a:lnTo>
                  <a:lnTo>
                    <a:pt x="887296" y="264981"/>
                  </a:lnTo>
                  <a:lnTo>
                    <a:pt x="882418" y="267428"/>
                  </a:lnTo>
                  <a:lnTo>
                    <a:pt x="878468" y="268985"/>
                  </a:lnTo>
                  <a:lnTo>
                    <a:pt x="876610" y="269652"/>
                  </a:lnTo>
                  <a:lnTo>
                    <a:pt x="875216" y="269875"/>
                  </a:lnTo>
                  <a:lnTo>
                    <a:pt x="874286" y="269875"/>
                  </a:lnTo>
                  <a:lnTo>
                    <a:pt x="873357" y="269430"/>
                  </a:lnTo>
                  <a:lnTo>
                    <a:pt x="873125" y="268763"/>
                  </a:lnTo>
                  <a:lnTo>
                    <a:pt x="873125" y="268095"/>
                  </a:lnTo>
                  <a:lnTo>
                    <a:pt x="873590" y="266316"/>
                  </a:lnTo>
                  <a:lnTo>
                    <a:pt x="874751" y="264536"/>
                  </a:lnTo>
                  <a:lnTo>
                    <a:pt x="876610" y="262311"/>
                  </a:lnTo>
                  <a:lnTo>
                    <a:pt x="878700" y="259865"/>
                  </a:lnTo>
                  <a:lnTo>
                    <a:pt x="881488" y="257195"/>
                  </a:lnTo>
                  <a:lnTo>
                    <a:pt x="884508" y="254748"/>
                  </a:lnTo>
                  <a:lnTo>
                    <a:pt x="891246" y="249409"/>
                  </a:lnTo>
                  <a:lnTo>
                    <a:pt x="898912" y="244293"/>
                  </a:lnTo>
                  <a:lnTo>
                    <a:pt x="902629" y="241846"/>
                  </a:lnTo>
                  <a:lnTo>
                    <a:pt x="906114" y="239844"/>
                  </a:lnTo>
                  <a:lnTo>
                    <a:pt x="909599" y="238064"/>
                  </a:lnTo>
                  <a:lnTo>
                    <a:pt x="913083" y="236507"/>
                  </a:lnTo>
                  <a:lnTo>
                    <a:pt x="915871" y="235395"/>
                  </a:lnTo>
                  <a:lnTo>
                    <a:pt x="918659" y="234950"/>
                  </a:lnTo>
                  <a:close/>
                  <a:moveTo>
                    <a:pt x="984744" y="230188"/>
                  </a:moveTo>
                  <a:lnTo>
                    <a:pt x="986085" y="230420"/>
                  </a:lnTo>
                  <a:lnTo>
                    <a:pt x="986755" y="230886"/>
                  </a:lnTo>
                  <a:lnTo>
                    <a:pt x="987202" y="231583"/>
                  </a:lnTo>
                  <a:lnTo>
                    <a:pt x="987425" y="232281"/>
                  </a:lnTo>
                  <a:lnTo>
                    <a:pt x="987425" y="233444"/>
                  </a:lnTo>
                  <a:lnTo>
                    <a:pt x="987202" y="234374"/>
                  </a:lnTo>
                  <a:lnTo>
                    <a:pt x="986085" y="236932"/>
                  </a:lnTo>
                  <a:lnTo>
                    <a:pt x="983851" y="239491"/>
                  </a:lnTo>
                  <a:lnTo>
                    <a:pt x="981617" y="242514"/>
                  </a:lnTo>
                  <a:lnTo>
                    <a:pt x="978937" y="245072"/>
                  </a:lnTo>
                  <a:lnTo>
                    <a:pt x="976480" y="247630"/>
                  </a:lnTo>
                  <a:lnTo>
                    <a:pt x="974693" y="249491"/>
                  </a:lnTo>
                  <a:lnTo>
                    <a:pt x="968662" y="254607"/>
                  </a:lnTo>
                  <a:lnTo>
                    <a:pt x="963078" y="258561"/>
                  </a:lnTo>
                  <a:lnTo>
                    <a:pt x="957717" y="262050"/>
                  </a:lnTo>
                  <a:lnTo>
                    <a:pt x="952803" y="264608"/>
                  </a:lnTo>
                  <a:lnTo>
                    <a:pt x="950569" y="265538"/>
                  </a:lnTo>
                  <a:lnTo>
                    <a:pt x="948336" y="266003"/>
                  </a:lnTo>
                  <a:lnTo>
                    <a:pt x="946772" y="266701"/>
                  </a:lnTo>
                  <a:lnTo>
                    <a:pt x="945432" y="266701"/>
                  </a:lnTo>
                  <a:lnTo>
                    <a:pt x="944315" y="266236"/>
                  </a:lnTo>
                  <a:lnTo>
                    <a:pt x="943645" y="265771"/>
                  </a:lnTo>
                  <a:lnTo>
                    <a:pt x="942975" y="265073"/>
                  </a:lnTo>
                  <a:lnTo>
                    <a:pt x="942975" y="263678"/>
                  </a:lnTo>
                  <a:lnTo>
                    <a:pt x="943645" y="262050"/>
                  </a:lnTo>
                  <a:lnTo>
                    <a:pt x="944538" y="259956"/>
                  </a:lnTo>
                  <a:lnTo>
                    <a:pt x="946102" y="257398"/>
                  </a:lnTo>
                  <a:lnTo>
                    <a:pt x="948112" y="255073"/>
                  </a:lnTo>
                  <a:lnTo>
                    <a:pt x="950569" y="252514"/>
                  </a:lnTo>
                  <a:lnTo>
                    <a:pt x="953026" y="249723"/>
                  </a:lnTo>
                  <a:lnTo>
                    <a:pt x="959281" y="244374"/>
                  </a:lnTo>
                  <a:lnTo>
                    <a:pt x="962631" y="241584"/>
                  </a:lnTo>
                  <a:lnTo>
                    <a:pt x="965982" y="239258"/>
                  </a:lnTo>
                  <a:lnTo>
                    <a:pt x="969332" y="237165"/>
                  </a:lnTo>
                  <a:lnTo>
                    <a:pt x="972683" y="235072"/>
                  </a:lnTo>
                  <a:lnTo>
                    <a:pt x="976033" y="233211"/>
                  </a:lnTo>
                  <a:lnTo>
                    <a:pt x="978937" y="231816"/>
                  </a:lnTo>
                  <a:lnTo>
                    <a:pt x="981841" y="230886"/>
                  </a:lnTo>
                  <a:lnTo>
                    <a:pt x="984744" y="230188"/>
                  </a:lnTo>
                  <a:close/>
                  <a:moveTo>
                    <a:pt x="2678120" y="228600"/>
                  </a:moveTo>
                  <a:lnTo>
                    <a:pt x="2679260" y="228600"/>
                  </a:lnTo>
                  <a:lnTo>
                    <a:pt x="2681083" y="228835"/>
                  </a:lnTo>
                  <a:lnTo>
                    <a:pt x="2682906" y="229307"/>
                  </a:lnTo>
                  <a:lnTo>
                    <a:pt x="2687009" y="231427"/>
                  </a:lnTo>
                  <a:lnTo>
                    <a:pt x="2691567" y="233547"/>
                  </a:lnTo>
                  <a:lnTo>
                    <a:pt x="2695897" y="236374"/>
                  </a:lnTo>
                  <a:lnTo>
                    <a:pt x="2700455" y="239436"/>
                  </a:lnTo>
                  <a:lnTo>
                    <a:pt x="2705014" y="242970"/>
                  </a:lnTo>
                  <a:lnTo>
                    <a:pt x="2708888" y="246267"/>
                  </a:lnTo>
                  <a:lnTo>
                    <a:pt x="2712307" y="249330"/>
                  </a:lnTo>
                  <a:lnTo>
                    <a:pt x="2715498" y="252157"/>
                  </a:lnTo>
                  <a:lnTo>
                    <a:pt x="2718005" y="255219"/>
                  </a:lnTo>
                  <a:lnTo>
                    <a:pt x="2720056" y="257810"/>
                  </a:lnTo>
                  <a:lnTo>
                    <a:pt x="2721423" y="260166"/>
                  </a:lnTo>
                  <a:lnTo>
                    <a:pt x="2722335" y="262050"/>
                  </a:lnTo>
                  <a:lnTo>
                    <a:pt x="2722563" y="263699"/>
                  </a:lnTo>
                  <a:lnTo>
                    <a:pt x="2722335" y="264171"/>
                  </a:lnTo>
                  <a:lnTo>
                    <a:pt x="2721879" y="264642"/>
                  </a:lnTo>
                  <a:lnTo>
                    <a:pt x="2721423" y="264877"/>
                  </a:lnTo>
                  <a:lnTo>
                    <a:pt x="2720967" y="265113"/>
                  </a:lnTo>
                  <a:lnTo>
                    <a:pt x="2719828" y="265113"/>
                  </a:lnTo>
                  <a:lnTo>
                    <a:pt x="2718460" y="265113"/>
                  </a:lnTo>
                  <a:lnTo>
                    <a:pt x="2715725" y="264406"/>
                  </a:lnTo>
                  <a:lnTo>
                    <a:pt x="2712535" y="262993"/>
                  </a:lnTo>
                  <a:lnTo>
                    <a:pt x="2708888" y="261108"/>
                  </a:lnTo>
                  <a:lnTo>
                    <a:pt x="2705242" y="258753"/>
                  </a:lnTo>
                  <a:lnTo>
                    <a:pt x="2701139" y="256161"/>
                  </a:lnTo>
                  <a:lnTo>
                    <a:pt x="2697265" y="253334"/>
                  </a:lnTo>
                  <a:lnTo>
                    <a:pt x="2693390" y="250037"/>
                  </a:lnTo>
                  <a:lnTo>
                    <a:pt x="2689516" y="246974"/>
                  </a:lnTo>
                  <a:lnTo>
                    <a:pt x="2686097" y="243912"/>
                  </a:lnTo>
                  <a:lnTo>
                    <a:pt x="2682906" y="240614"/>
                  </a:lnTo>
                  <a:lnTo>
                    <a:pt x="2680399" y="237551"/>
                  </a:lnTo>
                  <a:lnTo>
                    <a:pt x="2678348" y="234725"/>
                  </a:lnTo>
                  <a:lnTo>
                    <a:pt x="2677208" y="232605"/>
                  </a:lnTo>
                  <a:lnTo>
                    <a:pt x="2676753" y="231662"/>
                  </a:lnTo>
                  <a:lnTo>
                    <a:pt x="2676525" y="230720"/>
                  </a:lnTo>
                  <a:lnTo>
                    <a:pt x="2676753" y="230013"/>
                  </a:lnTo>
                  <a:lnTo>
                    <a:pt x="2677208" y="229071"/>
                  </a:lnTo>
                  <a:lnTo>
                    <a:pt x="2677664" y="228835"/>
                  </a:lnTo>
                  <a:lnTo>
                    <a:pt x="2678120" y="228600"/>
                  </a:lnTo>
                  <a:close/>
                  <a:moveTo>
                    <a:pt x="1061298" y="227013"/>
                  </a:moveTo>
                  <a:lnTo>
                    <a:pt x="1062910" y="227013"/>
                  </a:lnTo>
                  <a:lnTo>
                    <a:pt x="1064061" y="227481"/>
                  </a:lnTo>
                  <a:lnTo>
                    <a:pt x="1064752" y="228183"/>
                  </a:lnTo>
                  <a:lnTo>
                    <a:pt x="1065213" y="228885"/>
                  </a:lnTo>
                  <a:lnTo>
                    <a:pt x="1065213" y="230056"/>
                  </a:lnTo>
                  <a:lnTo>
                    <a:pt x="1065213" y="231460"/>
                  </a:lnTo>
                  <a:lnTo>
                    <a:pt x="1064752" y="232396"/>
                  </a:lnTo>
                  <a:lnTo>
                    <a:pt x="1064292" y="234035"/>
                  </a:lnTo>
                  <a:lnTo>
                    <a:pt x="1062449" y="237077"/>
                  </a:lnTo>
                  <a:lnTo>
                    <a:pt x="1059916" y="240354"/>
                  </a:lnTo>
                  <a:lnTo>
                    <a:pt x="1057382" y="243163"/>
                  </a:lnTo>
                  <a:lnTo>
                    <a:pt x="1054388" y="246206"/>
                  </a:lnTo>
                  <a:lnTo>
                    <a:pt x="1051394" y="248780"/>
                  </a:lnTo>
                  <a:lnTo>
                    <a:pt x="1048400" y="251355"/>
                  </a:lnTo>
                  <a:lnTo>
                    <a:pt x="1045406" y="253695"/>
                  </a:lnTo>
                  <a:lnTo>
                    <a:pt x="1042412" y="255802"/>
                  </a:lnTo>
                  <a:lnTo>
                    <a:pt x="1036654" y="259313"/>
                  </a:lnTo>
                  <a:lnTo>
                    <a:pt x="1033891" y="260717"/>
                  </a:lnTo>
                  <a:lnTo>
                    <a:pt x="1031357" y="261887"/>
                  </a:lnTo>
                  <a:lnTo>
                    <a:pt x="1029054" y="262590"/>
                  </a:lnTo>
                  <a:lnTo>
                    <a:pt x="1026751" y="263058"/>
                  </a:lnTo>
                  <a:lnTo>
                    <a:pt x="1024908" y="263526"/>
                  </a:lnTo>
                  <a:lnTo>
                    <a:pt x="1023296" y="263058"/>
                  </a:lnTo>
                  <a:lnTo>
                    <a:pt x="1022375" y="262824"/>
                  </a:lnTo>
                  <a:lnTo>
                    <a:pt x="1021223" y="262122"/>
                  </a:lnTo>
                  <a:lnTo>
                    <a:pt x="1020993" y="260951"/>
                  </a:lnTo>
                  <a:lnTo>
                    <a:pt x="1020763" y="259313"/>
                  </a:lnTo>
                  <a:lnTo>
                    <a:pt x="1021223" y="257440"/>
                  </a:lnTo>
                  <a:lnTo>
                    <a:pt x="1022375" y="255334"/>
                  </a:lnTo>
                  <a:lnTo>
                    <a:pt x="1023527" y="252993"/>
                  </a:lnTo>
                  <a:lnTo>
                    <a:pt x="1025599" y="250419"/>
                  </a:lnTo>
                  <a:lnTo>
                    <a:pt x="1027672" y="247844"/>
                  </a:lnTo>
                  <a:lnTo>
                    <a:pt x="1030206" y="245269"/>
                  </a:lnTo>
                  <a:lnTo>
                    <a:pt x="1032969" y="242695"/>
                  </a:lnTo>
                  <a:lnTo>
                    <a:pt x="1035733" y="239886"/>
                  </a:lnTo>
                  <a:lnTo>
                    <a:pt x="1038957" y="237545"/>
                  </a:lnTo>
                  <a:lnTo>
                    <a:pt x="1042182" y="235439"/>
                  </a:lnTo>
                  <a:lnTo>
                    <a:pt x="1045636" y="233332"/>
                  </a:lnTo>
                  <a:lnTo>
                    <a:pt x="1048861" y="231460"/>
                  </a:lnTo>
                  <a:lnTo>
                    <a:pt x="1052315" y="229822"/>
                  </a:lnTo>
                  <a:lnTo>
                    <a:pt x="1055540" y="228417"/>
                  </a:lnTo>
                  <a:lnTo>
                    <a:pt x="1058304" y="227247"/>
                  </a:lnTo>
                  <a:lnTo>
                    <a:pt x="1061298" y="227013"/>
                  </a:lnTo>
                  <a:close/>
                  <a:moveTo>
                    <a:pt x="2605768" y="225425"/>
                  </a:moveTo>
                  <a:lnTo>
                    <a:pt x="2607128" y="225425"/>
                  </a:lnTo>
                  <a:lnTo>
                    <a:pt x="2609169" y="225660"/>
                  </a:lnTo>
                  <a:lnTo>
                    <a:pt x="2610984" y="226367"/>
                  </a:lnTo>
                  <a:lnTo>
                    <a:pt x="2615519" y="228016"/>
                  </a:lnTo>
                  <a:lnTo>
                    <a:pt x="2620055" y="230372"/>
                  </a:lnTo>
                  <a:lnTo>
                    <a:pt x="2624364" y="232963"/>
                  </a:lnTo>
                  <a:lnTo>
                    <a:pt x="2628900" y="236261"/>
                  </a:lnTo>
                  <a:lnTo>
                    <a:pt x="2632982" y="239559"/>
                  </a:lnTo>
                  <a:lnTo>
                    <a:pt x="2636610" y="242857"/>
                  </a:lnTo>
                  <a:lnTo>
                    <a:pt x="2639785" y="245919"/>
                  </a:lnTo>
                  <a:lnTo>
                    <a:pt x="2642960" y="248982"/>
                  </a:lnTo>
                  <a:lnTo>
                    <a:pt x="2645002" y="252280"/>
                  </a:lnTo>
                  <a:lnTo>
                    <a:pt x="2646816" y="255106"/>
                  </a:lnTo>
                  <a:lnTo>
                    <a:pt x="2647723" y="257462"/>
                  </a:lnTo>
                  <a:lnTo>
                    <a:pt x="2647950" y="258640"/>
                  </a:lnTo>
                  <a:lnTo>
                    <a:pt x="2647950" y="259347"/>
                  </a:lnTo>
                  <a:lnTo>
                    <a:pt x="2647950" y="260289"/>
                  </a:lnTo>
                  <a:lnTo>
                    <a:pt x="2647496" y="260760"/>
                  </a:lnTo>
                  <a:lnTo>
                    <a:pt x="2646816" y="261231"/>
                  </a:lnTo>
                  <a:lnTo>
                    <a:pt x="2646362" y="261467"/>
                  </a:lnTo>
                  <a:lnTo>
                    <a:pt x="2645228" y="261938"/>
                  </a:lnTo>
                  <a:lnTo>
                    <a:pt x="2644321" y="261938"/>
                  </a:lnTo>
                  <a:lnTo>
                    <a:pt x="2641600" y="261467"/>
                  </a:lnTo>
                  <a:lnTo>
                    <a:pt x="2638425" y="260524"/>
                  </a:lnTo>
                  <a:lnTo>
                    <a:pt x="2635023" y="258875"/>
                  </a:lnTo>
                  <a:lnTo>
                    <a:pt x="2631394" y="256991"/>
                  </a:lnTo>
                  <a:lnTo>
                    <a:pt x="2627766" y="254400"/>
                  </a:lnTo>
                  <a:lnTo>
                    <a:pt x="2623910" y="251808"/>
                  </a:lnTo>
                  <a:lnTo>
                    <a:pt x="2620282" y="248746"/>
                  </a:lnTo>
                  <a:lnTo>
                    <a:pt x="2616880" y="245919"/>
                  </a:lnTo>
                  <a:lnTo>
                    <a:pt x="2613478" y="242857"/>
                  </a:lnTo>
                  <a:lnTo>
                    <a:pt x="2610530" y="239795"/>
                  </a:lnTo>
                  <a:lnTo>
                    <a:pt x="2608035" y="236968"/>
                  </a:lnTo>
                  <a:lnTo>
                    <a:pt x="2605768" y="233905"/>
                  </a:lnTo>
                  <a:lnTo>
                    <a:pt x="2604634" y="231550"/>
                  </a:lnTo>
                  <a:lnTo>
                    <a:pt x="2603727" y="229194"/>
                  </a:lnTo>
                  <a:lnTo>
                    <a:pt x="2603500" y="228252"/>
                  </a:lnTo>
                  <a:lnTo>
                    <a:pt x="2603727" y="227309"/>
                  </a:lnTo>
                  <a:lnTo>
                    <a:pt x="2603953" y="226603"/>
                  </a:lnTo>
                  <a:lnTo>
                    <a:pt x="2604634" y="225896"/>
                  </a:lnTo>
                  <a:lnTo>
                    <a:pt x="2605087" y="225660"/>
                  </a:lnTo>
                  <a:lnTo>
                    <a:pt x="2605768" y="225425"/>
                  </a:lnTo>
                  <a:close/>
                  <a:moveTo>
                    <a:pt x="2525913" y="223838"/>
                  </a:moveTo>
                  <a:lnTo>
                    <a:pt x="2527943" y="224065"/>
                  </a:lnTo>
                  <a:lnTo>
                    <a:pt x="2529974" y="224518"/>
                  </a:lnTo>
                  <a:lnTo>
                    <a:pt x="2532455" y="225199"/>
                  </a:lnTo>
                  <a:lnTo>
                    <a:pt x="2534485" y="226106"/>
                  </a:lnTo>
                  <a:lnTo>
                    <a:pt x="2538772" y="228147"/>
                  </a:lnTo>
                  <a:lnTo>
                    <a:pt x="2543284" y="231095"/>
                  </a:lnTo>
                  <a:lnTo>
                    <a:pt x="2547344" y="233816"/>
                  </a:lnTo>
                  <a:lnTo>
                    <a:pt x="2551405" y="236991"/>
                  </a:lnTo>
                  <a:lnTo>
                    <a:pt x="2554789" y="240166"/>
                  </a:lnTo>
                  <a:lnTo>
                    <a:pt x="2557496" y="243341"/>
                  </a:lnTo>
                  <a:lnTo>
                    <a:pt x="2560203" y="246516"/>
                  </a:lnTo>
                  <a:lnTo>
                    <a:pt x="2562234" y="249238"/>
                  </a:lnTo>
                  <a:lnTo>
                    <a:pt x="2563362" y="251959"/>
                  </a:lnTo>
                  <a:lnTo>
                    <a:pt x="2563813" y="254227"/>
                  </a:lnTo>
                  <a:lnTo>
                    <a:pt x="2563813" y="255361"/>
                  </a:lnTo>
                  <a:lnTo>
                    <a:pt x="2563587" y="256041"/>
                  </a:lnTo>
                  <a:lnTo>
                    <a:pt x="2563362" y="256949"/>
                  </a:lnTo>
                  <a:lnTo>
                    <a:pt x="2562685" y="257402"/>
                  </a:lnTo>
                  <a:lnTo>
                    <a:pt x="2562008" y="257856"/>
                  </a:lnTo>
                  <a:lnTo>
                    <a:pt x="2561331" y="258536"/>
                  </a:lnTo>
                  <a:lnTo>
                    <a:pt x="2560203" y="258763"/>
                  </a:lnTo>
                  <a:lnTo>
                    <a:pt x="2558850" y="258763"/>
                  </a:lnTo>
                  <a:lnTo>
                    <a:pt x="2555917" y="258309"/>
                  </a:lnTo>
                  <a:lnTo>
                    <a:pt x="2552984" y="257402"/>
                  </a:lnTo>
                  <a:lnTo>
                    <a:pt x="2549600" y="255815"/>
                  </a:lnTo>
                  <a:lnTo>
                    <a:pt x="2546216" y="254227"/>
                  </a:lnTo>
                  <a:lnTo>
                    <a:pt x="2542607" y="251959"/>
                  </a:lnTo>
                  <a:lnTo>
                    <a:pt x="2539223" y="249691"/>
                  </a:lnTo>
                  <a:lnTo>
                    <a:pt x="2535839" y="246970"/>
                  </a:lnTo>
                  <a:lnTo>
                    <a:pt x="2532455" y="244022"/>
                  </a:lnTo>
                  <a:lnTo>
                    <a:pt x="2529522" y="241300"/>
                  </a:lnTo>
                  <a:lnTo>
                    <a:pt x="2527041" y="238352"/>
                  </a:lnTo>
                  <a:lnTo>
                    <a:pt x="2524559" y="235631"/>
                  </a:lnTo>
                  <a:lnTo>
                    <a:pt x="2522755" y="232909"/>
                  </a:lnTo>
                  <a:lnTo>
                    <a:pt x="2521627" y="230415"/>
                  </a:lnTo>
                  <a:lnTo>
                    <a:pt x="2520950" y="228147"/>
                  </a:lnTo>
                  <a:lnTo>
                    <a:pt x="2520950" y="227466"/>
                  </a:lnTo>
                  <a:lnTo>
                    <a:pt x="2521175" y="226333"/>
                  </a:lnTo>
                  <a:lnTo>
                    <a:pt x="2521401" y="225652"/>
                  </a:lnTo>
                  <a:lnTo>
                    <a:pt x="2522078" y="224745"/>
                  </a:lnTo>
                  <a:lnTo>
                    <a:pt x="2522755" y="224291"/>
                  </a:lnTo>
                  <a:lnTo>
                    <a:pt x="2523882" y="224065"/>
                  </a:lnTo>
                  <a:lnTo>
                    <a:pt x="2525913" y="223838"/>
                  </a:lnTo>
                  <a:close/>
                  <a:moveTo>
                    <a:pt x="1145834" y="223838"/>
                  </a:moveTo>
                  <a:lnTo>
                    <a:pt x="1147609" y="224073"/>
                  </a:lnTo>
                  <a:lnTo>
                    <a:pt x="1148941" y="224545"/>
                  </a:lnTo>
                  <a:lnTo>
                    <a:pt x="1150050" y="225251"/>
                  </a:lnTo>
                  <a:lnTo>
                    <a:pt x="1150494" y="225958"/>
                  </a:lnTo>
                  <a:lnTo>
                    <a:pt x="1150938" y="227136"/>
                  </a:lnTo>
                  <a:lnTo>
                    <a:pt x="1150938" y="228314"/>
                  </a:lnTo>
                  <a:lnTo>
                    <a:pt x="1150716" y="229492"/>
                  </a:lnTo>
                  <a:lnTo>
                    <a:pt x="1150494" y="230905"/>
                  </a:lnTo>
                  <a:lnTo>
                    <a:pt x="1149163" y="233967"/>
                  </a:lnTo>
                  <a:lnTo>
                    <a:pt x="1147165" y="237265"/>
                  </a:lnTo>
                  <a:lnTo>
                    <a:pt x="1145168" y="240563"/>
                  </a:lnTo>
                  <a:lnTo>
                    <a:pt x="1142505" y="243390"/>
                  </a:lnTo>
                  <a:lnTo>
                    <a:pt x="1140064" y="245981"/>
                  </a:lnTo>
                  <a:lnTo>
                    <a:pt x="1137401" y="248337"/>
                  </a:lnTo>
                  <a:lnTo>
                    <a:pt x="1134517" y="250693"/>
                  </a:lnTo>
                  <a:lnTo>
                    <a:pt x="1132076" y="252577"/>
                  </a:lnTo>
                  <a:lnTo>
                    <a:pt x="1129191" y="254462"/>
                  </a:lnTo>
                  <a:lnTo>
                    <a:pt x="1126528" y="256111"/>
                  </a:lnTo>
                  <a:lnTo>
                    <a:pt x="1123865" y="257524"/>
                  </a:lnTo>
                  <a:lnTo>
                    <a:pt x="1121424" y="258702"/>
                  </a:lnTo>
                  <a:lnTo>
                    <a:pt x="1118983" y="259409"/>
                  </a:lnTo>
                  <a:lnTo>
                    <a:pt x="1116764" y="259880"/>
                  </a:lnTo>
                  <a:lnTo>
                    <a:pt x="1114989" y="260351"/>
                  </a:lnTo>
                  <a:lnTo>
                    <a:pt x="1113213" y="260351"/>
                  </a:lnTo>
                  <a:lnTo>
                    <a:pt x="1111660" y="259644"/>
                  </a:lnTo>
                  <a:lnTo>
                    <a:pt x="1110551" y="258937"/>
                  </a:lnTo>
                  <a:lnTo>
                    <a:pt x="1109885" y="257760"/>
                  </a:lnTo>
                  <a:lnTo>
                    <a:pt x="1109663" y="256346"/>
                  </a:lnTo>
                  <a:lnTo>
                    <a:pt x="1109663" y="254462"/>
                  </a:lnTo>
                  <a:lnTo>
                    <a:pt x="1110329" y="252106"/>
                  </a:lnTo>
                  <a:lnTo>
                    <a:pt x="1111438" y="249986"/>
                  </a:lnTo>
                  <a:lnTo>
                    <a:pt x="1112548" y="247395"/>
                  </a:lnTo>
                  <a:lnTo>
                    <a:pt x="1114323" y="244803"/>
                  </a:lnTo>
                  <a:lnTo>
                    <a:pt x="1116764" y="242448"/>
                  </a:lnTo>
                  <a:lnTo>
                    <a:pt x="1118983" y="239621"/>
                  </a:lnTo>
                  <a:lnTo>
                    <a:pt x="1121646" y="237030"/>
                  </a:lnTo>
                  <a:lnTo>
                    <a:pt x="1124309" y="234438"/>
                  </a:lnTo>
                  <a:lnTo>
                    <a:pt x="1127416" y="232318"/>
                  </a:lnTo>
                  <a:lnTo>
                    <a:pt x="1130522" y="230198"/>
                  </a:lnTo>
                  <a:lnTo>
                    <a:pt x="1133629" y="228314"/>
                  </a:lnTo>
                  <a:lnTo>
                    <a:pt x="1136736" y="226665"/>
                  </a:lnTo>
                  <a:lnTo>
                    <a:pt x="1140064" y="225251"/>
                  </a:lnTo>
                  <a:lnTo>
                    <a:pt x="1142727" y="224545"/>
                  </a:lnTo>
                  <a:lnTo>
                    <a:pt x="1145834" y="223838"/>
                  </a:lnTo>
                  <a:close/>
                  <a:moveTo>
                    <a:pt x="1237722" y="222250"/>
                  </a:moveTo>
                  <a:lnTo>
                    <a:pt x="1240015" y="222250"/>
                  </a:lnTo>
                  <a:lnTo>
                    <a:pt x="1241620" y="222706"/>
                  </a:lnTo>
                  <a:lnTo>
                    <a:pt x="1242537" y="223619"/>
                  </a:lnTo>
                  <a:lnTo>
                    <a:pt x="1243684" y="224304"/>
                  </a:lnTo>
                  <a:lnTo>
                    <a:pt x="1244142" y="224989"/>
                  </a:lnTo>
                  <a:lnTo>
                    <a:pt x="1244371" y="226359"/>
                  </a:lnTo>
                  <a:lnTo>
                    <a:pt x="1244601" y="227728"/>
                  </a:lnTo>
                  <a:lnTo>
                    <a:pt x="1244371" y="229098"/>
                  </a:lnTo>
                  <a:lnTo>
                    <a:pt x="1244142" y="230239"/>
                  </a:lnTo>
                  <a:lnTo>
                    <a:pt x="1243684" y="231837"/>
                  </a:lnTo>
                  <a:lnTo>
                    <a:pt x="1242078" y="235033"/>
                  </a:lnTo>
                  <a:lnTo>
                    <a:pt x="1240244" y="238000"/>
                  </a:lnTo>
                  <a:lnTo>
                    <a:pt x="1238180" y="240968"/>
                  </a:lnTo>
                  <a:lnTo>
                    <a:pt x="1235658" y="243479"/>
                  </a:lnTo>
                  <a:lnTo>
                    <a:pt x="1233136" y="246218"/>
                  </a:lnTo>
                  <a:lnTo>
                    <a:pt x="1230155" y="248501"/>
                  </a:lnTo>
                  <a:lnTo>
                    <a:pt x="1227632" y="250327"/>
                  </a:lnTo>
                  <a:lnTo>
                    <a:pt x="1224651" y="252153"/>
                  </a:lnTo>
                  <a:lnTo>
                    <a:pt x="1221670" y="253751"/>
                  </a:lnTo>
                  <a:lnTo>
                    <a:pt x="1219148" y="255120"/>
                  </a:lnTo>
                  <a:lnTo>
                    <a:pt x="1216396" y="256034"/>
                  </a:lnTo>
                  <a:lnTo>
                    <a:pt x="1213874" y="256947"/>
                  </a:lnTo>
                  <a:lnTo>
                    <a:pt x="1211352" y="257175"/>
                  </a:lnTo>
                  <a:lnTo>
                    <a:pt x="1209288" y="257175"/>
                  </a:lnTo>
                  <a:lnTo>
                    <a:pt x="1207453" y="256947"/>
                  </a:lnTo>
                  <a:lnTo>
                    <a:pt x="1205848" y="256262"/>
                  </a:lnTo>
                  <a:lnTo>
                    <a:pt x="1204472" y="255349"/>
                  </a:lnTo>
                  <a:lnTo>
                    <a:pt x="1203784" y="253979"/>
                  </a:lnTo>
                  <a:lnTo>
                    <a:pt x="1203326" y="252381"/>
                  </a:lnTo>
                  <a:lnTo>
                    <a:pt x="1203555" y="250327"/>
                  </a:lnTo>
                  <a:lnTo>
                    <a:pt x="1204014" y="248272"/>
                  </a:lnTo>
                  <a:lnTo>
                    <a:pt x="1204931" y="245761"/>
                  </a:lnTo>
                  <a:lnTo>
                    <a:pt x="1206078" y="243479"/>
                  </a:lnTo>
                  <a:lnTo>
                    <a:pt x="1207683" y="241196"/>
                  </a:lnTo>
                  <a:lnTo>
                    <a:pt x="1209746" y="238685"/>
                  </a:lnTo>
                  <a:lnTo>
                    <a:pt x="1212039" y="236402"/>
                  </a:lnTo>
                  <a:lnTo>
                    <a:pt x="1214333" y="234120"/>
                  </a:lnTo>
                  <a:lnTo>
                    <a:pt x="1217084" y="231609"/>
                  </a:lnTo>
                  <a:lnTo>
                    <a:pt x="1219836" y="229554"/>
                  </a:lnTo>
                  <a:lnTo>
                    <a:pt x="1222817" y="227728"/>
                  </a:lnTo>
                  <a:lnTo>
                    <a:pt x="1225798" y="225902"/>
                  </a:lnTo>
                  <a:lnTo>
                    <a:pt x="1228779" y="224533"/>
                  </a:lnTo>
                  <a:lnTo>
                    <a:pt x="1231760" y="223163"/>
                  </a:lnTo>
                  <a:lnTo>
                    <a:pt x="1234970" y="222478"/>
                  </a:lnTo>
                  <a:lnTo>
                    <a:pt x="1237722" y="222250"/>
                  </a:lnTo>
                  <a:close/>
                  <a:moveTo>
                    <a:pt x="2433935" y="220663"/>
                  </a:moveTo>
                  <a:lnTo>
                    <a:pt x="2436227" y="220891"/>
                  </a:lnTo>
                  <a:lnTo>
                    <a:pt x="2438748" y="221348"/>
                  </a:lnTo>
                  <a:lnTo>
                    <a:pt x="2441041" y="222261"/>
                  </a:lnTo>
                  <a:lnTo>
                    <a:pt x="2443104" y="222946"/>
                  </a:lnTo>
                  <a:lnTo>
                    <a:pt x="2447917" y="225457"/>
                  </a:lnTo>
                  <a:lnTo>
                    <a:pt x="2452043" y="227967"/>
                  </a:lnTo>
                  <a:lnTo>
                    <a:pt x="2456169" y="230935"/>
                  </a:lnTo>
                  <a:lnTo>
                    <a:pt x="2459836" y="234131"/>
                  </a:lnTo>
                  <a:lnTo>
                    <a:pt x="2463045" y="237326"/>
                  </a:lnTo>
                  <a:lnTo>
                    <a:pt x="2465566" y="240066"/>
                  </a:lnTo>
                  <a:lnTo>
                    <a:pt x="2467629" y="243718"/>
                  </a:lnTo>
                  <a:lnTo>
                    <a:pt x="2469234" y="246914"/>
                  </a:lnTo>
                  <a:lnTo>
                    <a:pt x="2469692" y="248283"/>
                  </a:lnTo>
                  <a:lnTo>
                    <a:pt x="2470151" y="249653"/>
                  </a:lnTo>
                  <a:lnTo>
                    <a:pt x="2470151" y="250794"/>
                  </a:lnTo>
                  <a:lnTo>
                    <a:pt x="2469692" y="251936"/>
                  </a:lnTo>
                  <a:lnTo>
                    <a:pt x="2469463" y="253077"/>
                  </a:lnTo>
                  <a:lnTo>
                    <a:pt x="2468775" y="253762"/>
                  </a:lnTo>
                  <a:lnTo>
                    <a:pt x="2468317" y="254675"/>
                  </a:lnTo>
                  <a:lnTo>
                    <a:pt x="2467171" y="255131"/>
                  </a:lnTo>
                  <a:lnTo>
                    <a:pt x="2466025" y="255360"/>
                  </a:lnTo>
                  <a:lnTo>
                    <a:pt x="2464879" y="255588"/>
                  </a:lnTo>
                  <a:lnTo>
                    <a:pt x="2463274" y="255588"/>
                  </a:lnTo>
                  <a:lnTo>
                    <a:pt x="2461441" y="255588"/>
                  </a:lnTo>
                  <a:lnTo>
                    <a:pt x="2458232" y="254903"/>
                  </a:lnTo>
                  <a:lnTo>
                    <a:pt x="2454793" y="253762"/>
                  </a:lnTo>
                  <a:lnTo>
                    <a:pt x="2451355" y="252164"/>
                  </a:lnTo>
                  <a:lnTo>
                    <a:pt x="2447917" y="250338"/>
                  </a:lnTo>
                  <a:lnTo>
                    <a:pt x="2444708" y="248283"/>
                  </a:lnTo>
                  <a:lnTo>
                    <a:pt x="2441270" y="245544"/>
                  </a:lnTo>
                  <a:lnTo>
                    <a:pt x="2438290" y="243261"/>
                  </a:lnTo>
                  <a:lnTo>
                    <a:pt x="2435539" y="240294"/>
                  </a:lnTo>
                  <a:lnTo>
                    <a:pt x="2433018" y="237783"/>
                  </a:lnTo>
                  <a:lnTo>
                    <a:pt x="2430955" y="234815"/>
                  </a:lnTo>
                  <a:lnTo>
                    <a:pt x="2429351" y="232305"/>
                  </a:lnTo>
                  <a:lnTo>
                    <a:pt x="2428205" y="229565"/>
                  </a:lnTo>
                  <a:lnTo>
                    <a:pt x="2427517" y="227283"/>
                  </a:lnTo>
                  <a:lnTo>
                    <a:pt x="2427288" y="225228"/>
                  </a:lnTo>
                  <a:lnTo>
                    <a:pt x="2427517" y="224087"/>
                  </a:lnTo>
                  <a:lnTo>
                    <a:pt x="2427746" y="223402"/>
                  </a:lnTo>
                  <a:lnTo>
                    <a:pt x="2428434" y="222489"/>
                  </a:lnTo>
                  <a:lnTo>
                    <a:pt x="2429121" y="222032"/>
                  </a:lnTo>
                  <a:lnTo>
                    <a:pt x="2430268" y="221119"/>
                  </a:lnTo>
                  <a:lnTo>
                    <a:pt x="2431414" y="220891"/>
                  </a:lnTo>
                  <a:lnTo>
                    <a:pt x="2433935" y="220663"/>
                  </a:lnTo>
                  <a:close/>
                  <a:moveTo>
                    <a:pt x="1336684" y="219076"/>
                  </a:moveTo>
                  <a:lnTo>
                    <a:pt x="1338667" y="219527"/>
                  </a:lnTo>
                  <a:lnTo>
                    <a:pt x="1340208" y="219752"/>
                  </a:lnTo>
                  <a:lnTo>
                    <a:pt x="1341750" y="220428"/>
                  </a:lnTo>
                  <a:lnTo>
                    <a:pt x="1342851" y="221329"/>
                  </a:lnTo>
                  <a:lnTo>
                    <a:pt x="1343512" y="222230"/>
                  </a:lnTo>
                  <a:lnTo>
                    <a:pt x="1344172" y="223357"/>
                  </a:lnTo>
                  <a:lnTo>
                    <a:pt x="1344613" y="224709"/>
                  </a:lnTo>
                  <a:lnTo>
                    <a:pt x="1344613" y="225836"/>
                  </a:lnTo>
                  <a:lnTo>
                    <a:pt x="1344613" y="227413"/>
                  </a:lnTo>
                  <a:lnTo>
                    <a:pt x="1344172" y="228765"/>
                  </a:lnTo>
                  <a:lnTo>
                    <a:pt x="1343291" y="231919"/>
                  </a:lnTo>
                  <a:lnTo>
                    <a:pt x="1341970" y="235074"/>
                  </a:lnTo>
                  <a:lnTo>
                    <a:pt x="1340208" y="237552"/>
                  </a:lnTo>
                  <a:lnTo>
                    <a:pt x="1338006" y="240482"/>
                  </a:lnTo>
                  <a:lnTo>
                    <a:pt x="1335583" y="242960"/>
                  </a:lnTo>
                  <a:lnTo>
                    <a:pt x="1333161" y="245439"/>
                  </a:lnTo>
                  <a:lnTo>
                    <a:pt x="1330298" y="247467"/>
                  </a:lnTo>
                  <a:lnTo>
                    <a:pt x="1327875" y="249269"/>
                  </a:lnTo>
                  <a:lnTo>
                    <a:pt x="1325012" y="250846"/>
                  </a:lnTo>
                  <a:lnTo>
                    <a:pt x="1322149" y="252198"/>
                  </a:lnTo>
                  <a:lnTo>
                    <a:pt x="1319727" y="252874"/>
                  </a:lnTo>
                  <a:lnTo>
                    <a:pt x="1317084" y="253776"/>
                  </a:lnTo>
                  <a:lnTo>
                    <a:pt x="1314882" y="254001"/>
                  </a:lnTo>
                  <a:lnTo>
                    <a:pt x="1312679" y="253776"/>
                  </a:lnTo>
                  <a:lnTo>
                    <a:pt x="1310697" y="253325"/>
                  </a:lnTo>
                  <a:lnTo>
                    <a:pt x="1308935" y="252424"/>
                  </a:lnTo>
                  <a:lnTo>
                    <a:pt x="1307834" y="251297"/>
                  </a:lnTo>
                  <a:lnTo>
                    <a:pt x="1306733" y="249494"/>
                  </a:lnTo>
                  <a:lnTo>
                    <a:pt x="1306513" y="247692"/>
                  </a:lnTo>
                  <a:lnTo>
                    <a:pt x="1306513" y="245664"/>
                  </a:lnTo>
                  <a:lnTo>
                    <a:pt x="1306733" y="243636"/>
                  </a:lnTo>
                  <a:lnTo>
                    <a:pt x="1307394" y="241157"/>
                  </a:lnTo>
                  <a:lnTo>
                    <a:pt x="1308495" y="239130"/>
                  </a:lnTo>
                  <a:lnTo>
                    <a:pt x="1309816" y="236876"/>
                  </a:lnTo>
                  <a:lnTo>
                    <a:pt x="1311578" y="234398"/>
                  </a:lnTo>
                  <a:lnTo>
                    <a:pt x="1313340" y="232145"/>
                  </a:lnTo>
                  <a:lnTo>
                    <a:pt x="1315322" y="230117"/>
                  </a:lnTo>
                  <a:lnTo>
                    <a:pt x="1317745" y="228089"/>
                  </a:lnTo>
                  <a:lnTo>
                    <a:pt x="1320167" y="225836"/>
                  </a:lnTo>
                  <a:lnTo>
                    <a:pt x="1322810" y="224033"/>
                  </a:lnTo>
                  <a:lnTo>
                    <a:pt x="1325232" y="222456"/>
                  </a:lnTo>
                  <a:lnTo>
                    <a:pt x="1328095" y="221329"/>
                  </a:lnTo>
                  <a:lnTo>
                    <a:pt x="1330738" y="220202"/>
                  </a:lnTo>
                  <a:lnTo>
                    <a:pt x="1333821" y="219527"/>
                  </a:lnTo>
                  <a:lnTo>
                    <a:pt x="1336684" y="219076"/>
                  </a:lnTo>
                  <a:close/>
                  <a:moveTo>
                    <a:pt x="815976" y="219076"/>
                  </a:moveTo>
                  <a:lnTo>
                    <a:pt x="766763" y="252414"/>
                  </a:lnTo>
                  <a:lnTo>
                    <a:pt x="778556" y="244359"/>
                  </a:lnTo>
                  <a:lnTo>
                    <a:pt x="790349" y="236304"/>
                  </a:lnTo>
                  <a:lnTo>
                    <a:pt x="815976" y="219076"/>
                  </a:lnTo>
                  <a:close/>
                  <a:moveTo>
                    <a:pt x="2334079" y="219075"/>
                  </a:moveTo>
                  <a:lnTo>
                    <a:pt x="2336347" y="219303"/>
                  </a:lnTo>
                  <a:lnTo>
                    <a:pt x="2338841" y="219760"/>
                  </a:lnTo>
                  <a:lnTo>
                    <a:pt x="2341336" y="220444"/>
                  </a:lnTo>
                  <a:lnTo>
                    <a:pt x="2343604" y="221358"/>
                  </a:lnTo>
                  <a:lnTo>
                    <a:pt x="2348140" y="223412"/>
                  </a:lnTo>
                  <a:lnTo>
                    <a:pt x="2351995" y="226151"/>
                  </a:lnTo>
                  <a:lnTo>
                    <a:pt x="2355850" y="229347"/>
                  </a:lnTo>
                  <a:lnTo>
                    <a:pt x="2359025" y="232086"/>
                  </a:lnTo>
                  <a:lnTo>
                    <a:pt x="2361973" y="235282"/>
                  </a:lnTo>
                  <a:lnTo>
                    <a:pt x="2364015" y="238478"/>
                  </a:lnTo>
                  <a:lnTo>
                    <a:pt x="2365148" y="240304"/>
                  </a:lnTo>
                  <a:lnTo>
                    <a:pt x="2365829" y="242130"/>
                  </a:lnTo>
                  <a:lnTo>
                    <a:pt x="2366282" y="243728"/>
                  </a:lnTo>
                  <a:lnTo>
                    <a:pt x="2366963" y="245326"/>
                  </a:lnTo>
                  <a:lnTo>
                    <a:pt x="2366963" y="246924"/>
                  </a:lnTo>
                  <a:lnTo>
                    <a:pt x="2366963" y="248293"/>
                  </a:lnTo>
                  <a:lnTo>
                    <a:pt x="2366282" y="249435"/>
                  </a:lnTo>
                  <a:lnTo>
                    <a:pt x="2365829" y="250576"/>
                  </a:lnTo>
                  <a:lnTo>
                    <a:pt x="2365148" y="251717"/>
                  </a:lnTo>
                  <a:lnTo>
                    <a:pt x="2364241" y="252402"/>
                  </a:lnTo>
                  <a:lnTo>
                    <a:pt x="2362881" y="253315"/>
                  </a:lnTo>
                  <a:lnTo>
                    <a:pt x="2361747" y="253543"/>
                  </a:lnTo>
                  <a:lnTo>
                    <a:pt x="2360159" y="254000"/>
                  </a:lnTo>
                  <a:lnTo>
                    <a:pt x="2358572" y="254000"/>
                  </a:lnTo>
                  <a:lnTo>
                    <a:pt x="2356531" y="253772"/>
                  </a:lnTo>
                  <a:lnTo>
                    <a:pt x="2354263" y="253543"/>
                  </a:lnTo>
                  <a:lnTo>
                    <a:pt x="2351315" y="252630"/>
                  </a:lnTo>
                  <a:lnTo>
                    <a:pt x="2347913" y="251261"/>
                  </a:lnTo>
                  <a:lnTo>
                    <a:pt x="2344511" y="249435"/>
                  </a:lnTo>
                  <a:lnTo>
                    <a:pt x="2341336" y="247608"/>
                  </a:lnTo>
                  <a:lnTo>
                    <a:pt x="2338388" y="245326"/>
                  </a:lnTo>
                  <a:lnTo>
                    <a:pt x="2335440" y="243043"/>
                  </a:lnTo>
                  <a:lnTo>
                    <a:pt x="2333172" y="240532"/>
                  </a:lnTo>
                  <a:lnTo>
                    <a:pt x="2330904" y="238021"/>
                  </a:lnTo>
                  <a:lnTo>
                    <a:pt x="2329090" y="235054"/>
                  </a:lnTo>
                  <a:lnTo>
                    <a:pt x="2327502" y="232543"/>
                  </a:lnTo>
                  <a:lnTo>
                    <a:pt x="2326368" y="230032"/>
                  </a:lnTo>
                  <a:lnTo>
                    <a:pt x="2325688" y="227521"/>
                  </a:lnTo>
                  <a:lnTo>
                    <a:pt x="2325688" y="225238"/>
                  </a:lnTo>
                  <a:lnTo>
                    <a:pt x="2325915" y="223184"/>
                  </a:lnTo>
                  <a:lnTo>
                    <a:pt x="2326368" y="222499"/>
                  </a:lnTo>
                  <a:lnTo>
                    <a:pt x="2326822" y="221586"/>
                  </a:lnTo>
                  <a:lnTo>
                    <a:pt x="2327729" y="220901"/>
                  </a:lnTo>
                  <a:lnTo>
                    <a:pt x="2328409" y="219988"/>
                  </a:lnTo>
                  <a:lnTo>
                    <a:pt x="2329770" y="219531"/>
                  </a:lnTo>
                  <a:lnTo>
                    <a:pt x="2331357" y="219303"/>
                  </a:lnTo>
                  <a:lnTo>
                    <a:pt x="2334079" y="219075"/>
                  </a:lnTo>
                  <a:close/>
                  <a:moveTo>
                    <a:pt x="2223812" y="217488"/>
                  </a:moveTo>
                  <a:lnTo>
                    <a:pt x="2226579" y="217706"/>
                  </a:lnTo>
                  <a:lnTo>
                    <a:pt x="2228885" y="218142"/>
                  </a:lnTo>
                  <a:lnTo>
                    <a:pt x="2231422" y="218577"/>
                  </a:lnTo>
                  <a:lnTo>
                    <a:pt x="2233958" y="219667"/>
                  </a:lnTo>
                  <a:lnTo>
                    <a:pt x="2236033" y="220756"/>
                  </a:lnTo>
                  <a:lnTo>
                    <a:pt x="2238109" y="221628"/>
                  </a:lnTo>
                  <a:lnTo>
                    <a:pt x="2242490" y="224243"/>
                  </a:lnTo>
                  <a:lnTo>
                    <a:pt x="2245949" y="226857"/>
                  </a:lnTo>
                  <a:lnTo>
                    <a:pt x="2248716" y="229908"/>
                  </a:lnTo>
                  <a:lnTo>
                    <a:pt x="2251252" y="232958"/>
                  </a:lnTo>
                  <a:lnTo>
                    <a:pt x="2252866" y="235791"/>
                  </a:lnTo>
                  <a:lnTo>
                    <a:pt x="2253558" y="237970"/>
                  </a:lnTo>
                  <a:lnTo>
                    <a:pt x="2254019" y="239713"/>
                  </a:lnTo>
                  <a:lnTo>
                    <a:pt x="2254250" y="241456"/>
                  </a:lnTo>
                  <a:lnTo>
                    <a:pt x="2254250" y="243200"/>
                  </a:lnTo>
                  <a:lnTo>
                    <a:pt x="2254019" y="244725"/>
                  </a:lnTo>
                  <a:lnTo>
                    <a:pt x="2253327" y="246250"/>
                  </a:lnTo>
                  <a:lnTo>
                    <a:pt x="2252405" y="247557"/>
                  </a:lnTo>
                  <a:lnTo>
                    <a:pt x="2251483" y="248647"/>
                  </a:lnTo>
                  <a:lnTo>
                    <a:pt x="2249869" y="249301"/>
                  </a:lnTo>
                  <a:lnTo>
                    <a:pt x="2248255" y="249954"/>
                  </a:lnTo>
                  <a:lnTo>
                    <a:pt x="2246640" y="250608"/>
                  </a:lnTo>
                  <a:lnTo>
                    <a:pt x="2244565" y="250826"/>
                  </a:lnTo>
                  <a:lnTo>
                    <a:pt x="2242490" y="250826"/>
                  </a:lnTo>
                  <a:lnTo>
                    <a:pt x="2240184" y="250608"/>
                  </a:lnTo>
                  <a:lnTo>
                    <a:pt x="2237648" y="249954"/>
                  </a:lnTo>
                  <a:lnTo>
                    <a:pt x="2235342" y="249301"/>
                  </a:lnTo>
                  <a:lnTo>
                    <a:pt x="2231883" y="247993"/>
                  </a:lnTo>
                  <a:lnTo>
                    <a:pt x="2228655" y="246468"/>
                  </a:lnTo>
                  <a:lnTo>
                    <a:pt x="2225657" y="244725"/>
                  </a:lnTo>
                  <a:lnTo>
                    <a:pt x="2223121" y="242764"/>
                  </a:lnTo>
                  <a:lnTo>
                    <a:pt x="2220584" y="240803"/>
                  </a:lnTo>
                  <a:lnTo>
                    <a:pt x="2218509" y="238406"/>
                  </a:lnTo>
                  <a:lnTo>
                    <a:pt x="2216664" y="236227"/>
                  </a:lnTo>
                  <a:lnTo>
                    <a:pt x="2215281" y="233830"/>
                  </a:lnTo>
                  <a:lnTo>
                    <a:pt x="2213897" y="231433"/>
                  </a:lnTo>
                  <a:lnTo>
                    <a:pt x="2213205" y="229254"/>
                  </a:lnTo>
                  <a:lnTo>
                    <a:pt x="2212975" y="226857"/>
                  </a:lnTo>
                  <a:lnTo>
                    <a:pt x="2212975" y="224896"/>
                  </a:lnTo>
                  <a:lnTo>
                    <a:pt x="2213436" y="222935"/>
                  </a:lnTo>
                  <a:lnTo>
                    <a:pt x="2214358" y="221192"/>
                  </a:lnTo>
                  <a:lnTo>
                    <a:pt x="2215511" y="219667"/>
                  </a:lnTo>
                  <a:lnTo>
                    <a:pt x="2217817" y="218577"/>
                  </a:lnTo>
                  <a:lnTo>
                    <a:pt x="2219201" y="217924"/>
                  </a:lnTo>
                  <a:lnTo>
                    <a:pt x="2220584" y="217706"/>
                  </a:lnTo>
                  <a:lnTo>
                    <a:pt x="2223812" y="217488"/>
                  </a:lnTo>
                  <a:close/>
                  <a:moveTo>
                    <a:pt x="1440997" y="217488"/>
                  </a:moveTo>
                  <a:lnTo>
                    <a:pt x="1443038" y="217488"/>
                  </a:lnTo>
                  <a:lnTo>
                    <a:pt x="1445079" y="218168"/>
                  </a:lnTo>
                  <a:lnTo>
                    <a:pt x="1446440" y="218622"/>
                  </a:lnTo>
                  <a:lnTo>
                    <a:pt x="1447801" y="219756"/>
                  </a:lnTo>
                  <a:lnTo>
                    <a:pt x="1448935" y="220436"/>
                  </a:lnTo>
                  <a:lnTo>
                    <a:pt x="1449615" y="221570"/>
                  </a:lnTo>
                  <a:lnTo>
                    <a:pt x="1450522" y="222704"/>
                  </a:lnTo>
                  <a:lnTo>
                    <a:pt x="1450749" y="224065"/>
                  </a:lnTo>
                  <a:lnTo>
                    <a:pt x="1450976" y="225652"/>
                  </a:lnTo>
                  <a:lnTo>
                    <a:pt x="1450976" y="227013"/>
                  </a:lnTo>
                  <a:lnTo>
                    <a:pt x="1450522" y="230188"/>
                  </a:lnTo>
                  <a:lnTo>
                    <a:pt x="1449388" y="233136"/>
                  </a:lnTo>
                  <a:lnTo>
                    <a:pt x="1448028" y="236084"/>
                  </a:lnTo>
                  <a:lnTo>
                    <a:pt x="1446213" y="239033"/>
                  </a:lnTo>
                  <a:lnTo>
                    <a:pt x="1444172" y="241527"/>
                  </a:lnTo>
                  <a:lnTo>
                    <a:pt x="1441904" y="244022"/>
                  </a:lnTo>
                  <a:lnTo>
                    <a:pt x="1439183" y="246063"/>
                  </a:lnTo>
                  <a:lnTo>
                    <a:pt x="1436688" y="247877"/>
                  </a:lnTo>
                  <a:lnTo>
                    <a:pt x="1433967" y="249465"/>
                  </a:lnTo>
                  <a:lnTo>
                    <a:pt x="1431019" y="250372"/>
                  </a:lnTo>
                  <a:lnTo>
                    <a:pt x="1428524" y="251506"/>
                  </a:lnTo>
                  <a:lnTo>
                    <a:pt x="1425803" y="251959"/>
                  </a:lnTo>
                  <a:lnTo>
                    <a:pt x="1423308" y="252413"/>
                  </a:lnTo>
                  <a:lnTo>
                    <a:pt x="1421040" y="252413"/>
                  </a:lnTo>
                  <a:lnTo>
                    <a:pt x="1418772" y="251733"/>
                  </a:lnTo>
                  <a:lnTo>
                    <a:pt x="1416958" y="251052"/>
                  </a:lnTo>
                  <a:lnTo>
                    <a:pt x="1415370" y="249691"/>
                  </a:lnTo>
                  <a:lnTo>
                    <a:pt x="1414236" y="248104"/>
                  </a:lnTo>
                  <a:lnTo>
                    <a:pt x="1413103" y="246063"/>
                  </a:lnTo>
                  <a:lnTo>
                    <a:pt x="1412876" y="244022"/>
                  </a:lnTo>
                  <a:lnTo>
                    <a:pt x="1412876" y="241754"/>
                  </a:lnTo>
                  <a:lnTo>
                    <a:pt x="1413329" y="239713"/>
                  </a:lnTo>
                  <a:lnTo>
                    <a:pt x="1414236" y="237445"/>
                  </a:lnTo>
                  <a:lnTo>
                    <a:pt x="1415144" y="234950"/>
                  </a:lnTo>
                  <a:lnTo>
                    <a:pt x="1416504" y="232683"/>
                  </a:lnTo>
                  <a:lnTo>
                    <a:pt x="1418092" y="230641"/>
                  </a:lnTo>
                  <a:lnTo>
                    <a:pt x="1419906" y="228374"/>
                  </a:lnTo>
                  <a:lnTo>
                    <a:pt x="1421947" y="226106"/>
                  </a:lnTo>
                  <a:lnTo>
                    <a:pt x="1424442" y="224291"/>
                  </a:lnTo>
                  <a:lnTo>
                    <a:pt x="1426710" y="222477"/>
                  </a:lnTo>
                  <a:lnTo>
                    <a:pt x="1429658" y="220890"/>
                  </a:lnTo>
                  <a:lnTo>
                    <a:pt x="1432153" y="219756"/>
                  </a:lnTo>
                  <a:lnTo>
                    <a:pt x="1435101" y="218622"/>
                  </a:lnTo>
                  <a:lnTo>
                    <a:pt x="1437822" y="217715"/>
                  </a:lnTo>
                  <a:lnTo>
                    <a:pt x="1440997" y="217488"/>
                  </a:lnTo>
                  <a:close/>
                  <a:moveTo>
                    <a:pt x="2122105" y="215901"/>
                  </a:moveTo>
                  <a:lnTo>
                    <a:pt x="2124842" y="216129"/>
                  </a:lnTo>
                  <a:lnTo>
                    <a:pt x="2127123" y="216586"/>
                  </a:lnTo>
                  <a:lnTo>
                    <a:pt x="2129632" y="217499"/>
                  </a:lnTo>
                  <a:lnTo>
                    <a:pt x="2131913" y="218184"/>
                  </a:lnTo>
                  <a:lnTo>
                    <a:pt x="2133965" y="219325"/>
                  </a:lnTo>
                  <a:lnTo>
                    <a:pt x="2136018" y="220466"/>
                  </a:lnTo>
                  <a:lnTo>
                    <a:pt x="2137843" y="221608"/>
                  </a:lnTo>
                  <a:lnTo>
                    <a:pt x="2139668" y="222977"/>
                  </a:lnTo>
                  <a:lnTo>
                    <a:pt x="2142861" y="226173"/>
                  </a:lnTo>
                  <a:lnTo>
                    <a:pt x="2145142" y="229369"/>
                  </a:lnTo>
                  <a:lnTo>
                    <a:pt x="2147423" y="232108"/>
                  </a:lnTo>
                  <a:lnTo>
                    <a:pt x="2148335" y="235304"/>
                  </a:lnTo>
                  <a:lnTo>
                    <a:pt x="2149248" y="237815"/>
                  </a:lnTo>
                  <a:lnTo>
                    <a:pt x="2149476" y="239869"/>
                  </a:lnTo>
                  <a:lnTo>
                    <a:pt x="2149248" y="241923"/>
                  </a:lnTo>
                  <a:lnTo>
                    <a:pt x="2148563" y="243750"/>
                  </a:lnTo>
                  <a:lnTo>
                    <a:pt x="2147879" y="245576"/>
                  </a:lnTo>
                  <a:lnTo>
                    <a:pt x="2146739" y="246945"/>
                  </a:lnTo>
                  <a:lnTo>
                    <a:pt x="2145598" y="248315"/>
                  </a:lnTo>
                  <a:lnTo>
                    <a:pt x="2143545" y="249228"/>
                  </a:lnTo>
                  <a:lnTo>
                    <a:pt x="2141721" y="250141"/>
                  </a:lnTo>
                  <a:lnTo>
                    <a:pt x="2139896" y="250598"/>
                  </a:lnTo>
                  <a:lnTo>
                    <a:pt x="2137615" y="250826"/>
                  </a:lnTo>
                  <a:lnTo>
                    <a:pt x="2135334" y="250826"/>
                  </a:lnTo>
                  <a:lnTo>
                    <a:pt x="2132825" y="250598"/>
                  </a:lnTo>
                  <a:lnTo>
                    <a:pt x="2130316" y="249913"/>
                  </a:lnTo>
                  <a:lnTo>
                    <a:pt x="2127579" y="249000"/>
                  </a:lnTo>
                  <a:lnTo>
                    <a:pt x="2124842" y="247630"/>
                  </a:lnTo>
                  <a:lnTo>
                    <a:pt x="2121877" y="246032"/>
                  </a:lnTo>
                  <a:lnTo>
                    <a:pt x="2119596" y="244206"/>
                  </a:lnTo>
                  <a:lnTo>
                    <a:pt x="2117087" y="242152"/>
                  </a:lnTo>
                  <a:lnTo>
                    <a:pt x="2115034" y="240097"/>
                  </a:lnTo>
                  <a:lnTo>
                    <a:pt x="2113437" y="237815"/>
                  </a:lnTo>
                  <a:lnTo>
                    <a:pt x="2111841" y="235304"/>
                  </a:lnTo>
                  <a:lnTo>
                    <a:pt x="2110928" y="233021"/>
                  </a:lnTo>
                  <a:lnTo>
                    <a:pt x="2110244" y="230510"/>
                  </a:lnTo>
                  <a:lnTo>
                    <a:pt x="2109788" y="228456"/>
                  </a:lnTo>
                  <a:lnTo>
                    <a:pt x="2109788" y="226173"/>
                  </a:lnTo>
                  <a:lnTo>
                    <a:pt x="2110016" y="224119"/>
                  </a:lnTo>
                  <a:lnTo>
                    <a:pt x="2110472" y="222292"/>
                  </a:lnTo>
                  <a:lnTo>
                    <a:pt x="2111612" y="220466"/>
                  </a:lnTo>
                  <a:lnTo>
                    <a:pt x="2113209" y="219097"/>
                  </a:lnTo>
                  <a:lnTo>
                    <a:pt x="2115034" y="217727"/>
                  </a:lnTo>
                  <a:lnTo>
                    <a:pt x="2117087" y="216586"/>
                  </a:lnTo>
                  <a:lnTo>
                    <a:pt x="2119824" y="216129"/>
                  </a:lnTo>
                  <a:lnTo>
                    <a:pt x="2122105" y="215901"/>
                  </a:lnTo>
                  <a:close/>
                  <a:moveTo>
                    <a:pt x="1660526" y="215901"/>
                  </a:moveTo>
                  <a:lnTo>
                    <a:pt x="1662794" y="216119"/>
                  </a:lnTo>
                  <a:lnTo>
                    <a:pt x="1665062" y="216337"/>
                  </a:lnTo>
                  <a:lnTo>
                    <a:pt x="1666876" y="217208"/>
                  </a:lnTo>
                  <a:lnTo>
                    <a:pt x="1668690" y="217862"/>
                  </a:lnTo>
                  <a:lnTo>
                    <a:pt x="1669824" y="218951"/>
                  </a:lnTo>
                  <a:lnTo>
                    <a:pt x="1671185" y="219823"/>
                  </a:lnTo>
                  <a:lnTo>
                    <a:pt x="1672319" y="221130"/>
                  </a:lnTo>
                  <a:lnTo>
                    <a:pt x="1673226" y="222438"/>
                  </a:lnTo>
                  <a:lnTo>
                    <a:pt x="1673907" y="223745"/>
                  </a:lnTo>
                  <a:lnTo>
                    <a:pt x="1674360" y="225052"/>
                  </a:lnTo>
                  <a:lnTo>
                    <a:pt x="1674814" y="226578"/>
                  </a:lnTo>
                  <a:lnTo>
                    <a:pt x="1674814" y="228103"/>
                  </a:lnTo>
                  <a:lnTo>
                    <a:pt x="1674814" y="231154"/>
                  </a:lnTo>
                  <a:lnTo>
                    <a:pt x="1674360" y="233986"/>
                  </a:lnTo>
                  <a:lnTo>
                    <a:pt x="1673226" y="236601"/>
                  </a:lnTo>
                  <a:lnTo>
                    <a:pt x="1671865" y="239216"/>
                  </a:lnTo>
                  <a:lnTo>
                    <a:pt x="1669824" y="241613"/>
                  </a:lnTo>
                  <a:lnTo>
                    <a:pt x="1667783" y="243791"/>
                  </a:lnTo>
                  <a:lnTo>
                    <a:pt x="1665515" y="245535"/>
                  </a:lnTo>
                  <a:lnTo>
                    <a:pt x="1662794" y="246624"/>
                  </a:lnTo>
                  <a:lnTo>
                    <a:pt x="1660299" y="247932"/>
                  </a:lnTo>
                  <a:lnTo>
                    <a:pt x="1657578" y="248803"/>
                  </a:lnTo>
                  <a:lnTo>
                    <a:pt x="1654856" y="249239"/>
                  </a:lnTo>
                  <a:lnTo>
                    <a:pt x="1652135" y="249239"/>
                  </a:lnTo>
                  <a:lnTo>
                    <a:pt x="1649640" y="249021"/>
                  </a:lnTo>
                  <a:lnTo>
                    <a:pt x="1647146" y="248149"/>
                  </a:lnTo>
                  <a:lnTo>
                    <a:pt x="1644878" y="247278"/>
                  </a:lnTo>
                  <a:lnTo>
                    <a:pt x="1642837" y="245753"/>
                  </a:lnTo>
                  <a:lnTo>
                    <a:pt x="1641022" y="244009"/>
                  </a:lnTo>
                  <a:lnTo>
                    <a:pt x="1639661" y="241613"/>
                  </a:lnTo>
                  <a:lnTo>
                    <a:pt x="1638754" y="239651"/>
                  </a:lnTo>
                  <a:lnTo>
                    <a:pt x="1638301" y="237690"/>
                  </a:lnTo>
                  <a:lnTo>
                    <a:pt x="1638301" y="235729"/>
                  </a:lnTo>
                  <a:lnTo>
                    <a:pt x="1638528" y="233768"/>
                  </a:lnTo>
                  <a:lnTo>
                    <a:pt x="1639208" y="231371"/>
                  </a:lnTo>
                  <a:lnTo>
                    <a:pt x="1639888" y="229410"/>
                  </a:lnTo>
                  <a:lnTo>
                    <a:pt x="1641022" y="227449"/>
                  </a:lnTo>
                  <a:lnTo>
                    <a:pt x="1642156" y="225488"/>
                  </a:lnTo>
                  <a:lnTo>
                    <a:pt x="1643744" y="223309"/>
                  </a:lnTo>
                  <a:lnTo>
                    <a:pt x="1645558" y="221784"/>
                  </a:lnTo>
                  <a:lnTo>
                    <a:pt x="1647826" y="220041"/>
                  </a:lnTo>
                  <a:lnTo>
                    <a:pt x="1649867" y="218951"/>
                  </a:lnTo>
                  <a:lnTo>
                    <a:pt x="1652135" y="217644"/>
                  </a:lnTo>
                  <a:lnTo>
                    <a:pt x="1654856" y="216772"/>
                  </a:lnTo>
                  <a:lnTo>
                    <a:pt x="1657578" y="216119"/>
                  </a:lnTo>
                  <a:lnTo>
                    <a:pt x="1660526" y="215901"/>
                  </a:lnTo>
                  <a:close/>
                  <a:moveTo>
                    <a:pt x="1548641" y="215901"/>
                  </a:moveTo>
                  <a:lnTo>
                    <a:pt x="1551105" y="216360"/>
                  </a:lnTo>
                  <a:lnTo>
                    <a:pt x="1553122" y="216820"/>
                  </a:lnTo>
                  <a:lnTo>
                    <a:pt x="1554914" y="217279"/>
                  </a:lnTo>
                  <a:lnTo>
                    <a:pt x="1556258" y="218199"/>
                  </a:lnTo>
                  <a:lnTo>
                    <a:pt x="1557378" y="219118"/>
                  </a:lnTo>
                  <a:lnTo>
                    <a:pt x="1558498" y="220496"/>
                  </a:lnTo>
                  <a:lnTo>
                    <a:pt x="1559170" y="221645"/>
                  </a:lnTo>
                  <a:lnTo>
                    <a:pt x="1560066" y="223254"/>
                  </a:lnTo>
                  <a:lnTo>
                    <a:pt x="1560290" y="224402"/>
                  </a:lnTo>
                  <a:lnTo>
                    <a:pt x="1560514" y="226011"/>
                  </a:lnTo>
                  <a:lnTo>
                    <a:pt x="1560514" y="229228"/>
                  </a:lnTo>
                  <a:lnTo>
                    <a:pt x="1560066" y="232215"/>
                  </a:lnTo>
                  <a:lnTo>
                    <a:pt x="1558946" y="234972"/>
                  </a:lnTo>
                  <a:lnTo>
                    <a:pt x="1557602" y="237729"/>
                  </a:lnTo>
                  <a:lnTo>
                    <a:pt x="1555810" y="240256"/>
                  </a:lnTo>
                  <a:lnTo>
                    <a:pt x="1553794" y="242784"/>
                  </a:lnTo>
                  <a:lnTo>
                    <a:pt x="1551554" y="244852"/>
                  </a:lnTo>
                  <a:lnTo>
                    <a:pt x="1549089" y="246460"/>
                  </a:lnTo>
                  <a:lnTo>
                    <a:pt x="1546625" y="248069"/>
                  </a:lnTo>
                  <a:lnTo>
                    <a:pt x="1543937" y="249447"/>
                  </a:lnTo>
                  <a:lnTo>
                    <a:pt x="1541473" y="250137"/>
                  </a:lnTo>
                  <a:lnTo>
                    <a:pt x="1538785" y="250826"/>
                  </a:lnTo>
                  <a:lnTo>
                    <a:pt x="1536321" y="250826"/>
                  </a:lnTo>
                  <a:lnTo>
                    <a:pt x="1533633" y="250826"/>
                  </a:lnTo>
                  <a:lnTo>
                    <a:pt x="1531393" y="250366"/>
                  </a:lnTo>
                  <a:lnTo>
                    <a:pt x="1529377" y="249677"/>
                  </a:lnTo>
                  <a:lnTo>
                    <a:pt x="1527585" y="248528"/>
                  </a:lnTo>
                  <a:lnTo>
                    <a:pt x="1526017" y="246690"/>
                  </a:lnTo>
                  <a:lnTo>
                    <a:pt x="1524673" y="244852"/>
                  </a:lnTo>
                  <a:lnTo>
                    <a:pt x="1524225" y="242784"/>
                  </a:lnTo>
                  <a:lnTo>
                    <a:pt x="1524001" y="240716"/>
                  </a:lnTo>
                  <a:lnTo>
                    <a:pt x="1524001" y="238418"/>
                  </a:lnTo>
                  <a:lnTo>
                    <a:pt x="1524225" y="236121"/>
                  </a:lnTo>
                  <a:lnTo>
                    <a:pt x="1524897" y="233823"/>
                  </a:lnTo>
                  <a:lnTo>
                    <a:pt x="1526017" y="231295"/>
                  </a:lnTo>
                  <a:lnTo>
                    <a:pt x="1527361" y="229228"/>
                  </a:lnTo>
                  <a:lnTo>
                    <a:pt x="1528705" y="226930"/>
                  </a:lnTo>
                  <a:lnTo>
                    <a:pt x="1530721" y="224632"/>
                  </a:lnTo>
                  <a:lnTo>
                    <a:pt x="1532737" y="222794"/>
                  </a:lnTo>
                  <a:lnTo>
                    <a:pt x="1534977" y="220956"/>
                  </a:lnTo>
                  <a:lnTo>
                    <a:pt x="1537217" y="219347"/>
                  </a:lnTo>
                  <a:lnTo>
                    <a:pt x="1539905" y="218199"/>
                  </a:lnTo>
                  <a:lnTo>
                    <a:pt x="1542817" y="217050"/>
                  </a:lnTo>
                  <a:lnTo>
                    <a:pt x="1545505" y="216360"/>
                  </a:lnTo>
                  <a:lnTo>
                    <a:pt x="1548641" y="215901"/>
                  </a:lnTo>
                  <a:close/>
                  <a:moveTo>
                    <a:pt x="2006600" y="214313"/>
                  </a:moveTo>
                  <a:lnTo>
                    <a:pt x="2009095" y="214541"/>
                  </a:lnTo>
                  <a:lnTo>
                    <a:pt x="2011590" y="214998"/>
                  </a:lnTo>
                  <a:lnTo>
                    <a:pt x="2013857" y="215682"/>
                  </a:lnTo>
                  <a:lnTo>
                    <a:pt x="2015898" y="216596"/>
                  </a:lnTo>
                  <a:lnTo>
                    <a:pt x="2018166" y="217509"/>
                  </a:lnTo>
                  <a:lnTo>
                    <a:pt x="2019981" y="218650"/>
                  </a:lnTo>
                  <a:lnTo>
                    <a:pt x="2021568" y="220020"/>
                  </a:lnTo>
                  <a:lnTo>
                    <a:pt x="2022929" y="221389"/>
                  </a:lnTo>
                  <a:lnTo>
                    <a:pt x="2025650" y="224128"/>
                  </a:lnTo>
                  <a:lnTo>
                    <a:pt x="2027691" y="227324"/>
                  </a:lnTo>
                  <a:lnTo>
                    <a:pt x="2029279" y="230520"/>
                  </a:lnTo>
                  <a:lnTo>
                    <a:pt x="2030186" y="233487"/>
                  </a:lnTo>
                  <a:lnTo>
                    <a:pt x="2030413" y="235998"/>
                  </a:lnTo>
                  <a:lnTo>
                    <a:pt x="2030186" y="238281"/>
                  </a:lnTo>
                  <a:lnTo>
                    <a:pt x="2029506" y="240564"/>
                  </a:lnTo>
                  <a:lnTo>
                    <a:pt x="2028825" y="242390"/>
                  </a:lnTo>
                  <a:lnTo>
                    <a:pt x="2027465" y="244216"/>
                  </a:lnTo>
                  <a:lnTo>
                    <a:pt x="2025877" y="245814"/>
                  </a:lnTo>
                  <a:lnTo>
                    <a:pt x="2024290" y="246727"/>
                  </a:lnTo>
                  <a:lnTo>
                    <a:pt x="2022248" y="247868"/>
                  </a:lnTo>
                  <a:lnTo>
                    <a:pt x="2020207" y="248553"/>
                  </a:lnTo>
                  <a:lnTo>
                    <a:pt x="2018166" y="249238"/>
                  </a:lnTo>
                  <a:lnTo>
                    <a:pt x="2015445" y="249238"/>
                  </a:lnTo>
                  <a:lnTo>
                    <a:pt x="2013177" y="249238"/>
                  </a:lnTo>
                  <a:lnTo>
                    <a:pt x="2010456" y="248553"/>
                  </a:lnTo>
                  <a:lnTo>
                    <a:pt x="2007961" y="247640"/>
                  </a:lnTo>
                  <a:lnTo>
                    <a:pt x="2005240" y="246499"/>
                  </a:lnTo>
                  <a:lnTo>
                    <a:pt x="2002291" y="244901"/>
                  </a:lnTo>
                  <a:lnTo>
                    <a:pt x="2000023" y="243075"/>
                  </a:lnTo>
                  <a:lnTo>
                    <a:pt x="1997982" y="241020"/>
                  </a:lnTo>
                  <a:lnTo>
                    <a:pt x="1996168" y="238966"/>
                  </a:lnTo>
                  <a:lnTo>
                    <a:pt x="1994581" y="236911"/>
                  </a:lnTo>
                  <a:lnTo>
                    <a:pt x="1993447" y="234400"/>
                  </a:lnTo>
                  <a:lnTo>
                    <a:pt x="1992766" y="232118"/>
                  </a:lnTo>
                  <a:lnTo>
                    <a:pt x="1992313" y="229607"/>
                  </a:lnTo>
                  <a:lnTo>
                    <a:pt x="1992313" y="227324"/>
                  </a:lnTo>
                  <a:lnTo>
                    <a:pt x="1992313" y="225270"/>
                  </a:lnTo>
                  <a:lnTo>
                    <a:pt x="1992766" y="222987"/>
                  </a:lnTo>
                  <a:lnTo>
                    <a:pt x="1993673" y="220933"/>
                  </a:lnTo>
                  <a:lnTo>
                    <a:pt x="1994807" y="219107"/>
                  </a:lnTo>
                  <a:lnTo>
                    <a:pt x="1996395" y="217509"/>
                  </a:lnTo>
                  <a:lnTo>
                    <a:pt x="1998436" y="216367"/>
                  </a:lnTo>
                  <a:lnTo>
                    <a:pt x="2000477" y="215226"/>
                  </a:lnTo>
                  <a:lnTo>
                    <a:pt x="2003198" y="214769"/>
                  </a:lnTo>
                  <a:lnTo>
                    <a:pt x="2005013" y="214541"/>
                  </a:lnTo>
                  <a:lnTo>
                    <a:pt x="2006600" y="214313"/>
                  </a:lnTo>
                  <a:close/>
                  <a:moveTo>
                    <a:pt x="1891190" y="214313"/>
                  </a:moveTo>
                  <a:lnTo>
                    <a:pt x="1893878" y="214772"/>
                  </a:lnTo>
                  <a:lnTo>
                    <a:pt x="1896118" y="215232"/>
                  </a:lnTo>
                  <a:lnTo>
                    <a:pt x="1898358" y="215691"/>
                  </a:lnTo>
                  <a:lnTo>
                    <a:pt x="1900374" y="216611"/>
                  </a:lnTo>
                  <a:lnTo>
                    <a:pt x="1902166" y="217530"/>
                  </a:lnTo>
                  <a:lnTo>
                    <a:pt x="1903735" y="218908"/>
                  </a:lnTo>
                  <a:lnTo>
                    <a:pt x="1905303" y="220057"/>
                  </a:lnTo>
                  <a:lnTo>
                    <a:pt x="1906423" y="221206"/>
                  </a:lnTo>
                  <a:lnTo>
                    <a:pt x="1907767" y="222814"/>
                  </a:lnTo>
                  <a:lnTo>
                    <a:pt x="1908887" y="224423"/>
                  </a:lnTo>
                  <a:lnTo>
                    <a:pt x="1910455" y="227410"/>
                  </a:lnTo>
                  <a:lnTo>
                    <a:pt x="1911127" y="230627"/>
                  </a:lnTo>
                  <a:lnTo>
                    <a:pt x="1911351" y="233384"/>
                  </a:lnTo>
                  <a:lnTo>
                    <a:pt x="1911351" y="236371"/>
                  </a:lnTo>
                  <a:lnTo>
                    <a:pt x="1910679" y="238898"/>
                  </a:lnTo>
                  <a:lnTo>
                    <a:pt x="1909559" y="241196"/>
                  </a:lnTo>
                  <a:lnTo>
                    <a:pt x="1908215" y="243264"/>
                  </a:lnTo>
                  <a:lnTo>
                    <a:pt x="1906423" y="245102"/>
                  </a:lnTo>
                  <a:lnTo>
                    <a:pt x="1904631" y="246710"/>
                  </a:lnTo>
                  <a:lnTo>
                    <a:pt x="1902391" y="247629"/>
                  </a:lnTo>
                  <a:lnTo>
                    <a:pt x="1900150" y="248549"/>
                  </a:lnTo>
                  <a:lnTo>
                    <a:pt x="1897462" y="249238"/>
                  </a:lnTo>
                  <a:lnTo>
                    <a:pt x="1894998" y="249238"/>
                  </a:lnTo>
                  <a:lnTo>
                    <a:pt x="1892310" y="249238"/>
                  </a:lnTo>
                  <a:lnTo>
                    <a:pt x="1889846" y="248778"/>
                  </a:lnTo>
                  <a:lnTo>
                    <a:pt x="1887158" y="248089"/>
                  </a:lnTo>
                  <a:lnTo>
                    <a:pt x="1884470" y="246710"/>
                  </a:lnTo>
                  <a:lnTo>
                    <a:pt x="1882006" y="245102"/>
                  </a:lnTo>
                  <a:lnTo>
                    <a:pt x="1879990" y="243034"/>
                  </a:lnTo>
                  <a:lnTo>
                    <a:pt x="1878198" y="240966"/>
                  </a:lnTo>
                  <a:lnTo>
                    <a:pt x="1876854" y="238668"/>
                  </a:lnTo>
                  <a:lnTo>
                    <a:pt x="1875734" y="236601"/>
                  </a:lnTo>
                  <a:lnTo>
                    <a:pt x="1875286" y="234303"/>
                  </a:lnTo>
                  <a:lnTo>
                    <a:pt x="1875062" y="231775"/>
                  </a:lnTo>
                  <a:lnTo>
                    <a:pt x="1874838" y="229478"/>
                  </a:lnTo>
                  <a:lnTo>
                    <a:pt x="1875286" y="227410"/>
                  </a:lnTo>
                  <a:lnTo>
                    <a:pt x="1875734" y="224882"/>
                  </a:lnTo>
                  <a:lnTo>
                    <a:pt x="1876630" y="223044"/>
                  </a:lnTo>
                  <a:lnTo>
                    <a:pt x="1877974" y="220976"/>
                  </a:lnTo>
                  <a:lnTo>
                    <a:pt x="1879318" y="219368"/>
                  </a:lnTo>
                  <a:lnTo>
                    <a:pt x="1881334" y="217759"/>
                  </a:lnTo>
                  <a:lnTo>
                    <a:pt x="1883350" y="216611"/>
                  </a:lnTo>
                  <a:lnTo>
                    <a:pt x="1885814" y="215462"/>
                  </a:lnTo>
                  <a:lnTo>
                    <a:pt x="1888502" y="214772"/>
                  </a:lnTo>
                  <a:lnTo>
                    <a:pt x="1891190" y="214313"/>
                  </a:lnTo>
                  <a:close/>
                  <a:moveTo>
                    <a:pt x="1774934" y="214313"/>
                  </a:moveTo>
                  <a:lnTo>
                    <a:pt x="1777638" y="214313"/>
                  </a:lnTo>
                  <a:lnTo>
                    <a:pt x="1779667" y="214772"/>
                  </a:lnTo>
                  <a:lnTo>
                    <a:pt x="1781695" y="215462"/>
                  </a:lnTo>
                  <a:lnTo>
                    <a:pt x="1783499" y="216381"/>
                  </a:lnTo>
                  <a:lnTo>
                    <a:pt x="1785302" y="217300"/>
                  </a:lnTo>
                  <a:lnTo>
                    <a:pt x="1786654" y="218449"/>
                  </a:lnTo>
                  <a:lnTo>
                    <a:pt x="1788006" y="219827"/>
                  </a:lnTo>
                  <a:lnTo>
                    <a:pt x="1788908" y="220976"/>
                  </a:lnTo>
                  <a:lnTo>
                    <a:pt x="1790035" y="222355"/>
                  </a:lnTo>
                  <a:lnTo>
                    <a:pt x="1790936" y="223963"/>
                  </a:lnTo>
                  <a:lnTo>
                    <a:pt x="1791387" y="225572"/>
                  </a:lnTo>
                  <a:lnTo>
                    <a:pt x="1791838" y="227180"/>
                  </a:lnTo>
                  <a:lnTo>
                    <a:pt x="1792289" y="230167"/>
                  </a:lnTo>
                  <a:lnTo>
                    <a:pt x="1792063" y="233154"/>
                  </a:lnTo>
                  <a:lnTo>
                    <a:pt x="1791613" y="235911"/>
                  </a:lnTo>
                  <a:lnTo>
                    <a:pt x="1790486" y="238439"/>
                  </a:lnTo>
                  <a:lnTo>
                    <a:pt x="1788908" y="240966"/>
                  </a:lnTo>
                  <a:lnTo>
                    <a:pt x="1787556" y="243034"/>
                  </a:lnTo>
                  <a:lnTo>
                    <a:pt x="1785302" y="244642"/>
                  </a:lnTo>
                  <a:lnTo>
                    <a:pt x="1783273" y="246251"/>
                  </a:lnTo>
                  <a:lnTo>
                    <a:pt x="1781019" y="247629"/>
                  </a:lnTo>
                  <a:lnTo>
                    <a:pt x="1778315" y="248319"/>
                  </a:lnTo>
                  <a:lnTo>
                    <a:pt x="1775835" y="248778"/>
                  </a:lnTo>
                  <a:lnTo>
                    <a:pt x="1773131" y="249238"/>
                  </a:lnTo>
                  <a:lnTo>
                    <a:pt x="1770651" y="249238"/>
                  </a:lnTo>
                  <a:lnTo>
                    <a:pt x="1767947" y="248549"/>
                  </a:lnTo>
                  <a:lnTo>
                    <a:pt x="1765693" y="247629"/>
                  </a:lnTo>
                  <a:lnTo>
                    <a:pt x="1763214" y="246481"/>
                  </a:lnTo>
                  <a:lnTo>
                    <a:pt x="1760960" y="244642"/>
                  </a:lnTo>
                  <a:lnTo>
                    <a:pt x="1759157" y="242804"/>
                  </a:lnTo>
                  <a:lnTo>
                    <a:pt x="1757804" y="240736"/>
                  </a:lnTo>
                  <a:lnTo>
                    <a:pt x="1756903" y="238439"/>
                  </a:lnTo>
                  <a:lnTo>
                    <a:pt x="1756227" y="236371"/>
                  </a:lnTo>
                  <a:lnTo>
                    <a:pt x="1755776" y="234073"/>
                  </a:lnTo>
                  <a:lnTo>
                    <a:pt x="1755776" y="231775"/>
                  </a:lnTo>
                  <a:lnTo>
                    <a:pt x="1756227" y="229248"/>
                  </a:lnTo>
                  <a:lnTo>
                    <a:pt x="1756903" y="227180"/>
                  </a:lnTo>
                  <a:lnTo>
                    <a:pt x="1757804" y="224882"/>
                  </a:lnTo>
                  <a:lnTo>
                    <a:pt x="1759157" y="222585"/>
                  </a:lnTo>
                  <a:lnTo>
                    <a:pt x="1760509" y="220746"/>
                  </a:lnTo>
                  <a:lnTo>
                    <a:pt x="1762312" y="218908"/>
                  </a:lnTo>
                  <a:lnTo>
                    <a:pt x="1764341" y="217300"/>
                  </a:lnTo>
                  <a:lnTo>
                    <a:pt x="1766594" y="216151"/>
                  </a:lnTo>
                  <a:lnTo>
                    <a:pt x="1769299" y="215232"/>
                  </a:lnTo>
                  <a:lnTo>
                    <a:pt x="1772229" y="214543"/>
                  </a:lnTo>
                  <a:lnTo>
                    <a:pt x="1774934" y="214313"/>
                  </a:lnTo>
                  <a:close/>
                  <a:moveTo>
                    <a:pt x="886726" y="206375"/>
                  </a:moveTo>
                  <a:lnTo>
                    <a:pt x="887413" y="206599"/>
                  </a:lnTo>
                  <a:lnTo>
                    <a:pt x="887413" y="207046"/>
                  </a:lnTo>
                  <a:lnTo>
                    <a:pt x="886955" y="207494"/>
                  </a:lnTo>
                  <a:lnTo>
                    <a:pt x="885582" y="209284"/>
                  </a:lnTo>
                  <a:lnTo>
                    <a:pt x="883293" y="211745"/>
                  </a:lnTo>
                  <a:lnTo>
                    <a:pt x="880317" y="213982"/>
                  </a:lnTo>
                  <a:lnTo>
                    <a:pt x="873679" y="219128"/>
                  </a:lnTo>
                  <a:lnTo>
                    <a:pt x="867499" y="224051"/>
                  </a:lnTo>
                  <a:lnTo>
                    <a:pt x="858801" y="229644"/>
                  </a:lnTo>
                  <a:lnTo>
                    <a:pt x="850103" y="235238"/>
                  </a:lnTo>
                  <a:lnTo>
                    <a:pt x="845753" y="237252"/>
                  </a:lnTo>
                  <a:lnTo>
                    <a:pt x="842320" y="238818"/>
                  </a:lnTo>
                  <a:lnTo>
                    <a:pt x="839802" y="239713"/>
                  </a:lnTo>
                  <a:lnTo>
                    <a:pt x="838658" y="239713"/>
                  </a:lnTo>
                  <a:lnTo>
                    <a:pt x="838200" y="239713"/>
                  </a:lnTo>
                  <a:lnTo>
                    <a:pt x="838200" y="239265"/>
                  </a:lnTo>
                  <a:lnTo>
                    <a:pt x="838429" y="238594"/>
                  </a:lnTo>
                  <a:lnTo>
                    <a:pt x="839573" y="237028"/>
                  </a:lnTo>
                  <a:lnTo>
                    <a:pt x="841404" y="235238"/>
                  </a:lnTo>
                  <a:lnTo>
                    <a:pt x="843922" y="232777"/>
                  </a:lnTo>
                  <a:lnTo>
                    <a:pt x="850331" y="227631"/>
                  </a:lnTo>
                  <a:lnTo>
                    <a:pt x="858114" y="222037"/>
                  </a:lnTo>
                  <a:lnTo>
                    <a:pt x="866583" y="216667"/>
                  </a:lnTo>
                  <a:lnTo>
                    <a:pt x="874595" y="211745"/>
                  </a:lnTo>
                  <a:lnTo>
                    <a:pt x="878257" y="209731"/>
                  </a:lnTo>
                  <a:lnTo>
                    <a:pt x="881690" y="208165"/>
                  </a:lnTo>
                  <a:lnTo>
                    <a:pt x="884208" y="206822"/>
                  </a:lnTo>
                  <a:lnTo>
                    <a:pt x="886726" y="206375"/>
                  </a:lnTo>
                  <a:close/>
                  <a:moveTo>
                    <a:pt x="935045" y="201613"/>
                  </a:moveTo>
                  <a:lnTo>
                    <a:pt x="936173" y="201613"/>
                  </a:lnTo>
                  <a:lnTo>
                    <a:pt x="936625" y="202316"/>
                  </a:lnTo>
                  <a:lnTo>
                    <a:pt x="936625" y="202785"/>
                  </a:lnTo>
                  <a:lnTo>
                    <a:pt x="936399" y="203957"/>
                  </a:lnTo>
                  <a:lnTo>
                    <a:pt x="935496" y="204894"/>
                  </a:lnTo>
                  <a:lnTo>
                    <a:pt x="934142" y="206535"/>
                  </a:lnTo>
                  <a:lnTo>
                    <a:pt x="930982" y="210051"/>
                  </a:lnTo>
                  <a:lnTo>
                    <a:pt x="926694" y="213801"/>
                  </a:lnTo>
                  <a:lnTo>
                    <a:pt x="919245" y="220130"/>
                  </a:lnTo>
                  <a:lnTo>
                    <a:pt x="913377" y="224349"/>
                  </a:lnTo>
                  <a:lnTo>
                    <a:pt x="907960" y="228100"/>
                  </a:lnTo>
                  <a:lnTo>
                    <a:pt x="902768" y="231381"/>
                  </a:lnTo>
                  <a:lnTo>
                    <a:pt x="898028" y="233725"/>
                  </a:lnTo>
                  <a:lnTo>
                    <a:pt x="894417" y="235600"/>
                  </a:lnTo>
                  <a:lnTo>
                    <a:pt x="891257" y="236538"/>
                  </a:lnTo>
                  <a:lnTo>
                    <a:pt x="890354" y="236538"/>
                  </a:lnTo>
                  <a:lnTo>
                    <a:pt x="889451" y="236538"/>
                  </a:lnTo>
                  <a:lnTo>
                    <a:pt x="889226" y="236069"/>
                  </a:lnTo>
                  <a:lnTo>
                    <a:pt x="889000" y="235366"/>
                  </a:lnTo>
                  <a:lnTo>
                    <a:pt x="889451" y="234194"/>
                  </a:lnTo>
                  <a:lnTo>
                    <a:pt x="890580" y="232553"/>
                  </a:lnTo>
                  <a:lnTo>
                    <a:pt x="892386" y="230209"/>
                  </a:lnTo>
                  <a:lnTo>
                    <a:pt x="894643" y="227865"/>
                  </a:lnTo>
                  <a:lnTo>
                    <a:pt x="900511" y="222474"/>
                  </a:lnTo>
                  <a:lnTo>
                    <a:pt x="907734" y="217083"/>
                  </a:lnTo>
                  <a:lnTo>
                    <a:pt x="915182" y="211692"/>
                  </a:lnTo>
                  <a:lnTo>
                    <a:pt x="922857" y="206770"/>
                  </a:lnTo>
                  <a:lnTo>
                    <a:pt x="926242" y="204894"/>
                  </a:lnTo>
                  <a:lnTo>
                    <a:pt x="929628" y="203254"/>
                  </a:lnTo>
                  <a:lnTo>
                    <a:pt x="932336" y="202316"/>
                  </a:lnTo>
                  <a:lnTo>
                    <a:pt x="935045" y="201613"/>
                  </a:lnTo>
                  <a:close/>
                  <a:moveTo>
                    <a:pt x="994694" y="198438"/>
                  </a:moveTo>
                  <a:lnTo>
                    <a:pt x="995597" y="198438"/>
                  </a:lnTo>
                  <a:lnTo>
                    <a:pt x="996274" y="198662"/>
                  </a:lnTo>
                  <a:lnTo>
                    <a:pt x="996500" y="199333"/>
                  </a:lnTo>
                  <a:lnTo>
                    <a:pt x="996951" y="199780"/>
                  </a:lnTo>
                  <a:lnTo>
                    <a:pt x="996951" y="200228"/>
                  </a:lnTo>
                  <a:lnTo>
                    <a:pt x="996500" y="201123"/>
                  </a:lnTo>
                  <a:lnTo>
                    <a:pt x="995822" y="202689"/>
                  </a:lnTo>
                  <a:lnTo>
                    <a:pt x="994243" y="204479"/>
                  </a:lnTo>
                  <a:lnTo>
                    <a:pt x="992663" y="206269"/>
                  </a:lnTo>
                  <a:lnTo>
                    <a:pt x="989729" y="209401"/>
                  </a:lnTo>
                  <a:lnTo>
                    <a:pt x="986795" y="212086"/>
                  </a:lnTo>
                  <a:lnTo>
                    <a:pt x="982056" y="216114"/>
                  </a:lnTo>
                  <a:lnTo>
                    <a:pt x="975963" y="220365"/>
                  </a:lnTo>
                  <a:lnTo>
                    <a:pt x="970321" y="223945"/>
                  </a:lnTo>
                  <a:lnTo>
                    <a:pt x="965130" y="227077"/>
                  </a:lnTo>
                  <a:lnTo>
                    <a:pt x="960391" y="229315"/>
                  </a:lnTo>
                  <a:lnTo>
                    <a:pt x="956329" y="230881"/>
                  </a:lnTo>
                  <a:lnTo>
                    <a:pt x="954749" y="231552"/>
                  </a:lnTo>
                  <a:lnTo>
                    <a:pt x="953170" y="231776"/>
                  </a:lnTo>
                  <a:lnTo>
                    <a:pt x="952267" y="231776"/>
                  </a:lnTo>
                  <a:lnTo>
                    <a:pt x="951364" y="231328"/>
                  </a:lnTo>
                  <a:lnTo>
                    <a:pt x="950913" y="230657"/>
                  </a:lnTo>
                  <a:lnTo>
                    <a:pt x="950913" y="229986"/>
                  </a:lnTo>
                  <a:lnTo>
                    <a:pt x="951364" y="228420"/>
                  </a:lnTo>
                  <a:lnTo>
                    <a:pt x="952493" y="226630"/>
                  </a:lnTo>
                  <a:lnTo>
                    <a:pt x="954072" y="224616"/>
                  </a:lnTo>
                  <a:lnTo>
                    <a:pt x="956103" y="222155"/>
                  </a:lnTo>
                  <a:lnTo>
                    <a:pt x="958586" y="219917"/>
                  </a:lnTo>
                  <a:lnTo>
                    <a:pt x="961520" y="217232"/>
                  </a:lnTo>
                  <a:lnTo>
                    <a:pt x="968064" y="212086"/>
                  </a:lnTo>
                  <a:lnTo>
                    <a:pt x="975286" y="207164"/>
                  </a:lnTo>
                  <a:lnTo>
                    <a:pt x="978897" y="204926"/>
                  </a:lnTo>
                  <a:lnTo>
                    <a:pt x="982282" y="203137"/>
                  </a:lnTo>
                  <a:lnTo>
                    <a:pt x="985893" y="201347"/>
                  </a:lnTo>
                  <a:lnTo>
                    <a:pt x="989052" y="200004"/>
                  </a:lnTo>
                  <a:lnTo>
                    <a:pt x="991986" y="199109"/>
                  </a:lnTo>
                  <a:lnTo>
                    <a:pt x="994694" y="198438"/>
                  </a:lnTo>
                  <a:close/>
                  <a:moveTo>
                    <a:pt x="2667925" y="196850"/>
                  </a:moveTo>
                  <a:lnTo>
                    <a:pt x="2668849" y="196850"/>
                  </a:lnTo>
                  <a:lnTo>
                    <a:pt x="2672086" y="197745"/>
                  </a:lnTo>
                  <a:lnTo>
                    <a:pt x="2675785" y="199087"/>
                  </a:lnTo>
                  <a:lnTo>
                    <a:pt x="2679715" y="201101"/>
                  </a:lnTo>
                  <a:lnTo>
                    <a:pt x="2684339" y="203338"/>
                  </a:lnTo>
                  <a:lnTo>
                    <a:pt x="2689194" y="206247"/>
                  </a:lnTo>
                  <a:lnTo>
                    <a:pt x="2693587" y="209380"/>
                  </a:lnTo>
                  <a:lnTo>
                    <a:pt x="2698210" y="212288"/>
                  </a:lnTo>
                  <a:lnTo>
                    <a:pt x="2702372" y="215421"/>
                  </a:lnTo>
                  <a:lnTo>
                    <a:pt x="2705840" y="218329"/>
                  </a:lnTo>
                  <a:lnTo>
                    <a:pt x="2708845" y="220791"/>
                  </a:lnTo>
                  <a:lnTo>
                    <a:pt x="2711157" y="223476"/>
                  </a:lnTo>
                  <a:lnTo>
                    <a:pt x="2713006" y="225489"/>
                  </a:lnTo>
                  <a:lnTo>
                    <a:pt x="2714162" y="227279"/>
                  </a:lnTo>
                  <a:lnTo>
                    <a:pt x="2714625" y="228622"/>
                  </a:lnTo>
                  <a:lnTo>
                    <a:pt x="2714625" y="229069"/>
                  </a:lnTo>
                  <a:lnTo>
                    <a:pt x="2714394" y="229740"/>
                  </a:lnTo>
                  <a:lnTo>
                    <a:pt x="2714162" y="229964"/>
                  </a:lnTo>
                  <a:lnTo>
                    <a:pt x="2713700" y="229964"/>
                  </a:lnTo>
                  <a:lnTo>
                    <a:pt x="2712775" y="230188"/>
                  </a:lnTo>
                  <a:lnTo>
                    <a:pt x="2711850" y="229964"/>
                  </a:lnTo>
                  <a:lnTo>
                    <a:pt x="2709076" y="229069"/>
                  </a:lnTo>
                  <a:lnTo>
                    <a:pt x="2706302" y="228174"/>
                  </a:lnTo>
                  <a:lnTo>
                    <a:pt x="2702372" y="226384"/>
                  </a:lnTo>
                  <a:lnTo>
                    <a:pt x="2698673" y="224147"/>
                  </a:lnTo>
                  <a:lnTo>
                    <a:pt x="2694742" y="221686"/>
                  </a:lnTo>
                  <a:lnTo>
                    <a:pt x="2686188" y="216316"/>
                  </a:lnTo>
                  <a:lnTo>
                    <a:pt x="2678559" y="210275"/>
                  </a:lnTo>
                  <a:lnTo>
                    <a:pt x="2675091" y="207590"/>
                  </a:lnTo>
                  <a:lnTo>
                    <a:pt x="2672086" y="204905"/>
                  </a:lnTo>
                  <a:lnTo>
                    <a:pt x="2669774" y="202667"/>
                  </a:lnTo>
                  <a:lnTo>
                    <a:pt x="2668156" y="200206"/>
                  </a:lnTo>
                  <a:lnTo>
                    <a:pt x="2667000" y="198640"/>
                  </a:lnTo>
                  <a:lnTo>
                    <a:pt x="2667000" y="197969"/>
                  </a:lnTo>
                  <a:lnTo>
                    <a:pt x="2667000" y="197521"/>
                  </a:lnTo>
                  <a:lnTo>
                    <a:pt x="2667693" y="197297"/>
                  </a:lnTo>
                  <a:lnTo>
                    <a:pt x="2667925" y="196850"/>
                  </a:lnTo>
                  <a:close/>
                  <a:moveTo>
                    <a:pt x="1063852" y="195263"/>
                  </a:moveTo>
                  <a:lnTo>
                    <a:pt x="1064986" y="195263"/>
                  </a:lnTo>
                  <a:lnTo>
                    <a:pt x="1065893" y="195939"/>
                  </a:lnTo>
                  <a:lnTo>
                    <a:pt x="1066573" y="196164"/>
                  </a:lnTo>
                  <a:lnTo>
                    <a:pt x="1066800" y="196840"/>
                  </a:lnTo>
                  <a:lnTo>
                    <a:pt x="1066800" y="197741"/>
                  </a:lnTo>
                  <a:lnTo>
                    <a:pt x="1066800" y="198416"/>
                  </a:lnTo>
                  <a:lnTo>
                    <a:pt x="1065666" y="200444"/>
                  </a:lnTo>
                  <a:lnTo>
                    <a:pt x="1064305" y="202922"/>
                  </a:lnTo>
                  <a:lnTo>
                    <a:pt x="1062264" y="205174"/>
                  </a:lnTo>
                  <a:lnTo>
                    <a:pt x="1060223" y="207427"/>
                  </a:lnTo>
                  <a:lnTo>
                    <a:pt x="1058182" y="209679"/>
                  </a:lnTo>
                  <a:lnTo>
                    <a:pt x="1054553" y="213058"/>
                  </a:lnTo>
                  <a:lnTo>
                    <a:pt x="1048430" y="217338"/>
                  </a:lnTo>
                  <a:lnTo>
                    <a:pt x="1042761" y="221167"/>
                  </a:lnTo>
                  <a:lnTo>
                    <a:pt x="1037318" y="224321"/>
                  </a:lnTo>
                  <a:lnTo>
                    <a:pt x="1032328" y="226799"/>
                  </a:lnTo>
                  <a:lnTo>
                    <a:pt x="1030287" y="227700"/>
                  </a:lnTo>
                  <a:lnTo>
                    <a:pt x="1028020" y="228376"/>
                  </a:lnTo>
                  <a:lnTo>
                    <a:pt x="1026205" y="228601"/>
                  </a:lnTo>
                  <a:lnTo>
                    <a:pt x="1024845" y="228601"/>
                  </a:lnTo>
                  <a:lnTo>
                    <a:pt x="1023711" y="228376"/>
                  </a:lnTo>
                  <a:lnTo>
                    <a:pt x="1022803" y="227700"/>
                  </a:lnTo>
                  <a:lnTo>
                    <a:pt x="1022350" y="227024"/>
                  </a:lnTo>
                  <a:lnTo>
                    <a:pt x="1022350" y="225898"/>
                  </a:lnTo>
                  <a:lnTo>
                    <a:pt x="1022803" y="224321"/>
                  </a:lnTo>
                  <a:lnTo>
                    <a:pt x="1023711" y="222294"/>
                  </a:lnTo>
                  <a:lnTo>
                    <a:pt x="1025298" y="220266"/>
                  </a:lnTo>
                  <a:lnTo>
                    <a:pt x="1027112" y="217789"/>
                  </a:lnTo>
                  <a:lnTo>
                    <a:pt x="1029380" y="215536"/>
                  </a:lnTo>
                  <a:lnTo>
                    <a:pt x="1032102" y="213283"/>
                  </a:lnTo>
                  <a:lnTo>
                    <a:pt x="1038225" y="208328"/>
                  </a:lnTo>
                  <a:lnTo>
                    <a:pt x="1041400" y="205625"/>
                  </a:lnTo>
                  <a:lnTo>
                    <a:pt x="1044802" y="203597"/>
                  </a:lnTo>
                  <a:lnTo>
                    <a:pt x="1048203" y="201570"/>
                  </a:lnTo>
                  <a:lnTo>
                    <a:pt x="1051605" y="199543"/>
                  </a:lnTo>
                  <a:lnTo>
                    <a:pt x="1055007" y="197966"/>
                  </a:lnTo>
                  <a:lnTo>
                    <a:pt x="1058182" y="196614"/>
                  </a:lnTo>
                  <a:lnTo>
                    <a:pt x="1060903" y="195939"/>
                  </a:lnTo>
                  <a:lnTo>
                    <a:pt x="1063852" y="195263"/>
                  </a:lnTo>
                  <a:close/>
                  <a:moveTo>
                    <a:pt x="2605103" y="193675"/>
                  </a:moveTo>
                  <a:lnTo>
                    <a:pt x="2606248" y="193675"/>
                  </a:lnTo>
                  <a:lnTo>
                    <a:pt x="2608081" y="193902"/>
                  </a:lnTo>
                  <a:lnTo>
                    <a:pt x="2609913" y="194355"/>
                  </a:lnTo>
                  <a:lnTo>
                    <a:pt x="2614036" y="195943"/>
                  </a:lnTo>
                  <a:lnTo>
                    <a:pt x="2618617" y="197984"/>
                  </a:lnTo>
                  <a:lnTo>
                    <a:pt x="2622969" y="200705"/>
                  </a:lnTo>
                  <a:lnTo>
                    <a:pt x="2627549" y="203427"/>
                  </a:lnTo>
                  <a:lnTo>
                    <a:pt x="2632130" y="206375"/>
                  </a:lnTo>
                  <a:lnTo>
                    <a:pt x="2636024" y="209550"/>
                  </a:lnTo>
                  <a:lnTo>
                    <a:pt x="2639460" y="212045"/>
                  </a:lnTo>
                  <a:lnTo>
                    <a:pt x="2642437" y="214993"/>
                  </a:lnTo>
                  <a:lnTo>
                    <a:pt x="2644957" y="217941"/>
                  </a:lnTo>
                  <a:lnTo>
                    <a:pt x="2647018" y="220209"/>
                  </a:lnTo>
                  <a:lnTo>
                    <a:pt x="2648393" y="222250"/>
                  </a:lnTo>
                  <a:lnTo>
                    <a:pt x="2649080" y="224065"/>
                  </a:lnTo>
                  <a:lnTo>
                    <a:pt x="2649538" y="225425"/>
                  </a:lnTo>
                  <a:lnTo>
                    <a:pt x="2649080" y="225879"/>
                  </a:lnTo>
                  <a:lnTo>
                    <a:pt x="2648622" y="226559"/>
                  </a:lnTo>
                  <a:lnTo>
                    <a:pt x="2648163" y="226786"/>
                  </a:lnTo>
                  <a:lnTo>
                    <a:pt x="2647705" y="227013"/>
                  </a:lnTo>
                  <a:lnTo>
                    <a:pt x="2646560" y="227013"/>
                  </a:lnTo>
                  <a:lnTo>
                    <a:pt x="2645186" y="227013"/>
                  </a:lnTo>
                  <a:lnTo>
                    <a:pt x="2642437" y="226106"/>
                  </a:lnTo>
                  <a:lnTo>
                    <a:pt x="2639231" y="224972"/>
                  </a:lnTo>
                  <a:lnTo>
                    <a:pt x="2635566" y="223384"/>
                  </a:lnTo>
                  <a:lnTo>
                    <a:pt x="2631672" y="220890"/>
                  </a:lnTo>
                  <a:lnTo>
                    <a:pt x="2627778" y="218622"/>
                  </a:lnTo>
                  <a:lnTo>
                    <a:pt x="2623885" y="216127"/>
                  </a:lnTo>
                  <a:lnTo>
                    <a:pt x="2619991" y="213179"/>
                  </a:lnTo>
                  <a:lnTo>
                    <a:pt x="2616326" y="210230"/>
                  </a:lnTo>
                  <a:lnTo>
                    <a:pt x="2612891" y="207509"/>
                  </a:lnTo>
                  <a:lnTo>
                    <a:pt x="2609684" y="204561"/>
                  </a:lnTo>
                  <a:lnTo>
                    <a:pt x="2607164" y="201612"/>
                  </a:lnTo>
                  <a:lnTo>
                    <a:pt x="2605103" y="199345"/>
                  </a:lnTo>
                  <a:lnTo>
                    <a:pt x="2604187" y="197304"/>
                  </a:lnTo>
                  <a:lnTo>
                    <a:pt x="2603500" y="196170"/>
                  </a:lnTo>
                  <a:lnTo>
                    <a:pt x="2603500" y="195489"/>
                  </a:lnTo>
                  <a:lnTo>
                    <a:pt x="2603500" y="194582"/>
                  </a:lnTo>
                  <a:lnTo>
                    <a:pt x="2604187" y="194128"/>
                  </a:lnTo>
                  <a:lnTo>
                    <a:pt x="2604645" y="193902"/>
                  </a:lnTo>
                  <a:lnTo>
                    <a:pt x="2605103" y="193675"/>
                  </a:lnTo>
                  <a:close/>
                  <a:moveTo>
                    <a:pt x="1140506" y="192088"/>
                  </a:moveTo>
                  <a:lnTo>
                    <a:pt x="1142093" y="192538"/>
                  </a:lnTo>
                  <a:lnTo>
                    <a:pt x="1143227" y="192764"/>
                  </a:lnTo>
                  <a:lnTo>
                    <a:pt x="1144134" y="193439"/>
                  </a:lnTo>
                  <a:lnTo>
                    <a:pt x="1144588" y="194340"/>
                  </a:lnTo>
                  <a:lnTo>
                    <a:pt x="1144588" y="195016"/>
                  </a:lnTo>
                  <a:lnTo>
                    <a:pt x="1144588" y="196142"/>
                  </a:lnTo>
                  <a:lnTo>
                    <a:pt x="1144361" y="197494"/>
                  </a:lnTo>
                  <a:lnTo>
                    <a:pt x="1143454" y="198620"/>
                  </a:lnTo>
                  <a:lnTo>
                    <a:pt x="1142093" y="201549"/>
                  </a:lnTo>
                  <a:lnTo>
                    <a:pt x="1139825" y="204477"/>
                  </a:lnTo>
                  <a:lnTo>
                    <a:pt x="1137331" y="207180"/>
                  </a:lnTo>
                  <a:lnTo>
                    <a:pt x="1134382" y="209883"/>
                  </a:lnTo>
                  <a:lnTo>
                    <a:pt x="1131888" y="212136"/>
                  </a:lnTo>
                  <a:lnTo>
                    <a:pt x="1128939" y="214614"/>
                  </a:lnTo>
                  <a:lnTo>
                    <a:pt x="1125991" y="216641"/>
                  </a:lnTo>
                  <a:lnTo>
                    <a:pt x="1123270" y="218668"/>
                  </a:lnTo>
                  <a:lnTo>
                    <a:pt x="1117373" y="221822"/>
                  </a:lnTo>
                  <a:lnTo>
                    <a:pt x="1114879" y="223173"/>
                  </a:lnTo>
                  <a:lnTo>
                    <a:pt x="1112384" y="224074"/>
                  </a:lnTo>
                  <a:lnTo>
                    <a:pt x="1110116" y="224975"/>
                  </a:lnTo>
                  <a:lnTo>
                    <a:pt x="1108075" y="225201"/>
                  </a:lnTo>
                  <a:lnTo>
                    <a:pt x="1106261" y="225426"/>
                  </a:lnTo>
                  <a:lnTo>
                    <a:pt x="1104673" y="225426"/>
                  </a:lnTo>
                  <a:lnTo>
                    <a:pt x="1103312" y="224975"/>
                  </a:lnTo>
                  <a:lnTo>
                    <a:pt x="1102405" y="224300"/>
                  </a:lnTo>
                  <a:lnTo>
                    <a:pt x="1101725" y="223399"/>
                  </a:lnTo>
                  <a:lnTo>
                    <a:pt x="1101725" y="221822"/>
                  </a:lnTo>
                  <a:lnTo>
                    <a:pt x="1102405" y="220020"/>
                  </a:lnTo>
                  <a:lnTo>
                    <a:pt x="1103086" y="218218"/>
                  </a:lnTo>
                  <a:lnTo>
                    <a:pt x="1104446" y="215740"/>
                  </a:lnTo>
                  <a:lnTo>
                    <a:pt x="1106261" y="213713"/>
                  </a:lnTo>
                  <a:lnTo>
                    <a:pt x="1108302" y="211460"/>
                  </a:lnTo>
                  <a:lnTo>
                    <a:pt x="1110570" y="208982"/>
                  </a:lnTo>
                  <a:lnTo>
                    <a:pt x="1113291" y="206504"/>
                  </a:lnTo>
                  <a:lnTo>
                    <a:pt x="1116239" y="204026"/>
                  </a:lnTo>
                  <a:lnTo>
                    <a:pt x="1118961" y="201999"/>
                  </a:lnTo>
                  <a:lnTo>
                    <a:pt x="1122136" y="199972"/>
                  </a:lnTo>
                  <a:lnTo>
                    <a:pt x="1125311" y="197945"/>
                  </a:lnTo>
                  <a:lnTo>
                    <a:pt x="1128486" y="196142"/>
                  </a:lnTo>
                  <a:lnTo>
                    <a:pt x="1131434" y="194791"/>
                  </a:lnTo>
                  <a:lnTo>
                    <a:pt x="1134609" y="193439"/>
                  </a:lnTo>
                  <a:lnTo>
                    <a:pt x="1137784" y="192764"/>
                  </a:lnTo>
                  <a:lnTo>
                    <a:pt x="1140506" y="192088"/>
                  </a:lnTo>
                  <a:close/>
                  <a:moveTo>
                    <a:pt x="2532905" y="190500"/>
                  </a:moveTo>
                  <a:lnTo>
                    <a:pt x="2534452" y="190500"/>
                  </a:lnTo>
                  <a:lnTo>
                    <a:pt x="2536219" y="190728"/>
                  </a:lnTo>
                  <a:lnTo>
                    <a:pt x="2538208" y="191185"/>
                  </a:lnTo>
                  <a:lnTo>
                    <a:pt x="2542185" y="192555"/>
                  </a:lnTo>
                  <a:lnTo>
                    <a:pt x="2546604" y="194838"/>
                  </a:lnTo>
                  <a:lnTo>
                    <a:pt x="2551022" y="197350"/>
                  </a:lnTo>
                  <a:lnTo>
                    <a:pt x="2555220" y="200090"/>
                  </a:lnTo>
                  <a:lnTo>
                    <a:pt x="2558976" y="203287"/>
                  </a:lnTo>
                  <a:lnTo>
                    <a:pt x="2562732" y="206256"/>
                  </a:lnTo>
                  <a:lnTo>
                    <a:pt x="2565605" y="209224"/>
                  </a:lnTo>
                  <a:lnTo>
                    <a:pt x="2568477" y="212192"/>
                  </a:lnTo>
                  <a:lnTo>
                    <a:pt x="2570686" y="214933"/>
                  </a:lnTo>
                  <a:lnTo>
                    <a:pt x="2572233" y="217444"/>
                  </a:lnTo>
                  <a:lnTo>
                    <a:pt x="2573117" y="219728"/>
                  </a:lnTo>
                  <a:lnTo>
                    <a:pt x="2573338" y="220641"/>
                  </a:lnTo>
                  <a:lnTo>
                    <a:pt x="2573338" y="221554"/>
                  </a:lnTo>
                  <a:lnTo>
                    <a:pt x="2573117" y="222239"/>
                  </a:lnTo>
                  <a:lnTo>
                    <a:pt x="2572896" y="222925"/>
                  </a:lnTo>
                  <a:lnTo>
                    <a:pt x="2572012" y="223381"/>
                  </a:lnTo>
                  <a:lnTo>
                    <a:pt x="2571570" y="223610"/>
                  </a:lnTo>
                  <a:lnTo>
                    <a:pt x="2570465" y="223838"/>
                  </a:lnTo>
                  <a:lnTo>
                    <a:pt x="2569582" y="223838"/>
                  </a:lnTo>
                  <a:lnTo>
                    <a:pt x="2566709" y="223610"/>
                  </a:lnTo>
                  <a:lnTo>
                    <a:pt x="2563616" y="222468"/>
                  </a:lnTo>
                  <a:lnTo>
                    <a:pt x="2560302" y="221326"/>
                  </a:lnTo>
                  <a:lnTo>
                    <a:pt x="2556988" y="219499"/>
                  </a:lnTo>
                  <a:lnTo>
                    <a:pt x="2553453" y="216988"/>
                  </a:lnTo>
                  <a:lnTo>
                    <a:pt x="2549918" y="214704"/>
                  </a:lnTo>
                  <a:lnTo>
                    <a:pt x="2546383" y="211964"/>
                  </a:lnTo>
                  <a:lnTo>
                    <a:pt x="2543069" y="209224"/>
                  </a:lnTo>
                  <a:lnTo>
                    <a:pt x="2539975" y="206256"/>
                  </a:lnTo>
                  <a:lnTo>
                    <a:pt x="2536882" y="203515"/>
                  </a:lnTo>
                  <a:lnTo>
                    <a:pt x="2534673" y="200775"/>
                  </a:lnTo>
                  <a:lnTo>
                    <a:pt x="2532905" y="198264"/>
                  </a:lnTo>
                  <a:lnTo>
                    <a:pt x="2531359" y="195980"/>
                  </a:lnTo>
                  <a:lnTo>
                    <a:pt x="2530475" y="193925"/>
                  </a:lnTo>
                  <a:lnTo>
                    <a:pt x="2530475" y="192783"/>
                  </a:lnTo>
                  <a:lnTo>
                    <a:pt x="2530917" y="192327"/>
                  </a:lnTo>
                  <a:lnTo>
                    <a:pt x="2531138" y="191413"/>
                  </a:lnTo>
                  <a:lnTo>
                    <a:pt x="2531579" y="190957"/>
                  </a:lnTo>
                  <a:lnTo>
                    <a:pt x="2532021" y="190728"/>
                  </a:lnTo>
                  <a:lnTo>
                    <a:pt x="2532905" y="190500"/>
                  </a:lnTo>
                  <a:close/>
                  <a:moveTo>
                    <a:pt x="2449318" y="188913"/>
                  </a:moveTo>
                  <a:lnTo>
                    <a:pt x="2451610" y="188913"/>
                  </a:lnTo>
                  <a:lnTo>
                    <a:pt x="2453673" y="189140"/>
                  </a:lnTo>
                  <a:lnTo>
                    <a:pt x="2455965" y="189820"/>
                  </a:lnTo>
                  <a:lnTo>
                    <a:pt x="2460320" y="191181"/>
                  </a:lnTo>
                  <a:lnTo>
                    <a:pt x="2464904" y="193222"/>
                  </a:lnTo>
                  <a:lnTo>
                    <a:pt x="2469030" y="195717"/>
                  </a:lnTo>
                  <a:lnTo>
                    <a:pt x="2473385" y="198665"/>
                  </a:lnTo>
                  <a:lnTo>
                    <a:pt x="2477052" y="201613"/>
                  </a:lnTo>
                  <a:lnTo>
                    <a:pt x="2480491" y="204561"/>
                  </a:lnTo>
                  <a:lnTo>
                    <a:pt x="2483241" y="207283"/>
                  </a:lnTo>
                  <a:lnTo>
                    <a:pt x="2485763" y="210458"/>
                  </a:lnTo>
                  <a:lnTo>
                    <a:pt x="2487596" y="213179"/>
                  </a:lnTo>
                  <a:lnTo>
                    <a:pt x="2488513" y="215901"/>
                  </a:lnTo>
                  <a:lnTo>
                    <a:pt x="2489201" y="217942"/>
                  </a:lnTo>
                  <a:lnTo>
                    <a:pt x="2489201" y="219076"/>
                  </a:lnTo>
                  <a:lnTo>
                    <a:pt x="2488972" y="219756"/>
                  </a:lnTo>
                  <a:lnTo>
                    <a:pt x="2488284" y="220437"/>
                  </a:lnTo>
                  <a:lnTo>
                    <a:pt x="2487825" y="221117"/>
                  </a:lnTo>
                  <a:lnTo>
                    <a:pt x="2486909" y="221571"/>
                  </a:lnTo>
                  <a:lnTo>
                    <a:pt x="2486221" y="221797"/>
                  </a:lnTo>
                  <a:lnTo>
                    <a:pt x="2485075" y="222251"/>
                  </a:lnTo>
                  <a:lnTo>
                    <a:pt x="2483929" y="222251"/>
                  </a:lnTo>
                  <a:lnTo>
                    <a:pt x="2480949" y="221571"/>
                  </a:lnTo>
                  <a:lnTo>
                    <a:pt x="2477740" y="220890"/>
                  </a:lnTo>
                  <a:lnTo>
                    <a:pt x="2474302" y="219529"/>
                  </a:lnTo>
                  <a:lnTo>
                    <a:pt x="2470864" y="217715"/>
                  </a:lnTo>
                  <a:lnTo>
                    <a:pt x="2467425" y="215901"/>
                  </a:lnTo>
                  <a:lnTo>
                    <a:pt x="2463987" y="213633"/>
                  </a:lnTo>
                  <a:lnTo>
                    <a:pt x="2460549" y="210911"/>
                  </a:lnTo>
                  <a:lnTo>
                    <a:pt x="2457569" y="208417"/>
                  </a:lnTo>
                  <a:lnTo>
                    <a:pt x="2454589" y="205695"/>
                  </a:lnTo>
                  <a:lnTo>
                    <a:pt x="2452068" y="202747"/>
                  </a:lnTo>
                  <a:lnTo>
                    <a:pt x="2449776" y="200252"/>
                  </a:lnTo>
                  <a:lnTo>
                    <a:pt x="2448171" y="197531"/>
                  </a:lnTo>
                  <a:lnTo>
                    <a:pt x="2447255" y="195263"/>
                  </a:lnTo>
                  <a:lnTo>
                    <a:pt x="2446338" y="193222"/>
                  </a:lnTo>
                  <a:lnTo>
                    <a:pt x="2446338" y="192315"/>
                  </a:lnTo>
                  <a:lnTo>
                    <a:pt x="2446567" y="191408"/>
                  </a:lnTo>
                  <a:lnTo>
                    <a:pt x="2446796" y="190727"/>
                  </a:lnTo>
                  <a:lnTo>
                    <a:pt x="2447484" y="190047"/>
                  </a:lnTo>
                  <a:lnTo>
                    <a:pt x="2448401" y="189593"/>
                  </a:lnTo>
                  <a:lnTo>
                    <a:pt x="2449318" y="188913"/>
                  </a:lnTo>
                  <a:close/>
                  <a:moveTo>
                    <a:pt x="1225068" y="188913"/>
                  </a:moveTo>
                  <a:lnTo>
                    <a:pt x="1226664" y="188913"/>
                  </a:lnTo>
                  <a:lnTo>
                    <a:pt x="1227804" y="189370"/>
                  </a:lnTo>
                  <a:lnTo>
                    <a:pt x="1228945" y="190055"/>
                  </a:lnTo>
                  <a:lnTo>
                    <a:pt x="1229629" y="190740"/>
                  </a:lnTo>
                  <a:lnTo>
                    <a:pt x="1230313" y="191881"/>
                  </a:lnTo>
                  <a:lnTo>
                    <a:pt x="1230313" y="192795"/>
                  </a:lnTo>
                  <a:lnTo>
                    <a:pt x="1230313" y="194165"/>
                  </a:lnTo>
                  <a:lnTo>
                    <a:pt x="1229629" y="195535"/>
                  </a:lnTo>
                  <a:lnTo>
                    <a:pt x="1228717" y="198047"/>
                  </a:lnTo>
                  <a:lnTo>
                    <a:pt x="1226892" y="201015"/>
                  </a:lnTo>
                  <a:lnTo>
                    <a:pt x="1224840" y="203983"/>
                  </a:lnTo>
                  <a:lnTo>
                    <a:pt x="1222332" y="206724"/>
                  </a:lnTo>
                  <a:lnTo>
                    <a:pt x="1219823" y="209235"/>
                  </a:lnTo>
                  <a:lnTo>
                    <a:pt x="1216859" y="211519"/>
                  </a:lnTo>
                  <a:lnTo>
                    <a:pt x="1214350" y="213802"/>
                  </a:lnTo>
                  <a:lnTo>
                    <a:pt x="1211386" y="215629"/>
                  </a:lnTo>
                  <a:lnTo>
                    <a:pt x="1208421" y="217456"/>
                  </a:lnTo>
                  <a:lnTo>
                    <a:pt x="1205685" y="218826"/>
                  </a:lnTo>
                  <a:lnTo>
                    <a:pt x="1202948" y="220196"/>
                  </a:lnTo>
                  <a:lnTo>
                    <a:pt x="1200440" y="221338"/>
                  </a:lnTo>
                  <a:lnTo>
                    <a:pt x="1197931" y="221794"/>
                  </a:lnTo>
                  <a:lnTo>
                    <a:pt x="1195651" y="222251"/>
                  </a:lnTo>
                  <a:lnTo>
                    <a:pt x="1193827" y="222251"/>
                  </a:lnTo>
                  <a:lnTo>
                    <a:pt x="1192230" y="222023"/>
                  </a:lnTo>
                  <a:lnTo>
                    <a:pt x="1190634" y="221566"/>
                  </a:lnTo>
                  <a:lnTo>
                    <a:pt x="1189722" y="220424"/>
                  </a:lnTo>
                  <a:lnTo>
                    <a:pt x="1189038" y="219054"/>
                  </a:lnTo>
                  <a:lnTo>
                    <a:pt x="1189038" y="217456"/>
                  </a:lnTo>
                  <a:lnTo>
                    <a:pt x="1189266" y="215629"/>
                  </a:lnTo>
                  <a:lnTo>
                    <a:pt x="1190178" y="213574"/>
                  </a:lnTo>
                  <a:lnTo>
                    <a:pt x="1191318" y="211519"/>
                  </a:lnTo>
                  <a:lnTo>
                    <a:pt x="1192686" y="209464"/>
                  </a:lnTo>
                  <a:lnTo>
                    <a:pt x="1194511" y="206952"/>
                  </a:lnTo>
                  <a:lnTo>
                    <a:pt x="1196563" y="204669"/>
                  </a:lnTo>
                  <a:lnTo>
                    <a:pt x="1199072" y="202385"/>
                  </a:lnTo>
                  <a:lnTo>
                    <a:pt x="1201580" y="200102"/>
                  </a:lnTo>
                  <a:lnTo>
                    <a:pt x="1204545" y="198047"/>
                  </a:lnTo>
                  <a:lnTo>
                    <a:pt x="1207509" y="195991"/>
                  </a:lnTo>
                  <a:lnTo>
                    <a:pt x="1210245" y="194165"/>
                  </a:lnTo>
                  <a:lnTo>
                    <a:pt x="1213210" y="192566"/>
                  </a:lnTo>
                  <a:lnTo>
                    <a:pt x="1216403" y="191196"/>
                  </a:lnTo>
                  <a:lnTo>
                    <a:pt x="1219139" y="190055"/>
                  </a:lnTo>
                  <a:lnTo>
                    <a:pt x="1222103" y="189141"/>
                  </a:lnTo>
                  <a:lnTo>
                    <a:pt x="1225068" y="188913"/>
                  </a:lnTo>
                  <a:close/>
                  <a:moveTo>
                    <a:pt x="1315505" y="187326"/>
                  </a:moveTo>
                  <a:lnTo>
                    <a:pt x="1317341" y="187326"/>
                  </a:lnTo>
                  <a:lnTo>
                    <a:pt x="1318947" y="187783"/>
                  </a:lnTo>
                  <a:lnTo>
                    <a:pt x="1319864" y="188239"/>
                  </a:lnTo>
                  <a:lnTo>
                    <a:pt x="1321011" y="189153"/>
                  </a:lnTo>
                  <a:lnTo>
                    <a:pt x="1321470" y="190066"/>
                  </a:lnTo>
                  <a:lnTo>
                    <a:pt x="1321929" y="191208"/>
                  </a:lnTo>
                  <a:lnTo>
                    <a:pt x="1322388" y="192121"/>
                  </a:lnTo>
                  <a:lnTo>
                    <a:pt x="1322388" y="193491"/>
                  </a:lnTo>
                  <a:lnTo>
                    <a:pt x="1321929" y="194861"/>
                  </a:lnTo>
                  <a:lnTo>
                    <a:pt x="1321470" y="196231"/>
                  </a:lnTo>
                  <a:lnTo>
                    <a:pt x="1320552" y="199428"/>
                  </a:lnTo>
                  <a:lnTo>
                    <a:pt x="1318488" y="202168"/>
                  </a:lnTo>
                  <a:lnTo>
                    <a:pt x="1316423" y="204908"/>
                  </a:lnTo>
                  <a:lnTo>
                    <a:pt x="1314129" y="207420"/>
                  </a:lnTo>
                  <a:lnTo>
                    <a:pt x="1311835" y="209932"/>
                  </a:lnTo>
                  <a:lnTo>
                    <a:pt x="1309082" y="212215"/>
                  </a:lnTo>
                  <a:lnTo>
                    <a:pt x="1306329" y="214042"/>
                  </a:lnTo>
                  <a:lnTo>
                    <a:pt x="1303576" y="215640"/>
                  </a:lnTo>
                  <a:lnTo>
                    <a:pt x="1300823" y="217239"/>
                  </a:lnTo>
                  <a:lnTo>
                    <a:pt x="1298300" y="218609"/>
                  </a:lnTo>
                  <a:lnTo>
                    <a:pt x="1295547" y="219294"/>
                  </a:lnTo>
                  <a:lnTo>
                    <a:pt x="1293253" y="220207"/>
                  </a:lnTo>
                  <a:lnTo>
                    <a:pt x="1290959" y="220436"/>
                  </a:lnTo>
                  <a:lnTo>
                    <a:pt x="1288664" y="220664"/>
                  </a:lnTo>
                  <a:lnTo>
                    <a:pt x="1286829" y="220436"/>
                  </a:lnTo>
                  <a:lnTo>
                    <a:pt x="1285223" y="219522"/>
                  </a:lnTo>
                  <a:lnTo>
                    <a:pt x="1284076" y="218837"/>
                  </a:lnTo>
                  <a:lnTo>
                    <a:pt x="1283159" y="217467"/>
                  </a:lnTo>
                  <a:lnTo>
                    <a:pt x="1282700" y="215640"/>
                  </a:lnTo>
                  <a:lnTo>
                    <a:pt x="1282700" y="213814"/>
                  </a:lnTo>
                  <a:lnTo>
                    <a:pt x="1282929" y="211987"/>
                  </a:lnTo>
                  <a:lnTo>
                    <a:pt x="1283617" y="209932"/>
                  </a:lnTo>
                  <a:lnTo>
                    <a:pt x="1284994" y="207420"/>
                  </a:lnTo>
                  <a:lnTo>
                    <a:pt x="1286600" y="205137"/>
                  </a:lnTo>
                  <a:lnTo>
                    <a:pt x="1288435" y="203082"/>
                  </a:lnTo>
                  <a:lnTo>
                    <a:pt x="1290500" y="200570"/>
                  </a:lnTo>
                  <a:lnTo>
                    <a:pt x="1292794" y="198286"/>
                  </a:lnTo>
                  <a:lnTo>
                    <a:pt x="1295317" y="196231"/>
                  </a:lnTo>
                  <a:lnTo>
                    <a:pt x="1298070" y="194404"/>
                  </a:lnTo>
                  <a:lnTo>
                    <a:pt x="1300594" y="192578"/>
                  </a:lnTo>
                  <a:lnTo>
                    <a:pt x="1303576" y="190979"/>
                  </a:lnTo>
                  <a:lnTo>
                    <a:pt x="1306788" y="189381"/>
                  </a:lnTo>
                  <a:lnTo>
                    <a:pt x="1309541" y="188239"/>
                  </a:lnTo>
                  <a:lnTo>
                    <a:pt x="1312523" y="187554"/>
                  </a:lnTo>
                  <a:lnTo>
                    <a:pt x="1315505" y="187326"/>
                  </a:lnTo>
                  <a:close/>
                  <a:moveTo>
                    <a:pt x="2361104" y="185738"/>
                  </a:moveTo>
                  <a:lnTo>
                    <a:pt x="2363612" y="185966"/>
                  </a:lnTo>
                  <a:lnTo>
                    <a:pt x="2365665" y="186423"/>
                  </a:lnTo>
                  <a:lnTo>
                    <a:pt x="2367945" y="187108"/>
                  </a:lnTo>
                  <a:lnTo>
                    <a:pt x="2370453" y="188021"/>
                  </a:lnTo>
                  <a:lnTo>
                    <a:pt x="2374558" y="190305"/>
                  </a:lnTo>
                  <a:lnTo>
                    <a:pt x="2378663" y="192588"/>
                  </a:lnTo>
                  <a:lnTo>
                    <a:pt x="2382768" y="195557"/>
                  </a:lnTo>
                  <a:lnTo>
                    <a:pt x="2386188" y="198297"/>
                  </a:lnTo>
                  <a:lnTo>
                    <a:pt x="2389153" y="201494"/>
                  </a:lnTo>
                  <a:lnTo>
                    <a:pt x="2391661" y="204234"/>
                  </a:lnTo>
                  <a:lnTo>
                    <a:pt x="2393713" y="207659"/>
                  </a:lnTo>
                  <a:lnTo>
                    <a:pt x="2395082" y="210399"/>
                  </a:lnTo>
                  <a:lnTo>
                    <a:pt x="2395538" y="211997"/>
                  </a:lnTo>
                  <a:lnTo>
                    <a:pt x="2395538" y="213367"/>
                  </a:lnTo>
                  <a:lnTo>
                    <a:pt x="2395538" y="214509"/>
                  </a:lnTo>
                  <a:lnTo>
                    <a:pt x="2395538" y="215422"/>
                  </a:lnTo>
                  <a:lnTo>
                    <a:pt x="2395082" y="216564"/>
                  </a:lnTo>
                  <a:lnTo>
                    <a:pt x="2394626" y="217249"/>
                  </a:lnTo>
                  <a:lnTo>
                    <a:pt x="2393713" y="217706"/>
                  </a:lnTo>
                  <a:lnTo>
                    <a:pt x="2392573" y="218391"/>
                  </a:lnTo>
                  <a:lnTo>
                    <a:pt x="2391661" y="218848"/>
                  </a:lnTo>
                  <a:lnTo>
                    <a:pt x="2390293" y="218848"/>
                  </a:lnTo>
                  <a:lnTo>
                    <a:pt x="2388697" y="219076"/>
                  </a:lnTo>
                  <a:lnTo>
                    <a:pt x="2386872" y="218848"/>
                  </a:lnTo>
                  <a:lnTo>
                    <a:pt x="2383680" y="218391"/>
                  </a:lnTo>
                  <a:lnTo>
                    <a:pt x="2380487" y="217249"/>
                  </a:lnTo>
                  <a:lnTo>
                    <a:pt x="2377295" y="215651"/>
                  </a:lnTo>
                  <a:lnTo>
                    <a:pt x="2373874" y="213824"/>
                  </a:lnTo>
                  <a:lnTo>
                    <a:pt x="2370682" y="211769"/>
                  </a:lnTo>
                  <a:lnTo>
                    <a:pt x="2367489" y="209714"/>
                  </a:lnTo>
                  <a:lnTo>
                    <a:pt x="2364524" y="206974"/>
                  </a:lnTo>
                  <a:lnTo>
                    <a:pt x="2362016" y="204462"/>
                  </a:lnTo>
                  <a:lnTo>
                    <a:pt x="2359508" y="201950"/>
                  </a:lnTo>
                  <a:lnTo>
                    <a:pt x="2357683" y="199438"/>
                  </a:lnTo>
                  <a:lnTo>
                    <a:pt x="2356087" y="196698"/>
                  </a:lnTo>
                  <a:lnTo>
                    <a:pt x="2355175" y="194415"/>
                  </a:lnTo>
                  <a:lnTo>
                    <a:pt x="2354263" y="192131"/>
                  </a:lnTo>
                  <a:lnTo>
                    <a:pt x="2354263" y="189848"/>
                  </a:lnTo>
                  <a:lnTo>
                    <a:pt x="2354491" y="189163"/>
                  </a:lnTo>
                  <a:lnTo>
                    <a:pt x="2355175" y="188250"/>
                  </a:lnTo>
                  <a:lnTo>
                    <a:pt x="2355631" y="187565"/>
                  </a:lnTo>
                  <a:lnTo>
                    <a:pt x="2356543" y="186880"/>
                  </a:lnTo>
                  <a:lnTo>
                    <a:pt x="2357455" y="186195"/>
                  </a:lnTo>
                  <a:lnTo>
                    <a:pt x="2358824" y="185966"/>
                  </a:lnTo>
                  <a:lnTo>
                    <a:pt x="2361104" y="185738"/>
                  </a:lnTo>
                  <a:close/>
                  <a:moveTo>
                    <a:pt x="1412321" y="185738"/>
                  </a:moveTo>
                  <a:lnTo>
                    <a:pt x="1414386" y="186176"/>
                  </a:lnTo>
                  <a:lnTo>
                    <a:pt x="1415993" y="186395"/>
                  </a:lnTo>
                  <a:lnTo>
                    <a:pt x="1417370" y="187052"/>
                  </a:lnTo>
                  <a:lnTo>
                    <a:pt x="1418288" y="187928"/>
                  </a:lnTo>
                  <a:lnTo>
                    <a:pt x="1419436" y="188584"/>
                  </a:lnTo>
                  <a:lnTo>
                    <a:pt x="1419895" y="189679"/>
                  </a:lnTo>
                  <a:lnTo>
                    <a:pt x="1420354" y="190774"/>
                  </a:lnTo>
                  <a:lnTo>
                    <a:pt x="1420813" y="191869"/>
                  </a:lnTo>
                  <a:lnTo>
                    <a:pt x="1420813" y="193402"/>
                  </a:lnTo>
                  <a:lnTo>
                    <a:pt x="1420354" y="194715"/>
                  </a:lnTo>
                  <a:lnTo>
                    <a:pt x="1419665" y="197343"/>
                  </a:lnTo>
                  <a:lnTo>
                    <a:pt x="1418288" y="200190"/>
                  </a:lnTo>
                  <a:lnTo>
                    <a:pt x="1416681" y="203036"/>
                  </a:lnTo>
                  <a:lnTo>
                    <a:pt x="1414616" y="205445"/>
                  </a:lnTo>
                  <a:lnTo>
                    <a:pt x="1412550" y="207853"/>
                  </a:lnTo>
                  <a:lnTo>
                    <a:pt x="1409796" y="210043"/>
                  </a:lnTo>
                  <a:lnTo>
                    <a:pt x="1407501" y="211795"/>
                  </a:lnTo>
                  <a:lnTo>
                    <a:pt x="1404746" y="213546"/>
                  </a:lnTo>
                  <a:lnTo>
                    <a:pt x="1401992" y="214860"/>
                  </a:lnTo>
                  <a:lnTo>
                    <a:pt x="1399238" y="216174"/>
                  </a:lnTo>
                  <a:lnTo>
                    <a:pt x="1396713" y="216831"/>
                  </a:lnTo>
                  <a:lnTo>
                    <a:pt x="1393959" y="217269"/>
                  </a:lnTo>
                  <a:lnTo>
                    <a:pt x="1391664" y="217488"/>
                  </a:lnTo>
                  <a:lnTo>
                    <a:pt x="1389598" y="217488"/>
                  </a:lnTo>
                  <a:lnTo>
                    <a:pt x="1387303" y="217050"/>
                  </a:lnTo>
                  <a:lnTo>
                    <a:pt x="1385926" y="216393"/>
                  </a:lnTo>
                  <a:lnTo>
                    <a:pt x="1384319" y="215298"/>
                  </a:lnTo>
                  <a:lnTo>
                    <a:pt x="1383401" y="213765"/>
                  </a:lnTo>
                  <a:lnTo>
                    <a:pt x="1382713" y="212014"/>
                  </a:lnTo>
                  <a:lnTo>
                    <a:pt x="1382713" y="210262"/>
                  </a:lnTo>
                  <a:lnTo>
                    <a:pt x="1382942" y="208291"/>
                  </a:lnTo>
                  <a:lnTo>
                    <a:pt x="1383631" y="206321"/>
                  </a:lnTo>
                  <a:lnTo>
                    <a:pt x="1384549" y="204131"/>
                  </a:lnTo>
                  <a:lnTo>
                    <a:pt x="1385926" y="201941"/>
                  </a:lnTo>
                  <a:lnTo>
                    <a:pt x="1387303" y="199971"/>
                  </a:lnTo>
                  <a:lnTo>
                    <a:pt x="1389369" y="198000"/>
                  </a:lnTo>
                  <a:lnTo>
                    <a:pt x="1391205" y="195810"/>
                  </a:lnTo>
                  <a:lnTo>
                    <a:pt x="1393500" y="193840"/>
                  </a:lnTo>
                  <a:lnTo>
                    <a:pt x="1395795" y="192088"/>
                  </a:lnTo>
                  <a:lnTo>
                    <a:pt x="1398320" y="190555"/>
                  </a:lnTo>
                  <a:lnTo>
                    <a:pt x="1400845" y="189022"/>
                  </a:lnTo>
                  <a:lnTo>
                    <a:pt x="1403828" y="187928"/>
                  </a:lnTo>
                  <a:lnTo>
                    <a:pt x="1406353" y="186833"/>
                  </a:lnTo>
                  <a:lnTo>
                    <a:pt x="1409337" y="186395"/>
                  </a:lnTo>
                  <a:lnTo>
                    <a:pt x="1412321" y="185738"/>
                  </a:lnTo>
                  <a:close/>
                  <a:moveTo>
                    <a:pt x="1513960" y="184151"/>
                  </a:moveTo>
                  <a:lnTo>
                    <a:pt x="1516014" y="184586"/>
                  </a:lnTo>
                  <a:lnTo>
                    <a:pt x="1517839" y="184803"/>
                  </a:lnTo>
                  <a:lnTo>
                    <a:pt x="1519665" y="185456"/>
                  </a:lnTo>
                  <a:lnTo>
                    <a:pt x="1521034" y="186326"/>
                  </a:lnTo>
                  <a:lnTo>
                    <a:pt x="1521947" y="186978"/>
                  </a:lnTo>
                  <a:lnTo>
                    <a:pt x="1522860" y="188283"/>
                  </a:lnTo>
                  <a:lnTo>
                    <a:pt x="1523316" y="189153"/>
                  </a:lnTo>
                  <a:lnTo>
                    <a:pt x="1523773" y="190457"/>
                  </a:lnTo>
                  <a:lnTo>
                    <a:pt x="1524001" y="191762"/>
                  </a:lnTo>
                  <a:lnTo>
                    <a:pt x="1524001" y="193284"/>
                  </a:lnTo>
                  <a:lnTo>
                    <a:pt x="1523773" y="196111"/>
                  </a:lnTo>
                  <a:lnTo>
                    <a:pt x="1523088" y="198721"/>
                  </a:lnTo>
                  <a:lnTo>
                    <a:pt x="1521719" y="201331"/>
                  </a:lnTo>
                  <a:lnTo>
                    <a:pt x="1520121" y="203723"/>
                  </a:lnTo>
                  <a:lnTo>
                    <a:pt x="1518296" y="206115"/>
                  </a:lnTo>
                  <a:lnTo>
                    <a:pt x="1516014" y="208290"/>
                  </a:lnTo>
                  <a:lnTo>
                    <a:pt x="1513960" y="210029"/>
                  </a:lnTo>
                  <a:lnTo>
                    <a:pt x="1511221" y="211769"/>
                  </a:lnTo>
                  <a:lnTo>
                    <a:pt x="1508711" y="213074"/>
                  </a:lnTo>
                  <a:lnTo>
                    <a:pt x="1505972" y="214379"/>
                  </a:lnTo>
                  <a:lnTo>
                    <a:pt x="1503234" y="215031"/>
                  </a:lnTo>
                  <a:lnTo>
                    <a:pt x="1500952" y="215466"/>
                  </a:lnTo>
                  <a:lnTo>
                    <a:pt x="1498442" y="215901"/>
                  </a:lnTo>
                  <a:lnTo>
                    <a:pt x="1495931" y="215901"/>
                  </a:lnTo>
                  <a:lnTo>
                    <a:pt x="1493878" y="215248"/>
                  </a:lnTo>
                  <a:lnTo>
                    <a:pt x="1492052" y="214596"/>
                  </a:lnTo>
                  <a:lnTo>
                    <a:pt x="1490454" y="213509"/>
                  </a:lnTo>
                  <a:lnTo>
                    <a:pt x="1489085" y="211986"/>
                  </a:lnTo>
                  <a:lnTo>
                    <a:pt x="1488172" y="210029"/>
                  </a:lnTo>
                  <a:lnTo>
                    <a:pt x="1487488" y="208290"/>
                  </a:lnTo>
                  <a:lnTo>
                    <a:pt x="1487488" y="206550"/>
                  </a:lnTo>
                  <a:lnTo>
                    <a:pt x="1487944" y="204593"/>
                  </a:lnTo>
                  <a:lnTo>
                    <a:pt x="1488629" y="202201"/>
                  </a:lnTo>
                  <a:lnTo>
                    <a:pt x="1489313" y="200243"/>
                  </a:lnTo>
                  <a:lnTo>
                    <a:pt x="1490683" y="198286"/>
                  </a:lnTo>
                  <a:lnTo>
                    <a:pt x="1492052" y="196111"/>
                  </a:lnTo>
                  <a:lnTo>
                    <a:pt x="1493878" y="193937"/>
                  </a:lnTo>
                  <a:lnTo>
                    <a:pt x="1495703" y="192197"/>
                  </a:lnTo>
                  <a:lnTo>
                    <a:pt x="1497757" y="190457"/>
                  </a:lnTo>
                  <a:lnTo>
                    <a:pt x="1500267" y="188718"/>
                  </a:lnTo>
                  <a:lnTo>
                    <a:pt x="1502778" y="187413"/>
                  </a:lnTo>
                  <a:lnTo>
                    <a:pt x="1505288" y="186326"/>
                  </a:lnTo>
                  <a:lnTo>
                    <a:pt x="1508026" y="185238"/>
                  </a:lnTo>
                  <a:lnTo>
                    <a:pt x="1510993" y="184586"/>
                  </a:lnTo>
                  <a:lnTo>
                    <a:pt x="1513960" y="184151"/>
                  </a:lnTo>
                  <a:close/>
                  <a:moveTo>
                    <a:pt x="2261183" y="184150"/>
                  </a:moveTo>
                  <a:lnTo>
                    <a:pt x="2263650" y="184380"/>
                  </a:lnTo>
                  <a:lnTo>
                    <a:pt x="2265892" y="184840"/>
                  </a:lnTo>
                  <a:lnTo>
                    <a:pt x="2268134" y="185529"/>
                  </a:lnTo>
                  <a:lnTo>
                    <a:pt x="2270601" y="186219"/>
                  </a:lnTo>
                  <a:lnTo>
                    <a:pt x="2274637" y="188288"/>
                  </a:lnTo>
                  <a:lnTo>
                    <a:pt x="2278897" y="191047"/>
                  </a:lnTo>
                  <a:lnTo>
                    <a:pt x="2282261" y="193576"/>
                  </a:lnTo>
                  <a:lnTo>
                    <a:pt x="2285176" y="196795"/>
                  </a:lnTo>
                  <a:lnTo>
                    <a:pt x="2287866" y="199784"/>
                  </a:lnTo>
                  <a:lnTo>
                    <a:pt x="2289660" y="202773"/>
                  </a:lnTo>
                  <a:lnTo>
                    <a:pt x="2290781" y="204613"/>
                  </a:lnTo>
                  <a:lnTo>
                    <a:pt x="2291454" y="206452"/>
                  </a:lnTo>
                  <a:lnTo>
                    <a:pt x="2291902" y="208291"/>
                  </a:lnTo>
                  <a:lnTo>
                    <a:pt x="2292351" y="209901"/>
                  </a:lnTo>
                  <a:lnTo>
                    <a:pt x="2292351" y="211050"/>
                  </a:lnTo>
                  <a:lnTo>
                    <a:pt x="2291902" y="212430"/>
                  </a:lnTo>
                  <a:lnTo>
                    <a:pt x="2291454" y="213809"/>
                  </a:lnTo>
                  <a:lnTo>
                    <a:pt x="2290781" y="214959"/>
                  </a:lnTo>
                  <a:lnTo>
                    <a:pt x="2289884" y="215649"/>
                  </a:lnTo>
                  <a:lnTo>
                    <a:pt x="2288539" y="216338"/>
                  </a:lnTo>
                  <a:lnTo>
                    <a:pt x="2287418" y="217028"/>
                  </a:lnTo>
                  <a:lnTo>
                    <a:pt x="2285848" y="217488"/>
                  </a:lnTo>
                  <a:lnTo>
                    <a:pt x="2284279" y="217488"/>
                  </a:lnTo>
                  <a:lnTo>
                    <a:pt x="2282261" y="217488"/>
                  </a:lnTo>
                  <a:lnTo>
                    <a:pt x="2280018" y="217258"/>
                  </a:lnTo>
                  <a:lnTo>
                    <a:pt x="2278000" y="216798"/>
                  </a:lnTo>
                  <a:lnTo>
                    <a:pt x="2274637" y="215649"/>
                  </a:lnTo>
                  <a:lnTo>
                    <a:pt x="2271498" y="214039"/>
                  </a:lnTo>
                  <a:lnTo>
                    <a:pt x="2268807" y="212430"/>
                  </a:lnTo>
                  <a:lnTo>
                    <a:pt x="2265892" y="210590"/>
                  </a:lnTo>
                  <a:lnTo>
                    <a:pt x="2262977" y="208521"/>
                  </a:lnTo>
                  <a:lnTo>
                    <a:pt x="2260735" y="206222"/>
                  </a:lnTo>
                  <a:lnTo>
                    <a:pt x="2258717" y="203693"/>
                  </a:lnTo>
                  <a:lnTo>
                    <a:pt x="2256923" y="201394"/>
                  </a:lnTo>
                  <a:lnTo>
                    <a:pt x="2255353" y="198865"/>
                  </a:lnTo>
                  <a:lnTo>
                    <a:pt x="2254008" y="196565"/>
                  </a:lnTo>
                  <a:lnTo>
                    <a:pt x="2253335" y="194266"/>
                  </a:lnTo>
                  <a:lnTo>
                    <a:pt x="2252663" y="191737"/>
                  </a:lnTo>
                  <a:lnTo>
                    <a:pt x="2252663" y="189898"/>
                  </a:lnTo>
                  <a:lnTo>
                    <a:pt x="2253335" y="188058"/>
                  </a:lnTo>
                  <a:lnTo>
                    <a:pt x="2254232" y="186449"/>
                  </a:lnTo>
                  <a:lnTo>
                    <a:pt x="2255802" y="185299"/>
                  </a:lnTo>
                  <a:lnTo>
                    <a:pt x="2257371" y="184610"/>
                  </a:lnTo>
                  <a:lnTo>
                    <a:pt x="2258717" y="184380"/>
                  </a:lnTo>
                  <a:lnTo>
                    <a:pt x="2261183" y="184150"/>
                  </a:lnTo>
                  <a:close/>
                  <a:moveTo>
                    <a:pt x="2153658" y="182563"/>
                  </a:moveTo>
                  <a:lnTo>
                    <a:pt x="2156348" y="182793"/>
                  </a:lnTo>
                  <a:lnTo>
                    <a:pt x="2158589" y="183253"/>
                  </a:lnTo>
                  <a:lnTo>
                    <a:pt x="2160606" y="183942"/>
                  </a:lnTo>
                  <a:lnTo>
                    <a:pt x="2163071" y="184632"/>
                  </a:lnTo>
                  <a:lnTo>
                    <a:pt x="2165088" y="185782"/>
                  </a:lnTo>
                  <a:lnTo>
                    <a:pt x="2167105" y="186701"/>
                  </a:lnTo>
                  <a:lnTo>
                    <a:pt x="2170691" y="189460"/>
                  </a:lnTo>
                  <a:lnTo>
                    <a:pt x="2173829" y="191989"/>
                  </a:lnTo>
                  <a:lnTo>
                    <a:pt x="2176742" y="195208"/>
                  </a:lnTo>
                  <a:lnTo>
                    <a:pt x="2178759" y="198197"/>
                  </a:lnTo>
                  <a:lnTo>
                    <a:pt x="2180104" y="201186"/>
                  </a:lnTo>
                  <a:lnTo>
                    <a:pt x="2180777" y="203255"/>
                  </a:lnTo>
                  <a:lnTo>
                    <a:pt x="2181225" y="205325"/>
                  </a:lnTo>
                  <a:lnTo>
                    <a:pt x="2181225" y="207164"/>
                  </a:lnTo>
                  <a:lnTo>
                    <a:pt x="2181225" y="208773"/>
                  </a:lnTo>
                  <a:lnTo>
                    <a:pt x="2180777" y="210383"/>
                  </a:lnTo>
                  <a:lnTo>
                    <a:pt x="2180104" y="211992"/>
                  </a:lnTo>
                  <a:lnTo>
                    <a:pt x="2178984" y="212912"/>
                  </a:lnTo>
                  <a:lnTo>
                    <a:pt x="2177639" y="214062"/>
                  </a:lnTo>
                  <a:lnTo>
                    <a:pt x="2176070" y="214981"/>
                  </a:lnTo>
                  <a:lnTo>
                    <a:pt x="2174501" y="215671"/>
                  </a:lnTo>
                  <a:lnTo>
                    <a:pt x="2172708" y="215901"/>
                  </a:lnTo>
                  <a:lnTo>
                    <a:pt x="2170691" y="215901"/>
                  </a:lnTo>
                  <a:lnTo>
                    <a:pt x="2168450" y="215901"/>
                  </a:lnTo>
                  <a:lnTo>
                    <a:pt x="2165985" y="215441"/>
                  </a:lnTo>
                  <a:lnTo>
                    <a:pt x="2163744" y="214981"/>
                  </a:lnTo>
                  <a:lnTo>
                    <a:pt x="2161278" y="213832"/>
                  </a:lnTo>
                  <a:lnTo>
                    <a:pt x="2158141" y="212222"/>
                  </a:lnTo>
                  <a:lnTo>
                    <a:pt x="2155227" y="210613"/>
                  </a:lnTo>
                  <a:lnTo>
                    <a:pt x="2152762" y="208773"/>
                  </a:lnTo>
                  <a:lnTo>
                    <a:pt x="2150521" y="206704"/>
                  </a:lnTo>
                  <a:lnTo>
                    <a:pt x="2148504" y="204175"/>
                  </a:lnTo>
                  <a:lnTo>
                    <a:pt x="2146711" y="202106"/>
                  </a:lnTo>
                  <a:lnTo>
                    <a:pt x="2145366" y="199807"/>
                  </a:lnTo>
                  <a:lnTo>
                    <a:pt x="2144469" y="197507"/>
                  </a:lnTo>
                  <a:lnTo>
                    <a:pt x="2143573" y="194978"/>
                  </a:lnTo>
                  <a:lnTo>
                    <a:pt x="2143125" y="192909"/>
                  </a:lnTo>
                  <a:lnTo>
                    <a:pt x="2143125" y="190840"/>
                  </a:lnTo>
                  <a:lnTo>
                    <a:pt x="2143349" y="189001"/>
                  </a:lnTo>
                  <a:lnTo>
                    <a:pt x="2144245" y="187161"/>
                  </a:lnTo>
                  <a:lnTo>
                    <a:pt x="2145366" y="185552"/>
                  </a:lnTo>
                  <a:lnTo>
                    <a:pt x="2146935" y="184172"/>
                  </a:lnTo>
                  <a:lnTo>
                    <a:pt x="2148952" y="183253"/>
                  </a:lnTo>
                  <a:lnTo>
                    <a:pt x="2151641" y="182793"/>
                  </a:lnTo>
                  <a:lnTo>
                    <a:pt x="2153658" y="182563"/>
                  </a:lnTo>
                  <a:close/>
                  <a:moveTo>
                    <a:pt x="2054557" y="182563"/>
                  </a:moveTo>
                  <a:lnTo>
                    <a:pt x="2056797" y="182563"/>
                  </a:lnTo>
                  <a:lnTo>
                    <a:pt x="2059261" y="182783"/>
                  </a:lnTo>
                  <a:lnTo>
                    <a:pt x="2061725" y="183004"/>
                  </a:lnTo>
                  <a:lnTo>
                    <a:pt x="2063741" y="183665"/>
                  </a:lnTo>
                  <a:lnTo>
                    <a:pt x="2065981" y="184547"/>
                  </a:lnTo>
                  <a:lnTo>
                    <a:pt x="2067773" y="185429"/>
                  </a:lnTo>
                  <a:lnTo>
                    <a:pt x="2069565" y="186532"/>
                  </a:lnTo>
                  <a:lnTo>
                    <a:pt x="2072926" y="188736"/>
                  </a:lnTo>
                  <a:lnTo>
                    <a:pt x="2075838" y="191603"/>
                  </a:lnTo>
                  <a:lnTo>
                    <a:pt x="2078078" y="194469"/>
                  </a:lnTo>
                  <a:lnTo>
                    <a:pt x="2079646" y="197115"/>
                  </a:lnTo>
                  <a:lnTo>
                    <a:pt x="2080766" y="199981"/>
                  </a:lnTo>
                  <a:lnTo>
                    <a:pt x="2081214" y="201966"/>
                  </a:lnTo>
                  <a:lnTo>
                    <a:pt x="2081214" y="203950"/>
                  </a:lnTo>
                  <a:lnTo>
                    <a:pt x="2080990" y="206155"/>
                  </a:lnTo>
                  <a:lnTo>
                    <a:pt x="2080542" y="207919"/>
                  </a:lnTo>
                  <a:lnTo>
                    <a:pt x="2079646" y="209462"/>
                  </a:lnTo>
                  <a:lnTo>
                    <a:pt x="2078750" y="210565"/>
                  </a:lnTo>
                  <a:lnTo>
                    <a:pt x="2077182" y="211888"/>
                  </a:lnTo>
                  <a:lnTo>
                    <a:pt x="2075614" y="212990"/>
                  </a:lnTo>
                  <a:lnTo>
                    <a:pt x="2073822" y="213431"/>
                  </a:lnTo>
                  <a:lnTo>
                    <a:pt x="2072029" y="213872"/>
                  </a:lnTo>
                  <a:lnTo>
                    <a:pt x="2069789" y="214313"/>
                  </a:lnTo>
                  <a:lnTo>
                    <a:pt x="2067549" y="214313"/>
                  </a:lnTo>
                  <a:lnTo>
                    <a:pt x="2065309" y="213872"/>
                  </a:lnTo>
                  <a:lnTo>
                    <a:pt x="2062845" y="213431"/>
                  </a:lnTo>
                  <a:lnTo>
                    <a:pt x="2060381" y="212769"/>
                  </a:lnTo>
                  <a:lnTo>
                    <a:pt x="2057693" y="211447"/>
                  </a:lnTo>
                  <a:lnTo>
                    <a:pt x="2055229" y="209903"/>
                  </a:lnTo>
                  <a:lnTo>
                    <a:pt x="2052765" y="208139"/>
                  </a:lnTo>
                  <a:lnTo>
                    <a:pt x="2050749" y="206375"/>
                  </a:lnTo>
                  <a:lnTo>
                    <a:pt x="2048957" y="204391"/>
                  </a:lnTo>
                  <a:lnTo>
                    <a:pt x="2047389" y="202186"/>
                  </a:lnTo>
                  <a:lnTo>
                    <a:pt x="2046493" y="200202"/>
                  </a:lnTo>
                  <a:lnTo>
                    <a:pt x="2045373" y="197997"/>
                  </a:lnTo>
                  <a:lnTo>
                    <a:pt x="2044925" y="196013"/>
                  </a:lnTo>
                  <a:lnTo>
                    <a:pt x="2044701" y="193808"/>
                  </a:lnTo>
                  <a:lnTo>
                    <a:pt x="2044701" y="191823"/>
                  </a:lnTo>
                  <a:lnTo>
                    <a:pt x="2045149" y="189839"/>
                  </a:lnTo>
                  <a:lnTo>
                    <a:pt x="2045597" y="188075"/>
                  </a:lnTo>
                  <a:lnTo>
                    <a:pt x="2046941" y="186532"/>
                  </a:lnTo>
                  <a:lnTo>
                    <a:pt x="2048285" y="184988"/>
                  </a:lnTo>
                  <a:lnTo>
                    <a:pt x="2050077" y="183886"/>
                  </a:lnTo>
                  <a:lnTo>
                    <a:pt x="2052093" y="183004"/>
                  </a:lnTo>
                  <a:lnTo>
                    <a:pt x="2054557" y="182563"/>
                  </a:lnTo>
                  <a:close/>
                  <a:moveTo>
                    <a:pt x="1618049" y="182563"/>
                  </a:moveTo>
                  <a:lnTo>
                    <a:pt x="1620288" y="182791"/>
                  </a:lnTo>
                  <a:lnTo>
                    <a:pt x="1622303" y="183248"/>
                  </a:lnTo>
                  <a:lnTo>
                    <a:pt x="1623870" y="183705"/>
                  </a:lnTo>
                  <a:lnTo>
                    <a:pt x="1625437" y="184618"/>
                  </a:lnTo>
                  <a:lnTo>
                    <a:pt x="1626557" y="185760"/>
                  </a:lnTo>
                  <a:lnTo>
                    <a:pt x="1627676" y="186673"/>
                  </a:lnTo>
                  <a:lnTo>
                    <a:pt x="1628572" y="187815"/>
                  </a:lnTo>
                  <a:lnTo>
                    <a:pt x="1629243" y="188956"/>
                  </a:lnTo>
                  <a:lnTo>
                    <a:pt x="1629691" y="190327"/>
                  </a:lnTo>
                  <a:lnTo>
                    <a:pt x="1630363" y="191925"/>
                  </a:lnTo>
                  <a:lnTo>
                    <a:pt x="1630363" y="194893"/>
                  </a:lnTo>
                  <a:lnTo>
                    <a:pt x="1629915" y="197862"/>
                  </a:lnTo>
                  <a:lnTo>
                    <a:pt x="1629243" y="200374"/>
                  </a:lnTo>
                  <a:lnTo>
                    <a:pt x="1627900" y="203342"/>
                  </a:lnTo>
                  <a:lnTo>
                    <a:pt x="1626333" y="205854"/>
                  </a:lnTo>
                  <a:lnTo>
                    <a:pt x="1624318" y="208366"/>
                  </a:lnTo>
                  <a:lnTo>
                    <a:pt x="1622303" y="210421"/>
                  </a:lnTo>
                  <a:lnTo>
                    <a:pt x="1620064" y="212019"/>
                  </a:lnTo>
                  <a:lnTo>
                    <a:pt x="1617378" y="213617"/>
                  </a:lnTo>
                  <a:lnTo>
                    <a:pt x="1615139" y="214531"/>
                  </a:lnTo>
                  <a:lnTo>
                    <a:pt x="1612452" y="215444"/>
                  </a:lnTo>
                  <a:lnTo>
                    <a:pt x="1609990" y="215673"/>
                  </a:lnTo>
                  <a:lnTo>
                    <a:pt x="1607303" y="215901"/>
                  </a:lnTo>
                  <a:lnTo>
                    <a:pt x="1604841" y="215673"/>
                  </a:lnTo>
                  <a:lnTo>
                    <a:pt x="1602602" y="214759"/>
                  </a:lnTo>
                  <a:lnTo>
                    <a:pt x="1600587" y="214074"/>
                  </a:lnTo>
                  <a:lnTo>
                    <a:pt x="1598796" y="212476"/>
                  </a:lnTo>
                  <a:lnTo>
                    <a:pt x="1597229" y="210649"/>
                  </a:lnTo>
                  <a:lnTo>
                    <a:pt x="1596333" y="208594"/>
                  </a:lnTo>
                  <a:lnTo>
                    <a:pt x="1595662" y="206539"/>
                  </a:lnTo>
                  <a:lnTo>
                    <a:pt x="1595438" y="204484"/>
                  </a:lnTo>
                  <a:lnTo>
                    <a:pt x="1595662" y="202429"/>
                  </a:lnTo>
                  <a:lnTo>
                    <a:pt x="1595886" y="200374"/>
                  </a:lnTo>
                  <a:lnTo>
                    <a:pt x="1596781" y="198319"/>
                  </a:lnTo>
                  <a:lnTo>
                    <a:pt x="1597453" y="196263"/>
                  </a:lnTo>
                  <a:lnTo>
                    <a:pt x="1598796" y="193980"/>
                  </a:lnTo>
                  <a:lnTo>
                    <a:pt x="1600139" y="192153"/>
                  </a:lnTo>
                  <a:lnTo>
                    <a:pt x="1601930" y="190098"/>
                  </a:lnTo>
                  <a:lnTo>
                    <a:pt x="1603721" y="188500"/>
                  </a:lnTo>
                  <a:lnTo>
                    <a:pt x="1605736" y="186901"/>
                  </a:lnTo>
                  <a:lnTo>
                    <a:pt x="1607751" y="185760"/>
                  </a:lnTo>
                  <a:lnTo>
                    <a:pt x="1610214" y="184390"/>
                  </a:lnTo>
                  <a:lnTo>
                    <a:pt x="1612676" y="183476"/>
                  </a:lnTo>
                  <a:lnTo>
                    <a:pt x="1615363" y="183020"/>
                  </a:lnTo>
                  <a:lnTo>
                    <a:pt x="1618049" y="182563"/>
                  </a:lnTo>
                  <a:close/>
                  <a:moveTo>
                    <a:pt x="1944728" y="180976"/>
                  </a:moveTo>
                  <a:lnTo>
                    <a:pt x="1946485" y="180976"/>
                  </a:lnTo>
                  <a:lnTo>
                    <a:pt x="1948681" y="181207"/>
                  </a:lnTo>
                  <a:lnTo>
                    <a:pt x="1950878" y="181670"/>
                  </a:lnTo>
                  <a:lnTo>
                    <a:pt x="1953075" y="182365"/>
                  </a:lnTo>
                  <a:lnTo>
                    <a:pt x="1955051" y="183059"/>
                  </a:lnTo>
                  <a:lnTo>
                    <a:pt x="1956809" y="183986"/>
                  </a:lnTo>
                  <a:lnTo>
                    <a:pt x="1958346" y="185143"/>
                  </a:lnTo>
                  <a:lnTo>
                    <a:pt x="1959884" y="186301"/>
                  </a:lnTo>
                  <a:lnTo>
                    <a:pt x="1961202" y="187690"/>
                  </a:lnTo>
                  <a:lnTo>
                    <a:pt x="1963398" y="190468"/>
                  </a:lnTo>
                  <a:lnTo>
                    <a:pt x="1965156" y="193246"/>
                  </a:lnTo>
                  <a:lnTo>
                    <a:pt x="1966473" y="196487"/>
                  </a:lnTo>
                  <a:lnTo>
                    <a:pt x="1966913" y="199265"/>
                  </a:lnTo>
                  <a:lnTo>
                    <a:pt x="1966913" y="201812"/>
                  </a:lnTo>
                  <a:lnTo>
                    <a:pt x="1966693" y="204127"/>
                  </a:lnTo>
                  <a:lnTo>
                    <a:pt x="1965814" y="206442"/>
                  </a:lnTo>
                  <a:lnTo>
                    <a:pt x="1964936" y="208295"/>
                  </a:lnTo>
                  <a:lnTo>
                    <a:pt x="1963618" y="209915"/>
                  </a:lnTo>
                  <a:lnTo>
                    <a:pt x="1962080" y="211536"/>
                  </a:lnTo>
                  <a:lnTo>
                    <a:pt x="1960103" y="212462"/>
                  </a:lnTo>
                  <a:lnTo>
                    <a:pt x="1958346" y="213388"/>
                  </a:lnTo>
                  <a:lnTo>
                    <a:pt x="1955930" y="214082"/>
                  </a:lnTo>
                  <a:lnTo>
                    <a:pt x="1953734" y="214314"/>
                  </a:lnTo>
                  <a:lnTo>
                    <a:pt x="1951537" y="214314"/>
                  </a:lnTo>
                  <a:lnTo>
                    <a:pt x="1948901" y="214082"/>
                  </a:lnTo>
                  <a:lnTo>
                    <a:pt x="1946485" y="213388"/>
                  </a:lnTo>
                  <a:lnTo>
                    <a:pt x="1944069" y="212462"/>
                  </a:lnTo>
                  <a:lnTo>
                    <a:pt x="1941653" y="211073"/>
                  </a:lnTo>
                  <a:lnTo>
                    <a:pt x="1939236" y="209221"/>
                  </a:lnTo>
                  <a:lnTo>
                    <a:pt x="1937259" y="207368"/>
                  </a:lnTo>
                  <a:lnTo>
                    <a:pt x="1935502" y="205285"/>
                  </a:lnTo>
                  <a:lnTo>
                    <a:pt x="1934184" y="203201"/>
                  </a:lnTo>
                  <a:lnTo>
                    <a:pt x="1933306" y="201118"/>
                  </a:lnTo>
                  <a:lnTo>
                    <a:pt x="1932427" y="198571"/>
                  </a:lnTo>
                  <a:lnTo>
                    <a:pt x="1932207" y="196256"/>
                  </a:lnTo>
                  <a:lnTo>
                    <a:pt x="1931988" y="194172"/>
                  </a:lnTo>
                  <a:lnTo>
                    <a:pt x="1932207" y="191857"/>
                  </a:lnTo>
                  <a:lnTo>
                    <a:pt x="1933086" y="189773"/>
                  </a:lnTo>
                  <a:lnTo>
                    <a:pt x="1933745" y="187921"/>
                  </a:lnTo>
                  <a:lnTo>
                    <a:pt x="1934843" y="186069"/>
                  </a:lnTo>
                  <a:lnTo>
                    <a:pt x="1936381" y="184449"/>
                  </a:lnTo>
                  <a:lnTo>
                    <a:pt x="1938138" y="183059"/>
                  </a:lnTo>
                  <a:lnTo>
                    <a:pt x="1940115" y="182133"/>
                  </a:lnTo>
                  <a:lnTo>
                    <a:pt x="1942092" y="181207"/>
                  </a:lnTo>
                  <a:lnTo>
                    <a:pt x="1944728" y="180976"/>
                  </a:lnTo>
                  <a:close/>
                  <a:moveTo>
                    <a:pt x="1836285" y="180976"/>
                  </a:moveTo>
                  <a:lnTo>
                    <a:pt x="1838553" y="181206"/>
                  </a:lnTo>
                  <a:lnTo>
                    <a:pt x="1840594" y="181896"/>
                  </a:lnTo>
                  <a:lnTo>
                    <a:pt x="1842635" y="182355"/>
                  </a:lnTo>
                  <a:lnTo>
                    <a:pt x="1844449" y="183045"/>
                  </a:lnTo>
                  <a:lnTo>
                    <a:pt x="1846036" y="184195"/>
                  </a:lnTo>
                  <a:lnTo>
                    <a:pt x="1847624" y="185344"/>
                  </a:lnTo>
                  <a:lnTo>
                    <a:pt x="1848985" y="186264"/>
                  </a:lnTo>
                  <a:lnTo>
                    <a:pt x="1850345" y="187643"/>
                  </a:lnTo>
                  <a:lnTo>
                    <a:pt x="1851253" y="189023"/>
                  </a:lnTo>
                  <a:lnTo>
                    <a:pt x="1852160" y="190632"/>
                  </a:lnTo>
                  <a:lnTo>
                    <a:pt x="1853520" y="193391"/>
                  </a:lnTo>
                  <a:lnTo>
                    <a:pt x="1853974" y="196380"/>
                  </a:lnTo>
                  <a:lnTo>
                    <a:pt x="1854201" y="199369"/>
                  </a:lnTo>
                  <a:lnTo>
                    <a:pt x="1853747" y="201898"/>
                  </a:lnTo>
                  <a:lnTo>
                    <a:pt x="1852840" y="204198"/>
                  </a:lnTo>
                  <a:lnTo>
                    <a:pt x="1851933" y="206497"/>
                  </a:lnTo>
                  <a:lnTo>
                    <a:pt x="1850345" y="208566"/>
                  </a:lnTo>
                  <a:lnTo>
                    <a:pt x="1848758" y="210175"/>
                  </a:lnTo>
                  <a:lnTo>
                    <a:pt x="1846717" y="211785"/>
                  </a:lnTo>
                  <a:lnTo>
                    <a:pt x="1844449" y="212704"/>
                  </a:lnTo>
                  <a:lnTo>
                    <a:pt x="1842181" y="213624"/>
                  </a:lnTo>
                  <a:lnTo>
                    <a:pt x="1839686" y="214084"/>
                  </a:lnTo>
                  <a:lnTo>
                    <a:pt x="1837192" y="214314"/>
                  </a:lnTo>
                  <a:lnTo>
                    <a:pt x="1834697" y="214084"/>
                  </a:lnTo>
                  <a:lnTo>
                    <a:pt x="1832203" y="213854"/>
                  </a:lnTo>
                  <a:lnTo>
                    <a:pt x="1829708" y="212934"/>
                  </a:lnTo>
                  <a:lnTo>
                    <a:pt x="1827213" y="211785"/>
                  </a:lnTo>
                  <a:lnTo>
                    <a:pt x="1825172" y="210175"/>
                  </a:lnTo>
                  <a:lnTo>
                    <a:pt x="1823131" y="208336"/>
                  </a:lnTo>
                  <a:lnTo>
                    <a:pt x="1821544" y="206267"/>
                  </a:lnTo>
                  <a:lnTo>
                    <a:pt x="1820410" y="204198"/>
                  </a:lnTo>
                  <a:lnTo>
                    <a:pt x="1819729" y="202128"/>
                  </a:lnTo>
                  <a:lnTo>
                    <a:pt x="1819276" y="199829"/>
                  </a:lnTo>
                  <a:lnTo>
                    <a:pt x="1819276" y="197760"/>
                  </a:lnTo>
                  <a:lnTo>
                    <a:pt x="1819276" y="195461"/>
                  </a:lnTo>
                  <a:lnTo>
                    <a:pt x="1819729" y="193391"/>
                  </a:lnTo>
                  <a:lnTo>
                    <a:pt x="1820410" y="191322"/>
                  </a:lnTo>
                  <a:lnTo>
                    <a:pt x="1821544" y="189253"/>
                  </a:lnTo>
                  <a:lnTo>
                    <a:pt x="1822678" y="187414"/>
                  </a:lnTo>
                  <a:lnTo>
                    <a:pt x="1824492" y="185804"/>
                  </a:lnTo>
                  <a:lnTo>
                    <a:pt x="1826306" y="184195"/>
                  </a:lnTo>
                  <a:lnTo>
                    <a:pt x="1828347" y="183045"/>
                  </a:lnTo>
                  <a:lnTo>
                    <a:pt x="1830615" y="182125"/>
                  </a:lnTo>
                  <a:lnTo>
                    <a:pt x="1833336" y="181206"/>
                  </a:lnTo>
                  <a:lnTo>
                    <a:pt x="1836285" y="180976"/>
                  </a:lnTo>
                  <a:close/>
                  <a:moveTo>
                    <a:pt x="1726391" y="180976"/>
                  </a:moveTo>
                  <a:lnTo>
                    <a:pt x="1728644" y="181206"/>
                  </a:lnTo>
                  <a:lnTo>
                    <a:pt x="1730898" y="181896"/>
                  </a:lnTo>
                  <a:lnTo>
                    <a:pt x="1732700" y="182355"/>
                  </a:lnTo>
                  <a:lnTo>
                    <a:pt x="1734503" y="183045"/>
                  </a:lnTo>
                  <a:lnTo>
                    <a:pt x="1735629" y="184195"/>
                  </a:lnTo>
                  <a:lnTo>
                    <a:pt x="1736981" y="185344"/>
                  </a:lnTo>
                  <a:lnTo>
                    <a:pt x="1738333" y="186264"/>
                  </a:lnTo>
                  <a:lnTo>
                    <a:pt x="1739009" y="187643"/>
                  </a:lnTo>
                  <a:lnTo>
                    <a:pt x="1739910" y="189023"/>
                  </a:lnTo>
                  <a:lnTo>
                    <a:pt x="1740361" y="190632"/>
                  </a:lnTo>
                  <a:lnTo>
                    <a:pt x="1741262" y="193391"/>
                  </a:lnTo>
                  <a:lnTo>
                    <a:pt x="1741488" y="196380"/>
                  </a:lnTo>
                  <a:lnTo>
                    <a:pt x="1741262" y="199369"/>
                  </a:lnTo>
                  <a:lnTo>
                    <a:pt x="1740361" y="201898"/>
                  </a:lnTo>
                  <a:lnTo>
                    <a:pt x="1739009" y="204427"/>
                  </a:lnTo>
                  <a:lnTo>
                    <a:pt x="1737432" y="206497"/>
                  </a:lnTo>
                  <a:lnTo>
                    <a:pt x="1736080" y="208566"/>
                  </a:lnTo>
                  <a:lnTo>
                    <a:pt x="1733827" y="210175"/>
                  </a:lnTo>
                  <a:lnTo>
                    <a:pt x="1731799" y="211785"/>
                  </a:lnTo>
                  <a:lnTo>
                    <a:pt x="1729546" y="212704"/>
                  </a:lnTo>
                  <a:lnTo>
                    <a:pt x="1726842" y="213624"/>
                  </a:lnTo>
                  <a:lnTo>
                    <a:pt x="1724589" y="214084"/>
                  </a:lnTo>
                  <a:lnTo>
                    <a:pt x="1721885" y="214314"/>
                  </a:lnTo>
                  <a:lnTo>
                    <a:pt x="1719406" y="214314"/>
                  </a:lnTo>
                  <a:lnTo>
                    <a:pt x="1716928" y="213854"/>
                  </a:lnTo>
                  <a:lnTo>
                    <a:pt x="1714674" y="213164"/>
                  </a:lnTo>
                  <a:lnTo>
                    <a:pt x="1712646" y="212015"/>
                  </a:lnTo>
                  <a:lnTo>
                    <a:pt x="1710844" y="210405"/>
                  </a:lnTo>
                  <a:lnTo>
                    <a:pt x="1709267" y="208336"/>
                  </a:lnTo>
                  <a:lnTo>
                    <a:pt x="1707915" y="206497"/>
                  </a:lnTo>
                  <a:lnTo>
                    <a:pt x="1707239" y="204427"/>
                  </a:lnTo>
                  <a:lnTo>
                    <a:pt x="1707013" y="202128"/>
                  </a:lnTo>
                  <a:lnTo>
                    <a:pt x="1706563" y="200059"/>
                  </a:lnTo>
                  <a:lnTo>
                    <a:pt x="1707013" y="197990"/>
                  </a:lnTo>
                  <a:lnTo>
                    <a:pt x="1707464" y="195691"/>
                  </a:lnTo>
                  <a:lnTo>
                    <a:pt x="1708140" y="193391"/>
                  </a:lnTo>
                  <a:lnTo>
                    <a:pt x="1709267" y="191322"/>
                  </a:lnTo>
                  <a:lnTo>
                    <a:pt x="1710619" y="189483"/>
                  </a:lnTo>
                  <a:lnTo>
                    <a:pt x="1712196" y="187643"/>
                  </a:lnTo>
                  <a:lnTo>
                    <a:pt x="1713998" y="185804"/>
                  </a:lnTo>
                  <a:lnTo>
                    <a:pt x="1716026" y="184425"/>
                  </a:lnTo>
                  <a:lnTo>
                    <a:pt x="1718280" y="183045"/>
                  </a:lnTo>
                  <a:lnTo>
                    <a:pt x="1720983" y="182125"/>
                  </a:lnTo>
                  <a:lnTo>
                    <a:pt x="1723462" y="181666"/>
                  </a:lnTo>
                  <a:lnTo>
                    <a:pt x="1726391" y="180976"/>
                  </a:lnTo>
                  <a:close/>
                  <a:moveTo>
                    <a:pt x="956356" y="171450"/>
                  </a:moveTo>
                  <a:lnTo>
                    <a:pt x="957263" y="171450"/>
                  </a:lnTo>
                  <a:lnTo>
                    <a:pt x="957036" y="172125"/>
                  </a:lnTo>
                  <a:lnTo>
                    <a:pt x="956809" y="173026"/>
                  </a:lnTo>
                  <a:lnTo>
                    <a:pt x="954768" y="175053"/>
                  </a:lnTo>
                  <a:lnTo>
                    <a:pt x="951820" y="177530"/>
                  </a:lnTo>
                  <a:lnTo>
                    <a:pt x="948418" y="180457"/>
                  </a:lnTo>
                  <a:lnTo>
                    <a:pt x="941614" y="185411"/>
                  </a:lnTo>
                  <a:lnTo>
                    <a:pt x="937532" y="188113"/>
                  </a:lnTo>
                  <a:lnTo>
                    <a:pt x="931863" y="191941"/>
                  </a:lnTo>
                  <a:lnTo>
                    <a:pt x="926193" y="195319"/>
                  </a:lnTo>
                  <a:lnTo>
                    <a:pt x="921204" y="198021"/>
                  </a:lnTo>
                  <a:lnTo>
                    <a:pt x="916895" y="200498"/>
                  </a:lnTo>
                  <a:lnTo>
                    <a:pt x="913266" y="202074"/>
                  </a:lnTo>
                  <a:lnTo>
                    <a:pt x="910318" y="202975"/>
                  </a:lnTo>
                  <a:lnTo>
                    <a:pt x="909184" y="203200"/>
                  </a:lnTo>
                  <a:lnTo>
                    <a:pt x="908503" y="203200"/>
                  </a:lnTo>
                  <a:lnTo>
                    <a:pt x="908277" y="203200"/>
                  </a:lnTo>
                  <a:lnTo>
                    <a:pt x="908050" y="202750"/>
                  </a:lnTo>
                  <a:lnTo>
                    <a:pt x="908050" y="202524"/>
                  </a:lnTo>
                  <a:lnTo>
                    <a:pt x="908277" y="201624"/>
                  </a:lnTo>
                  <a:lnTo>
                    <a:pt x="909184" y="200498"/>
                  </a:lnTo>
                  <a:lnTo>
                    <a:pt x="911225" y="198696"/>
                  </a:lnTo>
                  <a:lnTo>
                    <a:pt x="913720" y="196445"/>
                  </a:lnTo>
                  <a:lnTo>
                    <a:pt x="920070" y="191491"/>
                  </a:lnTo>
                  <a:lnTo>
                    <a:pt x="927554" y="186086"/>
                  </a:lnTo>
                  <a:lnTo>
                    <a:pt x="935718" y="180907"/>
                  </a:lnTo>
                  <a:lnTo>
                    <a:pt x="943882" y="176629"/>
                  </a:lnTo>
                  <a:lnTo>
                    <a:pt x="947511" y="174377"/>
                  </a:lnTo>
                  <a:lnTo>
                    <a:pt x="950913" y="173026"/>
                  </a:lnTo>
                  <a:lnTo>
                    <a:pt x="953634" y="171900"/>
                  </a:lnTo>
                  <a:lnTo>
                    <a:pt x="956356" y="171450"/>
                  </a:lnTo>
                  <a:close/>
                  <a:moveTo>
                    <a:pt x="1006475" y="168275"/>
                  </a:moveTo>
                  <a:lnTo>
                    <a:pt x="1007383" y="168275"/>
                  </a:lnTo>
                  <a:lnTo>
                    <a:pt x="1007836" y="168500"/>
                  </a:lnTo>
                  <a:lnTo>
                    <a:pt x="1008063" y="168950"/>
                  </a:lnTo>
                  <a:lnTo>
                    <a:pt x="1007836" y="169626"/>
                  </a:lnTo>
                  <a:lnTo>
                    <a:pt x="1007383" y="170752"/>
                  </a:lnTo>
                  <a:lnTo>
                    <a:pt x="1006022" y="172553"/>
                  </a:lnTo>
                  <a:lnTo>
                    <a:pt x="1003981" y="174580"/>
                  </a:lnTo>
                  <a:lnTo>
                    <a:pt x="999672" y="178183"/>
                  </a:lnTo>
                  <a:lnTo>
                    <a:pt x="995816" y="181335"/>
                  </a:lnTo>
                  <a:lnTo>
                    <a:pt x="990827" y="184938"/>
                  </a:lnTo>
                  <a:lnTo>
                    <a:pt x="985158" y="188991"/>
                  </a:lnTo>
                  <a:lnTo>
                    <a:pt x="979488" y="192369"/>
                  </a:lnTo>
                  <a:lnTo>
                    <a:pt x="974272" y="195071"/>
                  </a:lnTo>
                  <a:lnTo>
                    <a:pt x="969736" y="197548"/>
                  </a:lnTo>
                  <a:lnTo>
                    <a:pt x="965881" y="199124"/>
                  </a:lnTo>
                  <a:lnTo>
                    <a:pt x="962933" y="200025"/>
                  </a:lnTo>
                  <a:lnTo>
                    <a:pt x="961572" y="200025"/>
                  </a:lnTo>
                  <a:lnTo>
                    <a:pt x="960891" y="199800"/>
                  </a:lnTo>
                  <a:lnTo>
                    <a:pt x="960665" y="199575"/>
                  </a:lnTo>
                  <a:lnTo>
                    <a:pt x="960438" y="199124"/>
                  </a:lnTo>
                  <a:lnTo>
                    <a:pt x="960665" y="197773"/>
                  </a:lnTo>
                  <a:lnTo>
                    <a:pt x="961799" y="196197"/>
                  </a:lnTo>
                  <a:lnTo>
                    <a:pt x="963386" y="194170"/>
                  </a:lnTo>
                  <a:lnTo>
                    <a:pt x="965881" y="191918"/>
                  </a:lnTo>
                  <a:lnTo>
                    <a:pt x="971550" y="187190"/>
                  </a:lnTo>
                  <a:lnTo>
                    <a:pt x="978581" y="182236"/>
                  </a:lnTo>
                  <a:lnTo>
                    <a:pt x="986291" y="177282"/>
                  </a:lnTo>
                  <a:lnTo>
                    <a:pt x="994002" y="172778"/>
                  </a:lnTo>
                  <a:lnTo>
                    <a:pt x="997404" y="170977"/>
                  </a:lnTo>
                  <a:lnTo>
                    <a:pt x="1000806" y="169626"/>
                  </a:lnTo>
                  <a:lnTo>
                    <a:pt x="1003981" y="168725"/>
                  </a:lnTo>
                  <a:lnTo>
                    <a:pt x="1006475" y="168275"/>
                  </a:lnTo>
                  <a:close/>
                  <a:moveTo>
                    <a:pt x="1067708" y="165100"/>
                  </a:moveTo>
                  <a:lnTo>
                    <a:pt x="1068615" y="165100"/>
                  </a:lnTo>
                  <a:lnTo>
                    <a:pt x="1069296" y="165327"/>
                  </a:lnTo>
                  <a:lnTo>
                    <a:pt x="1069976" y="165780"/>
                  </a:lnTo>
                  <a:lnTo>
                    <a:pt x="1069976" y="166234"/>
                  </a:lnTo>
                  <a:lnTo>
                    <a:pt x="1069976" y="166914"/>
                  </a:lnTo>
                  <a:lnTo>
                    <a:pt x="1069522" y="167595"/>
                  </a:lnTo>
                  <a:lnTo>
                    <a:pt x="1068842" y="169182"/>
                  </a:lnTo>
                  <a:lnTo>
                    <a:pt x="1067481" y="170770"/>
                  </a:lnTo>
                  <a:lnTo>
                    <a:pt x="1065894" y="172584"/>
                  </a:lnTo>
                  <a:lnTo>
                    <a:pt x="1063172" y="175532"/>
                  </a:lnTo>
                  <a:lnTo>
                    <a:pt x="1059317" y="178480"/>
                  </a:lnTo>
                  <a:lnTo>
                    <a:pt x="1055235" y="181882"/>
                  </a:lnTo>
                  <a:lnTo>
                    <a:pt x="1049565" y="186191"/>
                  </a:lnTo>
                  <a:lnTo>
                    <a:pt x="1043668" y="189593"/>
                  </a:lnTo>
                  <a:lnTo>
                    <a:pt x="1038452" y="192768"/>
                  </a:lnTo>
                  <a:lnTo>
                    <a:pt x="1033917" y="194809"/>
                  </a:lnTo>
                  <a:lnTo>
                    <a:pt x="1029608" y="196396"/>
                  </a:lnTo>
                  <a:lnTo>
                    <a:pt x="1028020" y="196850"/>
                  </a:lnTo>
                  <a:lnTo>
                    <a:pt x="1026433" y="196850"/>
                  </a:lnTo>
                  <a:lnTo>
                    <a:pt x="1025525" y="196850"/>
                  </a:lnTo>
                  <a:lnTo>
                    <a:pt x="1024618" y="196623"/>
                  </a:lnTo>
                  <a:lnTo>
                    <a:pt x="1024165" y="196170"/>
                  </a:lnTo>
                  <a:lnTo>
                    <a:pt x="1023938" y="195262"/>
                  </a:lnTo>
                  <a:lnTo>
                    <a:pt x="1024391" y="193675"/>
                  </a:lnTo>
                  <a:lnTo>
                    <a:pt x="1025525" y="191861"/>
                  </a:lnTo>
                  <a:lnTo>
                    <a:pt x="1027113" y="190046"/>
                  </a:lnTo>
                  <a:lnTo>
                    <a:pt x="1029154" y="188005"/>
                  </a:lnTo>
                  <a:lnTo>
                    <a:pt x="1031649" y="185737"/>
                  </a:lnTo>
                  <a:lnTo>
                    <a:pt x="1034597" y="183016"/>
                  </a:lnTo>
                  <a:lnTo>
                    <a:pt x="1040947" y="178027"/>
                  </a:lnTo>
                  <a:lnTo>
                    <a:pt x="1048204" y="173264"/>
                  </a:lnTo>
                  <a:lnTo>
                    <a:pt x="1051833" y="171223"/>
                  </a:lnTo>
                  <a:lnTo>
                    <a:pt x="1055235" y="169409"/>
                  </a:lnTo>
                  <a:lnTo>
                    <a:pt x="1058636" y="167821"/>
                  </a:lnTo>
                  <a:lnTo>
                    <a:pt x="1062038" y="166234"/>
                  </a:lnTo>
                  <a:lnTo>
                    <a:pt x="1064987" y="165553"/>
                  </a:lnTo>
                  <a:lnTo>
                    <a:pt x="1067708" y="165100"/>
                  </a:lnTo>
                  <a:close/>
                  <a:moveTo>
                    <a:pt x="2593286" y="163513"/>
                  </a:moveTo>
                  <a:lnTo>
                    <a:pt x="2594409" y="163513"/>
                  </a:lnTo>
                  <a:lnTo>
                    <a:pt x="2597104" y="164193"/>
                  </a:lnTo>
                  <a:lnTo>
                    <a:pt x="2601146" y="165554"/>
                  </a:lnTo>
                  <a:lnTo>
                    <a:pt x="2605189" y="167368"/>
                  </a:lnTo>
                  <a:lnTo>
                    <a:pt x="2609680" y="169636"/>
                  </a:lnTo>
                  <a:lnTo>
                    <a:pt x="2613947" y="172358"/>
                  </a:lnTo>
                  <a:lnTo>
                    <a:pt x="2618663" y="175079"/>
                  </a:lnTo>
                  <a:lnTo>
                    <a:pt x="2622705" y="178254"/>
                  </a:lnTo>
                  <a:lnTo>
                    <a:pt x="2626972" y="181202"/>
                  </a:lnTo>
                  <a:lnTo>
                    <a:pt x="2630341" y="184150"/>
                  </a:lnTo>
                  <a:lnTo>
                    <a:pt x="2632811" y="186645"/>
                  </a:lnTo>
                  <a:lnTo>
                    <a:pt x="2635282" y="188686"/>
                  </a:lnTo>
                  <a:lnTo>
                    <a:pt x="2637078" y="190954"/>
                  </a:lnTo>
                  <a:lnTo>
                    <a:pt x="2637977" y="192768"/>
                  </a:lnTo>
                  <a:lnTo>
                    <a:pt x="2638426" y="193902"/>
                  </a:lnTo>
                  <a:lnTo>
                    <a:pt x="2638426" y="194583"/>
                  </a:lnTo>
                  <a:lnTo>
                    <a:pt x="2637977" y="194809"/>
                  </a:lnTo>
                  <a:lnTo>
                    <a:pt x="2637752" y="195036"/>
                  </a:lnTo>
                  <a:lnTo>
                    <a:pt x="2637078" y="195263"/>
                  </a:lnTo>
                  <a:lnTo>
                    <a:pt x="2636180" y="195263"/>
                  </a:lnTo>
                  <a:lnTo>
                    <a:pt x="2635282" y="195263"/>
                  </a:lnTo>
                  <a:lnTo>
                    <a:pt x="2632587" y="194583"/>
                  </a:lnTo>
                  <a:lnTo>
                    <a:pt x="2629443" y="193449"/>
                  </a:lnTo>
                  <a:lnTo>
                    <a:pt x="2625850" y="191634"/>
                  </a:lnTo>
                  <a:lnTo>
                    <a:pt x="2622256" y="189820"/>
                  </a:lnTo>
                  <a:lnTo>
                    <a:pt x="2618214" y="187552"/>
                  </a:lnTo>
                  <a:lnTo>
                    <a:pt x="2610129" y="182336"/>
                  </a:lnTo>
                  <a:lnTo>
                    <a:pt x="2602943" y="176440"/>
                  </a:lnTo>
                  <a:lnTo>
                    <a:pt x="2599574" y="173945"/>
                  </a:lnTo>
                  <a:lnTo>
                    <a:pt x="2596655" y="171224"/>
                  </a:lnTo>
                  <a:lnTo>
                    <a:pt x="2594634" y="168956"/>
                  </a:lnTo>
                  <a:lnTo>
                    <a:pt x="2593061" y="166915"/>
                  </a:lnTo>
                  <a:lnTo>
                    <a:pt x="2592388" y="165327"/>
                  </a:lnTo>
                  <a:lnTo>
                    <a:pt x="2592388" y="164420"/>
                  </a:lnTo>
                  <a:lnTo>
                    <a:pt x="2592612" y="163966"/>
                  </a:lnTo>
                  <a:lnTo>
                    <a:pt x="2592837" y="163740"/>
                  </a:lnTo>
                  <a:lnTo>
                    <a:pt x="2593286" y="163513"/>
                  </a:lnTo>
                  <a:close/>
                  <a:moveTo>
                    <a:pt x="1135129" y="161925"/>
                  </a:moveTo>
                  <a:lnTo>
                    <a:pt x="1136239" y="162152"/>
                  </a:lnTo>
                  <a:lnTo>
                    <a:pt x="1137127" y="162378"/>
                  </a:lnTo>
                  <a:lnTo>
                    <a:pt x="1137794" y="162832"/>
                  </a:lnTo>
                  <a:lnTo>
                    <a:pt x="1138016" y="163512"/>
                  </a:lnTo>
                  <a:lnTo>
                    <a:pt x="1138238" y="164193"/>
                  </a:lnTo>
                  <a:lnTo>
                    <a:pt x="1138016" y="165100"/>
                  </a:lnTo>
                  <a:lnTo>
                    <a:pt x="1137127" y="167141"/>
                  </a:lnTo>
                  <a:lnTo>
                    <a:pt x="1135795" y="169182"/>
                  </a:lnTo>
                  <a:lnTo>
                    <a:pt x="1133796" y="171223"/>
                  </a:lnTo>
                  <a:lnTo>
                    <a:pt x="1132019" y="173718"/>
                  </a:lnTo>
                  <a:lnTo>
                    <a:pt x="1130021" y="175532"/>
                  </a:lnTo>
                  <a:lnTo>
                    <a:pt x="1126245" y="178934"/>
                  </a:lnTo>
                  <a:lnTo>
                    <a:pt x="1120915" y="183016"/>
                  </a:lnTo>
                  <a:lnTo>
                    <a:pt x="1115141" y="186871"/>
                  </a:lnTo>
                  <a:lnTo>
                    <a:pt x="1109811" y="189820"/>
                  </a:lnTo>
                  <a:lnTo>
                    <a:pt x="1104925" y="192087"/>
                  </a:lnTo>
                  <a:lnTo>
                    <a:pt x="1102926" y="192995"/>
                  </a:lnTo>
                  <a:lnTo>
                    <a:pt x="1100927" y="193448"/>
                  </a:lnTo>
                  <a:lnTo>
                    <a:pt x="1099372" y="193675"/>
                  </a:lnTo>
                  <a:lnTo>
                    <a:pt x="1097818" y="193675"/>
                  </a:lnTo>
                  <a:lnTo>
                    <a:pt x="1096485" y="193448"/>
                  </a:lnTo>
                  <a:lnTo>
                    <a:pt x="1095819" y="192995"/>
                  </a:lnTo>
                  <a:lnTo>
                    <a:pt x="1095375" y="192087"/>
                  </a:lnTo>
                  <a:lnTo>
                    <a:pt x="1095375" y="191180"/>
                  </a:lnTo>
                  <a:lnTo>
                    <a:pt x="1095597" y="189593"/>
                  </a:lnTo>
                  <a:lnTo>
                    <a:pt x="1096485" y="187778"/>
                  </a:lnTo>
                  <a:lnTo>
                    <a:pt x="1097818" y="185964"/>
                  </a:lnTo>
                  <a:lnTo>
                    <a:pt x="1099595" y="183470"/>
                  </a:lnTo>
                  <a:lnTo>
                    <a:pt x="1102038" y="181428"/>
                  </a:lnTo>
                  <a:lnTo>
                    <a:pt x="1104480" y="178934"/>
                  </a:lnTo>
                  <a:lnTo>
                    <a:pt x="1110477" y="174171"/>
                  </a:lnTo>
                  <a:lnTo>
                    <a:pt x="1116695" y="169636"/>
                  </a:lnTo>
                  <a:lnTo>
                    <a:pt x="1120027" y="167821"/>
                  </a:lnTo>
                  <a:lnTo>
                    <a:pt x="1123136" y="166007"/>
                  </a:lnTo>
                  <a:lnTo>
                    <a:pt x="1126467" y="164420"/>
                  </a:lnTo>
                  <a:lnTo>
                    <a:pt x="1129576" y="163059"/>
                  </a:lnTo>
                  <a:lnTo>
                    <a:pt x="1132464" y="162378"/>
                  </a:lnTo>
                  <a:lnTo>
                    <a:pt x="1135129" y="161925"/>
                  </a:lnTo>
                  <a:close/>
                  <a:moveTo>
                    <a:pt x="2529096" y="160338"/>
                  </a:moveTo>
                  <a:lnTo>
                    <a:pt x="2530218" y="160338"/>
                  </a:lnTo>
                  <a:lnTo>
                    <a:pt x="2532014" y="160565"/>
                  </a:lnTo>
                  <a:lnTo>
                    <a:pt x="2533810" y="161018"/>
                  </a:lnTo>
                  <a:lnTo>
                    <a:pt x="2538076" y="162606"/>
                  </a:lnTo>
                  <a:lnTo>
                    <a:pt x="2542116" y="164420"/>
                  </a:lnTo>
                  <a:lnTo>
                    <a:pt x="2546606" y="167141"/>
                  </a:lnTo>
                  <a:lnTo>
                    <a:pt x="2550872" y="169636"/>
                  </a:lnTo>
                  <a:lnTo>
                    <a:pt x="2555362" y="172584"/>
                  </a:lnTo>
                  <a:lnTo>
                    <a:pt x="2558954" y="175533"/>
                  </a:lnTo>
                  <a:lnTo>
                    <a:pt x="2562321" y="178027"/>
                  </a:lnTo>
                  <a:lnTo>
                    <a:pt x="2565239" y="180749"/>
                  </a:lnTo>
                  <a:lnTo>
                    <a:pt x="2567709" y="183243"/>
                  </a:lnTo>
                  <a:lnTo>
                    <a:pt x="2569505" y="185738"/>
                  </a:lnTo>
                  <a:lnTo>
                    <a:pt x="2570852" y="187552"/>
                  </a:lnTo>
                  <a:lnTo>
                    <a:pt x="2571750" y="189366"/>
                  </a:lnTo>
                  <a:lnTo>
                    <a:pt x="2571750" y="190047"/>
                  </a:lnTo>
                  <a:lnTo>
                    <a:pt x="2571750" y="190727"/>
                  </a:lnTo>
                  <a:lnTo>
                    <a:pt x="2571301" y="191181"/>
                  </a:lnTo>
                  <a:lnTo>
                    <a:pt x="2570852" y="191634"/>
                  </a:lnTo>
                  <a:lnTo>
                    <a:pt x="2570403" y="191861"/>
                  </a:lnTo>
                  <a:lnTo>
                    <a:pt x="2569505" y="191861"/>
                  </a:lnTo>
                  <a:lnTo>
                    <a:pt x="2568607" y="192088"/>
                  </a:lnTo>
                  <a:lnTo>
                    <a:pt x="2567484" y="191861"/>
                  </a:lnTo>
                  <a:lnTo>
                    <a:pt x="2564566" y="191408"/>
                  </a:lnTo>
                  <a:lnTo>
                    <a:pt x="2561423" y="190047"/>
                  </a:lnTo>
                  <a:lnTo>
                    <a:pt x="2558056" y="188459"/>
                  </a:lnTo>
                  <a:lnTo>
                    <a:pt x="2554015" y="186418"/>
                  </a:lnTo>
                  <a:lnTo>
                    <a:pt x="2550198" y="184150"/>
                  </a:lnTo>
                  <a:lnTo>
                    <a:pt x="2546382" y="181656"/>
                  </a:lnTo>
                  <a:lnTo>
                    <a:pt x="2542790" y="179161"/>
                  </a:lnTo>
                  <a:lnTo>
                    <a:pt x="2538973" y="176213"/>
                  </a:lnTo>
                  <a:lnTo>
                    <a:pt x="2535831" y="173491"/>
                  </a:lnTo>
                  <a:lnTo>
                    <a:pt x="2532912" y="170770"/>
                  </a:lnTo>
                  <a:lnTo>
                    <a:pt x="2530443" y="168275"/>
                  </a:lnTo>
                  <a:lnTo>
                    <a:pt x="2528647" y="165781"/>
                  </a:lnTo>
                  <a:lnTo>
                    <a:pt x="2527749" y="163740"/>
                  </a:lnTo>
                  <a:lnTo>
                    <a:pt x="2527524" y="162833"/>
                  </a:lnTo>
                  <a:lnTo>
                    <a:pt x="2527300" y="162152"/>
                  </a:lnTo>
                  <a:lnTo>
                    <a:pt x="2527524" y="161472"/>
                  </a:lnTo>
                  <a:lnTo>
                    <a:pt x="2527973" y="160791"/>
                  </a:lnTo>
                  <a:lnTo>
                    <a:pt x="2528422" y="160565"/>
                  </a:lnTo>
                  <a:lnTo>
                    <a:pt x="2529096" y="160338"/>
                  </a:lnTo>
                  <a:close/>
                  <a:moveTo>
                    <a:pt x="1211763" y="158750"/>
                  </a:moveTo>
                  <a:lnTo>
                    <a:pt x="1213333" y="158750"/>
                  </a:lnTo>
                  <a:lnTo>
                    <a:pt x="1214455" y="159430"/>
                  </a:lnTo>
                  <a:lnTo>
                    <a:pt x="1215128" y="159884"/>
                  </a:lnTo>
                  <a:lnTo>
                    <a:pt x="1215801" y="160564"/>
                  </a:lnTo>
                  <a:lnTo>
                    <a:pt x="1216025" y="161471"/>
                  </a:lnTo>
                  <a:lnTo>
                    <a:pt x="1216025" y="162378"/>
                  </a:lnTo>
                  <a:lnTo>
                    <a:pt x="1215801" y="163739"/>
                  </a:lnTo>
                  <a:lnTo>
                    <a:pt x="1215128" y="164873"/>
                  </a:lnTo>
                  <a:lnTo>
                    <a:pt x="1213333" y="167368"/>
                  </a:lnTo>
                  <a:lnTo>
                    <a:pt x="1211314" y="170316"/>
                  </a:lnTo>
                  <a:lnTo>
                    <a:pt x="1209071" y="173264"/>
                  </a:lnTo>
                  <a:lnTo>
                    <a:pt x="1206379" y="175532"/>
                  </a:lnTo>
                  <a:lnTo>
                    <a:pt x="1203687" y="177800"/>
                  </a:lnTo>
                  <a:lnTo>
                    <a:pt x="1200995" y="180295"/>
                  </a:lnTo>
                  <a:lnTo>
                    <a:pt x="1195387" y="183923"/>
                  </a:lnTo>
                  <a:lnTo>
                    <a:pt x="1190004" y="187098"/>
                  </a:lnTo>
                  <a:lnTo>
                    <a:pt x="1187536" y="188005"/>
                  </a:lnTo>
                  <a:lnTo>
                    <a:pt x="1185069" y="189139"/>
                  </a:lnTo>
                  <a:lnTo>
                    <a:pt x="1182601" y="189820"/>
                  </a:lnTo>
                  <a:lnTo>
                    <a:pt x="1180807" y="190046"/>
                  </a:lnTo>
                  <a:lnTo>
                    <a:pt x="1179012" y="190500"/>
                  </a:lnTo>
                  <a:lnTo>
                    <a:pt x="1177442" y="190500"/>
                  </a:lnTo>
                  <a:lnTo>
                    <a:pt x="1176320" y="189820"/>
                  </a:lnTo>
                  <a:lnTo>
                    <a:pt x="1175199" y="189366"/>
                  </a:lnTo>
                  <a:lnTo>
                    <a:pt x="1174750" y="188232"/>
                  </a:lnTo>
                  <a:lnTo>
                    <a:pt x="1174750" y="187098"/>
                  </a:lnTo>
                  <a:lnTo>
                    <a:pt x="1174974" y="185284"/>
                  </a:lnTo>
                  <a:lnTo>
                    <a:pt x="1175647" y="183243"/>
                  </a:lnTo>
                  <a:lnTo>
                    <a:pt x="1176993" y="181202"/>
                  </a:lnTo>
                  <a:lnTo>
                    <a:pt x="1178563" y="179161"/>
                  </a:lnTo>
                  <a:lnTo>
                    <a:pt x="1180582" y="176893"/>
                  </a:lnTo>
                  <a:lnTo>
                    <a:pt x="1182825" y="174625"/>
                  </a:lnTo>
                  <a:lnTo>
                    <a:pt x="1185517" y="172357"/>
                  </a:lnTo>
                  <a:lnTo>
                    <a:pt x="1188209" y="170316"/>
                  </a:lnTo>
                  <a:lnTo>
                    <a:pt x="1190901" y="168048"/>
                  </a:lnTo>
                  <a:lnTo>
                    <a:pt x="1194041" y="166007"/>
                  </a:lnTo>
                  <a:lnTo>
                    <a:pt x="1197182" y="164193"/>
                  </a:lnTo>
                  <a:lnTo>
                    <a:pt x="1200322" y="162378"/>
                  </a:lnTo>
                  <a:lnTo>
                    <a:pt x="1203239" y="161245"/>
                  </a:lnTo>
                  <a:lnTo>
                    <a:pt x="1206155" y="160111"/>
                  </a:lnTo>
                  <a:lnTo>
                    <a:pt x="1209295" y="158977"/>
                  </a:lnTo>
                  <a:lnTo>
                    <a:pt x="1211763" y="158750"/>
                  </a:lnTo>
                  <a:close/>
                  <a:moveTo>
                    <a:pt x="2456770" y="157163"/>
                  </a:moveTo>
                  <a:lnTo>
                    <a:pt x="2458584" y="157616"/>
                  </a:lnTo>
                  <a:lnTo>
                    <a:pt x="2460625" y="158070"/>
                  </a:lnTo>
                  <a:lnTo>
                    <a:pt x="2464708" y="159431"/>
                  </a:lnTo>
                  <a:lnTo>
                    <a:pt x="2469243" y="161472"/>
                  </a:lnTo>
                  <a:lnTo>
                    <a:pt x="2473552" y="163740"/>
                  </a:lnTo>
                  <a:lnTo>
                    <a:pt x="2477861" y="166688"/>
                  </a:lnTo>
                  <a:lnTo>
                    <a:pt x="2481717" y="169183"/>
                  </a:lnTo>
                  <a:lnTo>
                    <a:pt x="2485118" y="172131"/>
                  </a:lnTo>
                  <a:lnTo>
                    <a:pt x="2488294" y="175079"/>
                  </a:lnTo>
                  <a:lnTo>
                    <a:pt x="2491242" y="177800"/>
                  </a:lnTo>
                  <a:lnTo>
                    <a:pt x="2493283" y="180522"/>
                  </a:lnTo>
                  <a:lnTo>
                    <a:pt x="2494644" y="182790"/>
                  </a:lnTo>
                  <a:lnTo>
                    <a:pt x="2495324" y="185058"/>
                  </a:lnTo>
                  <a:lnTo>
                    <a:pt x="2495551" y="185738"/>
                  </a:lnTo>
                  <a:lnTo>
                    <a:pt x="2495551" y="186418"/>
                  </a:lnTo>
                  <a:lnTo>
                    <a:pt x="2495324" y="187325"/>
                  </a:lnTo>
                  <a:lnTo>
                    <a:pt x="2494870" y="187779"/>
                  </a:lnTo>
                  <a:lnTo>
                    <a:pt x="2494190" y="188233"/>
                  </a:lnTo>
                  <a:lnTo>
                    <a:pt x="2493510" y="188686"/>
                  </a:lnTo>
                  <a:lnTo>
                    <a:pt x="2492829" y="188913"/>
                  </a:lnTo>
                  <a:lnTo>
                    <a:pt x="2491469" y="188913"/>
                  </a:lnTo>
                  <a:lnTo>
                    <a:pt x="2488747" y="188686"/>
                  </a:lnTo>
                  <a:lnTo>
                    <a:pt x="2486026" y="187552"/>
                  </a:lnTo>
                  <a:lnTo>
                    <a:pt x="2482624" y="186418"/>
                  </a:lnTo>
                  <a:lnTo>
                    <a:pt x="2479222" y="184604"/>
                  </a:lnTo>
                  <a:lnTo>
                    <a:pt x="2475820" y="182790"/>
                  </a:lnTo>
                  <a:lnTo>
                    <a:pt x="2472418" y="180749"/>
                  </a:lnTo>
                  <a:lnTo>
                    <a:pt x="2469017" y="178481"/>
                  </a:lnTo>
                  <a:lnTo>
                    <a:pt x="2465615" y="175759"/>
                  </a:lnTo>
                  <a:lnTo>
                    <a:pt x="2462440" y="173265"/>
                  </a:lnTo>
                  <a:lnTo>
                    <a:pt x="2459718" y="170543"/>
                  </a:lnTo>
                  <a:lnTo>
                    <a:pt x="2457224" y="168049"/>
                  </a:lnTo>
                  <a:lnTo>
                    <a:pt x="2455409" y="165554"/>
                  </a:lnTo>
                  <a:lnTo>
                    <a:pt x="2453822" y="163513"/>
                  </a:lnTo>
                  <a:lnTo>
                    <a:pt x="2452915" y="161472"/>
                  </a:lnTo>
                  <a:lnTo>
                    <a:pt x="2452688" y="160338"/>
                  </a:lnTo>
                  <a:lnTo>
                    <a:pt x="2452688" y="159658"/>
                  </a:lnTo>
                  <a:lnTo>
                    <a:pt x="2452915" y="159204"/>
                  </a:lnTo>
                  <a:lnTo>
                    <a:pt x="2453368" y="158297"/>
                  </a:lnTo>
                  <a:lnTo>
                    <a:pt x="2453822" y="157843"/>
                  </a:lnTo>
                  <a:lnTo>
                    <a:pt x="2454956" y="157616"/>
                  </a:lnTo>
                  <a:lnTo>
                    <a:pt x="2456770" y="157163"/>
                  </a:lnTo>
                  <a:close/>
                  <a:moveTo>
                    <a:pt x="1294948" y="157163"/>
                  </a:moveTo>
                  <a:lnTo>
                    <a:pt x="1296535" y="157163"/>
                  </a:lnTo>
                  <a:lnTo>
                    <a:pt x="1297896" y="157600"/>
                  </a:lnTo>
                  <a:lnTo>
                    <a:pt x="1298803" y="158037"/>
                  </a:lnTo>
                  <a:lnTo>
                    <a:pt x="1299483" y="158911"/>
                  </a:lnTo>
                  <a:lnTo>
                    <a:pt x="1300164" y="159567"/>
                  </a:lnTo>
                  <a:lnTo>
                    <a:pt x="1300164" y="160660"/>
                  </a:lnTo>
                  <a:lnTo>
                    <a:pt x="1300164" y="161753"/>
                  </a:lnTo>
                  <a:lnTo>
                    <a:pt x="1299937" y="162846"/>
                  </a:lnTo>
                  <a:lnTo>
                    <a:pt x="1298803" y="165469"/>
                  </a:lnTo>
                  <a:lnTo>
                    <a:pt x="1297216" y="168310"/>
                  </a:lnTo>
                  <a:lnTo>
                    <a:pt x="1295174" y="170714"/>
                  </a:lnTo>
                  <a:lnTo>
                    <a:pt x="1292680" y="173337"/>
                  </a:lnTo>
                  <a:lnTo>
                    <a:pt x="1290185" y="175523"/>
                  </a:lnTo>
                  <a:lnTo>
                    <a:pt x="1287464" y="177709"/>
                  </a:lnTo>
                  <a:lnTo>
                    <a:pt x="1284969" y="179676"/>
                  </a:lnTo>
                  <a:lnTo>
                    <a:pt x="1282247" y="181643"/>
                  </a:lnTo>
                  <a:lnTo>
                    <a:pt x="1279526" y="182954"/>
                  </a:lnTo>
                  <a:lnTo>
                    <a:pt x="1276805" y="184266"/>
                  </a:lnTo>
                  <a:lnTo>
                    <a:pt x="1274310" y="185577"/>
                  </a:lnTo>
                  <a:lnTo>
                    <a:pt x="1271588" y="186233"/>
                  </a:lnTo>
                  <a:lnTo>
                    <a:pt x="1269321" y="186889"/>
                  </a:lnTo>
                  <a:lnTo>
                    <a:pt x="1267279" y="187326"/>
                  </a:lnTo>
                  <a:lnTo>
                    <a:pt x="1265465" y="187326"/>
                  </a:lnTo>
                  <a:lnTo>
                    <a:pt x="1263424" y="187107"/>
                  </a:lnTo>
                  <a:lnTo>
                    <a:pt x="1262290" y="186670"/>
                  </a:lnTo>
                  <a:lnTo>
                    <a:pt x="1261156" y="185796"/>
                  </a:lnTo>
                  <a:lnTo>
                    <a:pt x="1260703" y="184484"/>
                  </a:lnTo>
                  <a:lnTo>
                    <a:pt x="1260476" y="182954"/>
                  </a:lnTo>
                  <a:lnTo>
                    <a:pt x="1260703" y="181206"/>
                  </a:lnTo>
                  <a:lnTo>
                    <a:pt x="1261383" y="179457"/>
                  </a:lnTo>
                  <a:lnTo>
                    <a:pt x="1262517" y="177490"/>
                  </a:lnTo>
                  <a:lnTo>
                    <a:pt x="1264104" y="175523"/>
                  </a:lnTo>
                  <a:lnTo>
                    <a:pt x="1265692" y="173556"/>
                  </a:lnTo>
                  <a:lnTo>
                    <a:pt x="1267733" y="171370"/>
                  </a:lnTo>
                  <a:lnTo>
                    <a:pt x="1270001" y="169184"/>
                  </a:lnTo>
                  <a:lnTo>
                    <a:pt x="1272496" y="167217"/>
                  </a:lnTo>
                  <a:lnTo>
                    <a:pt x="1274990" y="165469"/>
                  </a:lnTo>
                  <a:lnTo>
                    <a:pt x="1277938" y="163501"/>
                  </a:lnTo>
                  <a:lnTo>
                    <a:pt x="1280660" y="161971"/>
                  </a:lnTo>
                  <a:lnTo>
                    <a:pt x="1283608" y="160441"/>
                  </a:lnTo>
                  <a:lnTo>
                    <a:pt x="1286556" y="159130"/>
                  </a:lnTo>
                  <a:lnTo>
                    <a:pt x="1289278" y="158037"/>
                  </a:lnTo>
                  <a:lnTo>
                    <a:pt x="1291999" y="157381"/>
                  </a:lnTo>
                  <a:lnTo>
                    <a:pt x="1294948" y="157163"/>
                  </a:lnTo>
                  <a:close/>
                  <a:moveTo>
                    <a:pt x="2373993" y="155575"/>
                  </a:moveTo>
                  <a:lnTo>
                    <a:pt x="2376034" y="155803"/>
                  </a:lnTo>
                  <a:lnTo>
                    <a:pt x="2378075" y="156489"/>
                  </a:lnTo>
                  <a:lnTo>
                    <a:pt x="2382384" y="157859"/>
                  </a:lnTo>
                  <a:lnTo>
                    <a:pt x="2386693" y="159915"/>
                  </a:lnTo>
                  <a:lnTo>
                    <a:pt x="2391002" y="162199"/>
                  </a:lnTo>
                  <a:lnTo>
                    <a:pt x="2394857" y="165168"/>
                  </a:lnTo>
                  <a:lnTo>
                    <a:pt x="2398485" y="167681"/>
                  </a:lnTo>
                  <a:lnTo>
                    <a:pt x="2401660" y="170650"/>
                  </a:lnTo>
                  <a:lnTo>
                    <a:pt x="2404155" y="173163"/>
                  </a:lnTo>
                  <a:lnTo>
                    <a:pt x="2406650" y="176132"/>
                  </a:lnTo>
                  <a:lnTo>
                    <a:pt x="2408464" y="179102"/>
                  </a:lnTo>
                  <a:lnTo>
                    <a:pt x="2409371" y="181386"/>
                  </a:lnTo>
                  <a:lnTo>
                    <a:pt x="2409825" y="183442"/>
                  </a:lnTo>
                  <a:lnTo>
                    <a:pt x="2409371" y="184355"/>
                  </a:lnTo>
                  <a:lnTo>
                    <a:pt x="2409144" y="185041"/>
                  </a:lnTo>
                  <a:lnTo>
                    <a:pt x="2408918" y="185954"/>
                  </a:lnTo>
                  <a:lnTo>
                    <a:pt x="2408237" y="186411"/>
                  </a:lnTo>
                  <a:lnTo>
                    <a:pt x="2407330" y="186640"/>
                  </a:lnTo>
                  <a:lnTo>
                    <a:pt x="2406650" y="187096"/>
                  </a:lnTo>
                  <a:lnTo>
                    <a:pt x="2405516" y="187096"/>
                  </a:lnTo>
                  <a:lnTo>
                    <a:pt x="2404155" y="187325"/>
                  </a:lnTo>
                  <a:lnTo>
                    <a:pt x="2401434" y="186868"/>
                  </a:lnTo>
                  <a:lnTo>
                    <a:pt x="2398259" y="186183"/>
                  </a:lnTo>
                  <a:lnTo>
                    <a:pt x="2394857" y="185041"/>
                  </a:lnTo>
                  <a:lnTo>
                    <a:pt x="2391682" y="183213"/>
                  </a:lnTo>
                  <a:lnTo>
                    <a:pt x="2388280" y="181386"/>
                  </a:lnTo>
                  <a:lnTo>
                    <a:pt x="2384878" y="179330"/>
                  </a:lnTo>
                  <a:lnTo>
                    <a:pt x="2381703" y="176818"/>
                  </a:lnTo>
                  <a:lnTo>
                    <a:pt x="2378755" y="174305"/>
                  </a:lnTo>
                  <a:lnTo>
                    <a:pt x="2376034" y="171564"/>
                  </a:lnTo>
                  <a:lnTo>
                    <a:pt x="2373766" y="169051"/>
                  </a:lnTo>
                  <a:lnTo>
                    <a:pt x="2371498" y="166539"/>
                  </a:lnTo>
                  <a:lnTo>
                    <a:pt x="2370137" y="164026"/>
                  </a:lnTo>
                  <a:lnTo>
                    <a:pt x="2369003" y="161971"/>
                  </a:lnTo>
                  <a:lnTo>
                    <a:pt x="2368550" y="159915"/>
                  </a:lnTo>
                  <a:lnTo>
                    <a:pt x="2368550" y="159001"/>
                  </a:lnTo>
                  <a:lnTo>
                    <a:pt x="2368777" y="158316"/>
                  </a:lnTo>
                  <a:lnTo>
                    <a:pt x="2369230" y="157402"/>
                  </a:lnTo>
                  <a:lnTo>
                    <a:pt x="2369684" y="156717"/>
                  </a:lnTo>
                  <a:lnTo>
                    <a:pt x="2370591" y="156032"/>
                  </a:lnTo>
                  <a:lnTo>
                    <a:pt x="2371498" y="155803"/>
                  </a:lnTo>
                  <a:lnTo>
                    <a:pt x="2373993" y="155575"/>
                  </a:lnTo>
                  <a:close/>
                  <a:moveTo>
                    <a:pt x="2283318" y="153988"/>
                  </a:moveTo>
                  <a:lnTo>
                    <a:pt x="2285598" y="154206"/>
                  </a:lnTo>
                  <a:lnTo>
                    <a:pt x="2287879" y="154425"/>
                  </a:lnTo>
                  <a:lnTo>
                    <a:pt x="2290160" y="155299"/>
                  </a:lnTo>
                  <a:lnTo>
                    <a:pt x="2292213" y="155955"/>
                  </a:lnTo>
                  <a:lnTo>
                    <a:pt x="2296547" y="157704"/>
                  </a:lnTo>
                  <a:lnTo>
                    <a:pt x="2300652" y="160326"/>
                  </a:lnTo>
                  <a:lnTo>
                    <a:pt x="2304302" y="162731"/>
                  </a:lnTo>
                  <a:lnTo>
                    <a:pt x="2307723" y="165354"/>
                  </a:lnTo>
                  <a:lnTo>
                    <a:pt x="2310460" y="168195"/>
                  </a:lnTo>
                  <a:lnTo>
                    <a:pt x="2312741" y="170599"/>
                  </a:lnTo>
                  <a:lnTo>
                    <a:pt x="2314566" y="173659"/>
                  </a:lnTo>
                  <a:lnTo>
                    <a:pt x="2315935" y="176501"/>
                  </a:lnTo>
                  <a:lnTo>
                    <a:pt x="2316163" y="177594"/>
                  </a:lnTo>
                  <a:lnTo>
                    <a:pt x="2316163" y="178905"/>
                  </a:lnTo>
                  <a:lnTo>
                    <a:pt x="2316163" y="179998"/>
                  </a:lnTo>
                  <a:lnTo>
                    <a:pt x="2315935" y="180872"/>
                  </a:lnTo>
                  <a:lnTo>
                    <a:pt x="2315478" y="181747"/>
                  </a:lnTo>
                  <a:lnTo>
                    <a:pt x="2314794" y="182402"/>
                  </a:lnTo>
                  <a:lnTo>
                    <a:pt x="2314110" y="183277"/>
                  </a:lnTo>
                  <a:lnTo>
                    <a:pt x="2312969" y="183495"/>
                  </a:lnTo>
                  <a:lnTo>
                    <a:pt x="2311601" y="183932"/>
                  </a:lnTo>
                  <a:lnTo>
                    <a:pt x="2310460" y="184151"/>
                  </a:lnTo>
                  <a:lnTo>
                    <a:pt x="2309092" y="184151"/>
                  </a:lnTo>
                  <a:lnTo>
                    <a:pt x="2307267" y="183932"/>
                  </a:lnTo>
                  <a:lnTo>
                    <a:pt x="2304074" y="183495"/>
                  </a:lnTo>
                  <a:lnTo>
                    <a:pt x="2300881" y="182402"/>
                  </a:lnTo>
                  <a:lnTo>
                    <a:pt x="2297459" y="181091"/>
                  </a:lnTo>
                  <a:lnTo>
                    <a:pt x="2294266" y="179561"/>
                  </a:lnTo>
                  <a:lnTo>
                    <a:pt x="2291529" y="177594"/>
                  </a:lnTo>
                  <a:lnTo>
                    <a:pt x="2288336" y="175627"/>
                  </a:lnTo>
                  <a:lnTo>
                    <a:pt x="2285598" y="173441"/>
                  </a:lnTo>
                  <a:lnTo>
                    <a:pt x="2283318" y="171037"/>
                  </a:lnTo>
                  <a:lnTo>
                    <a:pt x="2281037" y="168632"/>
                  </a:lnTo>
                  <a:lnTo>
                    <a:pt x="2279212" y="166228"/>
                  </a:lnTo>
                  <a:lnTo>
                    <a:pt x="2277843" y="164042"/>
                  </a:lnTo>
                  <a:lnTo>
                    <a:pt x="2276703" y="161856"/>
                  </a:lnTo>
                  <a:lnTo>
                    <a:pt x="2276475" y="159889"/>
                  </a:lnTo>
                  <a:lnTo>
                    <a:pt x="2276475" y="157704"/>
                  </a:lnTo>
                  <a:lnTo>
                    <a:pt x="2276703" y="157048"/>
                  </a:lnTo>
                  <a:lnTo>
                    <a:pt x="2277387" y="156174"/>
                  </a:lnTo>
                  <a:lnTo>
                    <a:pt x="2277843" y="155518"/>
                  </a:lnTo>
                  <a:lnTo>
                    <a:pt x="2278528" y="155081"/>
                  </a:lnTo>
                  <a:lnTo>
                    <a:pt x="2279668" y="154425"/>
                  </a:lnTo>
                  <a:lnTo>
                    <a:pt x="2281037" y="154206"/>
                  </a:lnTo>
                  <a:lnTo>
                    <a:pt x="2283318" y="153988"/>
                  </a:lnTo>
                  <a:close/>
                  <a:moveTo>
                    <a:pt x="1383765" y="153988"/>
                  </a:moveTo>
                  <a:lnTo>
                    <a:pt x="1385601" y="153988"/>
                  </a:lnTo>
                  <a:lnTo>
                    <a:pt x="1387208" y="154448"/>
                  </a:lnTo>
                  <a:lnTo>
                    <a:pt x="1388585" y="154908"/>
                  </a:lnTo>
                  <a:lnTo>
                    <a:pt x="1389503" y="155828"/>
                  </a:lnTo>
                  <a:lnTo>
                    <a:pt x="1390192" y="156519"/>
                  </a:lnTo>
                  <a:lnTo>
                    <a:pt x="1390421" y="157669"/>
                  </a:lnTo>
                  <a:lnTo>
                    <a:pt x="1390651" y="159049"/>
                  </a:lnTo>
                  <a:lnTo>
                    <a:pt x="1390651" y="159970"/>
                  </a:lnTo>
                  <a:lnTo>
                    <a:pt x="1390421" y="161350"/>
                  </a:lnTo>
                  <a:lnTo>
                    <a:pt x="1390192" y="162731"/>
                  </a:lnTo>
                  <a:lnTo>
                    <a:pt x="1388815" y="165491"/>
                  </a:lnTo>
                  <a:lnTo>
                    <a:pt x="1387208" y="168252"/>
                  </a:lnTo>
                  <a:lnTo>
                    <a:pt x="1385372" y="170783"/>
                  </a:lnTo>
                  <a:lnTo>
                    <a:pt x="1383306" y="173314"/>
                  </a:lnTo>
                  <a:lnTo>
                    <a:pt x="1381011" y="175615"/>
                  </a:lnTo>
                  <a:lnTo>
                    <a:pt x="1378257" y="177685"/>
                  </a:lnTo>
                  <a:lnTo>
                    <a:pt x="1375962" y="179526"/>
                  </a:lnTo>
                  <a:lnTo>
                    <a:pt x="1373207" y="181136"/>
                  </a:lnTo>
                  <a:lnTo>
                    <a:pt x="1370683" y="182517"/>
                  </a:lnTo>
                  <a:lnTo>
                    <a:pt x="1367928" y="183897"/>
                  </a:lnTo>
                  <a:lnTo>
                    <a:pt x="1365633" y="184588"/>
                  </a:lnTo>
                  <a:lnTo>
                    <a:pt x="1363338" y="185278"/>
                  </a:lnTo>
                  <a:lnTo>
                    <a:pt x="1360813" y="185738"/>
                  </a:lnTo>
                  <a:lnTo>
                    <a:pt x="1358748" y="185738"/>
                  </a:lnTo>
                  <a:lnTo>
                    <a:pt x="1356912" y="185508"/>
                  </a:lnTo>
                  <a:lnTo>
                    <a:pt x="1355305" y="184818"/>
                  </a:lnTo>
                  <a:lnTo>
                    <a:pt x="1354157" y="183897"/>
                  </a:lnTo>
                  <a:lnTo>
                    <a:pt x="1353239" y="182747"/>
                  </a:lnTo>
                  <a:lnTo>
                    <a:pt x="1352551" y="181136"/>
                  </a:lnTo>
                  <a:lnTo>
                    <a:pt x="1352551" y="179296"/>
                  </a:lnTo>
                  <a:lnTo>
                    <a:pt x="1353010" y="177455"/>
                  </a:lnTo>
                  <a:lnTo>
                    <a:pt x="1353698" y="175385"/>
                  </a:lnTo>
                  <a:lnTo>
                    <a:pt x="1354846" y="173314"/>
                  </a:lnTo>
                  <a:lnTo>
                    <a:pt x="1355994" y="171013"/>
                  </a:lnTo>
                  <a:lnTo>
                    <a:pt x="1358059" y="168713"/>
                  </a:lnTo>
                  <a:lnTo>
                    <a:pt x="1359895" y="166642"/>
                  </a:lnTo>
                  <a:lnTo>
                    <a:pt x="1362191" y="164571"/>
                  </a:lnTo>
                  <a:lnTo>
                    <a:pt x="1364486" y="162270"/>
                  </a:lnTo>
                  <a:lnTo>
                    <a:pt x="1367010" y="160430"/>
                  </a:lnTo>
                  <a:lnTo>
                    <a:pt x="1369535" y="159049"/>
                  </a:lnTo>
                  <a:lnTo>
                    <a:pt x="1372519" y="157439"/>
                  </a:lnTo>
                  <a:lnTo>
                    <a:pt x="1375503" y="156059"/>
                  </a:lnTo>
                  <a:lnTo>
                    <a:pt x="1378257" y="154908"/>
                  </a:lnTo>
                  <a:lnTo>
                    <a:pt x="1381011" y="154218"/>
                  </a:lnTo>
                  <a:lnTo>
                    <a:pt x="1383765" y="153988"/>
                  </a:lnTo>
                  <a:close/>
                  <a:moveTo>
                    <a:pt x="1477722" y="152401"/>
                  </a:moveTo>
                  <a:lnTo>
                    <a:pt x="1479712" y="152631"/>
                  </a:lnTo>
                  <a:lnTo>
                    <a:pt x="1481259" y="152861"/>
                  </a:lnTo>
                  <a:lnTo>
                    <a:pt x="1482806" y="153551"/>
                  </a:lnTo>
                  <a:lnTo>
                    <a:pt x="1483690" y="154241"/>
                  </a:lnTo>
                  <a:lnTo>
                    <a:pt x="1484574" y="155162"/>
                  </a:lnTo>
                  <a:lnTo>
                    <a:pt x="1485238" y="156312"/>
                  </a:lnTo>
                  <a:lnTo>
                    <a:pt x="1485459" y="157232"/>
                  </a:lnTo>
                  <a:lnTo>
                    <a:pt x="1485901" y="158613"/>
                  </a:lnTo>
                  <a:lnTo>
                    <a:pt x="1485901" y="159993"/>
                  </a:lnTo>
                  <a:lnTo>
                    <a:pt x="1485901" y="161374"/>
                  </a:lnTo>
                  <a:lnTo>
                    <a:pt x="1485017" y="164135"/>
                  </a:lnTo>
                  <a:lnTo>
                    <a:pt x="1484132" y="166895"/>
                  </a:lnTo>
                  <a:lnTo>
                    <a:pt x="1482585" y="169426"/>
                  </a:lnTo>
                  <a:lnTo>
                    <a:pt x="1480817" y="171957"/>
                  </a:lnTo>
                  <a:lnTo>
                    <a:pt x="1478606" y="174258"/>
                  </a:lnTo>
                  <a:lnTo>
                    <a:pt x="1476396" y="176328"/>
                  </a:lnTo>
                  <a:lnTo>
                    <a:pt x="1474185" y="178169"/>
                  </a:lnTo>
                  <a:lnTo>
                    <a:pt x="1471754" y="179779"/>
                  </a:lnTo>
                  <a:lnTo>
                    <a:pt x="1469322" y="181160"/>
                  </a:lnTo>
                  <a:lnTo>
                    <a:pt x="1466670" y="182310"/>
                  </a:lnTo>
                  <a:lnTo>
                    <a:pt x="1464238" y="183231"/>
                  </a:lnTo>
                  <a:lnTo>
                    <a:pt x="1461807" y="183921"/>
                  </a:lnTo>
                  <a:lnTo>
                    <a:pt x="1459596" y="184151"/>
                  </a:lnTo>
                  <a:lnTo>
                    <a:pt x="1457607" y="183921"/>
                  </a:lnTo>
                  <a:lnTo>
                    <a:pt x="1455839" y="183461"/>
                  </a:lnTo>
                  <a:lnTo>
                    <a:pt x="1454070" y="182770"/>
                  </a:lnTo>
                  <a:lnTo>
                    <a:pt x="1452744" y="181620"/>
                  </a:lnTo>
                  <a:lnTo>
                    <a:pt x="1451639" y="180010"/>
                  </a:lnTo>
                  <a:lnTo>
                    <a:pt x="1451197" y="178169"/>
                  </a:lnTo>
                  <a:lnTo>
                    <a:pt x="1450976" y="176789"/>
                  </a:lnTo>
                  <a:lnTo>
                    <a:pt x="1451197" y="174488"/>
                  </a:lnTo>
                  <a:lnTo>
                    <a:pt x="1451639" y="172647"/>
                  </a:lnTo>
                  <a:lnTo>
                    <a:pt x="1452523" y="170577"/>
                  </a:lnTo>
                  <a:lnTo>
                    <a:pt x="1453407" y="168506"/>
                  </a:lnTo>
                  <a:lnTo>
                    <a:pt x="1454955" y="166435"/>
                  </a:lnTo>
                  <a:lnTo>
                    <a:pt x="1456502" y="164135"/>
                  </a:lnTo>
                  <a:lnTo>
                    <a:pt x="1458270" y="162294"/>
                  </a:lnTo>
                  <a:lnTo>
                    <a:pt x="1460260" y="160223"/>
                  </a:lnTo>
                  <a:lnTo>
                    <a:pt x="1462470" y="158613"/>
                  </a:lnTo>
                  <a:lnTo>
                    <a:pt x="1464680" y="156772"/>
                  </a:lnTo>
                  <a:lnTo>
                    <a:pt x="1467333" y="155392"/>
                  </a:lnTo>
                  <a:lnTo>
                    <a:pt x="1469765" y="154472"/>
                  </a:lnTo>
                  <a:lnTo>
                    <a:pt x="1472417" y="153321"/>
                  </a:lnTo>
                  <a:lnTo>
                    <a:pt x="1475070" y="152631"/>
                  </a:lnTo>
                  <a:lnTo>
                    <a:pt x="1477722" y="152401"/>
                  </a:lnTo>
                  <a:close/>
                  <a:moveTo>
                    <a:pt x="2184034" y="152400"/>
                  </a:moveTo>
                  <a:lnTo>
                    <a:pt x="2186382" y="152620"/>
                  </a:lnTo>
                  <a:lnTo>
                    <a:pt x="2188965" y="152840"/>
                  </a:lnTo>
                  <a:lnTo>
                    <a:pt x="2191314" y="153721"/>
                  </a:lnTo>
                  <a:lnTo>
                    <a:pt x="2193427" y="154381"/>
                  </a:lnTo>
                  <a:lnTo>
                    <a:pt x="2197889" y="156143"/>
                  </a:lnTo>
                  <a:lnTo>
                    <a:pt x="2201881" y="158565"/>
                  </a:lnTo>
                  <a:lnTo>
                    <a:pt x="2205169" y="160986"/>
                  </a:lnTo>
                  <a:lnTo>
                    <a:pt x="2208222" y="163849"/>
                  </a:lnTo>
                  <a:lnTo>
                    <a:pt x="2210570" y="166711"/>
                  </a:lnTo>
                  <a:lnTo>
                    <a:pt x="2212449" y="169133"/>
                  </a:lnTo>
                  <a:lnTo>
                    <a:pt x="2213389" y="170894"/>
                  </a:lnTo>
                  <a:lnTo>
                    <a:pt x="2214093" y="172435"/>
                  </a:lnTo>
                  <a:lnTo>
                    <a:pt x="2214328" y="173976"/>
                  </a:lnTo>
                  <a:lnTo>
                    <a:pt x="2214563" y="175518"/>
                  </a:lnTo>
                  <a:lnTo>
                    <a:pt x="2214328" y="176839"/>
                  </a:lnTo>
                  <a:lnTo>
                    <a:pt x="2214093" y="177939"/>
                  </a:lnTo>
                  <a:lnTo>
                    <a:pt x="2213389" y="179260"/>
                  </a:lnTo>
                  <a:lnTo>
                    <a:pt x="2212684" y="180361"/>
                  </a:lnTo>
                  <a:lnTo>
                    <a:pt x="2211510" y="181022"/>
                  </a:lnTo>
                  <a:lnTo>
                    <a:pt x="2210336" y="181682"/>
                  </a:lnTo>
                  <a:lnTo>
                    <a:pt x="2208927" y="182123"/>
                  </a:lnTo>
                  <a:lnTo>
                    <a:pt x="2207283" y="182563"/>
                  </a:lnTo>
                  <a:lnTo>
                    <a:pt x="2205404" y="182563"/>
                  </a:lnTo>
                  <a:lnTo>
                    <a:pt x="2203525" y="182563"/>
                  </a:lnTo>
                  <a:lnTo>
                    <a:pt x="2201412" y="182343"/>
                  </a:lnTo>
                  <a:lnTo>
                    <a:pt x="2199063" y="181902"/>
                  </a:lnTo>
                  <a:lnTo>
                    <a:pt x="2195776" y="180802"/>
                  </a:lnTo>
                  <a:lnTo>
                    <a:pt x="2192957" y="179481"/>
                  </a:lnTo>
                  <a:lnTo>
                    <a:pt x="2189905" y="177939"/>
                  </a:lnTo>
                  <a:lnTo>
                    <a:pt x="2186852" y="176178"/>
                  </a:lnTo>
                  <a:lnTo>
                    <a:pt x="2184503" y="174417"/>
                  </a:lnTo>
                  <a:lnTo>
                    <a:pt x="2182155" y="172435"/>
                  </a:lnTo>
                  <a:lnTo>
                    <a:pt x="2180041" y="170233"/>
                  </a:lnTo>
                  <a:lnTo>
                    <a:pt x="2178397" y="168252"/>
                  </a:lnTo>
                  <a:lnTo>
                    <a:pt x="2176988" y="165830"/>
                  </a:lnTo>
                  <a:lnTo>
                    <a:pt x="2175814" y="163628"/>
                  </a:lnTo>
                  <a:lnTo>
                    <a:pt x="2175110" y="161647"/>
                  </a:lnTo>
                  <a:lnTo>
                    <a:pt x="2174875" y="159445"/>
                  </a:lnTo>
                  <a:lnTo>
                    <a:pt x="2175110" y="157684"/>
                  </a:lnTo>
                  <a:lnTo>
                    <a:pt x="2175579" y="155923"/>
                  </a:lnTo>
                  <a:lnTo>
                    <a:pt x="2176753" y="154381"/>
                  </a:lnTo>
                  <a:lnTo>
                    <a:pt x="2178632" y="153501"/>
                  </a:lnTo>
                  <a:lnTo>
                    <a:pt x="2180041" y="152840"/>
                  </a:lnTo>
                  <a:lnTo>
                    <a:pt x="2181215" y="152620"/>
                  </a:lnTo>
                  <a:lnTo>
                    <a:pt x="2184034" y="152400"/>
                  </a:lnTo>
                  <a:close/>
                  <a:moveTo>
                    <a:pt x="2093460" y="150813"/>
                  </a:moveTo>
                  <a:lnTo>
                    <a:pt x="2095728" y="151045"/>
                  </a:lnTo>
                  <a:lnTo>
                    <a:pt x="2097769" y="151276"/>
                  </a:lnTo>
                  <a:lnTo>
                    <a:pt x="2100263" y="151972"/>
                  </a:lnTo>
                  <a:lnTo>
                    <a:pt x="2102305" y="152899"/>
                  </a:lnTo>
                  <a:lnTo>
                    <a:pt x="2104119" y="153594"/>
                  </a:lnTo>
                  <a:lnTo>
                    <a:pt x="2106160" y="154753"/>
                  </a:lnTo>
                  <a:lnTo>
                    <a:pt x="2109562" y="157070"/>
                  </a:lnTo>
                  <a:lnTo>
                    <a:pt x="2112510" y="159851"/>
                  </a:lnTo>
                  <a:lnTo>
                    <a:pt x="2115005" y="162632"/>
                  </a:lnTo>
                  <a:lnTo>
                    <a:pt x="2116819" y="165413"/>
                  </a:lnTo>
                  <a:lnTo>
                    <a:pt x="2118180" y="167963"/>
                  </a:lnTo>
                  <a:lnTo>
                    <a:pt x="2118633" y="170280"/>
                  </a:lnTo>
                  <a:lnTo>
                    <a:pt x="2119314" y="172366"/>
                  </a:lnTo>
                  <a:lnTo>
                    <a:pt x="2119314" y="173988"/>
                  </a:lnTo>
                  <a:lnTo>
                    <a:pt x="2119087" y="175842"/>
                  </a:lnTo>
                  <a:lnTo>
                    <a:pt x="2118407" y="177233"/>
                  </a:lnTo>
                  <a:lnTo>
                    <a:pt x="2117726" y="178623"/>
                  </a:lnTo>
                  <a:lnTo>
                    <a:pt x="2116592" y="179782"/>
                  </a:lnTo>
                  <a:lnTo>
                    <a:pt x="2115232" y="180941"/>
                  </a:lnTo>
                  <a:lnTo>
                    <a:pt x="2114098" y="181636"/>
                  </a:lnTo>
                  <a:lnTo>
                    <a:pt x="2112283" y="182099"/>
                  </a:lnTo>
                  <a:lnTo>
                    <a:pt x="2110469" y="182563"/>
                  </a:lnTo>
                  <a:lnTo>
                    <a:pt x="2108655" y="182563"/>
                  </a:lnTo>
                  <a:lnTo>
                    <a:pt x="2106387" y="182563"/>
                  </a:lnTo>
                  <a:lnTo>
                    <a:pt x="2104119" y="181868"/>
                  </a:lnTo>
                  <a:lnTo>
                    <a:pt x="2101851" y="181404"/>
                  </a:lnTo>
                  <a:lnTo>
                    <a:pt x="2099356" y="180245"/>
                  </a:lnTo>
                  <a:lnTo>
                    <a:pt x="2096635" y="179087"/>
                  </a:lnTo>
                  <a:lnTo>
                    <a:pt x="2094140" y="177696"/>
                  </a:lnTo>
                  <a:lnTo>
                    <a:pt x="2091872" y="175842"/>
                  </a:lnTo>
                  <a:lnTo>
                    <a:pt x="2089831" y="173988"/>
                  </a:lnTo>
                  <a:lnTo>
                    <a:pt x="2088017" y="172134"/>
                  </a:lnTo>
                  <a:lnTo>
                    <a:pt x="2086429" y="169817"/>
                  </a:lnTo>
                  <a:lnTo>
                    <a:pt x="2085069" y="167731"/>
                  </a:lnTo>
                  <a:lnTo>
                    <a:pt x="2083935" y="165645"/>
                  </a:lnTo>
                  <a:lnTo>
                    <a:pt x="2083254" y="163559"/>
                  </a:lnTo>
                  <a:lnTo>
                    <a:pt x="2083028" y="161473"/>
                  </a:lnTo>
                  <a:lnTo>
                    <a:pt x="2082801" y="159156"/>
                  </a:lnTo>
                  <a:lnTo>
                    <a:pt x="2083028" y="157302"/>
                  </a:lnTo>
                  <a:lnTo>
                    <a:pt x="2083481" y="155680"/>
                  </a:lnTo>
                  <a:lnTo>
                    <a:pt x="2084615" y="154057"/>
                  </a:lnTo>
                  <a:lnTo>
                    <a:pt x="2085749" y="152899"/>
                  </a:lnTo>
                  <a:lnTo>
                    <a:pt x="2087563" y="151740"/>
                  </a:lnTo>
                  <a:lnTo>
                    <a:pt x="2089151" y="151276"/>
                  </a:lnTo>
                  <a:lnTo>
                    <a:pt x="2090512" y="151045"/>
                  </a:lnTo>
                  <a:lnTo>
                    <a:pt x="2093460" y="150813"/>
                  </a:lnTo>
                  <a:close/>
                  <a:moveTo>
                    <a:pt x="1987395" y="150813"/>
                  </a:moveTo>
                  <a:lnTo>
                    <a:pt x="1988992" y="150813"/>
                  </a:lnTo>
                  <a:lnTo>
                    <a:pt x="1991275" y="151033"/>
                  </a:lnTo>
                  <a:lnTo>
                    <a:pt x="1993786" y="151253"/>
                  </a:lnTo>
                  <a:lnTo>
                    <a:pt x="1995841" y="152134"/>
                  </a:lnTo>
                  <a:lnTo>
                    <a:pt x="1997667" y="152794"/>
                  </a:lnTo>
                  <a:lnTo>
                    <a:pt x="1999493" y="153675"/>
                  </a:lnTo>
                  <a:lnTo>
                    <a:pt x="2001319" y="154556"/>
                  </a:lnTo>
                  <a:lnTo>
                    <a:pt x="2004286" y="156978"/>
                  </a:lnTo>
                  <a:lnTo>
                    <a:pt x="2006797" y="159399"/>
                  </a:lnTo>
                  <a:lnTo>
                    <a:pt x="2008624" y="162262"/>
                  </a:lnTo>
                  <a:lnTo>
                    <a:pt x="2010221" y="164683"/>
                  </a:lnTo>
                  <a:lnTo>
                    <a:pt x="2011134" y="167325"/>
                  </a:lnTo>
                  <a:lnTo>
                    <a:pt x="2011363" y="169527"/>
                  </a:lnTo>
                  <a:lnTo>
                    <a:pt x="2011363" y="171509"/>
                  </a:lnTo>
                  <a:lnTo>
                    <a:pt x="2010906" y="173490"/>
                  </a:lnTo>
                  <a:lnTo>
                    <a:pt x="2010221" y="175252"/>
                  </a:lnTo>
                  <a:lnTo>
                    <a:pt x="2009308" y="176793"/>
                  </a:lnTo>
                  <a:lnTo>
                    <a:pt x="2007939" y="177894"/>
                  </a:lnTo>
                  <a:lnTo>
                    <a:pt x="2006341" y="178994"/>
                  </a:lnTo>
                  <a:lnTo>
                    <a:pt x="2004515" y="179875"/>
                  </a:lnTo>
                  <a:lnTo>
                    <a:pt x="2002689" y="180536"/>
                  </a:lnTo>
                  <a:lnTo>
                    <a:pt x="2000634" y="180976"/>
                  </a:lnTo>
                  <a:lnTo>
                    <a:pt x="1998580" y="180976"/>
                  </a:lnTo>
                  <a:lnTo>
                    <a:pt x="1996069" y="180976"/>
                  </a:lnTo>
                  <a:lnTo>
                    <a:pt x="1993786" y="180536"/>
                  </a:lnTo>
                  <a:lnTo>
                    <a:pt x="1991275" y="179655"/>
                  </a:lnTo>
                  <a:lnTo>
                    <a:pt x="1988764" y="178774"/>
                  </a:lnTo>
                  <a:lnTo>
                    <a:pt x="1986482" y="177453"/>
                  </a:lnTo>
                  <a:lnTo>
                    <a:pt x="1983971" y="175912"/>
                  </a:lnTo>
                  <a:lnTo>
                    <a:pt x="1982144" y="174151"/>
                  </a:lnTo>
                  <a:lnTo>
                    <a:pt x="1980318" y="172169"/>
                  </a:lnTo>
                  <a:lnTo>
                    <a:pt x="1978949" y="170408"/>
                  </a:lnTo>
                  <a:lnTo>
                    <a:pt x="1978036" y="168426"/>
                  </a:lnTo>
                  <a:lnTo>
                    <a:pt x="1977123" y="166225"/>
                  </a:lnTo>
                  <a:lnTo>
                    <a:pt x="1976666" y="164023"/>
                  </a:lnTo>
                  <a:lnTo>
                    <a:pt x="1976438" y="162262"/>
                  </a:lnTo>
                  <a:lnTo>
                    <a:pt x="1976438" y="160280"/>
                  </a:lnTo>
                  <a:lnTo>
                    <a:pt x="1976894" y="158519"/>
                  </a:lnTo>
                  <a:lnTo>
                    <a:pt x="1977807" y="156757"/>
                  </a:lnTo>
                  <a:lnTo>
                    <a:pt x="1978720" y="155216"/>
                  </a:lnTo>
                  <a:lnTo>
                    <a:pt x="1980090" y="153675"/>
                  </a:lnTo>
                  <a:lnTo>
                    <a:pt x="1981688" y="152574"/>
                  </a:lnTo>
                  <a:lnTo>
                    <a:pt x="1983742" y="151694"/>
                  </a:lnTo>
                  <a:lnTo>
                    <a:pt x="1985797" y="151033"/>
                  </a:lnTo>
                  <a:lnTo>
                    <a:pt x="1987395" y="150813"/>
                  </a:lnTo>
                  <a:close/>
                  <a:moveTo>
                    <a:pt x="1676401" y="150813"/>
                  </a:moveTo>
                  <a:lnTo>
                    <a:pt x="1678442" y="151033"/>
                  </a:lnTo>
                  <a:lnTo>
                    <a:pt x="1680483" y="151694"/>
                  </a:lnTo>
                  <a:lnTo>
                    <a:pt x="1682070" y="152134"/>
                  </a:lnTo>
                  <a:lnTo>
                    <a:pt x="1683658" y="152794"/>
                  </a:lnTo>
                  <a:lnTo>
                    <a:pt x="1685019" y="153675"/>
                  </a:lnTo>
                  <a:lnTo>
                    <a:pt x="1686152" y="154556"/>
                  </a:lnTo>
                  <a:lnTo>
                    <a:pt x="1686833" y="155657"/>
                  </a:lnTo>
                  <a:lnTo>
                    <a:pt x="1687513" y="156978"/>
                  </a:lnTo>
                  <a:lnTo>
                    <a:pt x="1688420" y="158299"/>
                  </a:lnTo>
                  <a:lnTo>
                    <a:pt x="1688647" y="159399"/>
                  </a:lnTo>
                  <a:lnTo>
                    <a:pt x="1689101" y="162041"/>
                  </a:lnTo>
                  <a:lnTo>
                    <a:pt x="1688874" y="164904"/>
                  </a:lnTo>
                  <a:lnTo>
                    <a:pt x="1688420" y="167325"/>
                  </a:lnTo>
                  <a:lnTo>
                    <a:pt x="1687286" y="169967"/>
                  </a:lnTo>
                  <a:lnTo>
                    <a:pt x="1685699" y="172169"/>
                  </a:lnTo>
                  <a:lnTo>
                    <a:pt x="1684338" y="174151"/>
                  </a:lnTo>
                  <a:lnTo>
                    <a:pt x="1682070" y="175912"/>
                  </a:lnTo>
                  <a:lnTo>
                    <a:pt x="1680029" y="177453"/>
                  </a:lnTo>
                  <a:lnTo>
                    <a:pt x="1677761" y="178774"/>
                  </a:lnTo>
                  <a:lnTo>
                    <a:pt x="1675267" y="179655"/>
                  </a:lnTo>
                  <a:lnTo>
                    <a:pt x="1672772" y="180536"/>
                  </a:lnTo>
                  <a:lnTo>
                    <a:pt x="1670277" y="180976"/>
                  </a:lnTo>
                  <a:lnTo>
                    <a:pt x="1667783" y="180976"/>
                  </a:lnTo>
                  <a:lnTo>
                    <a:pt x="1665515" y="180756"/>
                  </a:lnTo>
                  <a:lnTo>
                    <a:pt x="1663247" y="180315"/>
                  </a:lnTo>
                  <a:lnTo>
                    <a:pt x="1661206" y="179435"/>
                  </a:lnTo>
                  <a:lnTo>
                    <a:pt x="1659391" y="178334"/>
                  </a:lnTo>
                  <a:lnTo>
                    <a:pt x="1657804" y="176573"/>
                  </a:lnTo>
                  <a:lnTo>
                    <a:pt x="1656897" y="174371"/>
                  </a:lnTo>
                  <a:lnTo>
                    <a:pt x="1655990" y="172609"/>
                  </a:lnTo>
                  <a:lnTo>
                    <a:pt x="1655763" y="170848"/>
                  </a:lnTo>
                  <a:lnTo>
                    <a:pt x="1655763" y="169087"/>
                  </a:lnTo>
                  <a:lnTo>
                    <a:pt x="1655990" y="167105"/>
                  </a:lnTo>
                  <a:lnTo>
                    <a:pt x="1656443" y="165124"/>
                  </a:lnTo>
                  <a:lnTo>
                    <a:pt x="1657350" y="163362"/>
                  </a:lnTo>
                  <a:lnTo>
                    <a:pt x="1658484" y="161601"/>
                  </a:lnTo>
                  <a:lnTo>
                    <a:pt x="1659618" y="159840"/>
                  </a:lnTo>
                  <a:lnTo>
                    <a:pt x="1660979" y="157858"/>
                  </a:lnTo>
                  <a:lnTo>
                    <a:pt x="1662793" y="156537"/>
                  </a:lnTo>
                  <a:lnTo>
                    <a:pt x="1664608" y="154996"/>
                  </a:lnTo>
                  <a:lnTo>
                    <a:pt x="1666649" y="153675"/>
                  </a:lnTo>
                  <a:lnTo>
                    <a:pt x="1668917" y="152574"/>
                  </a:lnTo>
                  <a:lnTo>
                    <a:pt x="1671411" y="151914"/>
                  </a:lnTo>
                  <a:lnTo>
                    <a:pt x="1673679" y="151473"/>
                  </a:lnTo>
                  <a:lnTo>
                    <a:pt x="1676401" y="150813"/>
                  </a:lnTo>
                  <a:close/>
                  <a:moveTo>
                    <a:pt x="1575114" y="150813"/>
                  </a:moveTo>
                  <a:lnTo>
                    <a:pt x="1577411" y="151045"/>
                  </a:lnTo>
                  <a:lnTo>
                    <a:pt x="1579249" y="151276"/>
                  </a:lnTo>
                  <a:lnTo>
                    <a:pt x="1580858" y="152203"/>
                  </a:lnTo>
                  <a:lnTo>
                    <a:pt x="1582007" y="152667"/>
                  </a:lnTo>
                  <a:lnTo>
                    <a:pt x="1583385" y="153594"/>
                  </a:lnTo>
                  <a:lnTo>
                    <a:pt x="1584304" y="154753"/>
                  </a:lnTo>
                  <a:lnTo>
                    <a:pt x="1584994" y="155911"/>
                  </a:lnTo>
                  <a:lnTo>
                    <a:pt x="1585223" y="157070"/>
                  </a:lnTo>
                  <a:lnTo>
                    <a:pt x="1585453" y="158461"/>
                  </a:lnTo>
                  <a:lnTo>
                    <a:pt x="1585913" y="159851"/>
                  </a:lnTo>
                  <a:lnTo>
                    <a:pt x="1585453" y="162400"/>
                  </a:lnTo>
                  <a:lnTo>
                    <a:pt x="1584994" y="165413"/>
                  </a:lnTo>
                  <a:lnTo>
                    <a:pt x="1583845" y="167963"/>
                  </a:lnTo>
                  <a:lnTo>
                    <a:pt x="1582466" y="170512"/>
                  </a:lnTo>
                  <a:lnTo>
                    <a:pt x="1580858" y="172829"/>
                  </a:lnTo>
                  <a:lnTo>
                    <a:pt x="1578560" y="175147"/>
                  </a:lnTo>
                  <a:lnTo>
                    <a:pt x="1576492" y="177001"/>
                  </a:lnTo>
                  <a:lnTo>
                    <a:pt x="1574194" y="178623"/>
                  </a:lnTo>
                  <a:lnTo>
                    <a:pt x="1571897" y="179782"/>
                  </a:lnTo>
                  <a:lnTo>
                    <a:pt x="1569369" y="180941"/>
                  </a:lnTo>
                  <a:lnTo>
                    <a:pt x="1566842" y="182099"/>
                  </a:lnTo>
                  <a:lnTo>
                    <a:pt x="1564314" y="182563"/>
                  </a:lnTo>
                  <a:lnTo>
                    <a:pt x="1562017" y="182563"/>
                  </a:lnTo>
                  <a:lnTo>
                    <a:pt x="1559719" y="182563"/>
                  </a:lnTo>
                  <a:lnTo>
                    <a:pt x="1557421" y="182099"/>
                  </a:lnTo>
                  <a:lnTo>
                    <a:pt x="1555583" y="181404"/>
                  </a:lnTo>
                  <a:lnTo>
                    <a:pt x="1553975" y="180014"/>
                  </a:lnTo>
                  <a:lnTo>
                    <a:pt x="1552826" y="178855"/>
                  </a:lnTo>
                  <a:lnTo>
                    <a:pt x="1551677" y="177001"/>
                  </a:lnTo>
                  <a:lnTo>
                    <a:pt x="1551218" y="175147"/>
                  </a:lnTo>
                  <a:lnTo>
                    <a:pt x="1550988" y="173293"/>
                  </a:lnTo>
                  <a:lnTo>
                    <a:pt x="1551218" y="170975"/>
                  </a:lnTo>
                  <a:lnTo>
                    <a:pt x="1551677" y="168890"/>
                  </a:lnTo>
                  <a:lnTo>
                    <a:pt x="1552366" y="166804"/>
                  </a:lnTo>
                  <a:lnTo>
                    <a:pt x="1553515" y="164718"/>
                  </a:lnTo>
                  <a:lnTo>
                    <a:pt x="1554894" y="162864"/>
                  </a:lnTo>
                  <a:lnTo>
                    <a:pt x="1556502" y="160546"/>
                  </a:lnTo>
                  <a:lnTo>
                    <a:pt x="1558111" y="158692"/>
                  </a:lnTo>
                  <a:lnTo>
                    <a:pt x="1560179" y="156838"/>
                  </a:lnTo>
                  <a:lnTo>
                    <a:pt x="1562246" y="155216"/>
                  </a:lnTo>
                  <a:lnTo>
                    <a:pt x="1564544" y="154057"/>
                  </a:lnTo>
                  <a:lnTo>
                    <a:pt x="1567072" y="152667"/>
                  </a:lnTo>
                  <a:lnTo>
                    <a:pt x="1569599" y="151740"/>
                  </a:lnTo>
                  <a:lnTo>
                    <a:pt x="1572356" y="151045"/>
                  </a:lnTo>
                  <a:lnTo>
                    <a:pt x="1575114" y="150813"/>
                  </a:lnTo>
                  <a:close/>
                  <a:moveTo>
                    <a:pt x="1883129" y="149226"/>
                  </a:moveTo>
                  <a:lnTo>
                    <a:pt x="1885607" y="149458"/>
                  </a:lnTo>
                  <a:lnTo>
                    <a:pt x="1887635" y="149689"/>
                  </a:lnTo>
                  <a:lnTo>
                    <a:pt x="1889662" y="150385"/>
                  </a:lnTo>
                  <a:lnTo>
                    <a:pt x="1891464" y="151080"/>
                  </a:lnTo>
                  <a:lnTo>
                    <a:pt x="1893041" y="152239"/>
                  </a:lnTo>
                  <a:lnTo>
                    <a:pt x="1894618" y="153166"/>
                  </a:lnTo>
                  <a:lnTo>
                    <a:pt x="1895969" y="154324"/>
                  </a:lnTo>
                  <a:lnTo>
                    <a:pt x="1897321" y="155251"/>
                  </a:lnTo>
                  <a:lnTo>
                    <a:pt x="1899348" y="158264"/>
                  </a:lnTo>
                  <a:lnTo>
                    <a:pt x="1900474" y="161045"/>
                  </a:lnTo>
                  <a:lnTo>
                    <a:pt x="1901600" y="163826"/>
                  </a:lnTo>
                  <a:lnTo>
                    <a:pt x="1901826" y="166607"/>
                  </a:lnTo>
                  <a:lnTo>
                    <a:pt x="1901600" y="168925"/>
                  </a:lnTo>
                  <a:lnTo>
                    <a:pt x="1901150" y="171242"/>
                  </a:lnTo>
                  <a:lnTo>
                    <a:pt x="1900249" y="173560"/>
                  </a:lnTo>
                  <a:lnTo>
                    <a:pt x="1899123" y="175414"/>
                  </a:lnTo>
                  <a:lnTo>
                    <a:pt x="1897546" y="177036"/>
                  </a:lnTo>
                  <a:lnTo>
                    <a:pt x="1895744" y="178195"/>
                  </a:lnTo>
                  <a:lnTo>
                    <a:pt x="1893942" y="179354"/>
                  </a:lnTo>
                  <a:lnTo>
                    <a:pt x="1891689" y="180049"/>
                  </a:lnTo>
                  <a:lnTo>
                    <a:pt x="1889437" y="180744"/>
                  </a:lnTo>
                  <a:lnTo>
                    <a:pt x="1887184" y="180976"/>
                  </a:lnTo>
                  <a:lnTo>
                    <a:pt x="1884481" y="180976"/>
                  </a:lnTo>
                  <a:lnTo>
                    <a:pt x="1882228" y="180512"/>
                  </a:lnTo>
                  <a:lnTo>
                    <a:pt x="1879751" y="179585"/>
                  </a:lnTo>
                  <a:lnTo>
                    <a:pt x="1877498" y="178658"/>
                  </a:lnTo>
                  <a:lnTo>
                    <a:pt x="1875245" y="177036"/>
                  </a:lnTo>
                  <a:lnTo>
                    <a:pt x="1872993" y="175182"/>
                  </a:lnTo>
                  <a:lnTo>
                    <a:pt x="1871641" y="173328"/>
                  </a:lnTo>
                  <a:lnTo>
                    <a:pt x="1870515" y="171242"/>
                  </a:lnTo>
                  <a:lnTo>
                    <a:pt x="1869389" y="169157"/>
                  </a:lnTo>
                  <a:lnTo>
                    <a:pt x="1868938" y="167071"/>
                  </a:lnTo>
                  <a:lnTo>
                    <a:pt x="1868488" y="164985"/>
                  </a:lnTo>
                  <a:lnTo>
                    <a:pt x="1868488" y="162899"/>
                  </a:lnTo>
                  <a:lnTo>
                    <a:pt x="1868713" y="161045"/>
                  </a:lnTo>
                  <a:lnTo>
                    <a:pt x="1869164" y="158728"/>
                  </a:lnTo>
                  <a:lnTo>
                    <a:pt x="1870065" y="156874"/>
                  </a:lnTo>
                  <a:lnTo>
                    <a:pt x="1870966" y="155020"/>
                  </a:lnTo>
                  <a:lnTo>
                    <a:pt x="1872542" y="153397"/>
                  </a:lnTo>
                  <a:lnTo>
                    <a:pt x="1874119" y="152239"/>
                  </a:lnTo>
                  <a:lnTo>
                    <a:pt x="1875921" y="151080"/>
                  </a:lnTo>
                  <a:lnTo>
                    <a:pt x="1877949" y="149921"/>
                  </a:lnTo>
                  <a:lnTo>
                    <a:pt x="1880652" y="149458"/>
                  </a:lnTo>
                  <a:lnTo>
                    <a:pt x="1883129" y="149226"/>
                  </a:lnTo>
                  <a:close/>
                  <a:moveTo>
                    <a:pt x="1779936" y="149226"/>
                  </a:moveTo>
                  <a:lnTo>
                    <a:pt x="1781992" y="149456"/>
                  </a:lnTo>
                  <a:lnTo>
                    <a:pt x="1784047" y="149916"/>
                  </a:lnTo>
                  <a:lnTo>
                    <a:pt x="1785873" y="150606"/>
                  </a:lnTo>
                  <a:lnTo>
                    <a:pt x="1787472" y="151297"/>
                  </a:lnTo>
                  <a:lnTo>
                    <a:pt x="1789070" y="152217"/>
                  </a:lnTo>
                  <a:lnTo>
                    <a:pt x="1790440" y="153137"/>
                  </a:lnTo>
                  <a:lnTo>
                    <a:pt x="1791582" y="154287"/>
                  </a:lnTo>
                  <a:lnTo>
                    <a:pt x="1792495" y="155668"/>
                  </a:lnTo>
                  <a:lnTo>
                    <a:pt x="1793409" y="156818"/>
                  </a:lnTo>
                  <a:lnTo>
                    <a:pt x="1794094" y="158199"/>
                  </a:lnTo>
                  <a:lnTo>
                    <a:pt x="1795235" y="160960"/>
                  </a:lnTo>
                  <a:lnTo>
                    <a:pt x="1795464" y="163720"/>
                  </a:lnTo>
                  <a:lnTo>
                    <a:pt x="1795464" y="166481"/>
                  </a:lnTo>
                  <a:lnTo>
                    <a:pt x="1794550" y="169012"/>
                  </a:lnTo>
                  <a:lnTo>
                    <a:pt x="1793865" y="171083"/>
                  </a:lnTo>
                  <a:lnTo>
                    <a:pt x="1792495" y="173383"/>
                  </a:lnTo>
                  <a:lnTo>
                    <a:pt x="1790897" y="175224"/>
                  </a:lnTo>
                  <a:lnTo>
                    <a:pt x="1789070" y="177065"/>
                  </a:lnTo>
                  <a:lnTo>
                    <a:pt x="1787015" y="178445"/>
                  </a:lnTo>
                  <a:lnTo>
                    <a:pt x="1784960" y="179365"/>
                  </a:lnTo>
                  <a:lnTo>
                    <a:pt x="1782448" y="180286"/>
                  </a:lnTo>
                  <a:lnTo>
                    <a:pt x="1780165" y="180746"/>
                  </a:lnTo>
                  <a:lnTo>
                    <a:pt x="1777881" y="180976"/>
                  </a:lnTo>
                  <a:lnTo>
                    <a:pt x="1775370" y="180746"/>
                  </a:lnTo>
                  <a:lnTo>
                    <a:pt x="1773086" y="180516"/>
                  </a:lnTo>
                  <a:lnTo>
                    <a:pt x="1770803" y="179595"/>
                  </a:lnTo>
                  <a:lnTo>
                    <a:pt x="1768519" y="178445"/>
                  </a:lnTo>
                  <a:lnTo>
                    <a:pt x="1766693" y="177065"/>
                  </a:lnTo>
                  <a:lnTo>
                    <a:pt x="1764866" y="175224"/>
                  </a:lnTo>
                  <a:lnTo>
                    <a:pt x="1763952" y="173383"/>
                  </a:lnTo>
                  <a:lnTo>
                    <a:pt x="1762811" y="171083"/>
                  </a:lnTo>
                  <a:lnTo>
                    <a:pt x="1762354" y="169242"/>
                  </a:lnTo>
                  <a:lnTo>
                    <a:pt x="1762126" y="167172"/>
                  </a:lnTo>
                  <a:lnTo>
                    <a:pt x="1762126" y="165101"/>
                  </a:lnTo>
                  <a:lnTo>
                    <a:pt x="1762354" y="163030"/>
                  </a:lnTo>
                  <a:lnTo>
                    <a:pt x="1763039" y="160960"/>
                  </a:lnTo>
                  <a:lnTo>
                    <a:pt x="1763952" y="159119"/>
                  </a:lnTo>
                  <a:lnTo>
                    <a:pt x="1765094" y="157048"/>
                  </a:lnTo>
                  <a:lnTo>
                    <a:pt x="1766464" y="155208"/>
                  </a:lnTo>
                  <a:lnTo>
                    <a:pt x="1768063" y="153597"/>
                  </a:lnTo>
                  <a:lnTo>
                    <a:pt x="1769889" y="152447"/>
                  </a:lnTo>
                  <a:lnTo>
                    <a:pt x="1772173" y="151066"/>
                  </a:lnTo>
                  <a:lnTo>
                    <a:pt x="1774456" y="150376"/>
                  </a:lnTo>
                  <a:lnTo>
                    <a:pt x="1776968" y="149686"/>
                  </a:lnTo>
                  <a:lnTo>
                    <a:pt x="1779936" y="149226"/>
                  </a:lnTo>
                  <a:close/>
                  <a:moveTo>
                    <a:pt x="1029154" y="139700"/>
                  </a:moveTo>
                  <a:lnTo>
                    <a:pt x="1030061" y="139700"/>
                  </a:lnTo>
                  <a:lnTo>
                    <a:pt x="1030288" y="139700"/>
                  </a:lnTo>
                  <a:lnTo>
                    <a:pt x="1030288" y="140153"/>
                  </a:lnTo>
                  <a:lnTo>
                    <a:pt x="1030288" y="140380"/>
                  </a:lnTo>
                  <a:lnTo>
                    <a:pt x="1029834" y="141287"/>
                  </a:lnTo>
                  <a:lnTo>
                    <a:pt x="1027566" y="143555"/>
                  </a:lnTo>
                  <a:lnTo>
                    <a:pt x="1024845" y="145823"/>
                  </a:lnTo>
                  <a:lnTo>
                    <a:pt x="1020763" y="148998"/>
                  </a:lnTo>
                  <a:lnTo>
                    <a:pt x="1016227" y="152173"/>
                  </a:lnTo>
                  <a:lnTo>
                    <a:pt x="1011238" y="155575"/>
                  </a:lnTo>
                  <a:lnTo>
                    <a:pt x="1005114" y="159204"/>
                  </a:lnTo>
                  <a:lnTo>
                    <a:pt x="999445" y="162606"/>
                  </a:lnTo>
                  <a:lnTo>
                    <a:pt x="994229" y="165327"/>
                  </a:lnTo>
                  <a:lnTo>
                    <a:pt x="989466" y="167595"/>
                  </a:lnTo>
                  <a:lnTo>
                    <a:pt x="985837" y="169183"/>
                  </a:lnTo>
                  <a:lnTo>
                    <a:pt x="982889" y="169863"/>
                  </a:lnTo>
                  <a:lnTo>
                    <a:pt x="982209" y="169863"/>
                  </a:lnTo>
                  <a:lnTo>
                    <a:pt x="981302" y="169863"/>
                  </a:lnTo>
                  <a:lnTo>
                    <a:pt x="981075" y="169409"/>
                  </a:lnTo>
                  <a:lnTo>
                    <a:pt x="981075" y="168956"/>
                  </a:lnTo>
                  <a:lnTo>
                    <a:pt x="981982" y="167822"/>
                  </a:lnTo>
                  <a:lnTo>
                    <a:pt x="983343" y="166234"/>
                  </a:lnTo>
                  <a:lnTo>
                    <a:pt x="985384" y="164420"/>
                  </a:lnTo>
                  <a:lnTo>
                    <a:pt x="987652" y="162379"/>
                  </a:lnTo>
                  <a:lnTo>
                    <a:pt x="994002" y="157616"/>
                  </a:lnTo>
                  <a:lnTo>
                    <a:pt x="1001486" y="152854"/>
                  </a:lnTo>
                  <a:lnTo>
                    <a:pt x="1009423" y="148318"/>
                  </a:lnTo>
                  <a:lnTo>
                    <a:pt x="1016907" y="144009"/>
                  </a:lnTo>
                  <a:lnTo>
                    <a:pt x="1020536" y="142421"/>
                  </a:lnTo>
                  <a:lnTo>
                    <a:pt x="1023938" y="140834"/>
                  </a:lnTo>
                  <a:lnTo>
                    <a:pt x="1026886" y="140153"/>
                  </a:lnTo>
                  <a:lnTo>
                    <a:pt x="1029154" y="139700"/>
                  </a:lnTo>
                  <a:close/>
                  <a:moveTo>
                    <a:pt x="1082440" y="136525"/>
                  </a:moveTo>
                  <a:lnTo>
                    <a:pt x="1083351" y="136525"/>
                  </a:lnTo>
                  <a:lnTo>
                    <a:pt x="1084035" y="136752"/>
                  </a:lnTo>
                  <a:lnTo>
                    <a:pt x="1084263" y="137205"/>
                  </a:lnTo>
                  <a:lnTo>
                    <a:pt x="1084035" y="138112"/>
                  </a:lnTo>
                  <a:lnTo>
                    <a:pt x="1083351" y="139020"/>
                  </a:lnTo>
                  <a:lnTo>
                    <a:pt x="1082212" y="140607"/>
                  </a:lnTo>
                  <a:lnTo>
                    <a:pt x="1080389" y="142421"/>
                  </a:lnTo>
                  <a:lnTo>
                    <a:pt x="1076060" y="146050"/>
                  </a:lnTo>
                  <a:lnTo>
                    <a:pt x="1072414" y="148998"/>
                  </a:lnTo>
                  <a:lnTo>
                    <a:pt x="1067400" y="152400"/>
                  </a:lnTo>
                  <a:lnTo>
                    <a:pt x="1061476" y="156256"/>
                  </a:lnTo>
                  <a:lnTo>
                    <a:pt x="1055551" y="159657"/>
                  </a:lnTo>
                  <a:lnTo>
                    <a:pt x="1050082" y="162606"/>
                  </a:lnTo>
                  <a:lnTo>
                    <a:pt x="1045297" y="164647"/>
                  </a:lnTo>
                  <a:lnTo>
                    <a:pt x="1041423" y="166008"/>
                  </a:lnTo>
                  <a:lnTo>
                    <a:pt x="1039828" y="166461"/>
                  </a:lnTo>
                  <a:lnTo>
                    <a:pt x="1038689" y="166688"/>
                  </a:lnTo>
                  <a:lnTo>
                    <a:pt x="1037777" y="166461"/>
                  </a:lnTo>
                  <a:lnTo>
                    <a:pt x="1037094" y="166234"/>
                  </a:lnTo>
                  <a:lnTo>
                    <a:pt x="1036638" y="165781"/>
                  </a:lnTo>
                  <a:lnTo>
                    <a:pt x="1036638" y="164874"/>
                  </a:lnTo>
                  <a:lnTo>
                    <a:pt x="1037549" y="163513"/>
                  </a:lnTo>
                  <a:lnTo>
                    <a:pt x="1038917" y="162152"/>
                  </a:lnTo>
                  <a:lnTo>
                    <a:pt x="1040740" y="160338"/>
                  </a:lnTo>
                  <a:lnTo>
                    <a:pt x="1043018" y="158070"/>
                  </a:lnTo>
                  <a:lnTo>
                    <a:pt x="1048715" y="153761"/>
                  </a:lnTo>
                  <a:lnTo>
                    <a:pt x="1056007" y="148998"/>
                  </a:lnTo>
                  <a:lnTo>
                    <a:pt x="1063299" y="144463"/>
                  </a:lnTo>
                  <a:lnTo>
                    <a:pt x="1070363" y="140607"/>
                  </a:lnTo>
                  <a:lnTo>
                    <a:pt x="1074009" y="139020"/>
                  </a:lnTo>
                  <a:lnTo>
                    <a:pt x="1077199" y="137659"/>
                  </a:lnTo>
                  <a:lnTo>
                    <a:pt x="1079933" y="136978"/>
                  </a:lnTo>
                  <a:lnTo>
                    <a:pt x="1082440" y="136525"/>
                  </a:lnTo>
                  <a:close/>
                  <a:moveTo>
                    <a:pt x="1143631" y="133350"/>
                  </a:moveTo>
                  <a:lnTo>
                    <a:pt x="1145019" y="133566"/>
                  </a:lnTo>
                  <a:lnTo>
                    <a:pt x="1145713" y="133783"/>
                  </a:lnTo>
                  <a:lnTo>
                    <a:pt x="1145945" y="134216"/>
                  </a:lnTo>
                  <a:lnTo>
                    <a:pt x="1146176" y="135082"/>
                  </a:lnTo>
                  <a:lnTo>
                    <a:pt x="1145713" y="136381"/>
                  </a:lnTo>
                  <a:lnTo>
                    <a:pt x="1144788" y="137463"/>
                  </a:lnTo>
                  <a:lnTo>
                    <a:pt x="1143631" y="138762"/>
                  </a:lnTo>
                  <a:lnTo>
                    <a:pt x="1140855" y="141576"/>
                  </a:lnTo>
                  <a:lnTo>
                    <a:pt x="1138079" y="143741"/>
                  </a:lnTo>
                  <a:lnTo>
                    <a:pt x="1135765" y="145689"/>
                  </a:lnTo>
                  <a:lnTo>
                    <a:pt x="1131832" y="148503"/>
                  </a:lnTo>
                  <a:lnTo>
                    <a:pt x="1125817" y="152183"/>
                  </a:lnTo>
                  <a:lnTo>
                    <a:pt x="1120265" y="155431"/>
                  </a:lnTo>
                  <a:lnTo>
                    <a:pt x="1114944" y="158245"/>
                  </a:lnTo>
                  <a:lnTo>
                    <a:pt x="1110086" y="160193"/>
                  </a:lnTo>
                  <a:lnTo>
                    <a:pt x="1106153" y="161492"/>
                  </a:lnTo>
                  <a:lnTo>
                    <a:pt x="1104302" y="161925"/>
                  </a:lnTo>
                  <a:lnTo>
                    <a:pt x="1102914" y="161925"/>
                  </a:lnTo>
                  <a:lnTo>
                    <a:pt x="1101757" y="161925"/>
                  </a:lnTo>
                  <a:lnTo>
                    <a:pt x="1100832" y="161708"/>
                  </a:lnTo>
                  <a:lnTo>
                    <a:pt x="1100369" y="161275"/>
                  </a:lnTo>
                  <a:lnTo>
                    <a:pt x="1100138" y="160410"/>
                  </a:lnTo>
                  <a:lnTo>
                    <a:pt x="1100601" y="159327"/>
                  </a:lnTo>
                  <a:lnTo>
                    <a:pt x="1101295" y="157812"/>
                  </a:lnTo>
                  <a:lnTo>
                    <a:pt x="1102914" y="156080"/>
                  </a:lnTo>
                  <a:lnTo>
                    <a:pt x="1104996" y="153915"/>
                  </a:lnTo>
                  <a:lnTo>
                    <a:pt x="1107541" y="151750"/>
                  </a:lnTo>
                  <a:lnTo>
                    <a:pt x="1110548" y="149802"/>
                  </a:lnTo>
                  <a:lnTo>
                    <a:pt x="1116795" y="145256"/>
                  </a:lnTo>
                  <a:lnTo>
                    <a:pt x="1123967" y="141143"/>
                  </a:lnTo>
                  <a:lnTo>
                    <a:pt x="1127437" y="138978"/>
                  </a:lnTo>
                  <a:lnTo>
                    <a:pt x="1131138" y="137246"/>
                  </a:lnTo>
                  <a:lnTo>
                    <a:pt x="1134609" y="135731"/>
                  </a:lnTo>
                  <a:lnTo>
                    <a:pt x="1137847" y="134865"/>
                  </a:lnTo>
                  <a:lnTo>
                    <a:pt x="1140855" y="133783"/>
                  </a:lnTo>
                  <a:lnTo>
                    <a:pt x="1143631" y="133350"/>
                  </a:lnTo>
                  <a:close/>
                  <a:moveTo>
                    <a:pt x="2522084" y="131763"/>
                  </a:moveTo>
                  <a:lnTo>
                    <a:pt x="2523218" y="131763"/>
                  </a:lnTo>
                  <a:lnTo>
                    <a:pt x="2526166" y="132448"/>
                  </a:lnTo>
                  <a:lnTo>
                    <a:pt x="2529794" y="133591"/>
                  </a:lnTo>
                  <a:lnTo>
                    <a:pt x="2534103" y="135419"/>
                  </a:lnTo>
                  <a:lnTo>
                    <a:pt x="2538186" y="137704"/>
                  </a:lnTo>
                  <a:lnTo>
                    <a:pt x="2542948" y="140218"/>
                  </a:lnTo>
                  <a:lnTo>
                    <a:pt x="2547484" y="142960"/>
                  </a:lnTo>
                  <a:lnTo>
                    <a:pt x="2551566" y="145702"/>
                  </a:lnTo>
                  <a:lnTo>
                    <a:pt x="2555648" y="148672"/>
                  </a:lnTo>
                  <a:lnTo>
                    <a:pt x="2558823" y="151415"/>
                  </a:lnTo>
                  <a:lnTo>
                    <a:pt x="2561772" y="153700"/>
                  </a:lnTo>
                  <a:lnTo>
                    <a:pt x="2563813" y="155756"/>
                  </a:lnTo>
                  <a:lnTo>
                    <a:pt x="2565627" y="157813"/>
                  </a:lnTo>
                  <a:lnTo>
                    <a:pt x="2566534" y="159412"/>
                  </a:lnTo>
                  <a:lnTo>
                    <a:pt x="2566988" y="160555"/>
                  </a:lnTo>
                  <a:lnTo>
                    <a:pt x="2566988" y="161012"/>
                  </a:lnTo>
                  <a:lnTo>
                    <a:pt x="2566761" y="161469"/>
                  </a:lnTo>
                  <a:lnTo>
                    <a:pt x="2566307" y="161926"/>
                  </a:lnTo>
                  <a:lnTo>
                    <a:pt x="2565627" y="161926"/>
                  </a:lnTo>
                  <a:lnTo>
                    <a:pt x="2563586" y="161926"/>
                  </a:lnTo>
                  <a:lnTo>
                    <a:pt x="2561091" y="161240"/>
                  </a:lnTo>
                  <a:lnTo>
                    <a:pt x="2557916" y="160326"/>
                  </a:lnTo>
                  <a:lnTo>
                    <a:pt x="2554514" y="158727"/>
                  </a:lnTo>
                  <a:lnTo>
                    <a:pt x="2550432" y="156899"/>
                  </a:lnTo>
                  <a:lnTo>
                    <a:pt x="2546577" y="154385"/>
                  </a:lnTo>
                  <a:lnTo>
                    <a:pt x="2538866" y="149358"/>
                  </a:lnTo>
                  <a:lnTo>
                    <a:pt x="2531155" y="144102"/>
                  </a:lnTo>
                  <a:lnTo>
                    <a:pt x="2527980" y="141817"/>
                  </a:lnTo>
                  <a:lnTo>
                    <a:pt x="2525259" y="139304"/>
                  </a:lnTo>
                  <a:lnTo>
                    <a:pt x="2523218" y="137019"/>
                  </a:lnTo>
                  <a:lnTo>
                    <a:pt x="2521630" y="135190"/>
                  </a:lnTo>
                  <a:lnTo>
                    <a:pt x="2520950" y="133362"/>
                  </a:lnTo>
                  <a:lnTo>
                    <a:pt x="2520950" y="132905"/>
                  </a:lnTo>
                  <a:lnTo>
                    <a:pt x="2521177" y="132448"/>
                  </a:lnTo>
                  <a:lnTo>
                    <a:pt x="2521630" y="131991"/>
                  </a:lnTo>
                  <a:lnTo>
                    <a:pt x="2522084" y="131763"/>
                  </a:lnTo>
                  <a:close/>
                  <a:moveTo>
                    <a:pt x="2458735" y="128588"/>
                  </a:moveTo>
                  <a:lnTo>
                    <a:pt x="2462049" y="129048"/>
                  </a:lnTo>
                  <a:lnTo>
                    <a:pt x="2465805" y="130430"/>
                  </a:lnTo>
                  <a:lnTo>
                    <a:pt x="2469782" y="132272"/>
                  </a:lnTo>
                  <a:lnTo>
                    <a:pt x="2473980" y="134344"/>
                  </a:lnTo>
                  <a:lnTo>
                    <a:pt x="2478178" y="137107"/>
                  </a:lnTo>
                  <a:lnTo>
                    <a:pt x="2482376" y="139640"/>
                  </a:lnTo>
                  <a:lnTo>
                    <a:pt x="2486132" y="142633"/>
                  </a:lnTo>
                  <a:lnTo>
                    <a:pt x="2489667" y="145396"/>
                  </a:lnTo>
                  <a:lnTo>
                    <a:pt x="2492539" y="147929"/>
                  </a:lnTo>
                  <a:lnTo>
                    <a:pt x="2494970" y="150232"/>
                  </a:lnTo>
                  <a:lnTo>
                    <a:pt x="2496958" y="152764"/>
                  </a:lnTo>
                  <a:lnTo>
                    <a:pt x="2497842" y="154606"/>
                  </a:lnTo>
                  <a:lnTo>
                    <a:pt x="2498726" y="156218"/>
                  </a:lnTo>
                  <a:lnTo>
                    <a:pt x="2498726" y="156909"/>
                  </a:lnTo>
                  <a:lnTo>
                    <a:pt x="2498726" y="157369"/>
                  </a:lnTo>
                  <a:lnTo>
                    <a:pt x="2498284" y="158060"/>
                  </a:lnTo>
                  <a:lnTo>
                    <a:pt x="2497842" y="158290"/>
                  </a:lnTo>
                  <a:lnTo>
                    <a:pt x="2497400" y="158521"/>
                  </a:lnTo>
                  <a:lnTo>
                    <a:pt x="2496516" y="158751"/>
                  </a:lnTo>
                  <a:lnTo>
                    <a:pt x="2494528" y="158751"/>
                  </a:lnTo>
                  <a:lnTo>
                    <a:pt x="2492097" y="158290"/>
                  </a:lnTo>
                  <a:lnTo>
                    <a:pt x="2489004" y="157139"/>
                  </a:lnTo>
                  <a:lnTo>
                    <a:pt x="2485690" y="155527"/>
                  </a:lnTo>
                  <a:lnTo>
                    <a:pt x="2482155" y="153685"/>
                  </a:lnTo>
                  <a:lnTo>
                    <a:pt x="2478620" y="151843"/>
                  </a:lnTo>
                  <a:lnTo>
                    <a:pt x="2475085" y="149541"/>
                  </a:lnTo>
                  <a:lnTo>
                    <a:pt x="2471329" y="147008"/>
                  </a:lnTo>
                  <a:lnTo>
                    <a:pt x="2468015" y="144475"/>
                  </a:lnTo>
                  <a:lnTo>
                    <a:pt x="2465142" y="141712"/>
                  </a:lnTo>
                  <a:lnTo>
                    <a:pt x="2462270" y="139410"/>
                  </a:lnTo>
                  <a:lnTo>
                    <a:pt x="2459619" y="137107"/>
                  </a:lnTo>
                  <a:lnTo>
                    <a:pt x="2457851" y="134574"/>
                  </a:lnTo>
                  <a:lnTo>
                    <a:pt x="2456747" y="132732"/>
                  </a:lnTo>
                  <a:lnTo>
                    <a:pt x="2455863" y="130890"/>
                  </a:lnTo>
                  <a:lnTo>
                    <a:pt x="2455863" y="130200"/>
                  </a:lnTo>
                  <a:lnTo>
                    <a:pt x="2456084" y="129509"/>
                  </a:lnTo>
                  <a:lnTo>
                    <a:pt x="2456305" y="129048"/>
                  </a:lnTo>
                  <a:lnTo>
                    <a:pt x="2457188" y="128818"/>
                  </a:lnTo>
                  <a:lnTo>
                    <a:pt x="2458735" y="128588"/>
                  </a:lnTo>
                  <a:close/>
                  <a:moveTo>
                    <a:pt x="2385063" y="127000"/>
                  </a:moveTo>
                  <a:lnTo>
                    <a:pt x="2387082" y="127457"/>
                  </a:lnTo>
                  <a:lnTo>
                    <a:pt x="2388877" y="127914"/>
                  </a:lnTo>
                  <a:lnTo>
                    <a:pt x="2393139" y="129285"/>
                  </a:lnTo>
                  <a:lnTo>
                    <a:pt x="2397401" y="131113"/>
                  </a:lnTo>
                  <a:lnTo>
                    <a:pt x="2401663" y="133398"/>
                  </a:lnTo>
                  <a:lnTo>
                    <a:pt x="2405701" y="135683"/>
                  </a:lnTo>
                  <a:lnTo>
                    <a:pt x="2409290" y="138425"/>
                  </a:lnTo>
                  <a:lnTo>
                    <a:pt x="2412655" y="141396"/>
                  </a:lnTo>
                  <a:lnTo>
                    <a:pt x="2415571" y="143681"/>
                  </a:lnTo>
                  <a:lnTo>
                    <a:pt x="2418487" y="146652"/>
                  </a:lnTo>
                  <a:lnTo>
                    <a:pt x="2420282" y="148937"/>
                  </a:lnTo>
                  <a:lnTo>
                    <a:pt x="2421852" y="151222"/>
                  </a:lnTo>
                  <a:lnTo>
                    <a:pt x="2422300" y="153507"/>
                  </a:lnTo>
                  <a:lnTo>
                    <a:pt x="2422525" y="154192"/>
                  </a:lnTo>
                  <a:lnTo>
                    <a:pt x="2422300" y="154878"/>
                  </a:lnTo>
                  <a:lnTo>
                    <a:pt x="2422076" y="155563"/>
                  </a:lnTo>
                  <a:lnTo>
                    <a:pt x="2421852" y="156020"/>
                  </a:lnTo>
                  <a:lnTo>
                    <a:pt x="2420955" y="156477"/>
                  </a:lnTo>
                  <a:lnTo>
                    <a:pt x="2420282" y="156934"/>
                  </a:lnTo>
                  <a:lnTo>
                    <a:pt x="2418263" y="157163"/>
                  </a:lnTo>
                  <a:lnTo>
                    <a:pt x="2415571" y="156934"/>
                  </a:lnTo>
                  <a:lnTo>
                    <a:pt x="2412655" y="156020"/>
                  </a:lnTo>
                  <a:lnTo>
                    <a:pt x="2409738" y="154649"/>
                  </a:lnTo>
                  <a:lnTo>
                    <a:pt x="2406598" y="153050"/>
                  </a:lnTo>
                  <a:lnTo>
                    <a:pt x="2403233" y="151222"/>
                  </a:lnTo>
                  <a:lnTo>
                    <a:pt x="2399868" y="149165"/>
                  </a:lnTo>
                  <a:lnTo>
                    <a:pt x="2396504" y="147109"/>
                  </a:lnTo>
                  <a:lnTo>
                    <a:pt x="2393363" y="144823"/>
                  </a:lnTo>
                  <a:lnTo>
                    <a:pt x="2390447" y="142081"/>
                  </a:lnTo>
                  <a:lnTo>
                    <a:pt x="2387755" y="139796"/>
                  </a:lnTo>
                  <a:lnTo>
                    <a:pt x="2385288" y="137283"/>
                  </a:lnTo>
                  <a:lnTo>
                    <a:pt x="2383493" y="134998"/>
                  </a:lnTo>
                  <a:lnTo>
                    <a:pt x="2382371" y="132941"/>
                  </a:lnTo>
                  <a:lnTo>
                    <a:pt x="2381474" y="131113"/>
                  </a:lnTo>
                  <a:lnTo>
                    <a:pt x="2381250" y="130199"/>
                  </a:lnTo>
                  <a:lnTo>
                    <a:pt x="2381250" y="129513"/>
                  </a:lnTo>
                  <a:lnTo>
                    <a:pt x="2381474" y="128599"/>
                  </a:lnTo>
                  <a:lnTo>
                    <a:pt x="2381698" y="128142"/>
                  </a:lnTo>
                  <a:lnTo>
                    <a:pt x="2382596" y="127685"/>
                  </a:lnTo>
                  <a:lnTo>
                    <a:pt x="2383269" y="127457"/>
                  </a:lnTo>
                  <a:lnTo>
                    <a:pt x="2385063" y="127000"/>
                  </a:lnTo>
                  <a:close/>
                  <a:moveTo>
                    <a:pt x="1287820" y="127000"/>
                  </a:moveTo>
                  <a:lnTo>
                    <a:pt x="1289443" y="127000"/>
                  </a:lnTo>
                  <a:lnTo>
                    <a:pt x="1290603" y="127464"/>
                  </a:lnTo>
                  <a:lnTo>
                    <a:pt x="1291298" y="128160"/>
                  </a:lnTo>
                  <a:lnTo>
                    <a:pt x="1291762" y="128624"/>
                  </a:lnTo>
                  <a:lnTo>
                    <a:pt x="1292226" y="129320"/>
                  </a:lnTo>
                  <a:lnTo>
                    <a:pt x="1292226" y="130480"/>
                  </a:lnTo>
                  <a:lnTo>
                    <a:pt x="1291762" y="131176"/>
                  </a:lnTo>
                  <a:lnTo>
                    <a:pt x="1291530" y="132568"/>
                  </a:lnTo>
                  <a:lnTo>
                    <a:pt x="1290139" y="134657"/>
                  </a:lnTo>
                  <a:lnTo>
                    <a:pt x="1288748" y="137209"/>
                  </a:lnTo>
                  <a:lnTo>
                    <a:pt x="1286429" y="139529"/>
                  </a:lnTo>
                  <a:lnTo>
                    <a:pt x="1284574" y="141385"/>
                  </a:lnTo>
                  <a:lnTo>
                    <a:pt x="1282950" y="143009"/>
                  </a:lnTo>
                  <a:lnTo>
                    <a:pt x="1280400" y="145330"/>
                  </a:lnTo>
                  <a:lnTo>
                    <a:pt x="1277617" y="147418"/>
                  </a:lnTo>
                  <a:lnTo>
                    <a:pt x="1272284" y="151130"/>
                  </a:lnTo>
                  <a:lnTo>
                    <a:pt x="1266719" y="153915"/>
                  </a:lnTo>
                  <a:lnTo>
                    <a:pt x="1261849" y="155771"/>
                  </a:lnTo>
                  <a:lnTo>
                    <a:pt x="1259530" y="156699"/>
                  </a:lnTo>
                  <a:lnTo>
                    <a:pt x="1257443" y="157163"/>
                  </a:lnTo>
                  <a:lnTo>
                    <a:pt x="1255588" y="157163"/>
                  </a:lnTo>
                  <a:lnTo>
                    <a:pt x="1254197" y="157163"/>
                  </a:lnTo>
                  <a:lnTo>
                    <a:pt x="1252806" y="156931"/>
                  </a:lnTo>
                  <a:lnTo>
                    <a:pt x="1251878" y="156235"/>
                  </a:lnTo>
                  <a:lnTo>
                    <a:pt x="1251183" y="155307"/>
                  </a:lnTo>
                  <a:lnTo>
                    <a:pt x="1250951" y="153915"/>
                  </a:lnTo>
                  <a:lnTo>
                    <a:pt x="1251183" y="152290"/>
                  </a:lnTo>
                  <a:lnTo>
                    <a:pt x="1252110" y="150434"/>
                  </a:lnTo>
                  <a:lnTo>
                    <a:pt x="1253501" y="148578"/>
                  </a:lnTo>
                  <a:lnTo>
                    <a:pt x="1254661" y="146490"/>
                  </a:lnTo>
                  <a:lnTo>
                    <a:pt x="1256980" y="144402"/>
                  </a:lnTo>
                  <a:lnTo>
                    <a:pt x="1259067" y="142313"/>
                  </a:lnTo>
                  <a:lnTo>
                    <a:pt x="1261385" y="139993"/>
                  </a:lnTo>
                  <a:lnTo>
                    <a:pt x="1264168" y="137905"/>
                  </a:lnTo>
                  <a:lnTo>
                    <a:pt x="1266951" y="135817"/>
                  </a:lnTo>
                  <a:lnTo>
                    <a:pt x="1269965" y="133961"/>
                  </a:lnTo>
                  <a:lnTo>
                    <a:pt x="1273211" y="132104"/>
                  </a:lnTo>
                  <a:lnTo>
                    <a:pt x="1275994" y="130480"/>
                  </a:lnTo>
                  <a:lnTo>
                    <a:pt x="1279240" y="129088"/>
                  </a:lnTo>
                  <a:lnTo>
                    <a:pt x="1282255" y="128160"/>
                  </a:lnTo>
                  <a:lnTo>
                    <a:pt x="1285269" y="127232"/>
                  </a:lnTo>
                  <a:lnTo>
                    <a:pt x="1287820" y="127000"/>
                  </a:lnTo>
                  <a:close/>
                  <a:moveTo>
                    <a:pt x="1369299" y="125413"/>
                  </a:moveTo>
                  <a:lnTo>
                    <a:pt x="1370668" y="125413"/>
                  </a:lnTo>
                  <a:lnTo>
                    <a:pt x="1372037" y="125877"/>
                  </a:lnTo>
                  <a:lnTo>
                    <a:pt x="1373178" y="126341"/>
                  </a:lnTo>
                  <a:lnTo>
                    <a:pt x="1373862" y="127037"/>
                  </a:lnTo>
                  <a:lnTo>
                    <a:pt x="1374547" y="127965"/>
                  </a:lnTo>
                  <a:lnTo>
                    <a:pt x="1374775" y="128893"/>
                  </a:lnTo>
                  <a:lnTo>
                    <a:pt x="1374775" y="129821"/>
                  </a:lnTo>
                  <a:lnTo>
                    <a:pt x="1374547" y="131213"/>
                  </a:lnTo>
                  <a:lnTo>
                    <a:pt x="1373406" y="133534"/>
                  </a:lnTo>
                  <a:lnTo>
                    <a:pt x="1371809" y="136318"/>
                  </a:lnTo>
                  <a:lnTo>
                    <a:pt x="1369984" y="139102"/>
                  </a:lnTo>
                  <a:lnTo>
                    <a:pt x="1367930" y="141422"/>
                  </a:lnTo>
                  <a:lnTo>
                    <a:pt x="1365421" y="143743"/>
                  </a:lnTo>
                  <a:lnTo>
                    <a:pt x="1363139" y="145831"/>
                  </a:lnTo>
                  <a:lnTo>
                    <a:pt x="1360630" y="147919"/>
                  </a:lnTo>
                  <a:lnTo>
                    <a:pt x="1357892" y="149775"/>
                  </a:lnTo>
                  <a:lnTo>
                    <a:pt x="1355383" y="151399"/>
                  </a:lnTo>
                  <a:lnTo>
                    <a:pt x="1352645" y="152560"/>
                  </a:lnTo>
                  <a:lnTo>
                    <a:pt x="1350135" y="153720"/>
                  </a:lnTo>
                  <a:lnTo>
                    <a:pt x="1347626" y="154416"/>
                  </a:lnTo>
                  <a:lnTo>
                    <a:pt x="1345344" y="155344"/>
                  </a:lnTo>
                  <a:lnTo>
                    <a:pt x="1343291" y="155576"/>
                  </a:lnTo>
                  <a:lnTo>
                    <a:pt x="1341466" y="155576"/>
                  </a:lnTo>
                  <a:lnTo>
                    <a:pt x="1339869" y="155344"/>
                  </a:lnTo>
                  <a:lnTo>
                    <a:pt x="1338500" y="154648"/>
                  </a:lnTo>
                  <a:lnTo>
                    <a:pt x="1337359" y="153952"/>
                  </a:lnTo>
                  <a:lnTo>
                    <a:pt x="1336903" y="152792"/>
                  </a:lnTo>
                  <a:lnTo>
                    <a:pt x="1336675" y="151399"/>
                  </a:lnTo>
                  <a:lnTo>
                    <a:pt x="1336675" y="149775"/>
                  </a:lnTo>
                  <a:lnTo>
                    <a:pt x="1337359" y="147919"/>
                  </a:lnTo>
                  <a:lnTo>
                    <a:pt x="1338272" y="145599"/>
                  </a:lnTo>
                  <a:lnTo>
                    <a:pt x="1339412" y="143743"/>
                  </a:lnTo>
                  <a:lnTo>
                    <a:pt x="1341466" y="141654"/>
                  </a:lnTo>
                  <a:lnTo>
                    <a:pt x="1343291" y="139566"/>
                  </a:lnTo>
                  <a:lnTo>
                    <a:pt x="1345344" y="137478"/>
                  </a:lnTo>
                  <a:lnTo>
                    <a:pt x="1347626" y="135622"/>
                  </a:lnTo>
                  <a:lnTo>
                    <a:pt x="1350135" y="133534"/>
                  </a:lnTo>
                  <a:lnTo>
                    <a:pt x="1352645" y="131677"/>
                  </a:lnTo>
                  <a:lnTo>
                    <a:pt x="1355383" y="130285"/>
                  </a:lnTo>
                  <a:lnTo>
                    <a:pt x="1358120" y="128661"/>
                  </a:lnTo>
                  <a:lnTo>
                    <a:pt x="1361086" y="127269"/>
                  </a:lnTo>
                  <a:lnTo>
                    <a:pt x="1363596" y="126341"/>
                  </a:lnTo>
                  <a:lnTo>
                    <a:pt x="1366562" y="125645"/>
                  </a:lnTo>
                  <a:lnTo>
                    <a:pt x="1369299" y="125413"/>
                  </a:lnTo>
                  <a:close/>
                  <a:moveTo>
                    <a:pt x="1455414" y="123826"/>
                  </a:moveTo>
                  <a:lnTo>
                    <a:pt x="1457194" y="124047"/>
                  </a:lnTo>
                  <a:lnTo>
                    <a:pt x="1458529" y="124269"/>
                  </a:lnTo>
                  <a:lnTo>
                    <a:pt x="1459641" y="124712"/>
                  </a:lnTo>
                  <a:lnTo>
                    <a:pt x="1460531" y="125598"/>
                  </a:lnTo>
                  <a:lnTo>
                    <a:pt x="1461198" y="126263"/>
                  </a:lnTo>
                  <a:lnTo>
                    <a:pt x="1461865" y="127370"/>
                  </a:lnTo>
                  <a:lnTo>
                    <a:pt x="1462088" y="128256"/>
                  </a:lnTo>
                  <a:lnTo>
                    <a:pt x="1462088" y="129364"/>
                  </a:lnTo>
                  <a:lnTo>
                    <a:pt x="1461420" y="132022"/>
                  </a:lnTo>
                  <a:lnTo>
                    <a:pt x="1460531" y="134458"/>
                  </a:lnTo>
                  <a:lnTo>
                    <a:pt x="1459196" y="136674"/>
                  </a:lnTo>
                  <a:lnTo>
                    <a:pt x="1457416" y="139110"/>
                  </a:lnTo>
                  <a:lnTo>
                    <a:pt x="1455414" y="141325"/>
                  </a:lnTo>
                  <a:lnTo>
                    <a:pt x="1453412" y="143762"/>
                  </a:lnTo>
                  <a:lnTo>
                    <a:pt x="1450965" y="145534"/>
                  </a:lnTo>
                  <a:lnTo>
                    <a:pt x="1448518" y="147306"/>
                  </a:lnTo>
                  <a:lnTo>
                    <a:pt x="1446071" y="148857"/>
                  </a:lnTo>
                  <a:lnTo>
                    <a:pt x="1443624" y="149964"/>
                  </a:lnTo>
                  <a:lnTo>
                    <a:pt x="1440955" y="151072"/>
                  </a:lnTo>
                  <a:lnTo>
                    <a:pt x="1438730" y="151736"/>
                  </a:lnTo>
                  <a:lnTo>
                    <a:pt x="1436506" y="152401"/>
                  </a:lnTo>
                  <a:lnTo>
                    <a:pt x="1434281" y="152401"/>
                  </a:lnTo>
                  <a:lnTo>
                    <a:pt x="1432279" y="152401"/>
                  </a:lnTo>
                  <a:lnTo>
                    <a:pt x="1430722" y="152179"/>
                  </a:lnTo>
                  <a:lnTo>
                    <a:pt x="1429165" y="151293"/>
                  </a:lnTo>
                  <a:lnTo>
                    <a:pt x="1428275" y="150407"/>
                  </a:lnTo>
                  <a:lnTo>
                    <a:pt x="1427385" y="149078"/>
                  </a:lnTo>
                  <a:lnTo>
                    <a:pt x="1427163" y="147306"/>
                  </a:lnTo>
                  <a:lnTo>
                    <a:pt x="1427163" y="145756"/>
                  </a:lnTo>
                  <a:lnTo>
                    <a:pt x="1427608" y="143983"/>
                  </a:lnTo>
                  <a:lnTo>
                    <a:pt x="1428497" y="142211"/>
                  </a:lnTo>
                  <a:lnTo>
                    <a:pt x="1429387" y="140439"/>
                  </a:lnTo>
                  <a:lnTo>
                    <a:pt x="1430722" y="138224"/>
                  </a:lnTo>
                  <a:lnTo>
                    <a:pt x="1432279" y="136452"/>
                  </a:lnTo>
                  <a:lnTo>
                    <a:pt x="1434059" y="134458"/>
                  </a:lnTo>
                  <a:lnTo>
                    <a:pt x="1435838" y="132686"/>
                  </a:lnTo>
                  <a:lnTo>
                    <a:pt x="1438285" y="130914"/>
                  </a:lnTo>
                  <a:lnTo>
                    <a:pt x="1440287" y="129364"/>
                  </a:lnTo>
                  <a:lnTo>
                    <a:pt x="1442734" y="127813"/>
                  </a:lnTo>
                  <a:lnTo>
                    <a:pt x="1445181" y="126484"/>
                  </a:lnTo>
                  <a:lnTo>
                    <a:pt x="1447628" y="125598"/>
                  </a:lnTo>
                  <a:lnTo>
                    <a:pt x="1450298" y="124712"/>
                  </a:lnTo>
                  <a:lnTo>
                    <a:pt x="1452745" y="124047"/>
                  </a:lnTo>
                  <a:lnTo>
                    <a:pt x="1455414" y="123826"/>
                  </a:lnTo>
                  <a:close/>
                  <a:moveTo>
                    <a:pt x="2304143" y="123825"/>
                  </a:moveTo>
                  <a:lnTo>
                    <a:pt x="2306184" y="124057"/>
                  </a:lnTo>
                  <a:lnTo>
                    <a:pt x="2308225" y="124753"/>
                  </a:lnTo>
                  <a:lnTo>
                    <a:pt x="2312534" y="125913"/>
                  </a:lnTo>
                  <a:lnTo>
                    <a:pt x="2316616" y="127769"/>
                  </a:lnTo>
                  <a:lnTo>
                    <a:pt x="2320698" y="130322"/>
                  </a:lnTo>
                  <a:lnTo>
                    <a:pt x="2324554" y="132642"/>
                  </a:lnTo>
                  <a:lnTo>
                    <a:pt x="2327955" y="135426"/>
                  </a:lnTo>
                  <a:lnTo>
                    <a:pt x="2331131" y="138210"/>
                  </a:lnTo>
                  <a:lnTo>
                    <a:pt x="2333398" y="140763"/>
                  </a:lnTo>
                  <a:lnTo>
                    <a:pt x="2335666" y="143547"/>
                  </a:lnTo>
                  <a:lnTo>
                    <a:pt x="2337254" y="146099"/>
                  </a:lnTo>
                  <a:lnTo>
                    <a:pt x="2338161" y="148419"/>
                  </a:lnTo>
                  <a:lnTo>
                    <a:pt x="2338388" y="150276"/>
                  </a:lnTo>
                  <a:lnTo>
                    <a:pt x="2338161" y="151436"/>
                  </a:lnTo>
                  <a:lnTo>
                    <a:pt x="2337934" y="151900"/>
                  </a:lnTo>
                  <a:lnTo>
                    <a:pt x="2337254" y="152828"/>
                  </a:lnTo>
                  <a:lnTo>
                    <a:pt x="2336800" y="153292"/>
                  </a:lnTo>
                  <a:lnTo>
                    <a:pt x="2336120" y="153524"/>
                  </a:lnTo>
                  <a:lnTo>
                    <a:pt x="2334986" y="153988"/>
                  </a:lnTo>
                  <a:lnTo>
                    <a:pt x="2332718" y="153988"/>
                  </a:lnTo>
                  <a:lnTo>
                    <a:pt x="2329997" y="153756"/>
                  </a:lnTo>
                  <a:lnTo>
                    <a:pt x="2326822" y="153060"/>
                  </a:lnTo>
                  <a:lnTo>
                    <a:pt x="2323646" y="151900"/>
                  </a:lnTo>
                  <a:lnTo>
                    <a:pt x="2320245" y="150276"/>
                  </a:lnTo>
                  <a:lnTo>
                    <a:pt x="2317296" y="148419"/>
                  </a:lnTo>
                  <a:lnTo>
                    <a:pt x="2314121" y="146331"/>
                  </a:lnTo>
                  <a:lnTo>
                    <a:pt x="2310946" y="144243"/>
                  </a:lnTo>
                  <a:lnTo>
                    <a:pt x="2307998" y="141691"/>
                  </a:lnTo>
                  <a:lnTo>
                    <a:pt x="2305503" y="139370"/>
                  </a:lnTo>
                  <a:lnTo>
                    <a:pt x="2303462" y="136586"/>
                  </a:lnTo>
                  <a:lnTo>
                    <a:pt x="2301194" y="134266"/>
                  </a:lnTo>
                  <a:lnTo>
                    <a:pt x="2300060" y="132178"/>
                  </a:lnTo>
                  <a:lnTo>
                    <a:pt x="2298927" y="130089"/>
                  </a:lnTo>
                  <a:lnTo>
                    <a:pt x="2298700" y="127769"/>
                  </a:lnTo>
                  <a:lnTo>
                    <a:pt x="2298700" y="127073"/>
                  </a:lnTo>
                  <a:lnTo>
                    <a:pt x="2298927" y="126377"/>
                  </a:lnTo>
                  <a:lnTo>
                    <a:pt x="2299380" y="125681"/>
                  </a:lnTo>
                  <a:lnTo>
                    <a:pt x="2300060" y="124985"/>
                  </a:lnTo>
                  <a:lnTo>
                    <a:pt x="2300968" y="124289"/>
                  </a:lnTo>
                  <a:lnTo>
                    <a:pt x="2301875" y="124057"/>
                  </a:lnTo>
                  <a:lnTo>
                    <a:pt x="2304143" y="123825"/>
                  </a:lnTo>
                  <a:close/>
                  <a:moveTo>
                    <a:pt x="2213697" y="122238"/>
                  </a:moveTo>
                  <a:lnTo>
                    <a:pt x="2216207" y="122470"/>
                  </a:lnTo>
                  <a:lnTo>
                    <a:pt x="2218260" y="122934"/>
                  </a:lnTo>
                  <a:lnTo>
                    <a:pt x="2222367" y="124094"/>
                  </a:lnTo>
                  <a:lnTo>
                    <a:pt x="2226701" y="125950"/>
                  </a:lnTo>
                  <a:lnTo>
                    <a:pt x="2230352" y="128502"/>
                  </a:lnTo>
                  <a:lnTo>
                    <a:pt x="2234002" y="131055"/>
                  </a:lnTo>
                  <a:lnTo>
                    <a:pt x="2237196" y="133839"/>
                  </a:lnTo>
                  <a:lnTo>
                    <a:pt x="2239706" y="136391"/>
                  </a:lnTo>
                  <a:lnTo>
                    <a:pt x="2241531" y="138944"/>
                  </a:lnTo>
                  <a:lnTo>
                    <a:pt x="2242671" y="140568"/>
                  </a:lnTo>
                  <a:lnTo>
                    <a:pt x="2243812" y="141960"/>
                  </a:lnTo>
                  <a:lnTo>
                    <a:pt x="2244268" y="143584"/>
                  </a:lnTo>
                  <a:lnTo>
                    <a:pt x="2244497" y="144976"/>
                  </a:lnTo>
                  <a:lnTo>
                    <a:pt x="2244725" y="146368"/>
                  </a:lnTo>
                  <a:lnTo>
                    <a:pt x="2244725" y="147528"/>
                  </a:lnTo>
                  <a:lnTo>
                    <a:pt x="2244497" y="148456"/>
                  </a:lnTo>
                  <a:lnTo>
                    <a:pt x="2244268" y="149617"/>
                  </a:lnTo>
                  <a:lnTo>
                    <a:pt x="2243356" y="150313"/>
                  </a:lnTo>
                  <a:lnTo>
                    <a:pt x="2242671" y="151241"/>
                  </a:lnTo>
                  <a:lnTo>
                    <a:pt x="2241531" y="151705"/>
                  </a:lnTo>
                  <a:lnTo>
                    <a:pt x="2240618" y="151937"/>
                  </a:lnTo>
                  <a:lnTo>
                    <a:pt x="2239249" y="152169"/>
                  </a:lnTo>
                  <a:lnTo>
                    <a:pt x="2237652" y="152401"/>
                  </a:lnTo>
                  <a:lnTo>
                    <a:pt x="2235827" y="152169"/>
                  </a:lnTo>
                  <a:lnTo>
                    <a:pt x="2234002" y="151937"/>
                  </a:lnTo>
                  <a:lnTo>
                    <a:pt x="2230808" y="151241"/>
                  </a:lnTo>
                  <a:lnTo>
                    <a:pt x="2227842" y="150081"/>
                  </a:lnTo>
                  <a:lnTo>
                    <a:pt x="2224876" y="148689"/>
                  </a:lnTo>
                  <a:lnTo>
                    <a:pt x="2221910" y="146832"/>
                  </a:lnTo>
                  <a:lnTo>
                    <a:pt x="2219173" y="144976"/>
                  </a:lnTo>
                  <a:lnTo>
                    <a:pt x="2216663" y="143120"/>
                  </a:lnTo>
                  <a:lnTo>
                    <a:pt x="2214382" y="140800"/>
                  </a:lnTo>
                  <a:lnTo>
                    <a:pt x="2212100" y="138712"/>
                  </a:lnTo>
                  <a:lnTo>
                    <a:pt x="2210275" y="136159"/>
                  </a:lnTo>
                  <a:lnTo>
                    <a:pt x="2208678" y="134071"/>
                  </a:lnTo>
                  <a:lnTo>
                    <a:pt x="2207765" y="131751"/>
                  </a:lnTo>
                  <a:lnTo>
                    <a:pt x="2206853" y="129895"/>
                  </a:lnTo>
                  <a:lnTo>
                    <a:pt x="2206625" y="127574"/>
                  </a:lnTo>
                  <a:lnTo>
                    <a:pt x="2206853" y="125950"/>
                  </a:lnTo>
                  <a:lnTo>
                    <a:pt x="2207765" y="124326"/>
                  </a:lnTo>
                  <a:lnTo>
                    <a:pt x="2208222" y="123862"/>
                  </a:lnTo>
                  <a:lnTo>
                    <a:pt x="2209134" y="123398"/>
                  </a:lnTo>
                  <a:lnTo>
                    <a:pt x="2210275" y="122934"/>
                  </a:lnTo>
                  <a:lnTo>
                    <a:pt x="2211416" y="122470"/>
                  </a:lnTo>
                  <a:lnTo>
                    <a:pt x="2213697" y="122238"/>
                  </a:lnTo>
                  <a:close/>
                  <a:moveTo>
                    <a:pt x="2118973" y="122238"/>
                  </a:moveTo>
                  <a:lnTo>
                    <a:pt x="2121270" y="122459"/>
                  </a:lnTo>
                  <a:lnTo>
                    <a:pt x="2123337" y="122681"/>
                  </a:lnTo>
                  <a:lnTo>
                    <a:pt x="2125403" y="123124"/>
                  </a:lnTo>
                  <a:lnTo>
                    <a:pt x="2127700" y="124010"/>
                  </a:lnTo>
                  <a:lnTo>
                    <a:pt x="2131604" y="125782"/>
                  </a:lnTo>
                  <a:lnTo>
                    <a:pt x="2135278" y="127997"/>
                  </a:lnTo>
                  <a:lnTo>
                    <a:pt x="2138263" y="130212"/>
                  </a:lnTo>
                  <a:lnTo>
                    <a:pt x="2141019" y="132870"/>
                  </a:lnTo>
                  <a:lnTo>
                    <a:pt x="2143315" y="135307"/>
                  </a:lnTo>
                  <a:lnTo>
                    <a:pt x="2144693" y="137965"/>
                  </a:lnTo>
                  <a:lnTo>
                    <a:pt x="2145612" y="139737"/>
                  </a:lnTo>
                  <a:lnTo>
                    <a:pt x="2146071" y="141288"/>
                  </a:lnTo>
                  <a:lnTo>
                    <a:pt x="2146301" y="142838"/>
                  </a:lnTo>
                  <a:lnTo>
                    <a:pt x="2146301" y="144389"/>
                  </a:lnTo>
                  <a:lnTo>
                    <a:pt x="2146071" y="145497"/>
                  </a:lnTo>
                  <a:lnTo>
                    <a:pt x="2145612" y="146826"/>
                  </a:lnTo>
                  <a:lnTo>
                    <a:pt x="2144693" y="147933"/>
                  </a:lnTo>
                  <a:lnTo>
                    <a:pt x="2144004" y="148819"/>
                  </a:lnTo>
                  <a:lnTo>
                    <a:pt x="2142626" y="149705"/>
                  </a:lnTo>
                  <a:lnTo>
                    <a:pt x="2141249" y="150148"/>
                  </a:lnTo>
                  <a:lnTo>
                    <a:pt x="2139871" y="150370"/>
                  </a:lnTo>
                  <a:lnTo>
                    <a:pt x="2138263" y="150813"/>
                  </a:lnTo>
                  <a:lnTo>
                    <a:pt x="2136426" y="150813"/>
                  </a:lnTo>
                  <a:lnTo>
                    <a:pt x="2134130" y="150813"/>
                  </a:lnTo>
                  <a:lnTo>
                    <a:pt x="2132063" y="150148"/>
                  </a:lnTo>
                  <a:lnTo>
                    <a:pt x="2129996" y="149484"/>
                  </a:lnTo>
                  <a:lnTo>
                    <a:pt x="2127011" y="148376"/>
                  </a:lnTo>
                  <a:lnTo>
                    <a:pt x="2124485" y="147047"/>
                  </a:lnTo>
                  <a:lnTo>
                    <a:pt x="2121729" y="145497"/>
                  </a:lnTo>
                  <a:lnTo>
                    <a:pt x="2119433" y="144168"/>
                  </a:lnTo>
                  <a:lnTo>
                    <a:pt x="2117366" y="141952"/>
                  </a:lnTo>
                  <a:lnTo>
                    <a:pt x="2115529" y="140180"/>
                  </a:lnTo>
                  <a:lnTo>
                    <a:pt x="2113692" y="138187"/>
                  </a:lnTo>
                  <a:lnTo>
                    <a:pt x="2112314" y="136193"/>
                  </a:lnTo>
                  <a:lnTo>
                    <a:pt x="2111166" y="134200"/>
                  </a:lnTo>
                  <a:lnTo>
                    <a:pt x="2110477" y="132427"/>
                  </a:lnTo>
                  <a:lnTo>
                    <a:pt x="2109788" y="130212"/>
                  </a:lnTo>
                  <a:lnTo>
                    <a:pt x="2109788" y="128440"/>
                  </a:lnTo>
                  <a:lnTo>
                    <a:pt x="2110247" y="126890"/>
                  </a:lnTo>
                  <a:lnTo>
                    <a:pt x="2110936" y="125339"/>
                  </a:lnTo>
                  <a:lnTo>
                    <a:pt x="2112084" y="124231"/>
                  </a:lnTo>
                  <a:lnTo>
                    <a:pt x="2113692" y="123124"/>
                  </a:lnTo>
                  <a:lnTo>
                    <a:pt x="2115070" y="122681"/>
                  </a:lnTo>
                  <a:lnTo>
                    <a:pt x="2116447" y="122459"/>
                  </a:lnTo>
                  <a:lnTo>
                    <a:pt x="2118973" y="122238"/>
                  </a:lnTo>
                  <a:close/>
                  <a:moveTo>
                    <a:pt x="1545604" y="122238"/>
                  </a:moveTo>
                  <a:lnTo>
                    <a:pt x="1547631" y="122470"/>
                  </a:lnTo>
                  <a:lnTo>
                    <a:pt x="1549208" y="122934"/>
                  </a:lnTo>
                  <a:lnTo>
                    <a:pt x="1550560" y="123630"/>
                  </a:lnTo>
                  <a:lnTo>
                    <a:pt x="1551911" y="124094"/>
                  </a:lnTo>
                  <a:lnTo>
                    <a:pt x="1552587" y="125022"/>
                  </a:lnTo>
                  <a:lnTo>
                    <a:pt x="1553488" y="125950"/>
                  </a:lnTo>
                  <a:lnTo>
                    <a:pt x="1553938" y="127110"/>
                  </a:lnTo>
                  <a:lnTo>
                    <a:pt x="1554164" y="128270"/>
                  </a:lnTo>
                  <a:lnTo>
                    <a:pt x="1554164" y="129431"/>
                  </a:lnTo>
                  <a:lnTo>
                    <a:pt x="1554164" y="130823"/>
                  </a:lnTo>
                  <a:lnTo>
                    <a:pt x="1553713" y="133375"/>
                  </a:lnTo>
                  <a:lnTo>
                    <a:pt x="1552812" y="136159"/>
                  </a:lnTo>
                  <a:lnTo>
                    <a:pt x="1551686" y="138479"/>
                  </a:lnTo>
                  <a:lnTo>
                    <a:pt x="1549884" y="140800"/>
                  </a:lnTo>
                  <a:lnTo>
                    <a:pt x="1548082" y="143120"/>
                  </a:lnTo>
                  <a:lnTo>
                    <a:pt x="1545829" y="145208"/>
                  </a:lnTo>
                  <a:lnTo>
                    <a:pt x="1543802" y="147064"/>
                  </a:lnTo>
                  <a:lnTo>
                    <a:pt x="1541549" y="148456"/>
                  </a:lnTo>
                  <a:lnTo>
                    <a:pt x="1539072" y="149617"/>
                  </a:lnTo>
                  <a:lnTo>
                    <a:pt x="1536594" y="150777"/>
                  </a:lnTo>
                  <a:lnTo>
                    <a:pt x="1534341" y="151705"/>
                  </a:lnTo>
                  <a:lnTo>
                    <a:pt x="1531863" y="152169"/>
                  </a:lnTo>
                  <a:lnTo>
                    <a:pt x="1529836" y="152401"/>
                  </a:lnTo>
                  <a:lnTo>
                    <a:pt x="1527809" y="152401"/>
                  </a:lnTo>
                  <a:lnTo>
                    <a:pt x="1526007" y="151937"/>
                  </a:lnTo>
                  <a:lnTo>
                    <a:pt x="1524205" y="151009"/>
                  </a:lnTo>
                  <a:lnTo>
                    <a:pt x="1522853" y="150313"/>
                  </a:lnTo>
                  <a:lnTo>
                    <a:pt x="1521727" y="148689"/>
                  </a:lnTo>
                  <a:lnTo>
                    <a:pt x="1521051" y="147064"/>
                  </a:lnTo>
                  <a:lnTo>
                    <a:pt x="1520826" y="145208"/>
                  </a:lnTo>
                  <a:lnTo>
                    <a:pt x="1521051" y="143352"/>
                  </a:lnTo>
                  <a:lnTo>
                    <a:pt x="1521276" y="141496"/>
                  </a:lnTo>
                  <a:lnTo>
                    <a:pt x="1521952" y="139640"/>
                  </a:lnTo>
                  <a:lnTo>
                    <a:pt x="1522853" y="137319"/>
                  </a:lnTo>
                  <a:lnTo>
                    <a:pt x="1524205" y="135463"/>
                  </a:lnTo>
                  <a:lnTo>
                    <a:pt x="1525781" y="133607"/>
                  </a:lnTo>
                  <a:lnTo>
                    <a:pt x="1527133" y="131519"/>
                  </a:lnTo>
                  <a:lnTo>
                    <a:pt x="1528935" y="129895"/>
                  </a:lnTo>
                  <a:lnTo>
                    <a:pt x="1531188" y="128038"/>
                  </a:lnTo>
                  <a:lnTo>
                    <a:pt x="1533440" y="126646"/>
                  </a:lnTo>
                  <a:lnTo>
                    <a:pt x="1535467" y="125486"/>
                  </a:lnTo>
                  <a:lnTo>
                    <a:pt x="1538171" y="124094"/>
                  </a:lnTo>
                  <a:lnTo>
                    <a:pt x="1540423" y="123166"/>
                  </a:lnTo>
                  <a:lnTo>
                    <a:pt x="1543126" y="122702"/>
                  </a:lnTo>
                  <a:lnTo>
                    <a:pt x="1545604" y="122238"/>
                  </a:lnTo>
                  <a:close/>
                  <a:moveTo>
                    <a:pt x="2029503" y="120651"/>
                  </a:moveTo>
                  <a:lnTo>
                    <a:pt x="2031598" y="120651"/>
                  </a:lnTo>
                  <a:lnTo>
                    <a:pt x="2033926" y="120885"/>
                  </a:lnTo>
                  <a:lnTo>
                    <a:pt x="2036255" y="121119"/>
                  </a:lnTo>
                  <a:lnTo>
                    <a:pt x="2038350" y="121820"/>
                  </a:lnTo>
                  <a:lnTo>
                    <a:pt x="2040213" y="122521"/>
                  </a:lnTo>
                  <a:lnTo>
                    <a:pt x="2043938" y="124392"/>
                  </a:lnTo>
                  <a:lnTo>
                    <a:pt x="2047198" y="126496"/>
                  </a:lnTo>
                  <a:lnTo>
                    <a:pt x="2049759" y="129302"/>
                  </a:lnTo>
                  <a:lnTo>
                    <a:pt x="2052087" y="131874"/>
                  </a:lnTo>
                  <a:lnTo>
                    <a:pt x="2053950" y="134680"/>
                  </a:lnTo>
                  <a:lnTo>
                    <a:pt x="2054881" y="137018"/>
                  </a:lnTo>
                  <a:lnTo>
                    <a:pt x="2055580" y="139357"/>
                  </a:lnTo>
                  <a:lnTo>
                    <a:pt x="2055813" y="141227"/>
                  </a:lnTo>
                  <a:lnTo>
                    <a:pt x="2055813" y="143098"/>
                  </a:lnTo>
                  <a:lnTo>
                    <a:pt x="2055114" y="144735"/>
                  </a:lnTo>
                  <a:lnTo>
                    <a:pt x="2054649" y="146137"/>
                  </a:lnTo>
                  <a:lnTo>
                    <a:pt x="2053717" y="147307"/>
                  </a:lnTo>
                  <a:lnTo>
                    <a:pt x="2052553" y="148709"/>
                  </a:lnTo>
                  <a:lnTo>
                    <a:pt x="2050923" y="149411"/>
                  </a:lnTo>
                  <a:lnTo>
                    <a:pt x="2049293" y="150112"/>
                  </a:lnTo>
                  <a:lnTo>
                    <a:pt x="2047664" y="150580"/>
                  </a:lnTo>
                  <a:lnTo>
                    <a:pt x="2045568" y="150814"/>
                  </a:lnTo>
                  <a:lnTo>
                    <a:pt x="2043705" y="150814"/>
                  </a:lnTo>
                  <a:lnTo>
                    <a:pt x="2041377" y="150580"/>
                  </a:lnTo>
                  <a:lnTo>
                    <a:pt x="2039049" y="150112"/>
                  </a:lnTo>
                  <a:lnTo>
                    <a:pt x="2036720" y="149177"/>
                  </a:lnTo>
                  <a:lnTo>
                    <a:pt x="2034392" y="148242"/>
                  </a:lnTo>
                  <a:lnTo>
                    <a:pt x="2031598" y="146839"/>
                  </a:lnTo>
                  <a:lnTo>
                    <a:pt x="2029503" y="145202"/>
                  </a:lnTo>
                  <a:lnTo>
                    <a:pt x="2027407" y="143332"/>
                  </a:lnTo>
                  <a:lnTo>
                    <a:pt x="2025777" y="141461"/>
                  </a:lnTo>
                  <a:lnTo>
                    <a:pt x="2024147" y="139590"/>
                  </a:lnTo>
                  <a:lnTo>
                    <a:pt x="2022983" y="137252"/>
                  </a:lnTo>
                  <a:lnTo>
                    <a:pt x="2022052" y="135382"/>
                  </a:lnTo>
                  <a:lnTo>
                    <a:pt x="2021121" y="133277"/>
                  </a:lnTo>
                  <a:lnTo>
                    <a:pt x="2020888" y="131407"/>
                  </a:lnTo>
                  <a:lnTo>
                    <a:pt x="2020888" y="129536"/>
                  </a:lnTo>
                  <a:lnTo>
                    <a:pt x="2021121" y="127666"/>
                  </a:lnTo>
                  <a:lnTo>
                    <a:pt x="2021819" y="126029"/>
                  </a:lnTo>
                  <a:lnTo>
                    <a:pt x="2022518" y="124392"/>
                  </a:lnTo>
                  <a:lnTo>
                    <a:pt x="2023915" y="122989"/>
                  </a:lnTo>
                  <a:lnTo>
                    <a:pt x="2025544" y="122054"/>
                  </a:lnTo>
                  <a:lnTo>
                    <a:pt x="2027407" y="121119"/>
                  </a:lnTo>
                  <a:lnTo>
                    <a:pt x="2029503" y="120651"/>
                  </a:lnTo>
                  <a:close/>
                  <a:moveTo>
                    <a:pt x="1930863" y="120651"/>
                  </a:moveTo>
                  <a:lnTo>
                    <a:pt x="1932484" y="120651"/>
                  </a:lnTo>
                  <a:lnTo>
                    <a:pt x="1934799" y="120872"/>
                  </a:lnTo>
                  <a:lnTo>
                    <a:pt x="1936651" y="121094"/>
                  </a:lnTo>
                  <a:lnTo>
                    <a:pt x="1938735" y="121537"/>
                  </a:lnTo>
                  <a:lnTo>
                    <a:pt x="1940819" y="122423"/>
                  </a:lnTo>
                  <a:lnTo>
                    <a:pt x="1942208" y="123088"/>
                  </a:lnTo>
                  <a:lnTo>
                    <a:pt x="1943828" y="124195"/>
                  </a:lnTo>
                  <a:lnTo>
                    <a:pt x="1946606" y="126189"/>
                  </a:lnTo>
                  <a:lnTo>
                    <a:pt x="1948922" y="128847"/>
                  </a:lnTo>
                  <a:lnTo>
                    <a:pt x="1950542" y="131283"/>
                  </a:lnTo>
                  <a:lnTo>
                    <a:pt x="1951931" y="133942"/>
                  </a:lnTo>
                  <a:lnTo>
                    <a:pt x="1952394" y="136157"/>
                  </a:lnTo>
                  <a:lnTo>
                    <a:pt x="1952626" y="138372"/>
                  </a:lnTo>
                  <a:lnTo>
                    <a:pt x="1952394" y="140587"/>
                  </a:lnTo>
                  <a:lnTo>
                    <a:pt x="1951700" y="142359"/>
                  </a:lnTo>
                  <a:lnTo>
                    <a:pt x="1950774" y="143910"/>
                  </a:lnTo>
                  <a:lnTo>
                    <a:pt x="1949848" y="145239"/>
                  </a:lnTo>
                  <a:lnTo>
                    <a:pt x="1948227" y="146568"/>
                  </a:lnTo>
                  <a:lnTo>
                    <a:pt x="1946606" y="147675"/>
                  </a:lnTo>
                  <a:lnTo>
                    <a:pt x="1944754" y="148340"/>
                  </a:lnTo>
                  <a:lnTo>
                    <a:pt x="1942671" y="149004"/>
                  </a:lnTo>
                  <a:lnTo>
                    <a:pt x="1940356" y="149226"/>
                  </a:lnTo>
                  <a:lnTo>
                    <a:pt x="1938272" y="149226"/>
                  </a:lnTo>
                  <a:lnTo>
                    <a:pt x="1935957" y="149004"/>
                  </a:lnTo>
                  <a:lnTo>
                    <a:pt x="1933410" y="148340"/>
                  </a:lnTo>
                  <a:lnTo>
                    <a:pt x="1931326" y="147454"/>
                  </a:lnTo>
                  <a:lnTo>
                    <a:pt x="1929011" y="146346"/>
                  </a:lnTo>
                  <a:lnTo>
                    <a:pt x="1926465" y="144796"/>
                  </a:lnTo>
                  <a:lnTo>
                    <a:pt x="1924613" y="143024"/>
                  </a:lnTo>
                  <a:lnTo>
                    <a:pt x="1923223" y="141473"/>
                  </a:lnTo>
                  <a:lnTo>
                    <a:pt x="1921834" y="139479"/>
                  </a:lnTo>
                  <a:lnTo>
                    <a:pt x="1920677" y="137707"/>
                  </a:lnTo>
                  <a:lnTo>
                    <a:pt x="1919982" y="135714"/>
                  </a:lnTo>
                  <a:lnTo>
                    <a:pt x="1919751" y="133499"/>
                  </a:lnTo>
                  <a:lnTo>
                    <a:pt x="1919288" y="131726"/>
                  </a:lnTo>
                  <a:lnTo>
                    <a:pt x="1919751" y="129954"/>
                  </a:lnTo>
                  <a:lnTo>
                    <a:pt x="1919982" y="128182"/>
                  </a:lnTo>
                  <a:lnTo>
                    <a:pt x="1920677" y="126410"/>
                  </a:lnTo>
                  <a:lnTo>
                    <a:pt x="1921834" y="124860"/>
                  </a:lnTo>
                  <a:lnTo>
                    <a:pt x="1923223" y="123752"/>
                  </a:lnTo>
                  <a:lnTo>
                    <a:pt x="1924613" y="122644"/>
                  </a:lnTo>
                  <a:lnTo>
                    <a:pt x="1926465" y="121537"/>
                  </a:lnTo>
                  <a:lnTo>
                    <a:pt x="1928780" y="121094"/>
                  </a:lnTo>
                  <a:lnTo>
                    <a:pt x="1930863" y="120651"/>
                  </a:lnTo>
                  <a:close/>
                  <a:moveTo>
                    <a:pt x="1834691" y="120651"/>
                  </a:moveTo>
                  <a:lnTo>
                    <a:pt x="1836761" y="120871"/>
                  </a:lnTo>
                  <a:lnTo>
                    <a:pt x="1838832" y="121310"/>
                  </a:lnTo>
                  <a:lnTo>
                    <a:pt x="1840442" y="121750"/>
                  </a:lnTo>
                  <a:lnTo>
                    <a:pt x="1842283" y="122409"/>
                  </a:lnTo>
                  <a:lnTo>
                    <a:pt x="1843663" y="123289"/>
                  </a:lnTo>
                  <a:lnTo>
                    <a:pt x="1845274" y="124168"/>
                  </a:lnTo>
                  <a:lnTo>
                    <a:pt x="1846194" y="125047"/>
                  </a:lnTo>
                  <a:lnTo>
                    <a:pt x="1847345" y="126366"/>
                  </a:lnTo>
                  <a:lnTo>
                    <a:pt x="1849185" y="128564"/>
                  </a:lnTo>
                  <a:lnTo>
                    <a:pt x="1850105" y="131202"/>
                  </a:lnTo>
                  <a:lnTo>
                    <a:pt x="1851026" y="133620"/>
                  </a:lnTo>
                  <a:lnTo>
                    <a:pt x="1851026" y="136037"/>
                  </a:lnTo>
                  <a:lnTo>
                    <a:pt x="1850796" y="138455"/>
                  </a:lnTo>
                  <a:lnTo>
                    <a:pt x="1849875" y="140653"/>
                  </a:lnTo>
                  <a:lnTo>
                    <a:pt x="1848955" y="142412"/>
                  </a:lnTo>
                  <a:lnTo>
                    <a:pt x="1847575" y="144170"/>
                  </a:lnTo>
                  <a:lnTo>
                    <a:pt x="1845964" y="145709"/>
                  </a:lnTo>
                  <a:lnTo>
                    <a:pt x="1844354" y="146808"/>
                  </a:lnTo>
                  <a:lnTo>
                    <a:pt x="1842283" y="147907"/>
                  </a:lnTo>
                  <a:lnTo>
                    <a:pt x="1840212" y="148347"/>
                  </a:lnTo>
                  <a:lnTo>
                    <a:pt x="1838142" y="149006"/>
                  </a:lnTo>
                  <a:lnTo>
                    <a:pt x="1835611" y="149226"/>
                  </a:lnTo>
                  <a:lnTo>
                    <a:pt x="1833310" y="149006"/>
                  </a:lnTo>
                  <a:lnTo>
                    <a:pt x="1831240" y="148566"/>
                  </a:lnTo>
                  <a:lnTo>
                    <a:pt x="1828709" y="147907"/>
                  </a:lnTo>
                  <a:lnTo>
                    <a:pt x="1826638" y="146808"/>
                  </a:lnTo>
                  <a:lnTo>
                    <a:pt x="1824567" y="145709"/>
                  </a:lnTo>
                  <a:lnTo>
                    <a:pt x="1822727" y="143950"/>
                  </a:lnTo>
                  <a:lnTo>
                    <a:pt x="1821346" y="141972"/>
                  </a:lnTo>
                  <a:lnTo>
                    <a:pt x="1820426" y="140214"/>
                  </a:lnTo>
                  <a:lnTo>
                    <a:pt x="1819736" y="138455"/>
                  </a:lnTo>
                  <a:lnTo>
                    <a:pt x="1819276" y="136697"/>
                  </a:lnTo>
                  <a:lnTo>
                    <a:pt x="1819276" y="134938"/>
                  </a:lnTo>
                  <a:lnTo>
                    <a:pt x="1819276" y="132960"/>
                  </a:lnTo>
                  <a:lnTo>
                    <a:pt x="1819506" y="131202"/>
                  </a:lnTo>
                  <a:lnTo>
                    <a:pt x="1820196" y="129443"/>
                  </a:lnTo>
                  <a:lnTo>
                    <a:pt x="1821116" y="127685"/>
                  </a:lnTo>
                  <a:lnTo>
                    <a:pt x="1822497" y="126146"/>
                  </a:lnTo>
                  <a:lnTo>
                    <a:pt x="1823647" y="124607"/>
                  </a:lnTo>
                  <a:lnTo>
                    <a:pt x="1825488" y="123289"/>
                  </a:lnTo>
                  <a:lnTo>
                    <a:pt x="1827328" y="122409"/>
                  </a:lnTo>
                  <a:lnTo>
                    <a:pt x="1829629" y="121530"/>
                  </a:lnTo>
                  <a:lnTo>
                    <a:pt x="1831930" y="121090"/>
                  </a:lnTo>
                  <a:lnTo>
                    <a:pt x="1834691" y="120651"/>
                  </a:lnTo>
                  <a:close/>
                  <a:moveTo>
                    <a:pt x="1736312" y="120651"/>
                  </a:moveTo>
                  <a:lnTo>
                    <a:pt x="1738152" y="120651"/>
                  </a:lnTo>
                  <a:lnTo>
                    <a:pt x="1740223" y="121094"/>
                  </a:lnTo>
                  <a:lnTo>
                    <a:pt x="1741833" y="121758"/>
                  </a:lnTo>
                  <a:lnTo>
                    <a:pt x="1743444" y="122423"/>
                  </a:lnTo>
                  <a:lnTo>
                    <a:pt x="1744824" y="123088"/>
                  </a:lnTo>
                  <a:lnTo>
                    <a:pt x="1745745" y="123974"/>
                  </a:lnTo>
                  <a:lnTo>
                    <a:pt x="1746895" y="124860"/>
                  </a:lnTo>
                  <a:lnTo>
                    <a:pt x="1747585" y="126189"/>
                  </a:lnTo>
                  <a:lnTo>
                    <a:pt x="1748505" y="127296"/>
                  </a:lnTo>
                  <a:lnTo>
                    <a:pt x="1748966" y="128625"/>
                  </a:lnTo>
                  <a:lnTo>
                    <a:pt x="1749426" y="131062"/>
                  </a:lnTo>
                  <a:lnTo>
                    <a:pt x="1749426" y="133720"/>
                  </a:lnTo>
                  <a:lnTo>
                    <a:pt x="1749196" y="135935"/>
                  </a:lnTo>
                  <a:lnTo>
                    <a:pt x="1748505" y="138150"/>
                  </a:lnTo>
                  <a:lnTo>
                    <a:pt x="1747355" y="140587"/>
                  </a:lnTo>
                  <a:lnTo>
                    <a:pt x="1745745" y="142359"/>
                  </a:lnTo>
                  <a:lnTo>
                    <a:pt x="1744134" y="144131"/>
                  </a:lnTo>
                  <a:lnTo>
                    <a:pt x="1742294" y="145682"/>
                  </a:lnTo>
                  <a:lnTo>
                    <a:pt x="1740453" y="147011"/>
                  </a:lnTo>
                  <a:lnTo>
                    <a:pt x="1738152" y="147897"/>
                  </a:lnTo>
                  <a:lnTo>
                    <a:pt x="1736082" y="148340"/>
                  </a:lnTo>
                  <a:lnTo>
                    <a:pt x="1733551" y="149004"/>
                  </a:lnTo>
                  <a:lnTo>
                    <a:pt x="1731480" y="149226"/>
                  </a:lnTo>
                  <a:lnTo>
                    <a:pt x="1729179" y="149226"/>
                  </a:lnTo>
                  <a:lnTo>
                    <a:pt x="1726879" y="148783"/>
                  </a:lnTo>
                  <a:lnTo>
                    <a:pt x="1724808" y="147897"/>
                  </a:lnTo>
                  <a:lnTo>
                    <a:pt x="1722967" y="147011"/>
                  </a:lnTo>
                  <a:lnTo>
                    <a:pt x="1721127" y="145682"/>
                  </a:lnTo>
                  <a:lnTo>
                    <a:pt x="1719516" y="143910"/>
                  </a:lnTo>
                  <a:lnTo>
                    <a:pt x="1718826" y="142359"/>
                  </a:lnTo>
                  <a:lnTo>
                    <a:pt x="1717906" y="140587"/>
                  </a:lnTo>
                  <a:lnTo>
                    <a:pt x="1717676" y="138815"/>
                  </a:lnTo>
                  <a:lnTo>
                    <a:pt x="1717676" y="136600"/>
                  </a:lnTo>
                  <a:lnTo>
                    <a:pt x="1717906" y="134828"/>
                  </a:lnTo>
                  <a:lnTo>
                    <a:pt x="1718596" y="133056"/>
                  </a:lnTo>
                  <a:lnTo>
                    <a:pt x="1719286" y="131062"/>
                  </a:lnTo>
                  <a:lnTo>
                    <a:pt x="1719976" y="129290"/>
                  </a:lnTo>
                  <a:lnTo>
                    <a:pt x="1721357" y="127518"/>
                  </a:lnTo>
                  <a:lnTo>
                    <a:pt x="1722967" y="125967"/>
                  </a:lnTo>
                  <a:lnTo>
                    <a:pt x="1724578" y="124638"/>
                  </a:lnTo>
                  <a:lnTo>
                    <a:pt x="1726649" y="123531"/>
                  </a:lnTo>
                  <a:lnTo>
                    <a:pt x="1728719" y="122201"/>
                  </a:lnTo>
                  <a:lnTo>
                    <a:pt x="1731020" y="121315"/>
                  </a:lnTo>
                  <a:lnTo>
                    <a:pt x="1733551" y="120872"/>
                  </a:lnTo>
                  <a:lnTo>
                    <a:pt x="1736312" y="120651"/>
                  </a:lnTo>
                  <a:close/>
                  <a:moveTo>
                    <a:pt x="1640201" y="120651"/>
                  </a:moveTo>
                  <a:lnTo>
                    <a:pt x="1642079" y="120885"/>
                  </a:lnTo>
                  <a:lnTo>
                    <a:pt x="1643958" y="121352"/>
                  </a:lnTo>
                  <a:lnTo>
                    <a:pt x="1645601" y="121820"/>
                  </a:lnTo>
                  <a:lnTo>
                    <a:pt x="1647010" y="122521"/>
                  </a:lnTo>
                  <a:lnTo>
                    <a:pt x="1647949" y="123457"/>
                  </a:lnTo>
                  <a:lnTo>
                    <a:pt x="1648888" y="124392"/>
                  </a:lnTo>
                  <a:lnTo>
                    <a:pt x="1649592" y="125561"/>
                  </a:lnTo>
                  <a:lnTo>
                    <a:pt x="1650062" y="126730"/>
                  </a:lnTo>
                  <a:lnTo>
                    <a:pt x="1650766" y="127899"/>
                  </a:lnTo>
                  <a:lnTo>
                    <a:pt x="1651001" y="129302"/>
                  </a:lnTo>
                  <a:lnTo>
                    <a:pt x="1651001" y="131640"/>
                  </a:lnTo>
                  <a:lnTo>
                    <a:pt x="1650766" y="134446"/>
                  </a:lnTo>
                  <a:lnTo>
                    <a:pt x="1649827" y="137018"/>
                  </a:lnTo>
                  <a:lnTo>
                    <a:pt x="1648418" y="139590"/>
                  </a:lnTo>
                  <a:lnTo>
                    <a:pt x="1647010" y="141929"/>
                  </a:lnTo>
                  <a:lnTo>
                    <a:pt x="1644897" y="144033"/>
                  </a:lnTo>
                  <a:lnTo>
                    <a:pt x="1642784" y="145670"/>
                  </a:lnTo>
                  <a:lnTo>
                    <a:pt x="1640436" y="147307"/>
                  </a:lnTo>
                  <a:lnTo>
                    <a:pt x="1638088" y="148709"/>
                  </a:lnTo>
                  <a:lnTo>
                    <a:pt x="1635506" y="149879"/>
                  </a:lnTo>
                  <a:lnTo>
                    <a:pt x="1633158" y="150580"/>
                  </a:lnTo>
                  <a:lnTo>
                    <a:pt x="1630575" y="150814"/>
                  </a:lnTo>
                  <a:lnTo>
                    <a:pt x="1628228" y="150814"/>
                  </a:lnTo>
                  <a:lnTo>
                    <a:pt x="1626115" y="150814"/>
                  </a:lnTo>
                  <a:lnTo>
                    <a:pt x="1624002" y="150346"/>
                  </a:lnTo>
                  <a:lnTo>
                    <a:pt x="1622123" y="149177"/>
                  </a:lnTo>
                  <a:lnTo>
                    <a:pt x="1620480" y="148008"/>
                  </a:lnTo>
                  <a:lnTo>
                    <a:pt x="1619071" y="146371"/>
                  </a:lnTo>
                  <a:lnTo>
                    <a:pt x="1618132" y="144501"/>
                  </a:lnTo>
                  <a:lnTo>
                    <a:pt x="1617898" y="142396"/>
                  </a:lnTo>
                  <a:lnTo>
                    <a:pt x="1617663" y="140993"/>
                  </a:lnTo>
                  <a:lnTo>
                    <a:pt x="1617898" y="138655"/>
                  </a:lnTo>
                  <a:lnTo>
                    <a:pt x="1618602" y="136785"/>
                  </a:lnTo>
                  <a:lnTo>
                    <a:pt x="1619071" y="134914"/>
                  </a:lnTo>
                  <a:lnTo>
                    <a:pt x="1620245" y="133043"/>
                  </a:lnTo>
                  <a:lnTo>
                    <a:pt x="1621419" y="131173"/>
                  </a:lnTo>
                  <a:lnTo>
                    <a:pt x="1622828" y="129536"/>
                  </a:lnTo>
                  <a:lnTo>
                    <a:pt x="1624471" y="127666"/>
                  </a:lnTo>
                  <a:lnTo>
                    <a:pt x="1626349" y="126029"/>
                  </a:lnTo>
                  <a:lnTo>
                    <a:pt x="1628228" y="124626"/>
                  </a:lnTo>
                  <a:lnTo>
                    <a:pt x="1630341" y="123457"/>
                  </a:lnTo>
                  <a:lnTo>
                    <a:pt x="1632688" y="122521"/>
                  </a:lnTo>
                  <a:lnTo>
                    <a:pt x="1635036" y="121820"/>
                  </a:lnTo>
                  <a:lnTo>
                    <a:pt x="1637384" y="120885"/>
                  </a:lnTo>
                  <a:lnTo>
                    <a:pt x="1640201" y="120651"/>
                  </a:lnTo>
                  <a:close/>
                  <a:moveTo>
                    <a:pt x="1098771" y="107950"/>
                  </a:moveTo>
                  <a:lnTo>
                    <a:pt x="1099454" y="107950"/>
                  </a:lnTo>
                  <a:lnTo>
                    <a:pt x="1099910" y="108178"/>
                  </a:lnTo>
                  <a:lnTo>
                    <a:pt x="1100138" y="108407"/>
                  </a:lnTo>
                  <a:lnTo>
                    <a:pt x="1100138" y="108636"/>
                  </a:lnTo>
                  <a:lnTo>
                    <a:pt x="1099910" y="109321"/>
                  </a:lnTo>
                  <a:lnTo>
                    <a:pt x="1098543" y="110922"/>
                  </a:lnTo>
                  <a:lnTo>
                    <a:pt x="1095581" y="113208"/>
                  </a:lnTo>
                  <a:lnTo>
                    <a:pt x="1091708" y="116179"/>
                  </a:lnTo>
                  <a:lnTo>
                    <a:pt x="1086695" y="119608"/>
                  </a:lnTo>
                  <a:lnTo>
                    <a:pt x="1081227" y="123266"/>
                  </a:lnTo>
                  <a:lnTo>
                    <a:pt x="1075076" y="126695"/>
                  </a:lnTo>
                  <a:lnTo>
                    <a:pt x="1069380" y="129895"/>
                  </a:lnTo>
                  <a:lnTo>
                    <a:pt x="1064139" y="132410"/>
                  </a:lnTo>
                  <a:lnTo>
                    <a:pt x="1059355" y="134467"/>
                  </a:lnTo>
                  <a:lnTo>
                    <a:pt x="1055709" y="135839"/>
                  </a:lnTo>
                  <a:lnTo>
                    <a:pt x="1052748" y="136525"/>
                  </a:lnTo>
                  <a:lnTo>
                    <a:pt x="1052064" y="136525"/>
                  </a:lnTo>
                  <a:lnTo>
                    <a:pt x="1051381" y="136525"/>
                  </a:lnTo>
                  <a:lnTo>
                    <a:pt x="1050925" y="136296"/>
                  </a:lnTo>
                  <a:lnTo>
                    <a:pt x="1050925" y="135839"/>
                  </a:lnTo>
                  <a:lnTo>
                    <a:pt x="1051608" y="134467"/>
                  </a:lnTo>
                  <a:lnTo>
                    <a:pt x="1052748" y="133096"/>
                  </a:lnTo>
                  <a:lnTo>
                    <a:pt x="1054798" y="131267"/>
                  </a:lnTo>
                  <a:lnTo>
                    <a:pt x="1057304" y="129438"/>
                  </a:lnTo>
                  <a:lnTo>
                    <a:pt x="1063684" y="125323"/>
                  </a:lnTo>
                  <a:lnTo>
                    <a:pt x="1070975" y="120523"/>
                  </a:lnTo>
                  <a:lnTo>
                    <a:pt x="1078721" y="116179"/>
                  </a:lnTo>
                  <a:lnTo>
                    <a:pt x="1086695" y="112065"/>
                  </a:lnTo>
                  <a:lnTo>
                    <a:pt x="1090113" y="110464"/>
                  </a:lnTo>
                  <a:lnTo>
                    <a:pt x="1093531" y="109550"/>
                  </a:lnTo>
                  <a:lnTo>
                    <a:pt x="1096492" y="108407"/>
                  </a:lnTo>
                  <a:lnTo>
                    <a:pt x="1098771" y="107950"/>
                  </a:lnTo>
                  <a:close/>
                  <a:moveTo>
                    <a:pt x="1433192" y="96838"/>
                  </a:moveTo>
                  <a:lnTo>
                    <a:pt x="1434739" y="96838"/>
                  </a:lnTo>
                  <a:lnTo>
                    <a:pt x="1436065" y="97280"/>
                  </a:lnTo>
                  <a:lnTo>
                    <a:pt x="1436949" y="97944"/>
                  </a:lnTo>
                  <a:lnTo>
                    <a:pt x="1437834" y="98386"/>
                  </a:lnTo>
                  <a:lnTo>
                    <a:pt x="1438055" y="99050"/>
                  </a:lnTo>
                  <a:lnTo>
                    <a:pt x="1438276" y="100156"/>
                  </a:lnTo>
                  <a:lnTo>
                    <a:pt x="1438276" y="101262"/>
                  </a:lnTo>
                  <a:lnTo>
                    <a:pt x="1438276" y="102147"/>
                  </a:lnTo>
                  <a:lnTo>
                    <a:pt x="1437613" y="104580"/>
                  </a:lnTo>
                  <a:lnTo>
                    <a:pt x="1436065" y="106792"/>
                  </a:lnTo>
                  <a:lnTo>
                    <a:pt x="1434518" y="109005"/>
                  </a:lnTo>
                  <a:lnTo>
                    <a:pt x="1432529" y="111438"/>
                  </a:lnTo>
                  <a:lnTo>
                    <a:pt x="1430318" y="113429"/>
                  </a:lnTo>
                  <a:lnTo>
                    <a:pt x="1428108" y="115199"/>
                  </a:lnTo>
                  <a:lnTo>
                    <a:pt x="1425897" y="116968"/>
                  </a:lnTo>
                  <a:lnTo>
                    <a:pt x="1423245" y="118738"/>
                  </a:lnTo>
                  <a:lnTo>
                    <a:pt x="1421034" y="120065"/>
                  </a:lnTo>
                  <a:lnTo>
                    <a:pt x="1418382" y="121393"/>
                  </a:lnTo>
                  <a:lnTo>
                    <a:pt x="1416171" y="122277"/>
                  </a:lnTo>
                  <a:lnTo>
                    <a:pt x="1413961" y="123162"/>
                  </a:lnTo>
                  <a:lnTo>
                    <a:pt x="1411750" y="123605"/>
                  </a:lnTo>
                  <a:lnTo>
                    <a:pt x="1409761" y="123826"/>
                  </a:lnTo>
                  <a:lnTo>
                    <a:pt x="1407993" y="123826"/>
                  </a:lnTo>
                  <a:lnTo>
                    <a:pt x="1406445" y="123826"/>
                  </a:lnTo>
                  <a:lnTo>
                    <a:pt x="1405119" y="123383"/>
                  </a:lnTo>
                  <a:lnTo>
                    <a:pt x="1404235" y="122499"/>
                  </a:lnTo>
                  <a:lnTo>
                    <a:pt x="1403793" y="121393"/>
                  </a:lnTo>
                  <a:lnTo>
                    <a:pt x="1403351" y="120065"/>
                  </a:lnTo>
                  <a:lnTo>
                    <a:pt x="1403351" y="118517"/>
                  </a:lnTo>
                  <a:lnTo>
                    <a:pt x="1404014" y="116968"/>
                  </a:lnTo>
                  <a:lnTo>
                    <a:pt x="1404898" y="115199"/>
                  </a:lnTo>
                  <a:lnTo>
                    <a:pt x="1406003" y="113429"/>
                  </a:lnTo>
                  <a:lnTo>
                    <a:pt x="1407551" y="111438"/>
                  </a:lnTo>
                  <a:lnTo>
                    <a:pt x="1409319" y="109668"/>
                  </a:lnTo>
                  <a:lnTo>
                    <a:pt x="1411087" y="107677"/>
                  </a:lnTo>
                  <a:lnTo>
                    <a:pt x="1413298" y="105908"/>
                  </a:lnTo>
                  <a:lnTo>
                    <a:pt x="1415729" y="104138"/>
                  </a:lnTo>
                  <a:lnTo>
                    <a:pt x="1417940" y="102368"/>
                  </a:lnTo>
                  <a:lnTo>
                    <a:pt x="1420592" y="101262"/>
                  </a:lnTo>
                  <a:lnTo>
                    <a:pt x="1423024" y="99714"/>
                  </a:lnTo>
                  <a:lnTo>
                    <a:pt x="1425676" y="98608"/>
                  </a:lnTo>
                  <a:lnTo>
                    <a:pt x="1428108" y="97944"/>
                  </a:lnTo>
                  <a:lnTo>
                    <a:pt x="1430760" y="97059"/>
                  </a:lnTo>
                  <a:lnTo>
                    <a:pt x="1433192" y="96838"/>
                  </a:lnTo>
                  <a:close/>
                  <a:moveTo>
                    <a:pt x="1517197" y="95251"/>
                  </a:moveTo>
                  <a:lnTo>
                    <a:pt x="1519011" y="95472"/>
                  </a:lnTo>
                  <a:lnTo>
                    <a:pt x="1520372" y="95693"/>
                  </a:lnTo>
                  <a:lnTo>
                    <a:pt x="1521733" y="96357"/>
                  </a:lnTo>
                  <a:lnTo>
                    <a:pt x="1522413" y="97021"/>
                  </a:lnTo>
                  <a:lnTo>
                    <a:pt x="1523320" y="97905"/>
                  </a:lnTo>
                  <a:lnTo>
                    <a:pt x="1523774" y="98569"/>
                  </a:lnTo>
                  <a:lnTo>
                    <a:pt x="1524001" y="99675"/>
                  </a:lnTo>
                  <a:lnTo>
                    <a:pt x="1524001" y="100560"/>
                  </a:lnTo>
                  <a:lnTo>
                    <a:pt x="1523774" y="102993"/>
                  </a:lnTo>
                  <a:lnTo>
                    <a:pt x="1522867" y="105205"/>
                  </a:lnTo>
                  <a:lnTo>
                    <a:pt x="1521733" y="107418"/>
                  </a:lnTo>
                  <a:lnTo>
                    <a:pt x="1520145" y="109851"/>
                  </a:lnTo>
                  <a:lnTo>
                    <a:pt x="1518331" y="111842"/>
                  </a:lnTo>
                  <a:lnTo>
                    <a:pt x="1516290" y="113833"/>
                  </a:lnTo>
                  <a:lnTo>
                    <a:pt x="1513795" y="115602"/>
                  </a:lnTo>
                  <a:lnTo>
                    <a:pt x="1511527" y="117372"/>
                  </a:lnTo>
                  <a:lnTo>
                    <a:pt x="1509259" y="118699"/>
                  </a:lnTo>
                  <a:lnTo>
                    <a:pt x="1506765" y="120027"/>
                  </a:lnTo>
                  <a:lnTo>
                    <a:pt x="1504497" y="120690"/>
                  </a:lnTo>
                  <a:lnTo>
                    <a:pt x="1502229" y="121575"/>
                  </a:lnTo>
                  <a:lnTo>
                    <a:pt x="1499961" y="122018"/>
                  </a:lnTo>
                  <a:lnTo>
                    <a:pt x="1497920" y="122239"/>
                  </a:lnTo>
                  <a:lnTo>
                    <a:pt x="1495879" y="122239"/>
                  </a:lnTo>
                  <a:lnTo>
                    <a:pt x="1494291" y="121796"/>
                  </a:lnTo>
                  <a:lnTo>
                    <a:pt x="1492931" y="121354"/>
                  </a:lnTo>
                  <a:lnTo>
                    <a:pt x="1491797" y="120248"/>
                  </a:lnTo>
                  <a:lnTo>
                    <a:pt x="1490890" y="118921"/>
                  </a:lnTo>
                  <a:lnTo>
                    <a:pt x="1490663" y="117372"/>
                  </a:lnTo>
                  <a:lnTo>
                    <a:pt x="1490663" y="115824"/>
                  </a:lnTo>
                  <a:lnTo>
                    <a:pt x="1490890" y="114054"/>
                  </a:lnTo>
                  <a:lnTo>
                    <a:pt x="1491797" y="112505"/>
                  </a:lnTo>
                  <a:lnTo>
                    <a:pt x="1492477" y="110736"/>
                  </a:lnTo>
                  <a:lnTo>
                    <a:pt x="1493838" y="108966"/>
                  </a:lnTo>
                  <a:lnTo>
                    <a:pt x="1494972" y="107196"/>
                  </a:lnTo>
                  <a:lnTo>
                    <a:pt x="1497013" y="105427"/>
                  </a:lnTo>
                  <a:lnTo>
                    <a:pt x="1498827" y="103657"/>
                  </a:lnTo>
                  <a:lnTo>
                    <a:pt x="1500641" y="102108"/>
                  </a:lnTo>
                  <a:lnTo>
                    <a:pt x="1502909" y="100560"/>
                  </a:lnTo>
                  <a:lnTo>
                    <a:pt x="1504950" y="99011"/>
                  </a:lnTo>
                  <a:lnTo>
                    <a:pt x="1507445" y="98127"/>
                  </a:lnTo>
                  <a:lnTo>
                    <a:pt x="1509713" y="97021"/>
                  </a:lnTo>
                  <a:lnTo>
                    <a:pt x="1512208" y="95915"/>
                  </a:lnTo>
                  <a:lnTo>
                    <a:pt x="1514702" y="95472"/>
                  </a:lnTo>
                  <a:lnTo>
                    <a:pt x="1517197" y="95251"/>
                  </a:lnTo>
                  <a:close/>
                  <a:moveTo>
                    <a:pt x="2227301" y="95250"/>
                  </a:moveTo>
                  <a:lnTo>
                    <a:pt x="2228449" y="95250"/>
                  </a:lnTo>
                  <a:lnTo>
                    <a:pt x="2229596" y="95250"/>
                  </a:lnTo>
                  <a:lnTo>
                    <a:pt x="2231662" y="95250"/>
                  </a:lnTo>
                  <a:lnTo>
                    <a:pt x="2233728" y="95947"/>
                  </a:lnTo>
                  <a:lnTo>
                    <a:pt x="2237859" y="97341"/>
                  </a:lnTo>
                  <a:lnTo>
                    <a:pt x="2241761" y="98735"/>
                  </a:lnTo>
                  <a:lnTo>
                    <a:pt x="2245892" y="101058"/>
                  </a:lnTo>
                  <a:lnTo>
                    <a:pt x="2249564" y="103381"/>
                  </a:lnTo>
                  <a:lnTo>
                    <a:pt x="2252778" y="106169"/>
                  </a:lnTo>
                  <a:lnTo>
                    <a:pt x="2255532" y="108492"/>
                  </a:lnTo>
                  <a:lnTo>
                    <a:pt x="2258056" y="110815"/>
                  </a:lnTo>
                  <a:lnTo>
                    <a:pt x="2260122" y="113603"/>
                  </a:lnTo>
                  <a:lnTo>
                    <a:pt x="2261499" y="115926"/>
                  </a:lnTo>
                  <a:lnTo>
                    <a:pt x="2262188" y="118017"/>
                  </a:lnTo>
                  <a:lnTo>
                    <a:pt x="2262188" y="119875"/>
                  </a:lnTo>
                  <a:lnTo>
                    <a:pt x="2262188" y="120805"/>
                  </a:lnTo>
                  <a:lnTo>
                    <a:pt x="2261729" y="121502"/>
                  </a:lnTo>
                  <a:lnTo>
                    <a:pt x="2261270" y="122199"/>
                  </a:lnTo>
                  <a:lnTo>
                    <a:pt x="2260581" y="122663"/>
                  </a:lnTo>
                  <a:lnTo>
                    <a:pt x="2259893" y="123128"/>
                  </a:lnTo>
                  <a:lnTo>
                    <a:pt x="2258745" y="123360"/>
                  </a:lnTo>
                  <a:lnTo>
                    <a:pt x="2256450" y="123825"/>
                  </a:lnTo>
                  <a:lnTo>
                    <a:pt x="2253696" y="123360"/>
                  </a:lnTo>
                  <a:lnTo>
                    <a:pt x="2250941" y="122663"/>
                  </a:lnTo>
                  <a:lnTo>
                    <a:pt x="2247958" y="121502"/>
                  </a:lnTo>
                  <a:lnTo>
                    <a:pt x="2244744" y="120340"/>
                  </a:lnTo>
                  <a:lnTo>
                    <a:pt x="2241761" y="118714"/>
                  </a:lnTo>
                  <a:lnTo>
                    <a:pt x="2238777" y="116855"/>
                  </a:lnTo>
                  <a:lnTo>
                    <a:pt x="2236023" y="114997"/>
                  </a:lnTo>
                  <a:lnTo>
                    <a:pt x="2233498" y="112674"/>
                  </a:lnTo>
                  <a:lnTo>
                    <a:pt x="2230744" y="110350"/>
                  </a:lnTo>
                  <a:lnTo>
                    <a:pt x="2228678" y="108260"/>
                  </a:lnTo>
                  <a:lnTo>
                    <a:pt x="2226842" y="106169"/>
                  </a:lnTo>
                  <a:lnTo>
                    <a:pt x="2225465" y="103846"/>
                  </a:lnTo>
                  <a:lnTo>
                    <a:pt x="2224317" y="101755"/>
                  </a:lnTo>
                  <a:lnTo>
                    <a:pt x="2224088" y="99896"/>
                  </a:lnTo>
                  <a:lnTo>
                    <a:pt x="2224088" y="98270"/>
                  </a:lnTo>
                  <a:lnTo>
                    <a:pt x="2224317" y="97573"/>
                  </a:lnTo>
                  <a:lnTo>
                    <a:pt x="2225006" y="96644"/>
                  </a:lnTo>
                  <a:lnTo>
                    <a:pt x="2225924" y="95947"/>
                  </a:lnTo>
                  <a:lnTo>
                    <a:pt x="2227301" y="95250"/>
                  </a:lnTo>
                  <a:close/>
                  <a:moveTo>
                    <a:pt x="2141427" y="93663"/>
                  </a:moveTo>
                  <a:lnTo>
                    <a:pt x="2142814" y="93663"/>
                  </a:lnTo>
                  <a:lnTo>
                    <a:pt x="2144894" y="93897"/>
                  </a:lnTo>
                  <a:lnTo>
                    <a:pt x="2146974" y="94131"/>
                  </a:lnTo>
                  <a:lnTo>
                    <a:pt x="2151364" y="95537"/>
                  </a:lnTo>
                  <a:lnTo>
                    <a:pt x="2155062" y="97410"/>
                  </a:lnTo>
                  <a:lnTo>
                    <a:pt x="2158759" y="99518"/>
                  </a:lnTo>
                  <a:lnTo>
                    <a:pt x="2162226" y="101861"/>
                  </a:lnTo>
                  <a:lnTo>
                    <a:pt x="2164999" y="104437"/>
                  </a:lnTo>
                  <a:lnTo>
                    <a:pt x="2167541" y="107013"/>
                  </a:lnTo>
                  <a:lnTo>
                    <a:pt x="2169390" y="109121"/>
                  </a:lnTo>
                  <a:lnTo>
                    <a:pt x="2170083" y="110761"/>
                  </a:lnTo>
                  <a:lnTo>
                    <a:pt x="2171007" y="112401"/>
                  </a:lnTo>
                  <a:lnTo>
                    <a:pt x="2171470" y="113806"/>
                  </a:lnTo>
                  <a:lnTo>
                    <a:pt x="2171701" y="115211"/>
                  </a:lnTo>
                  <a:lnTo>
                    <a:pt x="2171701" y="116148"/>
                  </a:lnTo>
                  <a:lnTo>
                    <a:pt x="2171701" y="117553"/>
                  </a:lnTo>
                  <a:lnTo>
                    <a:pt x="2171239" y="118490"/>
                  </a:lnTo>
                  <a:lnTo>
                    <a:pt x="2171007" y="119427"/>
                  </a:lnTo>
                  <a:lnTo>
                    <a:pt x="2170083" y="120364"/>
                  </a:lnTo>
                  <a:lnTo>
                    <a:pt x="2169390" y="120833"/>
                  </a:lnTo>
                  <a:lnTo>
                    <a:pt x="2168234" y="121301"/>
                  </a:lnTo>
                  <a:lnTo>
                    <a:pt x="2166848" y="122004"/>
                  </a:lnTo>
                  <a:lnTo>
                    <a:pt x="2165692" y="122238"/>
                  </a:lnTo>
                  <a:lnTo>
                    <a:pt x="2164075" y="122238"/>
                  </a:lnTo>
                  <a:lnTo>
                    <a:pt x="2162457" y="122238"/>
                  </a:lnTo>
                  <a:lnTo>
                    <a:pt x="2160608" y="122004"/>
                  </a:lnTo>
                  <a:lnTo>
                    <a:pt x="2157835" y="121067"/>
                  </a:lnTo>
                  <a:lnTo>
                    <a:pt x="2155062" y="119896"/>
                  </a:lnTo>
                  <a:lnTo>
                    <a:pt x="2152289" y="118959"/>
                  </a:lnTo>
                  <a:lnTo>
                    <a:pt x="2149747" y="117319"/>
                  </a:lnTo>
                  <a:lnTo>
                    <a:pt x="2146974" y="115680"/>
                  </a:lnTo>
                  <a:lnTo>
                    <a:pt x="2144663" y="113806"/>
                  </a:lnTo>
                  <a:lnTo>
                    <a:pt x="2142583" y="111932"/>
                  </a:lnTo>
                  <a:lnTo>
                    <a:pt x="2140272" y="109824"/>
                  </a:lnTo>
                  <a:lnTo>
                    <a:pt x="2138654" y="107482"/>
                  </a:lnTo>
                  <a:lnTo>
                    <a:pt x="2137499" y="105374"/>
                  </a:lnTo>
                  <a:lnTo>
                    <a:pt x="2136343" y="103500"/>
                  </a:lnTo>
                  <a:lnTo>
                    <a:pt x="2135650" y="101626"/>
                  </a:lnTo>
                  <a:lnTo>
                    <a:pt x="2135188" y="99753"/>
                  </a:lnTo>
                  <a:lnTo>
                    <a:pt x="2135188" y="97879"/>
                  </a:lnTo>
                  <a:lnTo>
                    <a:pt x="2136112" y="96474"/>
                  </a:lnTo>
                  <a:lnTo>
                    <a:pt x="2137268" y="95068"/>
                  </a:lnTo>
                  <a:lnTo>
                    <a:pt x="2138423" y="94366"/>
                  </a:lnTo>
                  <a:lnTo>
                    <a:pt x="2140041" y="93897"/>
                  </a:lnTo>
                  <a:lnTo>
                    <a:pt x="2141427" y="93663"/>
                  </a:lnTo>
                  <a:close/>
                  <a:moveTo>
                    <a:pt x="2058761" y="93663"/>
                  </a:moveTo>
                  <a:lnTo>
                    <a:pt x="2061256" y="93663"/>
                  </a:lnTo>
                  <a:lnTo>
                    <a:pt x="2063297" y="93663"/>
                  </a:lnTo>
                  <a:lnTo>
                    <a:pt x="2065338" y="94109"/>
                  </a:lnTo>
                  <a:lnTo>
                    <a:pt x="2067379" y="94778"/>
                  </a:lnTo>
                  <a:lnTo>
                    <a:pt x="2069193" y="95224"/>
                  </a:lnTo>
                  <a:lnTo>
                    <a:pt x="2072822" y="97008"/>
                  </a:lnTo>
                  <a:lnTo>
                    <a:pt x="2075997" y="99016"/>
                  </a:lnTo>
                  <a:lnTo>
                    <a:pt x="2078945" y="101469"/>
                  </a:lnTo>
                  <a:lnTo>
                    <a:pt x="2081213" y="103700"/>
                  </a:lnTo>
                  <a:lnTo>
                    <a:pt x="2083254" y="106376"/>
                  </a:lnTo>
                  <a:lnTo>
                    <a:pt x="2084615" y="108384"/>
                  </a:lnTo>
                  <a:lnTo>
                    <a:pt x="2085522" y="110168"/>
                  </a:lnTo>
                  <a:lnTo>
                    <a:pt x="2085749" y="111729"/>
                  </a:lnTo>
                  <a:lnTo>
                    <a:pt x="2085976" y="113291"/>
                  </a:lnTo>
                  <a:lnTo>
                    <a:pt x="2085976" y="114406"/>
                  </a:lnTo>
                  <a:lnTo>
                    <a:pt x="2085749" y="115744"/>
                  </a:lnTo>
                  <a:lnTo>
                    <a:pt x="2085295" y="117082"/>
                  </a:lnTo>
                  <a:lnTo>
                    <a:pt x="2084388" y="118197"/>
                  </a:lnTo>
                  <a:lnTo>
                    <a:pt x="2083254" y="118867"/>
                  </a:lnTo>
                  <a:lnTo>
                    <a:pt x="2082347" y="119536"/>
                  </a:lnTo>
                  <a:lnTo>
                    <a:pt x="2080986" y="120205"/>
                  </a:lnTo>
                  <a:lnTo>
                    <a:pt x="2079626" y="120428"/>
                  </a:lnTo>
                  <a:lnTo>
                    <a:pt x="2078038" y="120651"/>
                  </a:lnTo>
                  <a:lnTo>
                    <a:pt x="2076224" y="120651"/>
                  </a:lnTo>
                  <a:lnTo>
                    <a:pt x="2074410" y="120428"/>
                  </a:lnTo>
                  <a:lnTo>
                    <a:pt x="2072368" y="120205"/>
                  </a:lnTo>
                  <a:lnTo>
                    <a:pt x="2070327" y="119536"/>
                  </a:lnTo>
                  <a:lnTo>
                    <a:pt x="2067606" y="118644"/>
                  </a:lnTo>
                  <a:lnTo>
                    <a:pt x="2065111" y="117305"/>
                  </a:lnTo>
                  <a:lnTo>
                    <a:pt x="2062616" y="115744"/>
                  </a:lnTo>
                  <a:lnTo>
                    <a:pt x="2060575" y="114183"/>
                  </a:lnTo>
                  <a:lnTo>
                    <a:pt x="2058761" y="112398"/>
                  </a:lnTo>
                  <a:lnTo>
                    <a:pt x="2056947" y="110614"/>
                  </a:lnTo>
                  <a:lnTo>
                    <a:pt x="2055359" y="108830"/>
                  </a:lnTo>
                  <a:lnTo>
                    <a:pt x="2054452" y="107045"/>
                  </a:lnTo>
                  <a:lnTo>
                    <a:pt x="2053318" y="105038"/>
                  </a:lnTo>
                  <a:lnTo>
                    <a:pt x="2052865" y="103254"/>
                  </a:lnTo>
                  <a:lnTo>
                    <a:pt x="2052638" y="101469"/>
                  </a:lnTo>
                  <a:lnTo>
                    <a:pt x="2052638" y="99685"/>
                  </a:lnTo>
                  <a:lnTo>
                    <a:pt x="2052865" y="98124"/>
                  </a:lnTo>
                  <a:lnTo>
                    <a:pt x="2053545" y="96785"/>
                  </a:lnTo>
                  <a:lnTo>
                    <a:pt x="2054679" y="95447"/>
                  </a:lnTo>
                  <a:lnTo>
                    <a:pt x="2056266" y="94555"/>
                  </a:lnTo>
                  <a:lnTo>
                    <a:pt x="2057400" y="93886"/>
                  </a:lnTo>
                  <a:lnTo>
                    <a:pt x="2058761" y="93663"/>
                  </a:lnTo>
                  <a:close/>
                  <a:moveTo>
                    <a:pt x="1692276" y="93663"/>
                  </a:moveTo>
                  <a:lnTo>
                    <a:pt x="1694544" y="93884"/>
                  </a:lnTo>
                  <a:lnTo>
                    <a:pt x="1696131" y="94105"/>
                  </a:lnTo>
                  <a:lnTo>
                    <a:pt x="1697492" y="94548"/>
                  </a:lnTo>
                  <a:lnTo>
                    <a:pt x="1698853" y="95433"/>
                  </a:lnTo>
                  <a:lnTo>
                    <a:pt x="1699987" y="96096"/>
                  </a:lnTo>
                  <a:lnTo>
                    <a:pt x="1700667" y="96981"/>
                  </a:lnTo>
                  <a:lnTo>
                    <a:pt x="1701574" y="97866"/>
                  </a:lnTo>
                  <a:lnTo>
                    <a:pt x="1702255" y="98972"/>
                  </a:lnTo>
                  <a:lnTo>
                    <a:pt x="1703162" y="101184"/>
                  </a:lnTo>
                  <a:lnTo>
                    <a:pt x="1703389" y="103617"/>
                  </a:lnTo>
                  <a:lnTo>
                    <a:pt x="1703162" y="105830"/>
                  </a:lnTo>
                  <a:lnTo>
                    <a:pt x="1702482" y="108042"/>
                  </a:lnTo>
                  <a:lnTo>
                    <a:pt x="1701574" y="110475"/>
                  </a:lnTo>
                  <a:lnTo>
                    <a:pt x="1699987" y="112466"/>
                  </a:lnTo>
                  <a:lnTo>
                    <a:pt x="1698399" y="114457"/>
                  </a:lnTo>
                  <a:lnTo>
                    <a:pt x="1696585" y="116005"/>
                  </a:lnTo>
                  <a:lnTo>
                    <a:pt x="1694771" y="117333"/>
                  </a:lnTo>
                  <a:lnTo>
                    <a:pt x="1692276" y="118660"/>
                  </a:lnTo>
                  <a:lnTo>
                    <a:pt x="1690235" y="119545"/>
                  </a:lnTo>
                  <a:lnTo>
                    <a:pt x="1687967" y="120208"/>
                  </a:lnTo>
                  <a:lnTo>
                    <a:pt x="1685926" y="120430"/>
                  </a:lnTo>
                  <a:lnTo>
                    <a:pt x="1683431" y="120651"/>
                  </a:lnTo>
                  <a:lnTo>
                    <a:pt x="1681390" y="120430"/>
                  </a:lnTo>
                  <a:lnTo>
                    <a:pt x="1679576" y="119766"/>
                  </a:lnTo>
                  <a:lnTo>
                    <a:pt x="1677762" y="119102"/>
                  </a:lnTo>
                  <a:lnTo>
                    <a:pt x="1676174" y="117775"/>
                  </a:lnTo>
                  <a:lnTo>
                    <a:pt x="1674813" y="116227"/>
                  </a:lnTo>
                  <a:lnTo>
                    <a:pt x="1673906" y="114457"/>
                  </a:lnTo>
                  <a:lnTo>
                    <a:pt x="1673226" y="112908"/>
                  </a:lnTo>
                  <a:lnTo>
                    <a:pt x="1673226" y="111360"/>
                  </a:lnTo>
                  <a:lnTo>
                    <a:pt x="1673226" y="109590"/>
                  </a:lnTo>
                  <a:lnTo>
                    <a:pt x="1673453" y="108042"/>
                  </a:lnTo>
                  <a:lnTo>
                    <a:pt x="1674133" y="106272"/>
                  </a:lnTo>
                  <a:lnTo>
                    <a:pt x="1674813" y="104502"/>
                  </a:lnTo>
                  <a:lnTo>
                    <a:pt x="1675947" y="102954"/>
                  </a:lnTo>
                  <a:lnTo>
                    <a:pt x="1677308" y="101184"/>
                  </a:lnTo>
                  <a:lnTo>
                    <a:pt x="1678442" y="100078"/>
                  </a:lnTo>
                  <a:lnTo>
                    <a:pt x="1680029" y="98530"/>
                  </a:lnTo>
                  <a:lnTo>
                    <a:pt x="1681844" y="97202"/>
                  </a:lnTo>
                  <a:lnTo>
                    <a:pt x="1683658" y="96096"/>
                  </a:lnTo>
                  <a:lnTo>
                    <a:pt x="1685926" y="95211"/>
                  </a:lnTo>
                  <a:lnTo>
                    <a:pt x="1687967" y="94327"/>
                  </a:lnTo>
                  <a:lnTo>
                    <a:pt x="1690008" y="93884"/>
                  </a:lnTo>
                  <a:lnTo>
                    <a:pt x="1692276" y="93663"/>
                  </a:lnTo>
                  <a:close/>
                  <a:moveTo>
                    <a:pt x="1603068" y="93663"/>
                  </a:moveTo>
                  <a:lnTo>
                    <a:pt x="1604804" y="93663"/>
                  </a:lnTo>
                  <a:lnTo>
                    <a:pt x="1606540" y="94332"/>
                  </a:lnTo>
                  <a:lnTo>
                    <a:pt x="1607625" y="94778"/>
                  </a:lnTo>
                  <a:lnTo>
                    <a:pt x="1608710" y="95224"/>
                  </a:lnTo>
                  <a:lnTo>
                    <a:pt x="1609795" y="96116"/>
                  </a:lnTo>
                  <a:lnTo>
                    <a:pt x="1610229" y="97008"/>
                  </a:lnTo>
                  <a:lnTo>
                    <a:pt x="1610663" y="97901"/>
                  </a:lnTo>
                  <a:lnTo>
                    <a:pt x="1611314" y="99239"/>
                  </a:lnTo>
                  <a:lnTo>
                    <a:pt x="1611314" y="101469"/>
                  </a:lnTo>
                  <a:lnTo>
                    <a:pt x="1610880" y="103700"/>
                  </a:lnTo>
                  <a:lnTo>
                    <a:pt x="1610229" y="106153"/>
                  </a:lnTo>
                  <a:lnTo>
                    <a:pt x="1609144" y="108161"/>
                  </a:lnTo>
                  <a:lnTo>
                    <a:pt x="1608059" y="110391"/>
                  </a:lnTo>
                  <a:lnTo>
                    <a:pt x="1606323" y="112621"/>
                  </a:lnTo>
                  <a:lnTo>
                    <a:pt x="1604370" y="114406"/>
                  </a:lnTo>
                  <a:lnTo>
                    <a:pt x="1602417" y="115744"/>
                  </a:lnTo>
                  <a:lnTo>
                    <a:pt x="1600464" y="117305"/>
                  </a:lnTo>
                  <a:lnTo>
                    <a:pt x="1598294" y="118420"/>
                  </a:lnTo>
                  <a:lnTo>
                    <a:pt x="1596124" y="119536"/>
                  </a:lnTo>
                  <a:lnTo>
                    <a:pt x="1593954" y="120205"/>
                  </a:lnTo>
                  <a:lnTo>
                    <a:pt x="1592001" y="120651"/>
                  </a:lnTo>
                  <a:lnTo>
                    <a:pt x="1590048" y="120651"/>
                  </a:lnTo>
                  <a:lnTo>
                    <a:pt x="1587878" y="120651"/>
                  </a:lnTo>
                  <a:lnTo>
                    <a:pt x="1586142" y="120428"/>
                  </a:lnTo>
                  <a:lnTo>
                    <a:pt x="1584623" y="119759"/>
                  </a:lnTo>
                  <a:lnTo>
                    <a:pt x="1583321" y="118644"/>
                  </a:lnTo>
                  <a:lnTo>
                    <a:pt x="1582236" y="117305"/>
                  </a:lnTo>
                  <a:lnTo>
                    <a:pt x="1581585" y="115744"/>
                  </a:lnTo>
                  <a:lnTo>
                    <a:pt x="1581151" y="114406"/>
                  </a:lnTo>
                  <a:lnTo>
                    <a:pt x="1581151" y="112844"/>
                  </a:lnTo>
                  <a:lnTo>
                    <a:pt x="1581585" y="111060"/>
                  </a:lnTo>
                  <a:lnTo>
                    <a:pt x="1582019" y="109276"/>
                  </a:lnTo>
                  <a:lnTo>
                    <a:pt x="1582670" y="107268"/>
                  </a:lnTo>
                  <a:lnTo>
                    <a:pt x="1583755" y="105484"/>
                  </a:lnTo>
                  <a:lnTo>
                    <a:pt x="1585057" y="103700"/>
                  </a:lnTo>
                  <a:lnTo>
                    <a:pt x="1586576" y="101915"/>
                  </a:lnTo>
                  <a:lnTo>
                    <a:pt x="1588312" y="100354"/>
                  </a:lnTo>
                  <a:lnTo>
                    <a:pt x="1590048" y="98793"/>
                  </a:lnTo>
                  <a:lnTo>
                    <a:pt x="1592001" y="97678"/>
                  </a:lnTo>
                  <a:lnTo>
                    <a:pt x="1593954" y="96339"/>
                  </a:lnTo>
                  <a:lnTo>
                    <a:pt x="1596124" y="95224"/>
                  </a:lnTo>
                  <a:lnTo>
                    <a:pt x="1598511" y="94555"/>
                  </a:lnTo>
                  <a:lnTo>
                    <a:pt x="1600681" y="94109"/>
                  </a:lnTo>
                  <a:lnTo>
                    <a:pt x="1603068" y="93663"/>
                  </a:lnTo>
                  <a:close/>
                  <a:moveTo>
                    <a:pt x="1969249" y="92076"/>
                  </a:moveTo>
                  <a:lnTo>
                    <a:pt x="1971216" y="92310"/>
                  </a:lnTo>
                  <a:lnTo>
                    <a:pt x="1973183" y="92544"/>
                  </a:lnTo>
                  <a:lnTo>
                    <a:pt x="1974932" y="93013"/>
                  </a:lnTo>
                  <a:lnTo>
                    <a:pt x="1976680" y="93950"/>
                  </a:lnTo>
                  <a:lnTo>
                    <a:pt x="1979740" y="95589"/>
                  </a:lnTo>
                  <a:lnTo>
                    <a:pt x="1982582" y="97697"/>
                  </a:lnTo>
                  <a:lnTo>
                    <a:pt x="1984767" y="100039"/>
                  </a:lnTo>
                  <a:lnTo>
                    <a:pt x="1986516" y="102616"/>
                  </a:lnTo>
                  <a:lnTo>
                    <a:pt x="1987827" y="105192"/>
                  </a:lnTo>
                  <a:lnTo>
                    <a:pt x="1988920" y="107534"/>
                  </a:lnTo>
                  <a:lnTo>
                    <a:pt x="1989139" y="109642"/>
                  </a:lnTo>
                  <a:lnTo>
                    <a:pt x="1989139" y="111750"/>
                  </a:lnTo>
                  <a:lnTo>
                    <a:pt x="1988920" y="113390"/>
                  </a:lnTo>
                  <a:lnTo>
                    <a:pt x="1988264" y="115030"/>
                  </a:lnTo>
                  <a:lnTo>
                    <a:pt x="1987609" y="116201"/>
                  </a:lnTo>
                  <a:lnTo>
                    <a:pt x="1986516" y="117606"/>
                  </a:lnTo>
                  <a:lnTo>
                    <a:pt x="1985423" y="118777"/>
                  </a:lnTo>
                  <a:lnTo>
                    <a:pt x="1983893" y="119480"/>
                  </a:lnTo>
                  <a:lnTo>
                    <a:pt x="1982363" y="119948"/>
                  </a:lnTo>
                  <a:lnTo>
                    <a:pt x="1980614" y="120417"/>
                  </a:lnTo>
                  <a:lnTo>
                    <a:pt x="1978647" y="120651"/>
                  </a:lnTo>
                  <a:lnTo>
                    <a:pt x="1976680" y="120417"/>
                  </a:lnTo>
                  <a:lnTo>
                    <a:pt x="1974494" y="119948"/>
                  </a:lnTo>
                  <a:lnTo>
                    <a:pt x="1972527" y="119246"/>
                  </a:lnTo>
                  <a:lnTo>
                    <a:pt x="1970560" y="118543"/>
                  </a:lnTo>
                  <a:lnTo>
                    <a:pt x="1968156" y="117138"/>
                  </a:lnTo>
                  <a:lnTo>
                    <a:pt x="1966189" y="115498"/>
                  </a:lnTo>
                  <a:lnTo>
                    <a:pt x="1964440" y="113858"/>
                  </a:lnTo>
                  <a:lnTo>
                    <a:pt x="1962910" y="112219"/>
                  </a:lnTo>
                  <a:lnTo>
                    <a:pt x="1961380" y="110345"/>
                  </a:lnTo>
                  <a:lnTo>
                    <a:pt x="1960506" y="108471"/>
                  </a:lnTo>
                  <a:lnTo>
                    <a:pt x="1959631" y="106598"/>
                  </a:lnTo>
                  <a:lnTo>
                    <a:pt x="1959194" y="104724"/>
                  </a:lnTo>
                  <a:lnTo>
                    <a:pt x="1958976" y="102850"/>
                  </a:lnTo>
                  <a:lnTo>
                    <a:pt x="1958976" y="100976"/>
                  </a:lnTo>
                  <a:lnTo>
                    <a:pt x="1959194" y="99103"/>
                  </a:lnTo>
                  <a:lnTo>
                    <a:pt x="1959850" y="97463"/>
                  </a:lnTo>
                  <a:lnTo>
                    <a:pt x="1960724" y="96058"/>
                  </a:lnTo>
                  <a:lnTo>
                    <a:pt x="1961599" y="94652"/>
                  </a:lnTo>
                  <a:lnTo>
                    <a:pt x="1963129" y="93715"/>
                  </a:lnTo>
                  <a:lnTo>
                    <a:pt x="1964659" y="92779"/>
                  </a:lnTo>
                  <a:lnTo>
                    <a:pt x="1966626" y="92310"/>
                  </a:lnTo>
                  <a:lnTo>
                    <a:pt x="1969249" y="92076"/>
                  </a:lnTo>
                  <a:close/>
                  <a:moveTo>
                    <a:pt x="1875151" y="92076"/>
                  </a:moveTo>
                  <a:lnTo>
                    <a:pt x="1876751" y="92076"/>
                  </a:lnTo>
                  <a:lnTo>
                    <a:pt x="1878807" y="92301"/>
                  </a:lnTo>
                  <a:lnTo>
                    <a:pt x="1880635" y="92526"/>
                  </a:lnTo>
                  <a:lnTo>
                    <a:pt x="1882463" y="92975"/>
                  </a:lnTo>
                  <a:lnTo>
                    <a:pt x="1884063" y="93875"/>
                  </a:lnTo>
                  <a:lnTo>
                    <a:pt x="1885662" y="94550"/>
                  </a:lnTo>
                  <a:lnTo>
                    <a:pt x="1887034" y="95224"/>
                  </a:lnTo>
                  <a:lnTo>
                    <a:pt x="1889319" y="97473"/>
                  </a:lnTo>
                  <a:lnTo>
                    <a:pt x="1891147" y="99722"/>
                  </a:lnTo>
                  <a:lnTo>
                    <a:pt x="1892518" y="101971"/>
                  </a:lnTo>
                  <a:lnTo>
                    <a:pt x="1893432" y="104445"/>
                  </a:lnTo>
                  <a:lnTo>
                    <a:pt x="1893889" y="106694"/>
                  </a:lnTo>
                  <a:lnTo>
                    <a:pt x="1893889" y="108718"/>
                  </a:lnTo>
                  <a:lnTo>
                    <a:pt x="1893432" y="110967"/>
                  </a:lnTo>
                  <a:lnTo>
                    <a:pt x="1892518" y="112767"/>
                  </a:lnTo>
                  <a:lnTo>
                    <a:pt x="1891832" y="114341"/>
                  </a:lnTo>
                  <a:lnTo>
                    <a:pt x="1890461" y="115465"/>
                  </a:lnTo>
                  <a:lnTo>
                    <a:pt x="1888862" y="116815"/>
                  </a:lnTo>
                  <a:lnTo>
                    <a:pt x="1887262" y="117714"/>
                  </a:lnTo>
                  <a:lnTo>
                    <a:pt x="1885434" y="118389"/>
                  </a:lnTo>
                  <a:lnTo>
                    <a:pt x="1883606" y="118839"/>
                  </a:lnTo>
                  <a:lnTo>
                    <a:pt x="1881549" y="119064"/>
                  </a:lnTo>
                  <a:lnTo>
                    <a:pt x="1879493" y="119064"/>
                  </a:lnTo>
                  <a:lnTo>
                    <a:pt x="1877208" y="118839"/>
                  </a:lnTo>
                  <a:lnTo>
                    <a:pt x="1875151" y="118389"/>
                  </a:lnTo>
                  <a:lnTo>
                    <a:pt x="1873095" y="117714"/>
                  </a:lnTo>
                  <a:lnTo>
                    <a:pt x="1871038" y="116590"/>
                  </a:lnTo>
                  <a:lnTo>
                    <a:pt x="1869210" y="115016"/>
                  </a:lnTo>
                  <a:lnTo>
                    <a:pt x="1867382" y="113441"/>
                  </a:lnTo>
                  <a:lnTo>
                    <a:pt x="1866011" y="111867"/>
                  </a:lnTo>
                  <a:lnTo>
                    <a:pt x="1864868" y="110068"/>
                  </a:lnTo>
                  <a:lnTo>
                    <a:pt x="1864183" y="108269"/>
                  </a:lnTo>
                  <a:lnTo>
                    <a:pt x="1863726" y="106469"/>
                  </a:lnTo>
                  <a:lnTo>
                    <a:pt x="1863726" y="104670"/>
                  </a:lnTo>
                  <a:lnTo>
                    <a:pt x="1863726" y="102871"/>
                  </a:lnTo>
                  <a:lnTo>
                    <a:pt x="1863954" y="101072"/>
                  </a:lnTo>
                  <a:lnTo>
                    <a:pt x="1864411" y="99273"/>
                  </a:lnTo>
                  <a:lnTo>
                    <a:pt x="1865554" y="97698"/>
                  </a:lnTo>
                  <a:lnTo>
                    <a:pt x="1866468" y="96349"/>
                  </a:lnTo>
                  <a:lnTo>
                    <a:pt x="1867839" y="95000"/>
                  </a:lnTo>
                  <a:lnTo>
                    <a:pt x="1869438" y="93875"/>
                  </a:lnTo>
                  <a:lnTo>
                    <a:pt x="1871038" y="92975"/>
                  </a:lnTo>
                  <a:lnTo>
                    <a:pt x="1873095" y="92526"/>
                  </a:lnTo>
                  <a:lnTo>
                    <a:pt x="1875151" y="92076"/>
                  </a:lnTo>
                  <a:close/>
                  <a:moveTo>
                    <a:pt x="1783862" y="92076"/>
                  </a:moveTo>
                  <a:lnTo>
                    <a:pt x="1785621" y="92310"/>
                  </a:lnTo>
                  <a:lnTo>
                    <a:pt x="1787599" y="92544"/>
                  </a:lnTo>
                  <a:lnTo>
                    <a:pt x="1789357" y="93013"/>
                  </a:lnTo>
                  <a:lnTo>
                    <a:pt x="1790457" y="93950"/>
                  </a:lnTo>
                  <a:lnTo>
                    <a:pt x="1791775" y="94652"/>
                  </a:lnTo>
                  <a:lnTo>
                    <a:pt x="1793094" y="95355"/>
                  </a:lnTo>
                  <a:lnTo>
                    <a:pt x="1793754" y="96526"/>
                  </a:lnTo>
                  <a:lnTo>
                    <a:pt x="1794853" y="97697"/>
                  </a:lnTo>
                  <a:lnTo>
                    <a:pt x="1796172" y="100039"/>
                  </a:lnTo>
                  <a:lnTo>
                    <a:pt x="1796831" y="102382"/>
                  </a:lnTo>
                  <a:lnTo>
                    <a:pt x="1797051" y="105192"/>
                  </a:lnTo>
                  <a:lnTo>
                    <a:pt x="1797051" y="107534"/>
                  </a:lnTo>
                  <a:lnTo>
                    <a:pt x="1796611" y="109877"/>
                  </a:lnTo>
                  <a:lnTo>
                    <a:pt x="1795512" y="111985"/>
                  </a:lnTo>
                  <a:lnTo>
                    <a:pt x="1794633" y="113858"/>
                  </a:lnTo>
                  <a:lnTo>
                    <a:pt x="1793314" y="115498"/>
                  </a:lnTo>
                  <a:lnTo>
                    <a:pt x="1791556" y="117138"/>
                  </a:lnTo>
                  <a:lnTo>
                    <a:pt x="1789797" y="118074"/>
                  </a:lnTo>
                  <a:lnTo>
                    <a:pt x="1788039" y="119246"/>
                  </a:lnTo>
                  <a:lnTo>
                    <a:pt x="1786060" y="119948"/>
                  </a:lnTo>
                  <a:lnTo>
                    <a:pt x="1783862" y="120182"/>
                  </a:lnTo>
                  <a:lnTo>
                    <a:pt x="1781884" y="120651"/>
                  </a:lnTo>
                  <a:lnTo>
                    <a:pt x="1779906" y="120651"/>
                  </a:lnTo>
                  <a:lnTo>
                    <a:pt x="1777927" y="119948"/>
                  </a:lnTo>
                  <a:lnTo>
                    <a:pt x="1775949" y="119480"/>
                  </a:lnTo>
                  <a:lnTo>
                    <a:pt x="1774191" y="118309"/>
                  </a:lnTo>
                  <a:lnTo>
                    <a:pt x="1772212" y="117138"/>
                  </a:lnTo>
                  <a:lnTo>
                    <a:pt x="1770894" y="115264"/>
                  </a:lnTo>
                  <a:lnTo>
                    <a:pt x="1769795" y="113624"/>
                  </a:lnTo>
                  <a:lnTo>
                    <a:pt x="1768915" y="111985"/>
                  </a:lnTo>
                  <a:lnTo>
                    <a:pt x="1768696" y="110111"/>
                  </a:lnTo>
                  <a:lnTo>
                    <a:pt x="1768476" y="108237"/>
                  </a:lnTo>
                  <a:lnTo>
                    <a:pt x="1768476" y="106363"/>
                  </a:lnTo>
                  <a:lnTo>
                    <a:pt x="1768696" y="104490"/>
                  </a:lnTo>
                  <a:lnTo>
                    <a:pt x="1769575" y="102382"/>
                  </a:lnTo>
                  <a:lnTo>
                    <a:pt x="1770234" y="100976"/>
                  </a:lnTo>
                  <a:lnTo>
                    <a:pt x="1771333" y="98868"/>
                  </a:lnTo>
                  <a:lnTo>
                    <a:pt x="1772212" y="97697"/>
                  </a:lnTo>
                  <a:lnTo>
                    <a:pt x="1773751" y="96058"/>
                  </a:lnTo>
                  <a:lnTo>
                    <a:pt x="1775510" y="94887"/>
                  </a:lnTo>
                  <a:lnTo>
                    <a:pt x="1777268" y="93950"/>
                  </a:lnTo>
                  <a:lnTo>
                    <a:pt x="1779466" y="93013"/>
                  </a:lnTo>
                  <a:lnTo>
                    <a:pt x="1781664" y="92310"/>
                  </a:lnTo>
                  <a:lnTo>
                    <a:pt x="1783862" y="92076"/>
                  </a:lnTo>
                  <a:close/>
                  <a:moveTo>
                    <a:pt x="2079691" y="68263"/>
                  </a:moveTo>
                  <a:lnTo>
                    <a:pt x="2081990" y="68263"/>
                  </a:lnTo>
                  <a:lnTo>
                    <a:pt x="2083830" y="68263"/>
                  </a:lnTo>
                  <a:lnTo>
                    <a:pt x="2086129" y="68937"/>
                  </a:lnTo>
                  <a:lnTo>
                    <a:pt x="2089807" y="69836"/>
                  </a:lnTo>
                  <a:lnTo>
                    <a:pt x="2093486" y="71410"/>
                  </a:lnTo>
                  <a:lnTo>
                    <a:pt x="2096935" y="73433"/>
                  </a:lnTo>
                  <a:lnTo>
                    <a:pt x="2099694" y="75681"/>
                  </a:lnTo>
                  <a:lnTo>
                    <a:pt x="2102453" y="77928"/>
                  </a:lnTo>
                  <a:lnTo>
                    <a:pt x="2104522" y="79951"/>
                  </a:lnTo>
                  <a:lnTo>
                    <a:pt x="2106361" y="82199"/>
                  </a:lnTo>
                  <a:lnTo>
                    <a:pt x="2107281" y="83548"/>
                  </a:lnTo>
                  <a:lnTo>
                    <a:pt x="2107741" y="85121"/>
                  </a:lnTo>
                  <a:lnTo>
                    <a:pt x="2108201" y="86470"/>
                  </a:lnTo>
                  <a:lnTo>
                    <a:pt x="2108201" y="87819"/>
                  </a:lnTo>
                  <a:lnTo>
                    <a:pt x="2108201" y="88718"/>
                  </a:lnTo>
                  <a:lnTo>
                    <a:pt x="2107971" y="89842"/>
                  </a:lnTo>
                  <a:lnTo>
                    <a:pt x="2107741" y="90741"/>
                  </a:lnTo>
                  <a:lnTo>
                    <a:pt x="2107281" y="91640"/>
                  </a:lnTo>
                  <a:lnTo>
                    <a:pt x="2106131" y="92314"/>
                  </a:lnTo>
                  <a:lnTo>
                    <a:pt x="2105442" y="92989"/>
                  </a:lnTo>
                  <a:lnTo>
                    <a:pt x="2104062" y="93213"/>
                  </a:lnTo>
                  <a:lnTo>
                    <a:pt x="2102683" y="93663"/>
                  </a:lnTo>
                  <a:lnTo>
                    <a:pt x="2101303" y="93663"/>
                  </a:lnTo>
                  <a:lnTo>
                    <a:pt x="2099694" y="93663"/>
                  </a:lnTo>
                  <a:lnTo>
                    <a:pt x="2097854" y="93438"/>
                  </a:lnTo>
                  <a:lnTo>
                    <a:pt x="2096015" y="93213"/>
                  </a:lnTo>
                  <a:lnTo>
                    <a:pt x="2093486" y="92089"/>
                  </a:lnTo>
                  <a:lnTo>
                    <a:pt x="2090727" y="91190"/>
                  </a:lnTo>
                  <a:lnTo>
                    <a:pt x="2088198" y="89842"/>
                  </a:lnTo>
                  <a:lnTo>
                    <a:pt x="2085669" y="88493"/>
                  </a:lnTo>
                  <a:lnTo>
                    <a:pt x="2083600" y="86695"/>
                  </a:lnTo>
                  <a:lnTo>
                    <a:pt x="2081530" y="85121"/>
                  </a:lnTo>
                  <a:lnTo>
                    <a:pt x="2079691" y="83323"/>
                  </a:lnTo>
                  <a:lnTo>
                    <a:pt x="2078082" y="81525"/>
                  </a:lnTo>
                  <a:lnTo>
                    <a:pt x="2076702" y="79502"/>
                  </a:lnTo>
                  <a:lnTo>
                    <a:pt x="2076012" y="77704"/>
                  </a:lnTo>
                  <a:lnTo>
                    <a:pt x="2075093" y="75905"/>
                  </a:lnTo>
                  <a:lnTo>
                    <a:pt x="2074863" y="74332"/>
                  </a:lnTo>
                  <a:lnTo>
                    <a:pt x="2074863" y="72758"/>
                  </a:lnTo>
                  <a:lnTo>
                    <a:pt x="2075323" y="71185"/>
                  </a:lnTo>
                  <a:lnTo>
                    <a:pt x="2076242" y="70061"/>
                  </a:lnTo>
                  <a:lnTo>
                    <a:pt x="2077622" y="69162"/>
                  </a:lnTo>
                  <a:lnTo>
                    <a:pt x="2078541" y="68488"/>
                  </a:lnTo>
                  <a:lnTo>
                    <a:pt x="2079691" y="68263"/>
                  </a:lnTo>
                  <a:close/>
                  <a:moveTo>
                    <a:pt x="1579089" y="68263"/>
                  </a:moveTo>
                  <a:lnTo>
                    <a:pt x="1580850" y="68490"/>
                  </a:lnTo>
                  <a:lnTo>
                    <a:pt x="1582171" y="68716"/>
                  </a:lnTo>
                  <a:lnTo>
                    <a:pt x="1583272" y="69170"/>
                  </a:lnTo>
                  <a:lnTo>
                    <a:pt x="1584152" y="69624"/>
                  </a:lnTo>
                  <a:lnTo>
                    <a:pt x="1584813" y="70531"/>
                  </a:lnTo>
                  <a:lnTo>
                    <a:pt x="1585473" y="71211"/>
                  </a:lnTo>
                  <a:lnTo>
                    <a:pt x="1585694" y="72345"/>
                  </a:lnTo>
                  <a:lnTo>
                    <a:pt x="1585914" y="73025"/>
                  </a:lnTo>
                  <a:lnTo>
                    <a:pt x="1585694" y="75520"/>
                  </a:lnTo>
                  <a:lnTo>
                    <a:pt x="1585033" y="77561"/>
                  </a:lnTo>
                  <a:lnTo>
                    <a:pt x="1584152" y="79829"/>
                  </a:lnTo>
                  <a:lnTo>
                    <a:pt x="1582831" y="82097"/>
                  </a:lnTo>
                  <a:lnTo>
                    <a:pt x="1581070" y="84138"/>
                  </a:lnTo>
                  <a:lnTo>
                    <a:pt x="1579309" y="85952"/>
                  </a:lnTo>
                  <a:lnTo>
                    <a:pt x="1577547" y="87766"/>
                  </a:lnTo>
                  <a:lnTo>
                    <a:pt x="1575126" y="89354"/>
                  </a:lnTo>
                  <a:lnTo>
                    <a:pt x="1573144" y="90715"/>
                  </a:lnTo>
                  <a:lnTo>
                    <a:pt x="1571163" y="91622"/>
                  </a:lnTo>
                  <a:lnTo>
                    <a:pt x="1568961" y="92529"/>
                  </a:lnTo>
                  <a:lnTo>
                    <a:pt x="1566759" y="93209"/>
                  </a:lnTo>
                  <a:lnTo>
                    <a:pt x="1564778" y="93663"/>
                  </a:lnTo>
                  <a:lnTo>
                    <a:pt x="1562796" y="93663"/>
                  </a:lnTo>
                  <a:lnTo>
                    <a:pt x="1561035" y="93663"/>
                  </a:lnTo>
                  <a:lnTo>
                    <a:pt x="1559494" y="93436"/>
                  </a:lnTo>
                  <a:lnTo>
                    <a:pt x="1557952" y="92756"/>
                  </a:lnTo>
                  <a:lnTo>
                    <a:pt x="1557072" y="91849"/>
                  </a:lnTo>
                  <a:lnTo>
                    <a:pt x="1556191" y="90715"/>
                  </a:lnTo>
                  <a:lnTo>
                    <a:pt x="1555751" y="89127"/>
                  </a:lnTo>
                  <a:lnTo>
                    <a:pt x="1555751" y="87766"/>
                  </a:lnTo>
                  <a:lnTo>
                    <a:pt x="1555971" y="86179"/>
                  </a:lnTo>
                  <a:lnTo>
                    <a:pt x="1556411" y="84591"/>
                  </a:lnTo>
                  <a:lnTo>
                    <a:pt x="1557292" y="82777"/>
                  </a:lnTo>
                  <a:lnTo>
                    <a:pt x="1558173" y="81190"/>
                  </a:lnTo>
                  <a:lnTo>
                    <a:pt x="1559494" y="79375"/>
                  </a:lnTo>
                  <a:lnTo>
                    <a:pt x="1560815" y="77788"/>
                  </a:lnTo>
                  <a:lnTo>
                    <a:pt x="1562356" y="76200"/>
                  </a:lnTo>
                  <a:lnTo>
                    <a:pt x="1564117" y="74613"/>
                  </a:lnTo>
                  <a:lnTo>
                    <a:pt x="1566099" y="73025"/>
                  </a:lnTo>
                  <a:lnTo>
                    <a:pt x="1568080" y="71891"/>
                  </a:lnTo>
                  <a:lnTo>
                    <a:pt x="1570062" y="70758"/>
                  </a:lnTo>
                  <a:lnTo>
                    <a:pt x="1572484" y="69624"/>
                  </a:lnTo>
                  <a:lnTo>
                    <a:pt x="1574465" y="68943"/>
                  </a:lnTo>
                  <a:lnTo>
                    <a:pt x="1576667" y="68490"/>
                  </a:lnTo>
                  <a:lnTo>
                    <a:pt x="1579089" y="68263"/>
                  </a:lnTo>
                  <a:close/>
                  <a:moveTo>
                    <a:pt x="2005566" y="66676"/>
                  </a:moveTo>
                  <a:lnTo>
                    <a:pt x="2007354" y="66901"/>
                  </a:lnTo>
                  <a:lnTo>
                    <a:pt x="2009364" y="67125"/>
                  </a:lnTo>
                  <a:lnTo>
                    <a:pt x="2012716" y="68249"/>
                  </a:lnTo>
                  <a:lnTo>
                    <a:pt x="2016067" y="69823"/>
                  </a:lnTo>
                  <a:lnTo>
                    <a:pt x="2018972" y="71846"/>
                  </a:lnTo>
                  <a:lnTo>
                    <a:pt x="2021430" y="73869"/>
                  </a:lnTo>
                  <a:lnTo>
                    <a:pt x="2023664" y="76117"/>
                  </a:lnTo>
                  <a:lnTo>
                    <a:pt x="2025004" y="78364"/>
                  </a:lnTo>
                  <a:lnTo>
                    <a:pt x="2026345" y="80612"/>
                  </a:lnTo>
                  <a:lnTo>
                    <a:pt x="2027015" y="82186"/>
                  </a:lnTo>
                  <a:lnTo>
                    <a:pt x="2027239" y="83759"/>
                  </a:lnTo>
                  <a:lnTo>
                    <a:pt x="2027239" y="85333"/>
                  </a:lnTo>
                  <a:lnTo>
                    <a:pt x="2027239" y="86456"/>
                  </a:lnTo>
                  <a:lnTo>
                    <a:pt x="2026568" y="87805"/>
                  </a:lnTo>
                  <a:lnTo>
                    <a:pt x="2026122" y="88929"/>
                  </a:lnTo>
                  <a:lnTo>
                    <a:pt x="2025004" y="89603"/>
                  </a:lnTo>
                  <a:lnTo>
                    <a:pt x="2024111" y="90502"/>
                  </a:lnTo>
                  <a:lnTo>
                    <a:pt x="2022994" y="91177"/>
                  </a:lnTo>
                  <a:lnTo>
                    <a:pt x="2021876" y="91851"/>
                  </a:lnTo>
                  <a:lnTo>
                    <a:pt x="2020312" y="92076"/>
                  </a:lnTo>
                  <a:lnTo>
                    <a:pt x="2018525" y="92076"/>
                  </a:lnTo>
                  <a:lnTo>
                    <a:pt x="2016514" y="92076"/>
                  </a:lnTo>
                  <a:lnTo>
                    <a:pt x="2014727" y="91851"/>
                  </a:lnTo>
                  <a:lnTo>
                    <a:pt x="2012939" y="91177"/>
                  </a:lnTo>
                  <a:lnTo>
                    <a:pt x="2010928" y="90502"/>
                  </a:lnTo>
                  <a:lnTo>
                    <a:pt x="2008694" y="89379"/>
                  </a:lnTo>
                  <a:lnTo>
                    <a:pt x="2006683" y="88030"/>
                  </a:lnTo>
                  <a:lnTo>
                    <a:pt x="2004449" y="86906"/>
                  </a:lnTo>
                  <a:lnTo>
                    <a:pt x="2002885" y="85333"/>
                  </a:lnTo>
                  <a:lnTo>
                    <a:pt x="2001544" y="83759"/>
                  </a:lnTo>
                  <a:lnTo>
                    <a:pt x="2000204" y="81961"/>
                  </a:lnTo>
                  <a:lnTo>
                    <a:pt x="1998863" y="80387"/>
                  </a:lnTo>
                  <a:lnTo>
                    <a:pt x="1998193" y="78589"/>
                  </a:lnTo>
                  <a:lnTo>
                    <a:pt x="1997299" y="77016"/>
                  </a:lnTo>
                  <a:lnTo>
                    <a:pt x="1997076" y="75217"/>
                  </a:lnTo>
                  <a:lnTo>
                    <a:pt x="1997076" y="73644"/>
                  </a:lnTo>
                  <a:lnTo>
                    <a:pt x="1997076" y="72071"/>
                  </a:lnTo>
                  <a:lnTo>
                    <a:pt x="1997523" y="70722"/>
                  </a:lnTo>
                  <a:lnTo>
                    <a:pt x="1998416" y="69373"/>
                  </a:lnTo>
                  <a:lnTo>
                    <a:pt x="1999310" y="68474"/>
                  </a:lnTo>
                  <a:lnTo>
                    <a:pt x="2000874" y="67350"/>
                  </a:lnTo>
                  <a:lnTo>
                    <a:pt x="2001991" y="67125"/>
                  </a:lnTo>
                  <a:lnTo>
                    <a:pt x="2003332" y="66901"/>
                  </a:lnTo>
                  <a:lnTo>
                    <a:pt x="2005566" y="66676"/>
                  </a:lnTo>
                  <a:close/>
                  <a:moveTo>
                    <a:pt x="1918976" y="66676"/>
                  </a:moveTo>
                  <a:lnTo>
                    <a:pt x="1921001" y="66903"/>
                  </a:lnTo>
                  <a:lnTo>
                    <a:pt x="1922801" y="67129"/>
                  </a:lnTo>
                  <a:lnTo>
                    <a:pt x="1924376" y="67583"/>
                  </a:lnTo>
                  <a:lnTo>
                    <a:pt x="1925951" y="68037"/>
                  </a:lnTo>
                  <a:lnTo>
                    <a:pt x="1929101" y="69624"/>
                  </a:lnTo>
                  <a:lnTo>
                    <a:pt x="1931351" y="71892"/>
                  </a:lnTo>
                  <a:lnTo>
                    <a:pt x="1933376" y="73933"/>
                  </a:lnTo>
                  <a:lnTo>
                    <a:pt x="1934951" y="76201"/>
                  </a:lnTo>
                  <a:lnTo>
                    <a:pt x="1936076" y="78242"/>
                  </a:lnTo>
                  <a:lnTo>
                    <a:pt x="1936751" y="80737"/>
                  </a:lnTo>
                  <a:lnTo>
                    <a:pt x="1936751" y="82551"/>
                  </a:lnTo>
                  <a:lnTo>
                    <a:pt x="1936751" y="84138"/>
                  </a:lnTo>
                  <a:lnTo>
                    <a:pt x="1936526" y="85953"/>
                  </a:lnTo>
                  <a:lnTo>
                    <a:pt x="1935626" y="87087"/>
                  </a:lnTo>
                  <a:lnTo>
                    <a:pt x="1934951" y="88447"/>
                  </a:lnTo>
                  <a:lnTo>
                    <a:pt x="1933826" y="89581"/>
                  </a:lnTo>
                  <a:lnTo>
                    <a:pt x="1932701" y="90488"/>
                  </a:lnTo>
                  <a:lnTo>
                    <a:pt x="1931126" y="91396"/>
                  </a:lnTo>
                  <a:lnTo>
                    <a:pt x="1929551" y="91849"/>
                  </a:lnTo>
                  <a:lnTo>
                    <a:pt x="1927751" y="92076"/>
                  </a:lnTo>
                  <a:lnTo>
                    <a:pt x="1925951" y="92076"/>
                  </a:lnTo>
                  <a:lnTo>
                    <a:pt x="1924151" y="92076"/>
                  </a:lnTo>
                  <a:lnTo>
                    <a:pt x="1921901" y="91849"/>
                  </a:lnTo>
                  <a:lnTo>
                    <a:pt x="1920101" y="91169"/>
                  </a:lnTo>
                  <a:lnTo>
                    <a:pt x="1918076" y="90262"/>
                  </a:lnTo>
                  <a:lnTo>
                    <a:pt x="1916051" y="89354"/>
                  </a:lnTo>
                  <a:lnTo>
                    <a:pt x="1914251" y="87767"/>
                  </a:lnTo>
                  <a:lnTo>
                    <a:pt x="1912676" y="86406"/>
                  </a:lnTo>
                  <a:lnTo>
                    <a:pt x="1911326" y="84819"/>
                  </a:lnTo>
                  <a:lnTo>
                    <a:pt x="1909976" y="83004"/>
                  </a:lnTo>
                  <a:lnTo>
                    <a:pt x="1909301" y="81417"/>
                  </a:lnTo>
                  <a:lnTo>
                    <a:pt x="1908851" y="79603"/>
                  </a:lnTo>
                  <a:lnTo>
                    <a:pt x="1908176" y="78015"/>
                  </a:lnTo>
                  <a:lnTo>
                    <a:pt x="1908176" y="76201"/>
                  </a:lnTo>
                  <a:lnTo>
                    <a:pt x="1908176" y="74613"/>
                  </a:lnTo>
                  <a:lnTo>
                    <a:pt x="1908851" y="73026"/>
                  </a:lnTo>
                  <a:lnTo>
                    <a:pt x="1909301" y="71438"/>
                  </a:lnTo>
                  <a:lnTo>
                    <a:pt x="1910426" y="70304"/>
                  </a:lnTo>
                  <a:lnTo>
                    <a:pt x="1911326" y="69171"/>
                  </a:lnTo>
                  <a:lnTo>
                    <a:pt x="1912901" y="68037"/>
                  </a:lnTo>
                  <a:lnTo>
                    <a:pt x="1914476" y="67356"/>
                  </a:lnTo>
                  <a:lnTo>
                    <a:pt x="1916276" y="66903"/>
                  </a:lnTo>
                  <a:lnTo>
                    <a:pt x="1918976" y="66676"/>
                  </a:lnTo>
                  <a:close/>
                  <a:moveTo>
                    <a:pt x="1832106" y="66676"/>
                  </a:moveTo>
                  <a:lnTo>
                    <a:pt x="1834097" y="66903"/>
                  </a:lnTo>
                  <a:lnTo>
                    <a:pt x="1835424" y="67129"/>
                  </a:lnTo>
                  <a:lnTo>
                    <a:pt x="1837415" y="67583"/>
                  </a:lnTo>
                  <a:lnTo>
                    <a:pt x="1838521" y="68037"/>
                  </a:lnTo>
                  <a:lnTo>
                    <a:pt x="1839849" y="68944"/>
                  </a:lnTo>
                  <a:lnTo>
                    <a:pt x="1841176" y="69624"/>
                  </a:lnTo>
                  <a:lnTo>
                    <a:pt x="1842946" y="71438"/>
                  </a:lnTo>
                  <a:lnTo>
                    <a:pt x="1844494" y="73706"/>
                  </a:lnTo>
                  <a:lnTo>
                    <a:pt x="1845379" y="75974"/>
                  </a:lnTo>
                  <a:lnTo>
                    <a:pt x="1846043" y="78242"/>
                  </a:lnTo>
                  <a:lnTo>
                    <a:pt x="1846264" y="80510"/>
                  </a:lnTo>
                  <a:lnTo>
                    <a:pt x="1846043" y="82551"/>
                  </a:lnTo>
                  <a:lnTo>
                    <a:pt x="1845379" y="84365"/>
                  </a:lnTo>
                  <a:lnTo>
                    <a:pt x="1844494" y="86179"/>
                  </a:lnTo>
                  <a:lnTo>
                    <a:pt x="1843388" y="87540"/>
                  </a:lnTo>
                  <a:lnTo>
                    <a:pt x="1842061" y="88674"/>
                  </a:lnTo>
                  <a:lnTo>
                    <a:pt x="1840512" y="90035"/>
                  </a:lnTo>
                  <a:lnTo>
                    <a:pt x="1838743" y="90942"/>
                  </a:lnTo>
                  <a:lnTo>
                    <a:pt x="1836973" y="91622"/>
                  </a:lnTo>
                  <a:lnTo>
                    <a:pt x="1834982" y="91849"/>
                  </a:lnTo>
                  <a:lnTo>
                    <a:pt x="1833212" y="92076"/>
                  </a:lnTo>
                  <a:lnTo>
                    <a:pt x="1831221" y="91849"/>
                  </a:lnTo>
                  <a:lnTo>
                    <a:pt x="1829230" y="91622"/>
                  </a:lnTo>
                  <a:lnTo>
                    <a:pt x="1827461" y="91169"/>
                  </a:lnTo>
                  <a:lnTo>
                    <a:pt x="1825691" y="90035"/>
                  </a:lnTo>
                  <a:lnTo>
                    <a:pt x="1823700" y="89128"/>
                  </a:lnTo>
                  <a:lnTo>
                    <a:pt x="1822373" y="87540"/>
                  </a:lnTo>
                  <a:lnTo>
                    <a:pt x="1821045" y="85953"/>
                  </a:lnTo>
                  <a:lnTo>
                    <a:pt x="1820161" y="84365"/>
                  </a:lnTo>
                  <a:lnTo>
                    <a:pt x="1819718" y="82778"/>
                  </a:lnTo>
                  <a:lnTo>
                    <a:pt x="1819276" y="80963"/>
                  </a:lnTo>
                  <a:lnTo>
                    <a:pt x="1819276" y="79376"/>
                  </a:lnTo>
                  <a:lnTo>
                    <a:pt x="1819276" y="77562"/>
                  </a:lnTo>
                  <a:lnTo>
                    <a:pt x="1819497" y="75974"/>
                  </a:lnTo>
                  <a:lnTo>
                    <a:pt x="1819939" y="74387"/>
                  </a:lnTo>
                  <a:lnTo>
                    <a:pt x="1820824" y="72799"/>
                  </a:lnTo>
                  <a:lnTo>
                    <a:pt x="1821709" y="71438"/>
                  </a:lnTo>
                  <a:lnTo>
                    <a:pt x="1823036" y="70304"/>
                  </a:lnTo>
                  <a:lnTo>
                    <a:pt x="1824585" y="68944"/>
                  </a:lnTo>
                  <a:lnTo>
                    <a:pt x="1826133" y="68037"/>
                  </a:lnTo>
                  <a:lnTo>
                    <a:pt x="1827903" y="67356"/>
                  </a:lnTo>
                  <a:lnTo>
                    <a:pt x="1829894" y="66903"/>
                  </a:lnTo>
                  <a:lnTo>
                    <a:pt x="1832106" y="66676"/>
                  </a:lnTo>
                  <a:close/>
                  <a:moveTo>
                    <a:pt x="1746612" y="66676"/>
                  </a:moveTo>
                  <a:lnTo>
                    <a:pt x="1748368" y="66901"/>
                  </a:lnTo>
                  <a:lnTo>
                    <a:pt x="1749904" y="67125"/>
                  </a:lnTo>
                  <a:lnTo>
                    <a:pt x="1751001" y="67575"/>
                  </a:lnTo>
                  <a:lnTo>
                    <a:pt x="1752317" y="68249"/>
                  </a:lnTo>
                  <a:lnTo>
                    <a:pt x="1753634" y="68924"/>
                  </a:lnTo>
                  <a:lnTo>
                    <a:pt x="1754292" y="69598"/>
                  </a:lnTo>
                  <a:lnTo>
                    <a:pt x="1755389" y="70497"/>
                  </a:lnTo>
                  <a:lnTo>
                    <a:pt x="1755828" y="71621"/>
                  </a:lnTo>
                  <a:lnTo>
                    <a:pt x="1756925" y="73644"/>
                  </a:lnTo>
                  <a:lnTo>
                    <a:pt x="1757364" y="75892"/>
                  </a:lnTo>
                  <a:lnTo>
                    <a:pt x="1757364" y="78140"/>
                  </a:lnTo>
                  <a:lnTo>
                    <a:pt x="1757144" y="80387"/>
                  </a:lnTo>
                  <a:lnTo>
                    <a:pt x="1756486" y="82410"/>
                  </a:lnTo>
                  <a:lnTo>
                    <a:pt x="1755170" y="84433"/>
                  </a:lnTo>
                  <a:lnTo>
                    <a:pt x="1753853" y="86232"/>
                  </a:lnTo>
                  <a:lnTo>
                    <a:pt x="1752317" y="87805"/>
                  </a:lnTo>
                  <a:lnTo>
                    <a:pt x="1750562" y="89154"/>
                  </a:lnTo>
                  <a:lnTo>
                    <a:pt x="1748807" y="90053"/>
                  </a:lnTo>
                  <a:lnTo>
                    <a:pt x="1746832" y="90952"/>
                  </a:lnTo>
                  <a:lnTo>
                    <a:pt x="1744857" y="91626"/>
                  </a:lnTo>
                  <a:lnTo>
                    <a:pt x="1742663" y="92076"/>
                  </a:lnTo>
                  <a:lnTo>
                    <a:pt x="1740908" y="92076"/>
                  </a:lnTo>
                  <a:lnTo>
                    <a:pt x="1738933" y="92076"/>
                  </a:lnTo>
                  <a:lnTo>
                    <a:pt x="1736958" y="91402"/>
                  </a:lnTo>
                  <a:lnTo>
                    <a:pt x="1735422" y="90727"/>
                  </a:lnTo>
                  <a:lnTo>
                    <a:pt x="1733886" y="89379"/>
                  </a:lnTo>
                  <a:lnTo>
                    <a:pt x="1732350" y="88030"/>
                  </a:lnTo>
                  <a:lnTo>
                    <a:pt x="1731473" y="86232"/>
                  </a:lnTo>
                  <a:lnTo>
                    <a:pt x="1730815" y="84658"/>
                  </a:lnTo>
                  <a:lnTo>
                    <a:pt x="1730595" y="83534"/>
                  </a:lnTo>
                  <a:lnTo>
                    <a:pt x="1730376" y="81511"/>
                  </a:lnTo>
                  <a:lnTo>
                    <a:pt x="1730595" y="80163"/>
                  </a:lnTo>
                  <a:lnTo>
                    <a:pt x="1730815" y="78589"/>
                  </a:lnTo>
                  <a:lnTo>
                    <a:pt x="1731473" y="77016"/>
                  </a:lnTo>
                  <a:lnTo>
                    <a:pt x="1732131" y="75442"/>
                  </a:lnTo>
                  <a:lnTo>
                    <a:pt x="1733228" y="73869"/>
                  </a:lnTo>
                  <a:lnTo>
                    <a:pt x="1734325" y="72295"/>
                  </a:lnTo>
                  <a:lnTo>
                    <a:pt x="1735642" y="70947"/>
                  </a:lnTo>
                  <a:lnTo>
                    <a:pt x="1737178" y="70048"/>
                  </a:lnTo>
                  <a:lnTo>
                    <a:pt x="1738714" y="68924"/>
                  </a:lnTo>
                  <a:lnTo>
                    <a:pt x="1740469" y="67800"/>
                  </a:lnTo>
                  <a:lnTo>
                    <a:pt x="1742224" y="67350"/>
                  </a:lnTo>
                  <a:lnTo>
                    <a:pt x="1744199" y="66901"/>
                  </a:lnTo>
                  <a:lnTo>
                    <a:pt x="1746612" y="66676"/>
                  </a:lnTo>
                  <a:close/>
                  <a:moveTo>
                    <a:pt x="1661121" y="66676"/>
                  </a:moveTo>
                  <a:lnTo>
                    <a:pt x="1663130" y="66913"/>
                  </a:lnTo>
                  <a:lnTo>
                    <a:pt x="1664470" y="67149"/>
                  </a:lnTo>
                  <a:lnTo>
                    <a:pt x="1665809" y="67860"/>
                  </a:lnTo>
                  <a:lnTo>
                    <a:pt x="1666925" y="68333"/>
                  </a:lnTo>
                  <a:lnTo>
                    <a:pt x="1667595" y="69043"/>
                  </a:lnTo>
                  <a:lnTo>
                    <a:pt x="1668488" y="69990"/>
                  </a:lnTo>
                  <a:lnTo>
                    <a:pt x="1668935" y="70937"/>
                  </a:lnTo>
                  <a:lnTo>
                    <a:pt x="1669381" y="71884"/>
                  </a:lnTo>
                  <a:lnTo>
                    <a:pt x="1670051" y="74251"/>
                  </a:lnTo>
                  <a:lnTo>
                    <a:pt x="1670051" y="76382"/>
                  </a:lnTo>
                  <a:lnTo>
                    <a:pt x="1669381" y="78986"/>
                  </a:lnTo>
                  <a:lnTo>
                    <a:pt x="1668488" y="81117"/>
                  </a:lnTo>
                  <a:lnTo>
                    <a:pt x="1667372" y="83247"/>
                  </a:lnTo>
                  <a:lnTo>
                    <a:pt x="1665809" y="85378"/>
                  </a:lnTo>
                  <a:lnTo>
                    <a:pt x="1664023" y="87272"/>
                  </a:lnTo>
                  <a:lnTo>
                    <a:pt x="1662237" y="88929"/>
                  </a:lnTo>
                  <a:lnTo>
                    <a:pt x="1660228" y="90350"/>
                  </a:lnTo>
                  <a:lnTo>
                    <a:pt x="1658219" y="91533"/>
                  </a:lnTo>
                  <a:lnTo>
                    <a:pt x="1655986" y="92480"/>
                  </a:lnTo>
                  <a:lnTo>
                    <a:pt x="1653754" y="93190"/>
                  </a:lnTo>
                  <a:lnTo>
                    <a:pt x="1651745" y="93427"/>
                  </a:lnTo>
                  <a:lnTo>
                    <a:pt x="1649736" y="93664"/>
                  </a:lnTo>
                  <a:lnTo>
                    <a:pt x="1647950" y="93427"/>
                  </a:lnTo>
                  <a:lnTo>
                    <a:pt x="1646164" y="92954"/>
                  </a:lnTo>
                  <a:lnTo>
                    <a:pt x="1644601" y="92007"/>
                  </a:lnTo>
                  <a:lnTo>
                    <a:pt x="1643262" y="90823"/>
                  </a:lnTo>
                  <a:lnTo>
                    <a:pt x="1642369" y="89403"/>
                  </a:lnTo>
                  <a:lnTo>
                    <a:pt x="1641699" y="87745"/>
                  </a:lnTo>
                  <a:lnTo>
                    <a:pt x="1641476" y="86088"/>
                  </a:lnTo>
                  <a:lnTo>
                    <a:pt x="1641476" y="84431"/>
                  </a:lnTo>
                  <a:lnTo>
                    <a:pt x="1641699" y="82774"/>
                  </a:lnTo>
                  <a:lnTo>
                    <a:pt x="1642145" y="81117"/>
                  </a:lnTo>
                  <a:lnTo>
                    <a:pt x="1643038" y="79460"/>
                  </a:lnTo>
                  <a:lnTo>
                    <a:pt x="1643931" y="77566"/>
                  </a:lnTo>
                  <a:lnTo>
                    <a:pt x="1645048" y="75909"/>
                  </a:lnTo>
                  <a:lnTo>
                    <a:pt x="1646387" y="74488"/>
                  </a:lnTo>
                  <a:lnTo>
                    <a:pt x="1647950" y="72831"/>
                  </a:lnTo>
                  <a:lnTo>
                    <a:pt x="1649512" y="71647"/>
                  </a:lnTo>
                  <a:lnTo>
                    <a:pt x="1651298" y="70227"/>
                  </a:lnTo>
                  <a:lnTo>
                    <a:pt x="1653084" y="69043"/>
                  </a:lnTo>
                  <a:lnTo>
                    <a:pt x="1655094" y="68333"/>
                  </a:lnTo>
                  <a:lnTo>
                    <a:pt x="1657103" y="67386"/>
                  </a:lnTo>
                  <a:lnTo>
                    <a:pt x="1659112" y="66913"/>
                  </a:lnTo>
                  <a:lnTo>
                    <a:pt x="1661121" y="66676"/>
                  </a:lnTo>
                  <a:close/>
                  <a:moveTo>
                    <a:pt x="1631824" y="44451"/>
                  </a:moveTo>
                  <a:lnTo>
                    <a:pt x="1633335" y="44451"/>
                  </a:lnTo>
                  <a:lnTo>
                    <a:pt x="1634630" y="45131"/>
                  </a:lnTo>
                  <a:lnTo>
                    <a:pt x="1635926" y="45358"/>
                  </a:lnTo>
                  <a:lnTo>
                    <a:pt x="1636574" y="46038"/>
                  </a:lnTo>
                  <a:lnTo>
                    <a:pt x="1637437" y="46719"/>
                  </a:lnTo>
                  <a:lnTo>
                    <a:pt x="1637869" y="47399"/>
                  </a:lnTo>
                  <a:lnTo>
                    <a:pt x="1638085" y="48080"/>
                  </a:lnTo>
                  <a:lnTo>
                    <a:pt x="1638301" y="49213"/>
                  </a:lnTo>
                  <a:lnTo>
                    <a:pt x="1638301" y="51255"/>
                  </a:lnTo>
                  <a:lnTo>
                    <a:pt x="1637869" y="53296"/>
                  </a:lnTo>
                  <a:lnTo>
                    <a:pt x="1637221" y="55564"/>
                  </a:lnTo>
                  <a:lnTo>
                    <a:pt x="1636142" y="57378"/>
                  </a:lnTo>
                  <a:lnTo>
                    <a:pt x="1634630" y="59192"/>
                  </a:lnTo>
                  <a:lnTo>
                    <a:pt x="1633119" y="61007"/>
                  </a:lnTo>
                  <a:lnTo>
                    <a:pt x="1631392" y="62594"/>
                  </a:lnTo>
                  <a:lnTo>
                    <a:pt x="1629665" y="64182"/>
                  </a:lnTo>
                  <a:lnTo>
                    <a:pt x="1627721" y="65316"/>
                  </a:lnTo>
                  <a:lnTo>
                    <a:pt x="1625778" y="66450"/>
                  </a:lnTo>
                  <a:lnTo>
                    <a:pt x="1623619" y="67357"/>
                  </a:lnTo>
                  <a:lnTo>
                    <a:pt x="1621892" y="67810"/>
                  </a:lnTo>
                  <a:lnTo>
                    <a:pt x="1619949" y="68264"/>
                  </a:lnTo>
                  <a:lnTo>
                    <a:pt x="1618222" y="68264"/>
                  </a:lnTo>
                  <a:lnTo>
                    <a:pt x="1616494" y="68264"/>
                  </a:lnTo>
                  <a:lnTo>
                    <a:pt x="1614983" y="68037"/>
                  </a:lnTo>
                  <a:lnTo>
                    <a:pt x="1613688" y="67584"/>
                  </a:lnTo>
                  <a:lnTo>
                    <a:pt x="1612824" y="66450"/>
                  </a:lnTo>
                  <a:lnTo>
                    <a:pt x="1611745" y="65316"/>
                  </a:lnTo>
                  <a:lnTo>
                    <a:pt x="1611313" y="63955"/>
                  </a:lnTo>
                  <a:lnTo>
                    <a:pt x="1611313" y="62594"/>
                  </a:lnTo>
                  <a:lnTo>
                    <a:pt x="1611313" y="61233"/>
                  </a:lnTo>
                  <a:lnTo>
                    <a:pt x="1611745" y="59646"/>
                  </a:lnTo>
                  <a:lnTo>
                    <a:pt x="1612176" y="58058"/>
                  </a:lnTo>
                  <a:lnTo>
                    <a:pt x="1613256" y="56471"/>
                  </a:lnTo>
                  <a:lnTo>
                    <a:pt x="1614335" y="54883"/>
                  </a:lnTo>
                  <a:lnTo>
                    <a:pt x="1615415" y="53296"/>
                  </a:lnTo>
                  <a:lnTo>
                    <a:pt x="1616710" y="51935"/>
                  </a:lnTo>
                  <a:lnTo>
                    <a:pt x="1618438" y="50574"/>
                  </a:lnTo>
                  <a:lnTo>
                    <a:pt x="1619949" y="49213"/>
                  </a:lnTo>
                  <a:lnTo>
                    <a:pt x="1621892" y="47853"/>
                  </a:lnTo>
                  <a:lnTo>
                    <a:pt x="1623619" y="46946"/>
                  </a:lnTo>
                  <a:lnTo>
                    <a:pt x="1625778" y="45812"/>
                  </a:lnTo>
                  <a:lnTo>
                    <a:pt x="1627721" y="45358"/>
                  </a:lnTo>
                  <a:lnTo>
                    <a:pt x="1629880" y="44678"/>
                  </a:lnTo>
                  <a:lnTo>
                    <a:pt x="1631824" y="44451"/>
                  </a:lnTo>
                  <a:close/>
                  <a:moveTo>
                    <a:pt x="1709209" y="42863"/>
                  </a:moveTo>
                  <a:lnTo>
                    <a:pt x="1710729" y="43090"/>
                  </a:lnTo>
                  <a:lnTo>
                    <a:pt x="1712248" y="43316"/>
                  </a:lnTo>
                  <a:lnTo>
                    <a:pt x="1713551" y="43543"/>
                  </a:lnTo>
                  <a:lnTo>
                    <a:pt x="1714419" y="44224"/>
                  </a:lnTo>
                  <a:lnTo>
                    <a:pt x="1715288" y="44904"/>
                  </a:lnTo>
                  <a:lnTo>
                    <a:pt x="1715939" y="45811"/>
                  </a:lnTo>
                  <a:lnTo>
                    <a:pt x="1716807" y="46492"/>
                  </a:lnTo>
                  <a:lnTo>
                    <a:pt x="1717242" y="47625"/>
                  </a:lnTo>
                  <a:lnTo>
                    <a:pt x="1717676" y="49440"/>
                  </a:lnTo>
                  <a:lnTo>
                    <a:pt x="1717676" y="51481"/>
                  </a:lnTo>
                  <a:lnTo>
                    <a:pt x="1717459" y="53522"/>
                  </a:lnTo>
                  <a:lnTo>
                    <a:pt x="1717024" y="55563"/>
                  </a:lnTo>
                  <a:lnTo>
                    <a:pt x="1715939" y="57831"/>
                  </a:lnTo>
                  <a:lnTo>
                    <a:pt x="1714854" y="59645"/>
                  </a:lnTo>
                  <a:lnTo>
                    <a:pt x="1713334" y="61006"/>
                  </a:lnTo>
                  <a:lnTo>
                    <a:pt x="1711814" y="62594"/>
                  </a:lnTo>
                  <a:lnTo>
                    <a:pt x="1710077" y="63954"/>
                  </a:lnTo>
                  <a:lnTo>
                    <a:pt x="1707907" y="65088"/>
                  </a:lnTo>
                  <a:lnTo>
                    <a:pt x="1706170" y="65769"/>
                  </a:lnTo>
                  <a:lnTo>
                    <a:pt x="1704216" y="66449"/>
                  </a:lnTo>
                  <a:lnTo>
                    <a:pt x="1702479" y="66676"/>
                  </a:lnTo>
                  <a:lnTo>
                    <a:pt x="1700525" y="66676"/>
                  </a:lnTo>
                  <a:lnTo>
                    <a:pt x="1698789" y="66676"/>
                  </a:lnTo>
                  <a:lnTo>
                    <a:pt x="1697269" y="65996"/>
                  </a:lnTo>
                  <a:lnTo>
                    <a:pt x="1695749" y="65315"/>
                  </a:lnTo>
                  <a:lnTo>
                    <a:pt x="1694447" y="64181"/>
                  </a:lnTo>
                  <a:lnTo>
                    <a:pt x="1693578" y="63047"/>
                  </a:lnTo>
                  <a:lnTo>
                    <a:pt x="1692710" y="61460"/>
                  </a:lnTo>
                  <a:lnTo>
                    <a:pt x="1692493" y="59872"/>
                  </a:lnTo>
                  <a:lnTo>
                    <a:pt x="1692276" y="58511"/>
                  </a:lnTo>
                  <a:lnTo>
                    <a:pt x="1692493" y="56924"/>
                  </a:lnTo>
                  <a:lnTo>
                    <a:pt x="1692710" y="55563"/>
                  </a:lnTo>
                  <a:lnTo>
                    <a:pt x="1693578" y="53976"/>
                  </a:lnTo>
                  <a:lnTo>
                    <a:pt x="1694230" y="52388"/>
                  </a:lnTo>
                  <a:lnTo>
                    <a:pt x="1695098" y="51027"/>
                  </a:lnTo>
                  <a:lnTo>
                    <a:pt x="1696183" y="49667"/>
                  </a:lnTo>
                  <a:lnTo>
                    <a:pt x="1697486" y="48306"/>
                  </a:lnTo>
                  <a:lnTo>
                    <a:pt x="1698789" y="46945"/>
                  </a:lnTo>
                  <a:lnTo>
                    <a:pt x="1700308" y="46038"/>
                  </a:lnTo>
                  <a:lnTo>
                    <a:pt x="1702045" y="44904"/>
                  </a:lnTo>
                  <a:lnTo>
                    <a:pt x="1703565" y="44224"/>
                  </a:lnTo>
                  <a:lnTo>
                    <a:pt x="1705518" y="43543"/>
                  </a:lnTo>
                  <a:lnTo>
                    <a:pt x="1707255" y="43090"/>
                  </a:lnTo>
                  <a:lnTo>
                    <a:pt x="1709209" y="42863"/>
                  </a:lnTo>
                  <a:close/>
                  <a:moveTo>
                    <a:pt x="1154682" y="42056"/>
                  </a:moveTo>
                  <a:lnTo>
                    <a:pt x="1152525" y="42864"/>
                  </a:lnTo>
                  <a:lnTo>
                    <a:pt x="1153645" y="42429"/>
                  </a:lnTo>
                  <a:lnTo>
                    <a:pt x="1154682" y="42056"/>
                  </a:lnTo>
                  <a:close/>
                  <a:moveTo>
                    <a:pt x="1209675" y="22226"/>
                  </a:moveTo>
                  <a:lnTo>
                    <a:pt x="1154682" y="42056"/>
                  </a:lnTo>
                  <a:lnTo>
                    <a:pt x="1179195" y="32871"/>
                  </a:lnTo>
                  <a:lnTo>
                    <a:pt x="1191970" y="28309"/>
                  </a:lnTo>
                  <a:lnTo>
                    <a:pt x="1209675" y="22226"/>
                  </a:lnTo>
                  <a:close/>
                  <a:moveTo>
                    <a:pt x="1273176" y="0"/>
                  </a:moveTo>
                  <a:lnTo>
                    <a:pt x="1265435" y="3049"/>
                  </a:lnTo>
                  <a:lnTo>
                    <a:pt x="1257694" y="5394"/>
                  </a:lnTo>
                  <a:lnTo>
                    <a:pt x="1242213" y="10553"/>
                  </a:lnTo>
                  <a:lnTo>
                    <a:pt x="1228326" y="15713"/>
                  </a:lnTo>
                  <a:lnTo>
                    <a:pt x="1221268" y="18058"/>
                  </a:lnTo>
                  <a:lnTo>
                    <a:pt x="1214438" y="20638"/>
                  </a:lnTo>
                  <a:lnTo>
                    <a:pt x="1223545" y="17120"/>
                  </a:lnTo>
                  <a:lnTo>
                    <a:pt x="1241302" y="10553"/>
                  </a:lnTo>
                  <a:lnTo>
                    <a:pt x="1260199" y="4221"/>
                  </a:lnTo>
                  <a:lnTo>
                    <a:pt x="1273176"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p>
              <a:pPr algn="ctr"/>
              <a:endParaRPr lang="zh-CN" altLang="en-US">
                <a:solidFill>
                  <a:srgbClr val="FFFFFF"/>
                </a:solidFill>
                <a:sym typeface="Arial" panose="020B0604020202020204" pitchFamily="34" charset="0"/>
              </a:endParaRPr>
            </a:p>
          </p:txBody>
        </p:sp>
      </p:grpSp>
      <p:sp>
        <p:nvSpPr>
          <p:cNvPr id="8" name="椭圆 7"/>
          <p:cNvSpPr/>
          <p:nvPr>
            <p:custDataLst>
              <p:tags r:id="rId5"/>
            </p:custDataLst>
          </p:nvPr>
        </p:nvSpPr>
        <p:spPr>
          <a:xfrm>
            <a:off x="7645330" y="2825891"/>
            <a:ext cx="533773" cy="533773"/>
          </a:xfrm>
          <a:prstGeom prst="ellipse">
            <a:avLst/>
          </a:prstGeom>
          <a:solidFill>
            <a:srgbClr val="5CBCB9"/>
          </a:solidFill>
          <a:ln>
            <a:noFill/>
          </a:ln>
        </p:spPr>
        <p:style>
          <a:lnRef idx="2">
            <a:srgbClr val="1B2B38">
              <a:shade val="50000"/>
            </a:srgbClr>
          </a:lnRef>
          <a:fillRef idx="1">
            <a:srgbClr val="1B2B38"/>
          </a:fillRef>
          <a:effectRef idx="0">
            <a:srgbClr val="1B2B38"/>
          </a:effectRef>
          <a:fontRef idx="minor">
            <a:sysClr val="window" lastClr="FFFFFF"/>
          </a:fontRef>
        </p:style>
        <p:txBody>
          <a:bodyPr rtlCol="0" anchor="ctr"/>
          <a:p>
            <a:pPr lvl="0" algn="ctr"/>
            <a:r>
              <a:rPr lang="en-US" altLang="zh-CN" sz="2400">
                <a:solidFill>
                  <a:prstClr val="white"/>
                </a:solidFill>
                <a:sym typeface="Arial" panose="020B0604020202020204" pitchFamily="34" charset="0"/>
              </a:rPr>
              <a:t>1</a:t>
            </a:r>
            <a:endParaRPr lang="zh-CN" altLang="en-US" sz="2400">
              <a:solidFill>
                <a:prstClr val="white"/>
              </a:solidFill>
              <a:sym typeface="Arial" panose="020B0604020202020204" pitchFamily="34" charset="0"/>
            </a:endParaRPr>
          </a:p>
        </p:txBody>
      </p:sp>
      <p:sp>
        <p:nvSpPr>
          <p:cNvPr id="9" name="椭圆 8"/>
          <p:cNvSpPr/>
          <p:nvPr>
            <p:custDataLst>
              <p:tags r:id="rId6"/>
            </p:custDataLst>
          </p:nvPr>
        </p:nvSpPr>
        <p:spPr>
          <a:xfrm>
            <a:off x="7645330" y="4104427"/>
            <a:ext cx="533773" cy="533773"/>
          </a:xfrm>
          <a:prstGeom prst="ellipse">
            <a:avLst/>
          </a:prstGeom>
          <a:solidFill>
            <a:srgbClr val="E69730"/>
          </a:solidFill>
          <a:ln>
            <a:noFill/>
          </a:ln>
        </p:spPr>
        <p:style>
          <a:lnRef idx="2">
            <a:srgbClr val="1B2B38">
              <a:shade val="50000"/>
            </a:srgbClr>
          </a:lnRef>
          <a:fillRef idx="1">
            <a:srgbClr val="1B2B38"/>
          </a:fillRef>
          <a:effectRef idx="0">
            <a:srgbClr val="1B2B38"/>
          </a:effectRef>
          <a:fontRef idx="minor">
            <a:sysClr val="window" lastClr="FFFFFF"/>
          </a:fontRef>
        </p:style>
        <p:txBody>
          <a:bodyPr rtlCol="0" anchor="ctr"/>
          <a:p>
            <a:pPr algn="ctr"/>
            <a:r>
              <a:rPr lang="en-US" altLang="zh-CN" sz="2400">
                <a:sym typeface="Arial" panose="020B0604020202020204" pitchFamily="34" charset="0"/>
              </a:rPr>
              <a:t>2</a:t>
            </a:r>
            <a:endParaRPr lang="zh-CN" altLang="en-US" sz="2400">
              <a:sym typeface="Arial" panose="020B0604020202020204" pitchFamily="34" charset="0"/>
            </a:endParaRPr>
          </a:p>
        </p:txBody>
      </p:sp>
      <p:sp>
        <p:nvSpPr>
          <p:cNvPr id="10" name="椭圆 9"/>
          <p:cNvSpPr/>
          <p:nvPr>
            <p:custDataLst>
              <p:tags r:id="rId7"/>
            </p:custDataLst>
          </p:nvPr>
        </p:nvSpPr>
        <p:spPr>
          <a:xfrm>
            <a:off x="4023685" y="4097469"/>
            <a:ext cx="533773" cy="533773"/>
          </a:xfrm>
          <a:prstGeom prst="ellipse">
            <a:avLst/>
          </a:prstGeom>
          <a:solidFill>
            <a:srgbClr val="7C4167"/>
          </a:solidFill>
          <a:ln>
            <a:noFill/>
          </a:ln>
        </p:spPr>
        <p:style>
          <a:lnRef idx="2">
            <a:srgbClr val="1B2B38">
              <a:shade val="50000"/>
            </a:srgbClr>
          </a:lnRef>
          <a:fillRef idx="1">
            <a:srgbClr val="1B2B38"/>
          </a:fillRef>
          <a:effectRef idx="0">
            <a:srgbClr val="1B2B38"/>
          </a:effectRef>
          <a:fontRef idx="minor">
            <a:sysClr val="window" lastClr="FFFFFF"/>
          </a:fontRef>
        </p:style>
        <p:txBody>
          <a:bodyPr rtlCol="0" anchor="ctr"/>
          <a:p>
            <a:pPr algn="ctr"/>
            <a:r>
              <a:rPr lang="en-US" altLang="zh-CN" sz="2400" smtClean="0">
                <a:sym typeface="Arial" panose="020B0604020202020204" pitchFamily="34" charset="0"/>
              </a:rPr>
              <a:t>4</a:t>
            </a:r>
            <a:endParaRPr lang="zh-CN" altLang="en-US" sz="2400">
              <a:sym typeface="Arial" panose="020B0604020202020204" pitchFamily="34" charset="0"/>
            </a:endParaRPr>
          </a:p>
        </p:txBody>
      </p:sp>
      <p:sp>
        <p:nvSpPr>
          <p:cNvPr id="11" name="椭圆 10"/>
          <p:cNvSpPr/>
          <p:nvPr>
            <p:custDataLst>
              <p:tags r:id="rId8"/>
            </p:custDataLst>
          </p:nvPr>
        </p:nvSpPr>
        <p:spPr>
          <a:xfrm>
            <a:off x="4023685" y="2842690"/>
            <a:ext cx="533773" cy="533773"/>
          </a:xfrm>
          <a:prstGeom prst="ellipse">
            <a:avLst/>
          </a:prstGeom>
          <a:solidFill>
            <a:srgbClr val="494949"/>
          </a:solidFill>
          <a:ln>
            <a:noFill/>
          </a:ln>
        </p:spPr>
        <p:style>
          <a:lnRef idx="2">
            <a:srgbClr val="1B2B38">
              <a:shade val="50000"/>
            </a:srgbClr>
          </a:lnRef>
          <a:fillRef idx="1">
            <a:srgbClr val="1B2B38"/>
          </a:fillRef>
          <a:effectRef idx="0">
            <a:srgbClr val="1B2B38"/>
          </a:effectRef>
          <a:fontRef idx="minor">
            <a:sysClr val="window" lastClr="FFFFFF"/>
          </a:fontRef>
        </p:style>
        <p:txBody>
          <a:bodyPr rtlCol="0" anchor="ctr"/>
          <a:p>
            <a:pPr algn="ctr"/>
            <a:r>
              <a:rPr lang="en-US" altLang="zh-CN" sz="2400" smtClean="0">
                <a:sym typeface="Arial" panose="020B0604020202020204" pitchFamily="34" charset="0"/>
              </a:rPr>
              <a:t>3</a:t>
            </a:r>
            <a:endParaRPr lang="zh-CN" altLang="en-US" sz="2400">
              <a:sym typeface="Arial" panose="020B0604020202020204" pitchFamily="34" charset="0"/>
            </a:endParaRPr>
          </a:p>
        </p:txBody>
      </p:sp>
      <p:cxnSp>
        <p:nvCxnSpPr>
          <p:cNvPr id="12" name="直接连接符 11"/>
          <p:cNvCxnSpPr>
            <a:endCxn id="8" idx="2"/>
          </p:cNvCxnSpPr>
          <p:nvPr>
            <p:custDataLst>
              <p:tags r:id="rId9"/>
            </p:custDataLst>
          </p:nvPr>
        </p:nvCxnSpPr>
        <p:spPr>
          <a:xfrm>
            <a:off x="7253358" y="3092778"/>
            <a:ext cx="391972" cy="0"/>
          </a:xfrm>
          <a:prstGeom prst="line">
            <a:avLst/>
          </a:prstGeom>
          <a:ln>
            <a:solidFill>
              <a:srgbClr val="5CBCB9"/>
            </a:solidFill>
            <a:headEnd type="oval"/>
          </a:ln>
        </p:spPr>
        <p:style>
          <a:lnRef idx="1">
            <a:srgbClr val="1B2B38"/>
          </a:lnRef>
          <a:fillRef idx="0">
            <a:srgbClr val="1B2B38"/>
          </a:fillRef>
          <a:effectRef idx="0">
            <a:srgbClr val="1B2B38"/>
          </a:effectRef>
          <a:fontRef idx="minor">
            <a:srgbClr val="000000"/>
          </a:fontRef>
        </p:style>
      </p:cxnSp>
      <p:cxnSp>
        <p:nvCxnSpPr>
          <p:cNvPr id="13" name="直接连接符 12"/>
          <p:cNvCxnSpPr/>
          <p:nvPr>
            <p:custDataLst>
              <p:tags r:id="rId10"/>
            </p:custDataLst>
          </p:nvPr>
        </p:nvCxnSpPr>
        <p:spPr>
          <a:xfrm>
            <a:off x="7208908" y="4385045"/>
            <a:ext cx="436424" cy="0"/>
          </a:xfrm>
          <a:prstGeom prst="line">
            <a:avLst/>
          </a:prstGeom>
          <a:ln>
            <a:solidFill>
              <a:srgbClr val="E69730"/>
            </a:solidFill>
            <a:headEnd type="oval"/>
          </a:ln>
        </p:spPr>
        <p:style>
          <a:lnRef idx="1">
            <a:srgbClr val="1B2B38"/>
          </a:lnRef>
          <a:fillRef idx="0">
            <a:srgbClr val="1B2B38"/>
          </a:fillRef>
          <a:effectRef idx="0">
            <a:srgbClr val="1B2B38"/>
          </a:effectRef>
          <a:fontRef idx="minor">
            <a:srgbClr val="000000"/>
          </a:fontRef>
        </p:style>
      </p:cxnSp>
      <p:cxnSp>
        <p:nvCxnSpPr>
          <p:cNvPr id="14" name="直接连接符 13"/>
          <p:cNvCxnSpPr>
            <a:endCxn id="10" idx="6"/>
          </p:cNvCxnSpPr>
          <p:nvPr>
            <p:custDataLst>
              <p:tags r:id="rId11"/>
            </p:custDataLst>
          </p:nvPr>
        </p:nvCxnSpPr>
        <p:spPr>
          <a:xfrm flipH="1">
            <a:off x="4558093" y="4364991"/>
            <a:ext cx="467050" cy="0"/>
          </a:xfrm>
          <a:prstGeom prst="line">
            <a:avLst/>
          </a:prstGeom>
          <a:ln>
            <a:solidFill>
              <a:srgbClr val="7C4167"/>
            </a:solidFill>
            <a:headEnd type="oval"/>
          </a:ln>
        </p:spPr>
        <p:style>
          <a:lnRef idx="1">
            <a:srgbClr val="1B2B38"/>
          </a:lnRef>
          <a:fillRef idx="0">
            <a:srgbClr val="1B2B38"/>
          </a:fillRef>
          <a:effectRef idx="0">
            <a:srgbClr val="1B2B38"/>
          </a:effectRef>
          <a:fontRef idx="minor">
            <a:srgbClr val="000000"/>
          </a:fontRef>
        </p:style>
      </p:cxnSp>
      <p:cxnSp>
        <p:nvCxnSpPr>
          <p:cNvPr id="15" name="直接连接符 14"/>
          <p:cNvCxnSpPr/>
          <p:nvPr>
            <p:custDataLst>
              <p:tags r:id="rId12"/>
            </p:custDataLst>
          </p:nvPr>
        </p:nvCxnSpPr>
        <p:spPr>
          <a:xfrm flipH="1">
            <a:off x="4538412" y="3108788"/>
            <a:ext cx="467046" cy="0"/>
          </a:xfrm>
          <a:prstGeom prst="line">
            <a:avLst/>
          </a:prstGeom>
          <a:ln>
            <a:solidFill>
              <a:srgbClr val="494949"/>
            </a:solidFill>
            <a:headEnd type="oval"/>
          </a:ln>
        </p:spPr>
        <p:style>
          <a:lnRef idx="1">
            <a:srgbClr val="1B2B38"/>
          </a:lnRef>
          <a:fillRef idx="0">
            <a:srgbClr val="1B2B38"/>
          </a:fillRef>
          <a:effectRef idx="0">
            <a:srgbClr val="1B2B38"/>
          </a:effectRef>
          <a:fontRef idx="minor">
            <a:srgbClr val="000000"/>
          </a:fontRef>
        </p:style>
      </p:cxnSp>
      <p:sp>
        <p:nvSpPr>
          <p:cNvPr id="17" name="文本框 16"/>
          <p:cNvSpPr txBox="1"/>
          <p:nvPr>
            <p:custDataLst>
              <p:tags r:id="rId13"/>
            </p:custDataLst>
          </p:nvPr>
        </p:nvSpPr>
        <p:spPr>
          <a:xfrm>
            <a:off x="8385810" y="1407795"/>
            <a:ext cx="3097530" cy="1845310"/>
          </a:xfrm>
          <a:prstGeom prst="rect">
            <a:avLst/>
          </a:prstGeom>
          <a:noFill/>
        </p:spPr>
        <p:txBody>
          <a:bodyPr wrap="square" rtlCol="0">
            <a:spAutoFit/>
          </a:bodyPr>
          <a:p>
            <a:r>
              <a:rPr lang="zh-CN" altLang="en-US" b="1" dirty="0">
                <a:solidFill>
                  <a:srgbClr val="5CBCB9">
                    <a:lumMod val="75000"/>
                  </a:srgbClr>
                </a:solidFill>
                <a:sym typeface="Arial" panose="020B0604020202020204" pitchFamily="34" charset="0"/>
              </a:rPr>
              <a:t>（一）标题</a:t>
            </a:r>
            <a:endParaRPr lang="zh-CN" altLang="en-US" b="1" dirty="0">
              <a:solidFill>
                <a:srgbClr val="5CBCB9">
                  <a:lumMod val="75000"/>
                </a:srgbClr>
              </a:solidFill>
              <a:sym typeface="Arial" panose="020B0604020202020204" pitchFamily="34" charset="0"/>
            </a:endParaRPr>
          </a:p>
          <a:p>
            <a:r>
              <a:rPr lang="zh-CN" altLang="en-US" sz="1600" dirty="0">
                <a:solidFill>
                  <a:srgbClr val="5CBCB9">
                    <a:lumMod val="75000"/>
                  </a:srgbClr>
                </a:solidFill>
                <a:sym typeface="Arial" panose="020B0604020202020204" pitchFamily="34" charset="0"/>
              </a:rPr>
              <a:t>祝辞、贺词的标题一般有两种构成方式。</a:t>
            </a:r>
            <a:endParaRPr lang="zh-CN" altLang="en-US" sz="1600" dirty="0">
              <a:solidFill>
                <a:srgbClr val="5CBCB9">
                  <a:lumMod val="75000"/>
                </a:srgbClr>
              </a:solidFill>
              <a:sym typeface="Arial" panose="020B0604020202020204" pitchFamily="34" charset="0"/>
            </a:endParaRPr>
          </a:p>
          <a:p>
            <a:r>
              <a:rPr lang="zh-CN" altLang="en-US" sz="1600" dirty="0">
                <a:solidFill>
                  <a:srgbClr val="5CBCB9">
                    <a:lumMod val="75000"/>
                  </a:srgbClr>
                </a:solidFill>
                <a:sym typeface="Arial" panose="020B0604020202020204" pitchFamily="34" charset="0"/>
              </a:rPr>
              <a:t>（1）一种是由致辞者、致辞场合和文种共同构成。</a:t>
            </a:r>
            <a:endParaRPr lang="zh-CN" altLang="en-US" sz="1600" dirty="0">
              <a:solidFill>
                <a:srgbClr val="5CBCB9">
                  <a:lumMod val="75000"/>
                </a:srgbClr>
              </a:solidFill>
              <a:sym typeface="Arial" panose="020B0604020202020204" pitchFamily="34" charset="0"/>
            </a:endParaRPr>
          </a:p>
          <a:p>
            <a:r>
              <a:rPr lang="zh-CN" altLang="en-US" sz="1600" dirty="0">
                <a:solidFill>
                  <a:srgbClr val="5CBCB9">
                    <a:lumMod val="75000"/>
                  </a:srgbClr>
                </a:solidFill>
                <a:sym typeface="Arial" panose="020B0604020202020204" pitchFamily="34" charset="0"/>
              </a:rPr>
              <a:t>（2）另一种是由致辞对象和致辞内容共同构成。</a:t>
            </a:r>
            <a:endParaRPr lang="zh-CN" altLang="en-US" sz="1600" dirty="0">
              <a:solidFill>
                <a:srgbClr val="5CBCB9">
                  <a:lumMod val="75000"/>
                </a:srgbClr>
              </a:solidFill>
              <a:sym typeface="Arial" panose="020B0604020202020204" pitchFamily="34" charset="0"/>
            </a:endParaRPr>
          </a:p>
        </p:txBody>
      </p:sp>
      <p:sp>
        <p:nvSpPr>
          <p:cNvPr id="18" name="文本框 17"/>
          <p:cNvSpPr txBox="1"/>
          <p:nvPr>
            <p:custDataLst>
              <p:tags r:id="rId14"/>
            </p:custDataLst>
          </p:nvPr>
        </p:nvSpPr>
        <p:spPr>
          <a:xfrm>
            <a:off x="8385810" y="3773805"/>
            <a:ext cx="3110230" cy="1599565"/>
          </a:xfrm>
          <a:prstGeom prst="rect">
            <a:avLst/>
          </a:prstGeom>
          <a:noFill/>
        </p:spPr>
        <p:txBody>
          <a:bodyPr wrap="square" rtlCol="0">
            <a:spAutoFit/>
          </a:bodyPr>
          <a:p>
            <a:r>
              <a:rPr lang="zh-CN" altLang="en-US" b="1" dirty="0">
                <a:solidFill>
                  <a:srgbClr val="E69730">
                    <a:lumMod val="75000"/>
                  </a:srgbClr>
                </a:solidFill>
                <a:sym typeface="Arial" panose="020B0604020202020204" pitchFamily="34" charset="0"/>
              </a:rPr>
              <a:t>（二）称呼</a:t>
            </a:r>
            <a:endParaRPr lang="zh-CN" altLang="en-US" b="1" dirty="0">
              <a:solidFill>
                <a:srgbClr val="E69730">
                  <a:lumMod val="75000"/>
                </a:srgbClr>
              </a:solidFill>
              <a:sym typeface="Arial" panose="020B0604020202020204" pitchFamily="34" charset="0"/>
            </a:endParaRPr>
          </a:p>
          <a:p>
            <a:r>
              <a:rPr lang="zh-CN" altLang="en-US" sz="1600" dirty="0">
                <a:solidFill>
                  <a:srgbClr val="E69730">
                    <a:lumMod val="75000"/>
                  </a:srgbClr>
                </a:solidFill>
                <a:sym typeface="Arial" panose="020B0604020202020204" pitchFamily="34" charset="0"/>
              </a:rPr>
              <a:t>称呼写在开头顶格处，写明祝辞或贺词对象的姓名。一般要在姓名后面加上称谓或有关的职务头衔，以示敬重，如“尊敬的 ×× 教授：”。</a:t>
            </a:r>
            <a:endParaRPr lang="zh-CN" altLang="en-US" sz="1600" dirty="0">
              <a:solidFill>
                <a:srgbClr val="E69730">
                  <a:lumMod val="75000"/>
                </a:srgbClr>
              </a:solidFill>
              <a:sym typeface="Arial" panose="020B0604020202020204" pitchFamily="34" charset="0"/>
            </a:endParaRPr>
          </a:p>
        </p:txBody>
      </p:sp>
      <p:sp>
        <p:nvSpPr>
          <p:cNvPr id="19" name="文本框 18"/>
          <p:cNvSpPr txBox="1"/>
          <p:nvPr>
            <p:custDataLst>
              <p:tags r:id="rId15"/>
            </p:custDataLst>
          </p:nvPr>
        </p:nvSpPr>
        <p:spPr>
          <a:xfrm>
            <a:off x="643255" y="4047490"/>
            <a:ext cx="3380740" cy="1106805"/>
          </a:xfrm>
          <a:prstGeom prst="rect">
            <a:avLst/>
          </a:prstGeom>
          <a:noFill/>
        </p:spPr>
        <p:txBody>
          <a:bodyPr wrap="square" rtlCol="0">
            <a:spAutoFit/>
          </a:bodyPr>
          <a:p>
            <a:pPr algn="l"/>
            <a:r>
              <a:rPr lang="zh-CN" altLang="en-US" b="1" dirty="0">
                <a:solidFill>
                  <a:srgbClr val="7C4167">
                    <a:lumMod val="75000"/>
                  </a:srgbClr>
                </a:solidFill>
                <a:sym typeface="Arial" panose="020B0604020202020204" pitchFamily="34" charset="0"/>
              </a:rPr>
              <a:t>（四）落款</a:t>
            </a:r>
            <a:endParaRPr lang="zh-CN" altLang="en-US" b="1" dirty="0">
              <a:solidFill>
                <a:srgbClr val="7C4167">
                  <a:lumMod val="75000"/>
                </a:srgbClr>
              </a:solidFill>
              <a:sym typeface="Arial" panose="020B0604020202020204" pitchFamily="34" charset="0"/>
            </a:endParaRPr>
          </a:p>
          <a:p>
            <a:pPr algn="l"/>
            <a:r>
              <a:rPr lang="zh-CN" altLang="en-US" sz="1600" dirty="0">
                <a:solidFill>
                  <a:srgbClr val="7C4167">
                    <a:lumMod val="75000"/>
                  </a:srgbClr>
                </a:solidFill>
                <a:sym typeface="Arial" panose="020B0604020202020204" pitchFamily="34" charset="0"/>
              </a:rPr>
              <a:t>落款处应当署上致辞单位的名称，或致辞个人姓名，最后还要署上成文日期。</a:t>
            </a:r>
            <a:endParaRPr lang="zh-CN" altLang="en-US" sz="1600" dirty="0">
              <a:solidFill>
                <a:srgbClr val="7C4167">
                  <a:lumMod val="75000"/>
                </a:srgbClr>
              </a:solidFill>
              <a:sym typeface="Arial" panose="020B0604020202020204" pitchFamily="34" charset="0"/>
            </a:endParaRPr>
          </a:p>
        </p:txBody>
      </p:sp>
      <p:sp>
        <p:nvSpPr>
          <p:cNvPr id="20" name="文本框 19"/>
          <p:cNvSpPr txBox="1"/>
          <p:nvPr>
            <p:custDataLst>
              <p:tags r:id="rId16"/>
            </p:custDataLst>
          </p:nvPr>
        </p:nvSpPr>
        <p:spPr>
          <a:xfrm>
            <a:off x="638810" y="1407795"/>
            <a:ext cx="3385185" cy="2091690"/>
          </a:xfrm>
          <a:prstGeom prst="rect">
            <a:avLst/>
          </a:prstGeom>
          <a:noFill/>
        </p:spPr>
        <p:txBody>
          <a:bodyPr wrap="square" rtlCol="0">
            <a:spAutoFit/>
          </a:bodyPr>
          <a:p>
            <a:pPr algn="l"/>
            <a:r>
              <a:rPr lang="zh-CN" altLang="en-US" b="1" dirty="0">
                <a:solidFill>
                  <a:srgbClr val="494949">
                    <a:lumMod val="75000"/>
                  </a:srgbClr>
                </a:solidFill>
                <a:sym typeface="Arial" panose="020B0604020202020204" pitchFamily="34" charset="0"/>
              </a:rPr>
              <a:t>（三）正文</a:t>
            </a:r>
            <a:endParaRPr lang="zh-CN" altLang="en-US" b="1" dirty="0">
              <a:solidFill>
                <a:srgbClr val="494949">
                  <a:lumMod val="75000"/>
                </a:srgbClr>
              </a:solidFill>
              <a:sym typeface="Arial" panose="020B0604020202020204" pitchFamily="34" charset="0"/>
            </a:endParaRPr>
          </a:p>
          <a:p>
            <a:pPr algn="l"/>
            <a:r>
              <a:rPr lang="zh-CN" altLang="en-US" sz="1600" dirty="0">
                <a:solidFill>
                  <a:srgbClr val="494949">
                    <a:lumMod val="75000"/>
                  </a:srgbClr>
                </a:solidFill>
                <a:sym typeface="Arial" panose="020B0604020202020204" pitchFamily="34" charset="0"/>
              </a:rPr>
              <a:t>正文一般由三项内容构成。</a:t>
            </a:r>
            <a:endParaRPr lang="zh-CN" altLang="en-US" sz="1600" dirty="0">
              <a:solidFill>
                <a:srgbClr val="494949">
                  <a:lumMod val="75000"/>
                </a:srgbClr>
              </a:solidFill>
              <a:sym typeface="Arial" panose="020B0604020202020204" pitchFamily="34" charset="0"/>
            </a:endParaRPr>
          </a:p>
          <a:p>
            <a:pPr algn="l"/>
            <a:r>
              <a:rPr lang="zh-CN" altLang="en-US" sz="1600" dirty="0">
                <a:solidFill>
                  <a:srgbClr val="494949">
                    <a:lumMod val="75000"/>
                  </a:srgbClr>
                </a:solidFill>
                <a:sym typeface="Arial" panose="020B0604020202020204" pitchFamily="34" charset="0"/>
              </a:rPr>
              <a:t>（1）向受辞方致意要说明自己代表何人或何种组织向受辞方及何项事业祝福贺喜。</a:t>
            </a:r>
            <a:endParaRPr lang="zh-CN" altLang="en-US" sz="1600" dirty="0">
              <a:solidFill>
                <a:srgbClr val="494949">
                  <a:lumMod val="75000"/>
                </a:srgbClr>
              </a:solidFill>
              <a:sym typeface="Arial" panose="020B0604020202020204" pitchFamily="34" charset="0"/>
            </a:endParaRPr>
          </a:p>
          <a:p>
            <a:pPr algn="l"/>
            <a:r>
              <a:rPr lang="zh-CN" altLang="en-US" sz="1600" dirty="0">
                <a:solidFill>
                  <a:srgbClr val="494949">
                    <a:lumMod val="75000"/>
                  </a:srgbClr>
                </a:solidFill>
                <a:sym typeface="Arial" panose="020B0604020202020204" pitchFamily="34" charset="0"/>
              </a:rPr>
              <a:t>（2）概括评价受辞方已取得的成就。</a:t>
            </a:r>
            <a:endParaRPr lang="zh-CN" altLang="en-US" sz="1600" dirty="0">
              <a:solidFill>
                <a:srgbClr val="494949">
                  <a:lumMod val="75000"/>
                </a:srgbClr>
              </a:solidFill>
              <a:sym typeface="Arial" panose="020B0604020202020204" pitchFamily="34" charset="0"/>
            </a:endParaRPr>
          </a:p>
          <a:p>
            <a:pPr algn="l"/>
            <a:r>
              <a:rPr lang="zh-CN" altLang="en-US" sz="1600" dirty="0">
                <a:solidFill>
                  <a:srgbClr val="494949">
                    <a:lumMod val="75000"/>
                  </a:srgbClr>
                </a:solidFill>
                <a:sym typeface="Arial" panose="020B0604020202020204" pitchFamily="34" charset="0"/>
              </a:rPr>
              <a:t>（3）展望未来的美好前景，再次向受辞方表示衷心的祝贺。</a:t>
            </a:r>
            <a:endParaRPr lang="zh-CN" altLang="en-US" sz="1600" dirty="0">
              <a:solidFill>
                <a:srgbClr val="494949">
                  <a:lumMod val="75000"/>
                </a:srgbClr>
              </a:solidFill>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51802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三、祝辞、贺词的写作要求</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1358265"/>
            <a:ext cx="5213350" cy="193802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（1）语言要求充满热情、喜悦、鼓励、希望、褒扬之意，以便使对方感到温暖和愉快，受到激励与鼓舞。</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（2）祝辞不应使用辩论、谴责、批评等词句和语气。</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（3）颂扬与祝贺要恰如其分，过分的赞美之词会使对方感到不安，自己也难免有谄媚之嫌。</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37" name="图片 136"/>
          <p:cNvPicPr/>
          <p:nvPr/>
        </p:nvPicPr>
        <p:blipFill>
          <a:blip r:embed="rId1"/>
          <a:stretch>
            <a:fillRect/>
          </a:stretch>
        </p:blipFill>
        <p:spPr>
          <a:xfrm>
            <a:off x="7159625" y="1257935"/>
            <a:ext cx="3491865" cy="5088890"/>
          </a:xfrm>
          <a:prstGeom prst="rect">
            <a:avLst/>
          </a:prstGeom>
          <a:noFill/>
          <a:ln w="9525">
            <a:noFill/>
          </a:ln>
        </p:spPr>
      </p:pic>
      <p:pic>
        <p:nvPicPr>
          <p:cNvPr id="138" name="图片 137"/>
          <p:cNvPicPr/>
          <p:nvPr/>
        </p:nvPicPr>
        <p:blipFill>
          <a:blip r:embed="rId2"/>
          <a:stretch>
            <a:fillRect/>
          </a:stretch>
        </p:blipFill>
        <p:spPr>
          <a:xfrm>
            <a:off x="1155700" y="3423285"/>
            <a:ext cx="5185410" cy="280098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38"/>
                                        </p:tgtEl>
                                        <p:attrNameLst>
                                          <p:attrName>style.visibility</p:attrName>
                                        </p:attrNameLst>
                                      </p:cBhvr>
                                      <p:to>
                                        <p:strVal val="visible"/>
                                      </p:to>
                                    </p:set>
                                    <p:animEffect transition="in" filter="wipe(down)">
                                      <p:cBhvr>
                                        <p:cTn id="7" dur="500"/>
                                        <p:tgtEl>
                                          <p:spTgt spid="13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37"/>
                                        </p:tgtEl>
                                        <p:attrNameLst>
                                          <p:attrName>style.visibility</p:attrName>
                                        </p:attrNameLst>
                                      </p:cBhvr>
                                      <p:to>
                                        <p:strVal val="visible"/>
                                      </p:to>
                                    </p:set>
                                    <p:animEffect transition="in" filter="blinds(horizontal)">
                                      <p:cBhvr>
                                        <p:cTn id="12"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一、请柬</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931545"/>
            <a:ext cx="6011545" cy="203009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ln/>
                <a:solidFill>
                  <a:schemeClr val="accent1"/>
                </a:solidFill>
                <a:effectLst/>
                <a:latin typeface="微软雅黑" panose="020B0503020204020204" pitchFamily="34" charset="-122"/>
                <a:ea typeface="微软雅黑" panose="020B0503020204020204" pitchFamily="34" charset="-122"/>
                <a:cs typeface="黑体" panose="02010609060101010101" charset="-122"/>
              </a:rPr>
              <a:t>（一）请柬的概念</a:t>
            </a:r>
            <a:endParaRPr kumimoji="0" sz="2000" b="0" i="0" kern="1200" cap="none" spc="0" normalizeH="0" baseline="0" noProof="0">
              <a:ln/>
              <a:solidFill>
                <a:schemeClr val="accent1"/>
              </a:solidFill>
              <a:effectLst/>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请柬又称请帖，是为邀请宾客参加某一活动时所使用的一种书面形式的通知，主要用于联谊活动和友好往来。请柬在社会交际中用途广泛，如会议、典礼、宴饮、晚会等活动，用请柬邀请宾客表示活动的隆重以及对宾客的尊重。</a:t>
            </a:r>
            <a:endPar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0" name="图片 99"/>
          <p:cNvPicPr/>
          <p:nvPr/>
        </p:nvPicPr>
        <p:blipFill>
          <a:blip r:embed="rId1"/>
          <a:stretch>
            <a:fillRect/>
          </a:stretch>
        </p:blipFill>
        <p:spPr>
          <a:xfrm>
            <a:off x="1358900" y="2961323"/>
            <a:ext cx="4762500" cy="3362325"/>
          </a:xfrm>
          <a:prstGeom prst="rect">
            <a:avLst/>
          </a:prstGeom>
          <a:noFill/>
          <a:ln w="9525">
            <a:noFill/>
          </a:ln>
        </p:spPr>
      </p:pic>
      <p:pic>
        <p:nvPicPr>
          <p:cNvPr id="101" name="图片 100"/>
          <p:cNvPicPr/>
          <p:nvPr/>
        </p:nvPicPr>
        <p:blipFill>
          <a:blip r:embed="rId2"/>
          <a:stretch>
            <a:fillRect/>
          </a:stretch>
        </p:blipFill>
        <p:spPr>
          <a:xfrm>
            <a:off x="6931660" y="1409700"/>
            <a:ext cx="4762500" cy="481203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8" name="文本框 7"/>
          <p:cNvSpPr txBox="1"/>
          <p:nvPr/>
        </p:nvSpPr>
        <p:spPr>
          <a:xfrm>
            <a:off x="1319138" y="1771435"/>
            <a:ext cx="4154905" cy="31534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05</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9" name="文本框 8"/>
          <p:cNvSpPr txBox="1"/>
          <p:nvPr/>
        </p:nvSpPr>
        <p:spPr>
          <a:xfrm>
            <a:off x="5293895" y="2994847"/>
            <a:ext cx="4608035"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开幕词　闭幕词</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51802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一、开幕词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1162050"/>
            <a:ext cx="5213350" cy="203009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（一）开幕词的概念</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开幕词是大型会议开始的时候，由组织召开会议的机关的主要领导人向大会全体代表发表的讲话。开幕词的内容主要是阐述会议的指导思想、宗旨、重要意义，向与会者提出要求并对会议的成功表示祝愿。</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39" name="图片 138"/>
          <p:cNvPicPr/>
          <p:nvPr/>
        </p:nvPicPr>
        <p:blipFill>
          <a:blip r:embed="rId1"/>
          <a:stretch>
            <a:fillRect/>
          </a:stretch>
        </p:blipFill>
        <p:spPr>
          <a:xfrm>
            <a:off x="1007745" y="3422650"/>
            <a:ext cx="5893435" cy="2743200"/>
          </a:xfrm>
          <a:prstGeom prst="rect">
            <a:avLst/>
          </a:prstGeom>
          <a:noFill/>
          <a:ln w="9525">
            <a:noFill/>
          </a:ln>
        </p:spPr>
      </p:pic>
      <p:pic>
        <p:nvPicPr>
          <p:cNvPr id="140" name="图片 139"/>
          <p:cNvPicPr/>
          <p:nvPr/>
        </p:nvPicPr>
        <p:blipFill>
          <a:blip r:embed="rId2"/>
          <a:stretch>
            <a:fillRect/>
          </a:stretch>
        </p:blipFill>
        <p:spPr>
          <a:xfrm>
            <a:off x="7269480" y="471170"/>
            <a:ext cx="4240530" cy="566293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40"/>
                                        </p:tgtEl>
                                        <p:attrNameLst>
                                          <p:attrName>style.visibility</p:attrName>
                                        </p:attrNameLst>
                                      </p:cBhvr>
                                      <p:to>
                                        <p:strVal val="visible"/>
                                      </p:to>
                                    </p:set>
                                    <p:animEffect transition="in" filter="wipe(down)">
                                      <p:cBhvr>
                                        <p:cTn id="7" dur="500"/>
                                        <p:tgtEl>
                                          <p:spTgt spid="14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39"/>
                                        </p:tgtEl>
                                        <p:attrNameLst>
                                          <p:attrName>style.visibility</p:attrName>
                                        </p:attrNameLst>
                                      </p:cBhvr>
                                      <p:to>
                                        <p:strVal val="visible"/>
                                      </p:to>
                                    </p:set>
                                    <p:animEffect transition="in" filter="blinds(horizontal)">
                                      <p:cBhvr>
                                        <p:cTn id="12"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51802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一、开幕词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1162050"/>
            <a:ext cx="5213350" cy="166052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（二）开幕词的特点</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（1）简明性。开幕词要简洁明了、短小精悍，最忌长篇累牍，言不及义，多使用祈使句，表示祝贺和希望。</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（2）口语化。开幕词的语言应该通俗、明快、上口。</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41" name="图片 140"/>
          <p:cNvPicPr/>
          <p:nvPr/>
        </p:nvPicPr>
        <p:blipFill>
          <a:blip r:embed="rId1"/>
          <a:stretch>
            <a:fillRect/>
          </a:stretch>
        </p:blipFill>
        <p:spPr>
          <a:xfrm>
            <a:off x="1006475" y="2964180"/>
            <a:ext cx="5040630" cy="3065780"/>
          </a:xfrm>
          <a:prstGeom prst="rect">
            <a:avLst/>
          </a:prstGeom>
          <a:noFill/>
          <a:ln w="9525">
            <a:noFill/>
          </a:ln>
        </p:spPr>
      </p:pic>
      <p:pic>
        <p:nvPicPr>
          <p:cNvPr id="142" name="图片 141"/>
          <p:cNvPicPr/>
          <p:nvPr/>
        </p:nvPicPr>
        <p:blipFill>
          <a:blip r:embed="rId2"/>
          <a:stretch>
            <a:fillRect/>
          </a:stretch>
        </p:blipFill>
        <p:spPr>
          <a:xfrm>
            <a:off x="6753860" y="471170"/>
            <a:ext cx="4389120" cy="57061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51802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一、开幕词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1162050"/>
            <a:ext cx="5796280" cy="239966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（三）开幕词的种类</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开幕词按内容可以分为侧重性开幕词和一般性开幕词两种。</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（1）侧重性开幕词。它往往对会议召开的历史背景、重大意义或会议的中心议题等，做重点阐述，其他问题一带而过。</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（2）一般性开幕词。它只对会议的目的、议程、基本精神、来宾等做简要概述。</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43" name="图片 142"/>
          <p:cNvPicPr/>
          <p:nvPr/>
        </p:nvPicPr>
        <p:blipFill>
          <a:blip r:embed="rId1"/>
          <a:stretch>
            <a:fillRect/>
          </a:stretch>
        </p:blipFill>
        <p:spPr>
          <a:xfrm>
            <a:off x="1219200" y="3561715"/>
            <a:ext cx="5172075" cy="2921000"/>
          </a:xfrm>
          <a:prstGeom prst="rect">
            <a:avLst/>
          </a:prstGeom>
          <a:noFill/>
          <a:ln w="9525">
            <a:noFill/>
          </a:ln>
        </p:spPr>
      </p:pic>
      <p:pic>
        <p:nvPicPr>
          <p:cNvPr id="144" name="图片 143"/>
          <p:cNvPicPr/>
          <p:nvPr/>
        </p:nvPicPr>
        <p:blipFill>
          <a:blip r:embed="rId2"/>
          <a:stretch>
            <a:fillRect/>
          </a:stretch>
        </p:blipFill>
        <p:spPr>
          <a:xfrm>
            <a:off x="7106920" y="1450975"/>
            <a:ext cx="3726815" cy="493204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44"/>
                                        </p:tgtEl>
                                        <p:attrNameLst>
                                          <p:attrName>style.visibility</p:attrName>
                                        </p:attrNameLst>
                                      </p:cBhvr>
                                      <p:to>
                                        <p:strVal val="visible"/>
                                      </p:to>
                                    </p:set>
                                    <p:animEffect transition="in" filter="wipe(down)">
                                      <p:cBhvr>
                                        <p:cTn id="7" dur="500"/>
                                        <p:tgtEl>
                                          <p:spTgt spid="14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3"/>
                                        </p:tgtEl>
                                        <p:attrNameLst>
                                          <p:attrName>style.visibility</p:attrName>
                                        </p:attrNameLst>
                                      </p:cBhvr>
                                      <p:to>
                                        <p:strVal val="visible"/>
                                      </p:to>
                                    </p:set>
                                    <p:animEffect transition="in" filter="blinds(horizontal)">
                                      <p:cBhvr>
                                        <p:cTn id="12"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51802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一、开幕词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69315" y="899160"/>
            <a:ext cx="5796280" cy="55308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effectLst/>
                <a:latin typeface="微软雅黑" panose="020B0503020204020204" pitchFamily="34" charset="-122"/>
                <a:ea typeface="微软雅黑" panose="020B0503020204020204" pitchFamily="34" charset="-122"/>
                <a:cs typeface="黑体" panose="02010609060101010101" charset="-122"/>
              </a:rPr>
              <a:t>（四）开幕词的格式与写作方法</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15" name="矩形: 圆角 14"/>
          <p:cNvSpPr/>
          <p:nvPr>
            <p:custDataLst>
              <p:tags r:id="rId1"/>
            </p:custDataLst>
          </p:nvPr>
        </p:nvSpPr>
        <p:spPr>
          <a:xfrm rot="18900000">
            <a:off x="941572" y="1790591"/>
            <a:ext cx="996120" cy="996120"/>
          </a:xfrm>
          <a:prstGeom prst="roundRect">
            <a:avLst>
              <a:gd name="adj" fmla="val 35535"/>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marL="0" marR="0" lvl="0" indent="0" algn="ctr" defTabSz="914400" rtl="0" eaLnBrk="1" fontAlgn="auto" latinLnBrk="0" hangingPunct="1">
              <a:lnSpc>
                <a:spcPct val="120000"/>
              </a:lnSpc>
              <a:buClrTx/>
              <a:buSzTx/>
              <a:buFontTx/>
              <a:buNone/>
              <a:defRPr/>
            </a:pPr>
            <a:endParaRPr kumimoji="0" lang="zh-CN" altLang="en-US" sz="1800" b="0" i="0" u="none" strike="noStrike" kern="1200" cap="none" spc="0" normalizeH="0" baseline="0" noProof="0">
              <a:ln>
                <a:noFill/>
              </a:ln>
              <a:solidFill>
                <a:srgbClr val="FF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 name="rectangular-briefcase_18205"/>
          <p:cNvSpPr>
            <a:spLocks noChangeAspect="1"/>
          </p:cNvSpPr>
          <p:nvPr>
            <p:custDataLst>
              <p:tags r:id="rId2"/>
            </p:custDataLst>
          </p:nvPr>
        </p:nvSpPr>
        <p:spPr bwMode="auto">
          <a:xfrm>
            <a:off x="1247581" y="2119558"/>
            <a:ext cx="384103" cy="338186"/>
          </a:xfrm>
          <a:custGeom>
            <a:avLst/>
            <a:gdLst>
              <a:gd name="connsiteX0" fmla="*/ 97398 w 607991"/>
              <a:gd name="connsiteY0" fmla="*/ 403891 h 535309"/>
              <a:gd name="connsiteX1" fmla="*/ 82286 w 607991"/>
              <a:gd name="connsiteY1" fmla="*/ 418872 h 535309"/>
              <a:gd name="connsiteX2" fmla="*/ 97398 w 607991"/>
              <a:gd name="connsiteY2" fmla="*/ 433854 h 535309"/>
              <a:gd name="connsiteX3" fmla="*/ 512358 w 607991"/>
              <a:gd name="connsiteY3" fmla="*/ 433854 h 535309"/>
              <a:gd name="connsiteX4" fmla="*/ 527360 w 607991"/>
              <a:gd name="connsiteY4" fmla="*/ 418872 h 535309"/>
              <a:gd name="connsiteX5" fmla="*/ 512358 w 607991"/>
              <a:gd name="connsiteY5" fmla="*/ 403891 h 535309"/>
              <a:gd name="connsiteX6" fmla="*/ 96957 w 607991"/>
              <a:gd name="connsiteY6" fmla="*/ 307503 h 535309"/>
              <a:gd name="connsiteX7" fmla="*/ 81955 w 607991"/>
              <a:gd name="connsiteY7" fmla="*/ 322484 h 535309"/>
              <a:gd name="connsiteX8" fmla="*/ 96957 w 607991"/>
              <a:gd name="connsiteY8" fmla="*/ 337465 h 535309"/>
              <a:gd name="connsiteX9" fmla="*/ 511917 w 607991"/>
              <a:gd name="connsiteY9" fmla="*/ 337465 h 535309"/>
              <a:gd name="connsiteX10" fmla="*/ 526918 w 607991"/>
              <a:gd name="connsiteY10" fmla="*/ 322484 h 535309"/>
              <a:gd name="connsiteX11" fmla="*/ 511917 w 607991"/>
              <a:gd name="connsiteY11" fmla="*/ 307503 h 535309"/>
              <a:gd name="connsiteX12" fmla="*/ 96516 w 607991"/>
              <a:gd name="connsiteY12" fmla="*/ 211004 h 535309"/>
              <a:gd name="connsiteX13" fmla="*/ 81514 w 607991"/>
              <a:gd name="connsiteY13" fmla="*/ 226096 h 535309"/>
              <a:gd name="connsiteX14" fmla="*/ 96516 w 607991"/>
              <a:gd name="connsiteY14" fmla="*/ 241077 h 535309"/>
              <a:gd name="connsiteX15" fmla="*/ 511586 w 607991"/>
              <a:gd name="connsiteY15" fmla="*/ 241077 h 535309"/>
              <a:gd name="connsiteX16" fmla="*/ 526587 w 607991"/>
              <a:gd name="connsiteY16" fmla="*/ 226096 h 535309"/>
              <a:gd name="connsiteX17" fmla="*/ 511586 w 607991"/>
              <a:gd name="connsiteY17" fmla="*/ 211004 h 535309"/>
              <a:gd name="connsiteX18" fmla="*/ 61660 w 607991"/>
              <a:gd name="connsiteY18" fmla="*/ 109659 h 535309"/>
              <a:gd name="connsiteX19" fmla="*/ 546332 w 607991"/>
              <a:gd name="connsiteY19" fmla="*/ 109659 h 535309"/>
              <a:gd name="connsiteX20" fmla="*/ 607991 w 607991"/>
              <a:gd name="connsiteY20" fmla="*/ 171237 h 535309"/>
              <a:gd name="connsiteX21" fmla="*/ 607991 w 607991"/>
              <a:gd name="connsiteY21" fmla="*/ 473731 h 535309"/>
              <a:gd name="connsiteX22" fmla="*/ 546332 w 607991"/>
              <a:gd name="connsiteY22" fmla="*/ 535309 h 535309"/>
              <a:gd name="connsiteX23" fmla="*/ 61660 w 607991"/>
              <a:gd name="connsiteY23" fmla="*/ 535309 h 535309"/>
              <a:gd name="connsiteX24" fmla="*/ 0 w 607991"/>
              <a:gd name="connsiteY24" fmla="*/ 473731 h 535309"/>
              <a:gd name="connsiteX25" fmla="*/ 0 w 607991"/>
              <a:gd name="connsiteY25" fmla="*/ 171237 h 535309"/>
              <a:gd name="connsiteX26" fmla="*/ 61660 w 607991"/>
              <a:gd name="connsiteY26" fmla="*/ 109659 h 535309"/>
              <a:gd name="connsiteX27" fmla="*/ 239459 w 607991"/>
              <a:gd name="connsiteY27" fmla="*/ 0 h 535309"/>
              <a:gd name="connsiteX28" fmla="*/ 368643 w 607991"/>
              <a:gd name="connsiteY28" fmla="*/ 0 h 535309"/>
              <a:gd name="connsiteX29" fmla="*/ 432848 w 607991"/>
              <a:gd name="connsiteY29" fmla="*/ 64186 h 535309"/>
              <a:gd name="connsiteX30" fmla="*/ 410123 w 607991"/>
              <a:gd name="connsiteY30" fmla="*/ 86866 h 535309"/>
              <a:gd name="connsiteX31" fmla="*/ 387287 w 607991"/>
              <a:gd name="connsiteY31" fmla="*/ 64186 h 535309"/>
              <a:gd name="connsiteX32" fmla="*/ 368643 w 607991"/>
              <a:gd name="connsiteY32" fmla="*/ 45360 h 535309"/>
              <a:gd name="connsiteX33" fmla="*/ 239459 w 607991"/>
              <a:gd name="connsiteY33" fmla="*/ 45360 h 535309"/>
              <a:gd name="connsiteX34" fmla="*/ 220595 w 607991"/>
              <a:gd name="connsiteY34" fmla="*/ 64186 h 535309"/>
              <a:gd name="connsiteX35" fmla="*/ 197979 w 607991"/>
              <a:gd name="connsiteY35" fmla="*/ 86866 h 535309"/>
              <a:gd name="connsiteX36" fmla="*/ 175143 w 607991"/>
              <a:gd name="connsiteY36" fmla="*/ 64186 h 535309"/>
              <a:gd name="connsiteX37" fmla="*/ 239459 w 607991"/>
              <a:gd name="connsiteY37" fmla="*/ 0 h 535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7991" h="535309">
                <a:moveTo>
                  <a:pt x="97398" y="403891"/>
                </a:moveTo>
                <a:cubicBezTo>
                  <a:pt x="89015" y="403891"/>
                  <a:pt x="82286" y="410610"/>
                  <a:pt x="82286" y="418872"/>
                </a:cubicBezTo>
                <a:cubicBezTo>
                  <a:pt x="82286" y="427244"/>
                  <a:pt x="89015" y="433854"/>
                  <a:pt x="97398" y="433854"/>
                </a:cubicBezTo>
                <a:lnTo>
                  <a:pt x="512358" y="433854"/>
                </a:lnTo>
                <a:cubicBezTo>
                  <a:pt x="520631" y="433854"/>
                  <a:pt x="527360" y="427244"/>
                  <a:pt x="527360" y="418872"/>
                </a:cubicBezTo>
                <a:cubicBezTo>
                  <a:pt x="527360" y="410610"/>
                  <a:pt x="520631" y="403891"/>
                  <a:pt x="512358" y="403891"/>
                </a:cubicBezTo>
                <a:close/>
                <a:moveTo>
                  <a:pt x="96957" y="307503"/>
                </a:moveTo>
                <a:cubicBezTo>
                  <a:pt x="88574" y="307503"/>
                  <a:pt x="81955" y="314222"/>
                  <a:pt x="81955" y="322484"/>
                </a:cubicBezTo>
                <a:cubicBezTo>
                  <a:pt x="81955" y="330856"/>
                  <a:pt x="88574" y="337465"/>
                  <a:pt x="96957" y="337465"/>
                </a:cubicBezTo>
                <a:lnTo>
                  <a:pt x="511917" y="337465"/>
                </a:lnTo>
                <a:cubicBezTo>
                  <a:pt x="520190" y="337465"/>
                  <a:pt x="527029" y="330856"/>
                  <a:pt x="526918" y="322484"/>
                </a:cubicBezTo>
                <a:cubicBezTo>
                  <a:pt x="526918" y="314222"/>
                  <a:pt x="520190" y="307503"/>
                  <a:pt x="511917" y="307503"/>
                </a:cubicBezTo>
                <a:close/>
                <a:moveTo>
                  <a:pt x="96516" y="211004"/>
                </a:moveTo>
                <a:cubicBezTo>
                  <a:pt x="88243" y="211004"/>
                  <a:pt x="81514" y="217834"/>
                  <a:pt x="81514" y="226096"/>
                </a:cubicBezTo>
                <a:cubicBezTo>
                  <a:pt x="81514" y="234358"/>
                  <a:pt x="88243" y="241077"/>
                  <a:pt x="96516" y="241077"/>
                </a:cubicBezTo>
                <a:lnTo>
                  <a:pt x="511586" y="241077"/>
                </a:lnTo>
                <a:cubicBezTo>
                  <a:pt x="519859" y="241077"/>
                  <a:pt x="526587" y="234358"/>
                  <a:pt x="526587" y="226096"/>
                </a:cubicBezTo>
                <a:cubicBezTo>
                  <a:pt x="526587" y="217834"/>
                  <a:pt x="519859" y="211004"/>
                  <a:pt x="511586" y="211004"/>
                </a:cubicBezTo>
                <a:close/>
                <a:moveTo>
                  <a:pt x="61660" y="109659"/>
                </a:moveTo>
                <a:lnTo>
                  <a:pt x="546332" y="109659"/>
                </a:lnTo>
                <a:cubicBezTo>
                  <a:pt x="580415" y="109659"/>
                  <a:pt x="607991" y="137198"/>
                  <a:pt x="607991" y="171237"/>
                </a:cubicBezTo>
                <a:lnTo>
                  <a:pt x="607991" y="473731"/>
                </a:lnTo>
                <a:cubicBezTo>
                  <a:pt x="607991" y="507770"/>
                  <a:pt x="580415" y="535309"/>
                  <a:pt x="546332" y="535309"/>
                </a:cubicBezTo>
                <a:lnTo>
                  <a:pt x="61660" y="535309"/>
                </a:lnTo>
                <a:cubicBezTo>
                  <a:pt x="27576" y="535309"/>
                  <a:pt x="0" y="507770"/>
                  <a:pt x="0" y="473731"/>
                </a:cubicBezTo>
                <a:lnTo>
                  <a:pt x="0" y="171237"/>
                </a:lnTo>
                <a:cubicBezTo>
                  <a:pt x="0" y="137198"/>
                  <a:pt x="27576" y="109659"/>
                  <a:pt x="61660" y="109659"/>
                </a:cubicBezTo>
                <a:close/>
                <a:moveTo>
                  <a:pt x="239459" y="0"/>
                </a:moveTo>
                <a:lnTo>
                  <a:pt x="368643" y="0"/>
                </a:lnTo>
                <a:cubicBezTo>
                  <a:pt x="404055" y="0"/>
                  <a:pt x="432848" y="28845"/>
                  <a:pt x="432848" y="64186"/>
                </a:cubicBezTo>
                <a:cubicBezTo>
                  <a:pt x="432848" y="76627"/>
                  <a:pt x="422699" y="86866"/>
                  <a:pt x="410123" y="86866"/>
                </a:cubicBezTo>
                <a:cubicBezTo>
                  <a:pt x="397546" y="86866"/>
                  <a:pt x="387287" y="76627"/>
                  <a:pt x="387287" y="64186"/>
                </a:cubicBezTo>
                <a:cubicBezTo>
                  <a:pt x="387287" y="53837"/>
                  <a:pt x="378902" y="45360"/>
                  <a:pt x="368643" y="45360"/>
                </a:cubicBezTo>
                <a:lnTo>
                  <a:pt x="239459" y="45360"/>
                </a:lnTo>
                <a:cubicBezTo>
                  <a:pt x="229089" y="45360"/>
                  <a:pt x="220595" y="53837"/>
                  <a:pt x="220595" y="64186"/>
                </a:cubicBezTo>
                <a:cubicBezTo>
                  <a:pt x="220595" y="76627"/>
                  <a:pt x="210445" y="86866"/>
                  <a:pt x="197979" y="86866"/>
                </a:cubicBezTo>
                <a:cubicBezTo>
                  <a:pt x="185403" y="86866"/>
                  <a:pt x="175143" y="76627"/>
                  <a:pt x="175143" y="64186"/>
                </a:cubicBezTo>
                <a:cubicBezTo>
                  <a:pt x="175143" y="28845"/>
                  <a:pt x="204047" y="0"/>
                  <a:pt x="239459" y="0"/>
                </a:cubicBezTo>
                <a:close/>
              </a:path>
            </a:pathLst>
          </a:custGeom>
          <a:solidFill>
            <a:sysClr val="window" lastClr="FFFFFF"/>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文本框 18"/>
          <p:cNvSpPr txBox="1"/>
          <p:nvPr>
            <p:custDataLst>
              <p:tags r:id="rId3"/>
            </p:custDataLst>
          </p:nvPr>
        </p:nvSpPr>
        <p:spPr>
          <a:xfrm>
            <a:off x="445615" y="2980415"/>
            <a:ext cx="1988035" cy="477711"/>
          </a:xfrm>
          <a:prstGeom prst="rect">
            <a:avLst/>
          </a:prstGeom>
          <a:noFill/>
        </p:spPr>
        <p:txBody>
          <a:bodyPr wrap="square" rtlCol="0" anchor="ctr" anchorCtr="0">
            <a:normAutofit/>
          </a:bodyPr>
          <a:lstStyle/>
          <a:p>
            <a:pPr marL="0" marR="0" lvl="0" indent="0" algn="ctr" defTabSz="914400" rtl="0" eaLnBrk="1" fontAlgn="auto" latinLnBrk="0" hangingPunct="1">
              <a:lnSpc>
                <a:spcPct val="120000"/>
              </a:lnSpc>
              <a:buClrTx/>
              <a:buSzTx/>
              <a:buFontTx/>
              <a:buNone/>
              <a:defRPr/>
            </a:pPr>
            <a:r>
              <a:rPr kumimoji="0" lang="zh-CN" altLang="en-US" sz="2000" b="1" i="0" u="none" strike="noStrike" kern="1200" cap="none" spc="300" normalizeH="0" noProof="0">
                <a:ln>
                  <a:noFill/>
                </a:ln>
                <a:solidFill>
                  <a:srgbClr val="000000">
                    <a:lumMod val="65000"/>
                    <a:lumOff val="35000"/>
                  </a:srgbClr>
                </a:solidFill>
                <a:effectLst/>
                <a:uLnTx/>
                <a:uFillTx/>
                <a:latin typeface="Arial" panose="020B0604020202020204" pitchFamily="34" charset="0"/>
                <a:ea typeface="微软雅黑" panose="020B0503020204020204" pitchFamily="34" charset="-122"/>
                <a:sym typeface="Arial" panose="020B0604020202020204" pitchFamily="34" charset="0"/>
              </a:rPr>
              <a:t>1. 标题</a:t>
            </a:r>
            <a:endParaRPr kumimoji="0" lang="zh-CN" altLang="en-US" sz="2000" b="1" i="0" u="none" strike="noStrike" kern="1200" cap="none" spc="300" normalizeH="0" noProof="0">
              <a:ln>
                <a:noFill/>
              </a:ln>
              <a:solidFill>
                <a:srgbClr val="000000">
                  <a:lumMod val="65000"/>
                  <a:lumOff val="35000"/>
                </a:srgb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0" name="文本框 19"/>
          <p:cNvSpPr txBox="1"/>
          <p:nvPr>
            <p:custDataLst>
              <p:tags r:id="rId4"/>
            </p:custDataLst>
          </p:nvPr>
        </p:nvSpPr>
        <p:spPr>
          <a:xfrm>
            <a:off x="445770" y="3552190"/>
            <a:ext cx="1988185" cy="2899410"/>
          </a:xfrm>
          <a:prstGeom prst="rect">
            <a:avLst/>
          </a:prstGeom>
          <a:noFill/>
        </p:spPr>
        <p:txBody>
          <a:bodyPr wrap="square" rtlCol="0"/>
          <a:lstStyle/>
          <a:p>
            <a:pPr marL="0" marR="0" lvl="0" indent="0" algn="l" defTabSz="914400" rtl="0" eaLnBrk="1" fontAlgn="auto" latinLnBrk="0" hangingPunct="1">
              <a:lnSpc>
                <a:spcPct val="120000"/>
              </a:lnSpc>
              <a:buClrTx/>
              <a:buSzTx/>
              <a:buFontTx/>
              <a:buNone/>
              <a:defRPr/>
            </a:pPr>
            <a:r>
              <a:rPr kumimoji="0" lang="zh-CN" altLang="en-US" sz="1600" b="0" i="0" u="none" strike="noStrike" kern="1200" cap="none" spc="150" normalizeH="0" noProof="0">
                <a:ln>
                  <a:noFill/>
                </a:ln>
                <a:solidFill>
                  <a:srgbClr val="000000">
                    <a:lumMod val="50000"/>
                    <a:lumOff val="50000"/>
                  </a:srgbClr>
                </a:solidFill>
                <a:effectLst/>
                <a:uLnTx/>
                <a:uFillTx/>
                <a:latin typeface="Arial" panose="020B0604020202020204" pitchFamily="34" charset="0"/>
                <a:ea typeface="微软雅黑" panose="020B0503020204020204" pitchFamily="34" charset="-122"/>
                <a:sym typeface="Arial" panose="020B0604020202020204" pitchFamily="34" charset="0"/>
              </a:rPr>
              <a:t>开幕词的标题，有以下三种写法。</a:t>
            </a:r>
            <a:endParaRPr kumimoji="0" lang="zh-CN" altLang="en-US" sz="1600" b="0" i="0" u="none" strike="noStrike" kern="1200" cap="none" spc="150" normalizeH="0" noProof="0">
              <a:ln>
                <a:noFill/>
              </a:ln>
              <a:solidFill>
                <a:srgbClr val="000000">
                  <a:lumMod val="50000"/>
                  <a:lumOff val="50000"/>
                </a:srgbClr>
              </a:solidFill>
              <a:effectLst/>
              <a:uLnTx/>
              <a:uFillTx/>
              <a:latin typeface="Arial" panose="020B0604020202020204" pitchFamily="34" charset="0"/>
              <a:ea typeface="微软雅黑" panose="020B0503020204020204" pitchFamily="34" charset="-122"/>
              <a:sym typeface="Arial" panose="020B0604020202020204" pitchFamily="34" charset="0"/>
            </a:endParaRPr>
          </a:p>
          <a:p>
            <a:pPr marL="0" marR="0" lvl="0" indent="0" algn="l" defTabSz="914400" rtl="0" eaLnBrk="1" fontAlgn="auto" latinLnBrk="0" hangingPunct="1">
              <a:lnSpc>
                <a:spcPct val="120000"/>
              </a:lnSpc>
              <a:buClrTx/>
              <a:buSzTx/>
              <a:buFontTx/>
              <a:buNone/>
              <a:defRPr/>
            </a:pPr>
            <a:r>
              <a:rPr kumimoji="0" lang="zh-CN" altLang="en-US" sz="1600" b="0" i="0" u="none" strike="noStrike" kern="1200" cap="none" spc="150" normalizeH="0" noProof="0">
                <a:ln>
                  <a:noFill/>
                </a:ln>
                <a:solidFill>
                  <a:srgbClr val="000000">
                    <a:lumMod val="50000"/>
                    <a:lumOff val="50000"/>
                  </a:srgbClr>
                </a:solidFill>
                <a:effectLst/>
                <a:uLnTx/>
                <a:uFillTx/>
                <a:latin typeface="Arial" panose="020B0604020202020204" pitchFamily="34" charset="0"/>
                <a:ea typeface="微软雅黑" panose="020B0503020204020204" pitchFamily="34" charset="-122"/>
                <a:sym typeface="Arial" panose="020B0604020202020204" pitchFamily="34" charset="0"/>
              </a:rPr>
              <a:t>（1）由大会名称加文种组成；</a:t>
            </a:r>
            <a:endParaRPr kumimoji="0" lang="zh-CN" altLang="en-US" sz="1600" b="0" i="0" u="none" strike="noStrike" kern="1200" cap="none" spc="150" normalizeH="0" noProof="0">
              <a:ln>
                <a:noFill/>
              </a:ln>
              <a:solidFill>
                <a:srgbClr val="000000">
                  <a:lumMod val="50000"/>
                  <a:lumOff val="50000"/>
                </a:srgbClr>
              </a:solidFill>
              <a:effectLst/>
              <a:uLnTx/>
              <a:uFillTx/>
              <a:latin typeface="Arial" panose="020B0604020202020204" pitchFamily="34" charset="0"/>
              <a:ea typeface="微软雅黑" panose="020B0503020204020204" pitchFamily="34" charset="-122"/>
              <a:sym typeface="Arial" panose="020B0604020202020204" pitchFamily="34" charset="0"/>
            </a:endParaRPr>
          </a:p>
          <a:p>
            <a:pPr marL="0" marR="0" lvl="0" indent="0" algn="l" defTabSz="914400" rtl="0" eaLnBrk="1" fontAlgn="auto" latinLnBrk="0" hangingPunct="1">
              <a:lnSpc>
                <a:spcPct val="120000"/>
              </a:lnSpc>
              <a:buClrTx/>
              <a:buSzTx/>
              <a:buFontTx/>
              <a:buNone/>
              <a:defRPr/>
            </a:pPr>
            <a:r>
              <a:rPr kumimoji="0" lang="zh-CN" altLang="en-US" sz="1600" b="0" i="0" u="none" strike="noStrike" kern="1200" cap="none" spc="150" normalizeH="0" noProof="0">
                <a:ln>
                  <a:noFill/>
                </a:ln>
                <a:solidFill>
                  <a:srgbClr val="000000">
                    <a:lumMod val="50000"/>
                    <a:lumOff val="50000"/>
                  </a:srgbClr>
                </a:solidFill>
                <a:effectLst/>
                <a:uLnTx/>
                <a:uFillTx/>
                <a:latin typeface="Arial" panose="020B0604020202020204" pitchFamily="34" charset="0"/>
                <a:ea typeface="微软雅黑" panose="020B0503020204020204" pitchFamily="34" charset="-122"/>
                <a:sym typeface="Arial" panose="020B0604020202020204" pitchFamily="34" charset="0"/>
              </a:rPr>
              <a:t>（2）由致辞人姓名、大会名称、文种组成；</a:t>
            </a:r>
            <a:endParaRPr kumimoji="0" lang="zh-CN" altLang="en-US" sz="1600" b="0" i="0" u="none" strike="noStrike" kern="1200" cap="none" spc="150" normalizeH="0" noProof="0">
              <a:ln>
                <a:noFill/>
              </a:ln>
              <a:solidFill>
                <a:srgbClr val="000000">
                  <a:lumMod val="50000"/>
                  <a:lumOff val="50000"/>
                </a:srgbClr>
              </a:solidFill>
              <a:effectLst/>
              <a:uLnTx/>
              <a:uFillTx/>
              <a:latin typeface="Arial" panose="020B0604020202020204" pitchFamily="34" charset="0"/>
              <a:ea typeface="微软雅黑" panose="020B0503020204020204" pitchFamily="34" charset="-122"/>
              <a:sym typeface="Arial" panose="020B0604020202020204" pitchFamily="34" charset="0"/>
            </a:endParaRPr>
          </a:p>
          <a:p>
            <a:pPr marL="0" marR="0" lvl="0" indent="0" algn="l" defTabSz="914400" rtl="0" eaLnBrk="1" fontAlgn="auto" latinLnBrk="0" hangingPunct="1">
              <a:lnSpc>
                <a:spcPct val="120000"/>
              </a:lnSpc>
              <a:buClrTx/>
              <a:buSzTx/>
              <a:buFontTx/>
              <a:buNone/>
              <a:defRPr/>
            </a:pPr>
            <a:r>
              <a:rPr kumimoji="0" lang="zh-CN" altLang="en-US" sz="1600" b="0" i="0" u="none" strike="noStrike" kern="1200" cap="none" spc="150" normalizeH="0" noProof="0">
                <a:ln>
                  <a:noFill/>
                </a:ln>
                <a:solidFill>
                  <a:srgbClr val="000000">
                    <a:lumMod val="50000"/>
                    <a:lumOff val="50000"/>
                  </a:srgbClr>
                </a:solidFill>
                <a:effectLst/>
                <a:uLnTx/>
                <a:uFillTx/>
                <a:latin typeface="Arial" panose="020B0604020202020204" pitchFamily="34" charset="0"/>
                <a:ea typeface="微软雅黑" panose="020B0503020204020204" pitchFamily="34" charset="-122"/>
                <a:sym typeface="Arial" panose="020B0604020202020204" pitchFamily="34" charset="0"/>
              </a:rPr>
              <a:t>（3）在文种名称上有所变通。</a:t>
            </a:r>
            <a:endParaRPr kumimoji="0" lang="zh-CN" altLang="en-US" sz="1600" b="0" i="0" u="none" strike="noStrike" kern="1200" cap="none" spc="150" normalizeH="0" noProof="0">
              <a:ln>
                <a:noFill/>
              </a:ln>
              <a:solidFill>
                <a:srgbClr val="000000">
                  <a:lumMod val="50000"/>
                  <a:lumOff val="50000"/>
                </a:srgb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0"/>
          <p:cNvSpPr txBox="1"/>
          <p:nvPr>
            <p:custDataLst>
              <p:tags r:id="rId5"/>
            </p:custDataLst>
          </p:nvPr>
        </p:nvSpPr>
        <p:spPr>
          <a:xfrm>
            <a:off x="2802374" y="2980415"/>
            <a:ext cx="1988035" cy="477711"/>
          </a:xfrm>
          <a:prstGeom prst="rect">
            <a:avLst/>
          </a:prstGeom>
          <a:noFill/>
        </p:spPr>
        <p:txBody>
          <a:bodyPr wrap="square" rtlCol="0" anchor="ctr" anchorCtr="0">
            <a:normAutofit/>
          </a:bodyPr>
          <a:lstStyle/>
          <a:p>
            <a:pPr algn="ctr">
              <a:lnSpc>
                <a:spcPct val="120000"/>
              </a:lnSpc>
              <a:defRPr/>
            </a:pPr>
            <a:r>
              <a:rPr lang="zh-CN" altLang="en-US" sz="2000" b="1" spc="30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2. 署名</a:t>
            </a:r>
            <a:endParaRPr lang="zh-CN" altLang="en-US" sz="2000" b="1" spc="30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文本框 21"/>
          <p:cNvSpPr txBox="1"/>
          <p:nvPr>
            <p:custDataLst>
              <p:tags r:id="rId6"/>
            </p:custDataLst>
          </p:nvPr>
        </p:nvSpPr>
        <p:spPr>
          <a:xfrm>
            <a:off x="2802255" y="3552190"/>
            <a:ext cx="1988185" cy="2387600"/>
          </a:xfrm>
          <a:prstGeom prst="rect">
            <a:avLst/>
          </a:prstGeom>
          <a:noFill/>
        </p:spPr>
        <p:txBody>
          <a:bodyPr wrap="square" rtlCol="0"/>
          <a:lstStyle/>
          <a:p>
            <a:pPr algn="l">
              <a:lnSpc>
                <a:spcPct val="120000"/>
              </a:lnSpc>
              <a:defRPr/>
            </a:pPr>
            <a:r>
              <a:rPr lang="zh-CN" altLang="en-US" sz="1600" spc="150">
                <a:solidFill>
                  <a:srgbClr val="000000">
                    <a:lumMod val="50000"/>
                    <a:lumOff val="50000"/>
                  </a:srgbClr>
                </a:solidFill>
                <a:latin typeface="Arial" panose="020B0604020202020204" pitchFamily="34" charset="0"/>
                <a:ea typeface="微软雅黑" panose="020B0503020204020204" pitchFamily="34" charset="-122"/>
                <a:sym typeface="Arial" panose="020B0604020202020204" pitchFamily="34" charset="0"/>
              </a:rPr>
              <a:t>署名即署上致开幕词的领导人的姓名，放在标题下一行居中位置。在写作的时候要署名，但在致辞的时候不用念出来。</a:t>
            </a:r>
            <a:endParaRPr lang="zh-CN" altLang="en-US" sz="1600" spc="150">
              <a:solidFill>
                <a:srgbClr val="000000">
                  <a:lumMod val="50000"/>
                  <a:lumOff val="50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圆角 26"/>
          <p:cNvSpPr/>
          <p:nvPr>
            <p:custDataLst>
              <p:tags r:id="rId7"/>
            </p:custDataLst>
          </p:nvPr>
        </p:nvSpPr>
        <p:spPr>
          <a:xfrm rot="18900000">
            <a:off x="3298331" y="1790591"/>
            <a:ext cx="996120" cy="996120"/>
          </a:xfrm>
          <a:prstGeom prst="roundRect">
            <a:avLst>
              <a:gd name="adj" fmla="val 35535"/>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marL="0" marR="0" lvl="0" indent="0" algn="ctr" defTabSz="914400" rtl="0" eaLnBrk="1" fontAlgn="auto" latinLnBrk="0" hangingPunct="1">
              <a:lnSpc>
                <a:spcPct val="120000"/>
              </a:lnSpc>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0" name="pet-shampoo_109251"/>
          <p:cNvSpPr>
            <a:spLocks noChangeAspect="1"/>
          </p:cNvSpPr>
          <p:nvPr>
            <p:custDataLst>
              <p:tags r:id="rId8"/>
            </p:custDataLst>
          </p:nvPr>
        </p:nvSpPr>
        <p:spPr bwMode="auto">
          <a:xfrm>
            <a:off x="3669277" y="2078282"/>
            <a:ext cx="254228" cy="420738"/>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65882" h="605522">
                <a:moveTo>
                  <a:pt x="112476" y="344924"/>
                </a:moveTo>
                <a:cubicBezTo>
                  <a:pt x="131738" y="344924"/>
                  <a:pt x="148747" y="354334"/>
                  <a:pt x="159198" y="368654"/>
                </a:cubicBezTo>
                <a:cubicBezTo>
                  <a:pt x="166575" y="362721"/>
                  <a:pt x="176001" y="359244"/>
                  <a:pt x="186247" y="359244"/>
                </a:cubicBezTo>
                <a:cubicBezTo>
                  <a:pt x="210223" y="359244"/>
                  <a:pt x="229690" y="378677"/>
                  <a:pt x="229690" y="402611"/>
                </a:cubicBezTo>
                <a:cubicBezTo>
                  <a:pt x="229690" y="426545"/>
                  <a:pt x="210223" y="445979"/>
                  <a:pt x="186247" y="445979"/>
                </a:cubicBezTo>
                <a:cubicBezTo>
                  <a:pt x="176001" y="445979"/>
                  <a:pt x="166575" y="442297"/>
                  <a:pt x="159198" y="436569"/>
                </a:cubicBezTo>
                <a:cubicBezTo>
                  <a:pt x="148747" y="450888"/>
                  <a:pt x="131738" y="460298"/>
                  <a:pt x="112476" y="460298"/>
                </a:cubicBezTo>
                <a:cubicBezTo>
                  <a:pt x="80713" y="460298"/>
                  <a:pt x="54688" y="434319"/>
                  <a:pt x="54688" y="402611"/>
                </a:cubicBezTo>
                <a:cubicBezTo>
                  <a:pt x="54688" y="370699"/>
                  <a:pt x="80713" y="344924"/>
                  <a:pt x="112476" y="344924"/>
                </a:cubicBezTo>
                <a:close/>
                <a:moveTo>
                  <a:pt x="115337" y="0"/>
                </a:moveTo>
                <a:lnTo>
                  <a:pt x="295000" y="0"/>
                </a:lnTo>
                <a:lnTo>
                  <a:pt x="295000" y="87351"/>
                </a:lnTo>
                <a:lnTo>
                  <a:pt x="232108" y="87351"/>
                </a:lnTo>
                <a:lnTo>
                  <a:pt x="232108" y="163654"/>
                </a:lnTo>
                <a:lnTo>
                  <a:pt x="365882" y="163654"/>
                </a:lnTo>
                <a:lnTo>
                  <a:pt x="365882" y="605522"/>
                </a:lnTo>
                <a:lnTo>
                  <a:pt x="0" y="605522"/>
                </a:lnTo>
                <a:lnTo>
                  <a:pt x="0" y="504670"/>
                </a:lnTo>
                <a:lnTo>
                  <a:pt x="286806" y="504670"/>
                </a:lnTo>
                <a:lnTo>
                  <a:pt x="286806" y="286395"/>
                </a:lnTo>
                <a:lnTo>
                  <a:pt x="0" y="286395"/>
                </a:lnTo>
                <a:lnTo>
                  <a:pt x="0" y="163654"/>
                </a:lnTo>
                <a:lnTo>
                  <a:pt x="133775" y="163654"/>
                </a:lnTo>
                <a:lnTo>
                  <a:pt x="133775" y="87351"/>
                </a:lnTo>
                <a:lnTo>
                  <a:pt x="0" y="87351"/>
                </a:lnTo>
                <a:lnTo>
                  <a:pt x="0" y="34163"/>
                </a:lnTo>
                <a:close/>
              </a:path>
            </a:pathLst>
          </a:custGeom>
          <a:solidFill>
            <a:sysClr val="window" lastClr="FFFFFF"/>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圆角 27"/>
          <p:cNvSpPr/>
          <p:nvPr>
            <p:custDataLst>
              <p:tags r:id="rId9"/>
            </p:custDataLst>
          </p:nvPr>
        </p:nvSpPr>
        <p:spPr>
          <a:xfrm rot="18900000">
            <a:off x="5655090" y="1790591"/>
            <a:ext cx="996120" cy="996120"/>
          </a:xfrm>
          <a:prstGeom prst="roundRect">
            <a:avLst>
              <a:gd name="adj" fmla="val 35535"/>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marL="0" marR="0" lvl="0" indent="0" algn="ctr" defTabSz="914400" rtl="0" eaLnBrk="1" fontAlgn="auto" latinLnBrk="0" hangingPunct="1">
              <a:lnSpc>
                <a:spcPct val="120000"/>
              </a:lnSpc>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3" name="文本框 22"/>
          <p:cNvSpPr txBox="1"/>
          <p:nvPr>
            <p:custDataLst>
              <p:tags r:id="rId10"/>
            </p:custDataLst>
          </p:nvPr>
        </p:nvSpPr>
        <p:spPr>
          <a:xfrm>
            <a:off x="5159133" y="2988621"/>
            <a:ext cx="1988035" cy="477711"/>
          </a:xfrm>
          <a:prstGeom prst="rect">
            <a:avLst/>
          </a:prstGeom>
          <a:noFill/>
        </p:spPr>
        <p:txBody>
          <a:bodyPr wrap="square" rtlCol="0" anchor="ctr" anchorCtr="0">
            <a:normAutofit/>
          </a:bodyPr>
          <a:lstStyle/>
          <a:p>
            <a:pPr marR="0" lvl="0" indent="0" algn="ctr" fontAlgn="auto">
              <a:lnSpc>
                <a:spcPct val="120000"/>
              </a:lnSpc>
              <a:buClrTx/>
              <a:buSzTx/>
              <a:buFontTx/>
              <a:buNone/>
              <a:defRPr/>
            </a:pPr>
            <a:r>
              <a:rPr lang="zh-CN" altLang="en-US" sz="2000" b="1" spc="30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3. 日期</a:t>
            </a:r>
            <a:endParaRPr lang="zh-CN" altLang="en-US" sz="2000" b="1" spc="30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文本框 23"/>
          <p:cNvSpPr txBox="1"/>
          <p:nvPr>
            <p:custDataLst>
              <p:tags r:id="rId11"/>
            </p:custDataLst>
          </p:nvPr>
        </p:nvSpPr>
        <p:spPr>
          <a:xfrm>
            <a:off x="5159133" y="3560335"/>
            <a:ext cx="1988035" cy="1192192"/>
          </a:xfrm>
          <a:prstGeom prst="rect">
            <a:avLst/>
          </a:prstGeom>
          <a:noFill/>
        </p:spPr>
        <p:txBody>
          <a:bodyPr wrap="square" rtlCol="0">
            <a:normAutofit lnSpcReduction="10000"/>
          </a:bodyPr>
          <a:lstStyle/>
          <a:p>
            <a:pPr marR="0" lvl="0" indent="0" algn="l" fontAlgn="auto">
              <a:lnSpc>
                <a:spcPct val="120000"/>
              </a:lnSpc>
              <a:buClrTx/>
              <a:buSzTx/>
              <a:buFontTx/>
              <a:buNone/>
              <a:defRPr/>
            </a:pPr>
            <a:r>
              <a:rPr lang="zh-CN" altLang="en-US" sz="1600" spc="150" dirty="0">
                <a:solidFill>
                  <a:srgbClr val="000000">
                    <a:lumMod val="50000"/>
                    <a:lumOff val="50000"/>
                  </a:srgbClr>
                </a:solidFill>
                <a:latin typeface="Arial" panose="020B0604020202020204" pitchFamily="34" charset="0"/>
                <a:ea typeface="微软雅黑" panose="020B0503020204020204" pitchFamily="34" charset="-122"/>
                <a:sym typeface="Arial" panose="020B0604020202020204" pitchFamily="34" charset="0"/>
              </a:rPr>
              <a:t>开幕词的时间一般署在署名下一行正中位置，时间要加括号。</a:t>
            </a:r>
            <a:endParaRPr lang="zh-CN" altLang="en-US" sz="1600" spc="150" dirty="0">
              <a:solidFill>
                <a:srgbClr val="000000">
                  <a:lumMod val="50000"/>
                  <a:lumOff val="50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pet-shampoo_109251"/>
          <p:cNvSpPr>
            <a:spLocks noChangeAspect="1"/>
          </p:cNvSpPr>
          <p:nvPr>
            <p:custDataLst>
              <p:tags r:id="rId12"/>
            </p:custDataLst>
          </p:nvPr>
        </p:nvSpPr>
        <p:spPr bwMode="auto">
          <a:xfrm>
            <a:off x="6047664" y="2066738"/>
            <a:ext cx="210973" cy="443826"/>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87164" h="604110">
                <a:moveTo>
                  <a:pt x="110225" y="246072"/>
                </a:moveTo>
                <a:lnTo>
                  <a:pt x="176781" y="246072"/>
                </a:lnTo>
                <a:lnTo>
                  <a:pt x="176781" y="402731"/>
                </a:lnTo>
                <a:cubicBezTo>
                  <a:pt x="196648" y="414629"/>
                  <a:pt x="210555" y="436442"/>
                  <a:pt x="210555" y="460238"/>
                </a:cubicBezTo>
                <a:cubicBezTo>
                  <a:pt x="210555" y="497916"/>
                  <a:pt x="180754" y="527661"/>
                  <a:pt x="143006" y="527661"/>
                </a:cubicBezTo>
                <a:cubicBezTo>
                  <a:pt x="106251" y="527661"/>
                  <a:pt x="76450" y="497916"/>
                  <a:pt x="76450" y="460238"/>
                </a:cubicBezTo>
                <a:cubicBezTo>
                  <a:pt x="76450" y="436442"/>
                  <a:pt x="89364" y="414629"/>
                  <a:pt x="110225" y="402731"/>
                </a:cubicBezTo>
                <a:close/>
                <a:moveTo>
                  <a:pt x="143085" y="39679"/>
                </a:moveTo>
                <a:cubicBezTo>
                  <a:pt x="108308" y="39679"/>
                  <a:pt x="80486" y="68446"/>
                  <a:pt x="80486" y="103165"/>
                </a:cubicBezTo>
                <a:lnTo>
                  <a:pt x="80486" y="128956"/>
                </a:lnTo>
                <a:lnTo>
                  <a:pt x="125200" y="128956"/>
                </a:lnTo>
                <a:cubicBezTo>
                  <a:pt x="132155" y="128956"/>
                  <a:pt x="138117" y="134908"/>
                  <a:pt x="138117" y="141852"/>
                </a:cubicBezTo>
                <a:cubicBezTo>
                  <a:pt x="138117" y="149788"/>
                  <a:pt x="132155" y="154747"/>
                  <a:pt x="125200" y="154747"/>
                </a:cubicBezTo>
                <a:lnTo>
                  <a:pt x="80486" y="154747"/>
                </a:lnTo>
                <a:lnTo>
                  <a:pt x="80486" y="187482"/>
                </a:lnTo>
                <a:lnTo>
                  <a:pt x="125200" y="187482"/>
                </a:lnTo>
                <a:cubicBezTo>
                  <a:pt x="132155" y="187482"/>
                  <a:pt x="138117" y="193434"/>
                  <a:pt x="138117" y="201370"/>
                </a:cubicBezTo>
                <a:cubicBezTo>
                  <a:pt x="138117" y="208314"/>
                  <a:pt x="132155" y="214266"/>
                  <a:pt x="125200" y="214266"/>
                </a:cubicBezTo>
                <a:lnTo>
                  <a:pt x="80486" y="214266"/>
                </a:lnTo>
                <a:lnTo>
                  <a:pt x="80486" y="378933"/>
                </a:lnTo>
                <a:cubicBezTo>
                  <a:pt x="55644" y="397780"/>
                  <a:pt x="39746" y="427539"/>
                  <a:pt x="39746" y="460274"/>
                </a:cubicBezTo>
                <a:cubicBezTo>
                  <a:pt x="39746" y="517809"/>
                  <a:pt x="86447" y="564431"/>
                  <a:pt x="143085" y="564431"/>
                </a:cubicBezTo>
                <a:cubicBezTo>
                  <a:pt x="200717" y="564431"/>
                  <a:pt x="246425" y="517809"/>
                  <a:pt x="246425" y="460274"/>
                </a:cubicBezTo>
                <a:cubicBezTo>
                  <a:pt x="246425" y="427539"/>
                  <a:pt x="231520" y="397780"/>
                  <a:pt x="206679" y="378933"/>
                </a:cubicBezTo>
                <a:lnTo>
                  <a:pt x="206679" y="103165"/>
                </a:lnTo>
                <a:cubicBezTo>
                  <a:pt x="206679" y="68446"/>
                  <a:pt x="178857" y="39679"/>
                  <a:pt x="143085" y="39679"/>
                </a:cubicBezTo>
                <a:close/>
                <a:moveTo>
                  <a:pt x="143085" y="0"/>
                </a:moveTo>
                <a:cubicBezTo>
                  <a:pt x="200717" y="0"/>
                  <a:pt x="246425" y="46623"/>
                  <a:pt x="246425" y="103165"/>
                </a:cubicBezTo>
                <a:lnTo>
                  <a:pt x="246425" y="361077"/>
                </a:lnTo>
                <a:cubicBezTo>
                  <a:pt x="272259" y="386868"/>
                  <a:pt x="287164" y="421587"/>
                  <a:pt x="287164" y="460274"/>
                </a:cubicBezTo>
                <a:cubicBezTo>
                  <a:pt x="287164" y="539632"/>
                  <a:pt x="222577" y="604110"/>
                  <a:pt x="143085" y="604110"/>
                </a:cubicBezTo>
                <a:cubicBezTo>
                  <a:pt x="64587" y="604110"/>
                  <a:pt x="0" y="539632"/>
                  <a:pt x="0" y="460274"/>
                </a:cubicBezTo>
                <a:cubicBezTo>
                  <a:pt x="0" y="421587"/>
                  <a:pt x="14905" y="386868"/>
                  <a:pt x="40739" y="361077"/>
                </a:cubicBezTo>
                <a:lnTo>
                  <a:pt x="40739" y="103165"/>
                </a:lnTo>
                <a:cubicBezTo>
                  <a:pt x="40739" y="46623"/>
                  <a:pt x="86447" y="0"/>
                  <a:pt x="143085" y="0"/>
                </a:cubicBezTo>
                <a:close/>
              </a:path>
            </a:pathLst>
          </a:custGeom>
          <a:solidFill>
            <a:sysClr val="window" lastClr="FFFFFF"/>
          </a:solidFill>
          <a:ln>
            <a:noFill/>
          </a:ln>
        </p:spPr>
        <p:txBody>
          <a:bodyPr/>
          <a:lstStyle/>
          <a:p>
            <a:pPr marL="0" marR="0" lvl="0" indent="0" algn="l" defTabSz="914400" rtl="0" eaLnBrk="1" fontAlgn="auto" latinLnBrk="0" hangingPunct="1">
              <a:lnSpc>
                <a:spcPct val="120000"/>
              </a:lnSpc>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5" name="文本框 24"/>
          <p:cNvSpPr txBox="1"/>
          <p:nvPr>
            <p:custDataLst>
              <p:tags r:id="rId13"/>
            </p:custDataLst>
          </p:nvPr>
        </p:nvSpPr>
        <p:spPr>
          <a:xfrm>
            <a:off x="7515892" y="2980415"/>
            <a:ext cx="1988035" cy="477711"/>
          </a:xfrm>
          <a:prstGeom prst="rect">
            <a:avLst/>
          </a:prstGeom>
          <a:noFill/>
        </p:spPr>
        <p:txBody>
          <a:bodyPr wrap="square" rtlCol="0" anchor="ctr" anchorCtr="0">
            <a:normAutofit/>
          </a:bodyPr>
          <a:lstStyle/>
          <a:p>
            <a:pPr algn="ctr">
              <a:lnSpc>
                <a:spcPct val="120000"/>
              </a:lnSpc>
              <a:defRPr/>
            </a:pPr>
            <a:r>
              <a:rPr lang="zh-CN" altLang="en-US" sz="2000" b="1" spc="30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4. 称呼</a:t>
            </a:r>
            <a:endParaRPr lang="zh-CN" altLang="en-US" sz="2000" b="1" spc="30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文本框 25"/>
          <p:cNvSpPr txBox="1"/>
          <p:nvPr>
            <p:custDataLst>
              <p:tags r:id="rId14"/>
            </p:custDataLst>
          </p:nvPr>
        </p:nvSpPr>
        <p:spPr>
          <a:xfrm>
            <a:off x="7515860" y="3552190"/>
            <a:ext cx="1988185" cy="1633220"/>
          </a:xfrm>
          <a:prstGeom prst="rect">
            <a:avLst/>
          </a:prstGeom>
          <a:noFill/>
        </p:spPr>
        <p:txBody>
          <a:bodyPr wrap="square" rtlCol="0"/>
          <a:lstStyle/>
          <a:p>
            <a:pPr marL="0" marR="0" lvl="0" indent="0" algn="l" defTabSz="914400" rtl="0" eaLnBrk="1" fontAlgn="auto" latinLnBrk="0" hangingPunct="1">
              <a:lnSpc>
                <a:spcPct val="120000"/>
              </a:lnSpc>
              <a:buClrTx/>
              <a:buSzTx/>
              <a:buFontTx/>
              <a:buNone/>
              <a:defRPr/>
            </a:pPr>
            <a:r>
              <a:rPr lang="zh-CN" altLang="en-US" sz="1600" spc="150">
                <a:solidFill>
                  <a:srgbClr val="000000">
                    <a:lumMod val="50000"/>
                    <a:lumOff val="50000"/>
                  </a:srgbClr>
                </a:solidFill>
                <a:latin typeface="Arial" panose="020B0604020202020204" pitchFamily="34" charset="0"/>
                <a:ea typeface="微软雅黑" panose="020B0503020204020204" pitchFamily="34" charset="-122"/>
                <a:sym typeface="Arial" panose="020B0604020202020204" pitchFamily="34" charset="0"/>
              </a:rPr>
              <a:t>称呼是对与会者的统称。如果是党的会议，称谓比较简单，就是“同志们”三个字，后加冒号。</a:t>
            </a:r>
            <a:endParaRPr lang="zh-CN" altLang="en-US" sz="1600" spc="150">
              <a:solidFill>
                <a:srgbClr val="000000">
                  <a:lumMod val="50000"/>
                  <a:lumOff val="50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圆角 28"/>
          <p:cNvSpPr/>
          <p:nvPr>
            <p:custDataLst>
              <p:tags r:id="rId15"/>
            </p:custDataLst>
          </p:nvPr>
        </p:nvSpPr>
        <p:spPr>
          <a:xfrm rot="18900000">
            <a:off x="8011849" y="1790591"/>
            <a:ext cx="996120" cy="996120"/>
          </a:xfrm>
          <a:prstGeom prst="roundRect">
            <a:avLst>
              <a:gd name="adj" fmla="val 35535"/>
            </a:avLst>
          </a:prstGeom>
          <a:solidFill>
            <a:srgbClr val="9BBB59"/>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marL="0" marR="0" lvl="0" indent="0" algn="ctr" defTabSz="914400" rtl="0" eaLnBrk="1" fontAlgn="auto" latinLnBrk="0" hangingPunct="1">
              <a:lnSpc>
                <a:spcPct val="120000"/>
              </a:lnSpc>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 name="rectangular-briefcase_18205"/>
          <p:cNvSpPr>
            <a:spLocks noChangeAspect="1"/>
          </p:cNvSpPr>
          <p:nvPr>
            <p:custDataLst>
              <p:tags r:id="rId16"/>
            </p:custDataLst>
          </p:nvPr>
        </p:nvSpPr>
        <p:spPr bwMode="auto">
          <a:xfrm>
            <a:off x="8278005" y="2071420"/>
            <a:ext cx="463808" cy="434462"/>
          </a:xfrm>
          <a:custGeom>
            <a:avLst/>
            <a:gdLst>
              <a:gd name="T0" fmla="*/ 6185 w 6535"/>
              <a:gd name="T1" fmla="*/ 3476 h 6131"/>
              <a:gd name="T2" fmla="*/ 6185 w 6535"/>
              <a:gd name="T3" fmla="*/ 2781 h 6131"/>
              <a:gd name="T4" fmla="*/ 5253 w 6535"/>
              <a:gd name="T5" fmla="*/ 1849 h 6131"/>
              <a:gd name="T6" fmla="*/ 4321 w 6535"/>
              <a:gd name="T7" fmla="*/ 2781 h 6131"/>
              <a:gd name="T8" fmla="*/ 4321 w 6535"/>
              <a:gd name="T9" fmla="*/ 4532 h 6131"/>
              <a:gd name="T10" fmla="*/ 3265 w 6535"/>
              <a:gd name="T11" fmla="*/ 5588 h 6131"/>
              <a:gd name="T12" fmla="*/ 2209 w 6535"/>
              <a:gd name="T13" fmla="*/ 4532 h 6131"/>
              <a:gd name="T14" fmla="*/ 2209 w 6535"/>
              <a:gd name="T15" fmla="*/ 3916 h 6131"/>
              <a:gd name="T16" fmla="*/ 3891 w 6535"/>
              <a:gd name="T17" fmla="*/ 2169 h 6131"/>
              <a:gd name="T18" fmla="*/ 3891 w 6535"/>
              <a:gd name="T19" fmla="*/ 529 h 6131"/>
              <a:gd name="T20" fmla="*/ 3612 w 6535"/>
              <a:gd name="T21" fmla="*/ 251 h 6131"/>
              <a:gd name="T22" fmla="*/ 2971 w 6535"/>
              <a:gd name="T23" fmla="*/ 251 h 6131"/>
              <a:gd name="T24" fmla="*/ 2695 w 6535"/>
              <a:gd name="T25" fmla="*/ 0 h 6131"/>
              <a:gd name="T26" fmla="*/ 2416 w 6535"/>
              <a:gd name="T27" fmla="*/ 279 h 6131"/>
              <a:gd name="T28" fmla="*/ 2416 w 6535"/>
              <a:gd name="T29" fmla="*/ 779 h 6131"/>
              <a:gd name="T30" fmla="*/ 2695 w 6535"/>
              <a:gd name="T31" fmla="*/ 1057 h 6131"/>
              <a:gd name="T32" fmla="*/ 2969 w 6535"/>
              <a:gd name="T33" fmla="*/ 807 h 6131"/>
              <a:gd name="T34" fmla="*/ 3335 w 6535"/>
              <a:gd name="T35" fmla="*/ 807 h 6131"/>
              <a:gd name="T36" fmla="*/ 3335 w 6535"/>
              <a:gd name="T37" fmla="*/ 2169 h 6131"/>
              <a:gd name="T38" fmla="*/ 1944 w 6535"/>
              <a:gd name="T39" fmla="*/ 3379 h 6131"/>
              <a:gd name="T40" fmla="*/ 553 w 6535"/>
              <a:gd name="T41" fmla="*/ 2169 h 6131"/>
              <a:gd name="T42" fmla="*/ 553 w 6535"/>
              <a:gd name="T43" fmla="*/ 807 h 6131"/>
              <a:gd name="T44" fmla="*/ 903 w 6535"/>
              <a:gd name="T45" fmla="*/ 807 h 6131"/>
              <a:gd name="T46" fmla="*/ 1179 w 6535"/>
              <a:gd name="T47" fmla="*/ 1057 h 6131"/>
              <a:gd name="T48" fmla="*/ 1457 w 6535"/>
              <a:gd name="T49" fmla="*/ 779 h 6131"/>
              <a:gd name="T50" fmla="*/ 1457 w 6535"/>
              <a:gd name="T51" fmla="*/ 279 h 6131"/>
              <a:gd name="T52" fmla="*/ 1179 w 6535"/>
              <a:gd name="T53" fmla="*/ 0 h 6131"/>
              <a:gd name="T54" fmla="*/ 903 w 6535"/>
              <a:gd name="T55" fmla="*/ 251 h 6131"/>
              <a:gd name="T56" fmla="*/ 276 w 6535"/>
              <a:gd name="T57" fmla="*/ 251 h 6131"/>
              <a:gd name="T58" fmla="*/ 0 w 6535"/>
              <a:gd name="T59" fmla="*/ 528 h 6131"/>
              <a:gd name="T60" fmla="*/ 0 w 6535"/>
              <a:gd name="T61" fmla="*/ 2168 h 6131"/>
              <a:gd name="T62" fmla="*/ 1655 w 6535"/>
              <a:gd name="T63" fmla="*/ 3915 h 6131"/>
              <a:gd name="T64" fmla="*/ 1655 w 6535"/>
              <a:gd name="T65" fmla="*/ 4532 h 6131"/>
              <a:gd name="T66" fmla="*/ 3253 w 6535"/>
              <a:gd name="T67" fmla="*/ 6131 h 6131"/>
              <a:gd name="T68" fmla="*/ 4880 w 6535"/>
              <a:gd name="T69" fmla="*/ 4532 h 6131"/>
              <a:gd name="T70" fmla="*/ 4880 w 6535"/>
              <a:gd name="T71" fmla="*/ 2780 h 6131"/>
              <a:gd name="T72" fmla="*/ 5255 w 6535"/>
              <a:gd name="T73" fmla="*/ 2405 h 6131"/>
              <a:gd name="T74" fmla="*/ 5629 w 6535"/>
              <a:gd name="T75" fmla="*/ 2780 h 6131"/>
              <a:gd name="T76" fmla="*/ 5629 w 6535"/>
              <a:gd name="T77" fmla="*/ 3465 h 6131"/>
              <a:gd name="T78" fmla="*/ 5255 w 6535"/>
              <a:gd name="T79" fmla="*/ 4045 h 6131"/>
              <a:gd name="T80" fmla="*/ 5895 w 6535"/>
              <a:gd name="T81" fmla="*/ 4685 h 6131"/>
              <a:gd name="T82" fmla="*/ 6535 w 6535"/>
              <a:gd name="T83" fmla="*/ 4045 h 6131"/>
              <a:gd name="T84" fmla="*/ 6185 w 6535"/>
              <a:gd name="T85" fmla="*/ 3476 h 6131"/>
              <a:gd name="T86" fmla="*/ 5893 w 6535"/>
              <a:gd name="T87" fmla="*/ 4143 h 6131"/>
              <a:gd name="T88" fmla="*/ 5796 w 6535"/>
              <a:gd name="T89" fmla="*/ 4045 h 6131"/>
              <a:gd name="T90" fmla="*/ 5893 w 6535"/>
              <a:gd name="T91" fmla="*/ 3948 h 6131"/>
              <a:gd name="T92" fmla="*/ 5991 w 6535"/>
              <a:gd name="T93" fmla="*/ 4045 h 6131"/>
              <a:gd name="T94" fmla="*/ 5893 w 6535"/>
              <a:gd name="T95" fmla="*/ 4143 h 6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535" h="6131">
                <a:moveTo>
                  <a:pt x="6185" y="3476"/>
                </a:moveTo>
                <a:lnTo>
                  <a:pt x="6185" y="2781"/>
                </a:lnTo>
                <a:cubicBezTo>
                  <a:pt x="6185" y="2267"/>
                  <a:pt x="5768" y="1849"/>
                  <a:pt x="5253" y="1849"/>
                </a:cubicBezTo>
                <a:cubicBezTo>
                  <a:pt x="4739" y="1849"/>
                  <a:pt x="4321" y="2267"/>
                  <a:pt x="4321" y="2781"/>
                </a:cubicBezTo>
                <a:lnTo>
                  <a:pt x="4321" y="4532"/>
                </a:lnTo>
                <a:cubicBezTo>
                  <a:pt x="4321" y="5116"/>
                  <a:pt x="3849" y="5588"/>
                  <a:pt x="3265" y="5588"/>
                </a:cubicBezTo>
                <a:cubicBezTo>
                  <a:pt x="2681" y="5588"/>
                  <a:pt x="2209" y="5116"/>
                  <a:pt x="2209" y="4532"/>
                </a:cubicBezTo>
                <a:lnTo>
                  <a:pt x="2209" y="3916"/>
                </a:lnTo>
                <a:cubicBezTo>
                  <a:pt x="3137" y="3792"/>
                  <a:pt x="3867" y="3056"/>
                  <a:pt x="3891" y="2169"/>
                </a:cubicBezTo>
                <a:lnTo>
                  <a:pt x="3891" y="529"/>
                </a:lnTo>
                <a:cubicBezTo>
                  <a:pt x="3891" y="376"/>
                  <a:pt x="3765" y="251"/>
                  <a:pt x="3612" y="251"/>
                </a:cubicBezTo>
                <a:lnTo>
                  <a:pt x="2971" y="251"/>
                </a:lnTo>
                <a:cubicBezTo>
                  <a:pt x="2956" y="111"/>
                  <a:pt x="2837" y="0"/>
                  <a:pt x="2695" y="0"/>
                </a:cubicBezTo>
                <a:cubicBezTo>
                  <a:pt x="2541" y="0"/>
                  <a:pt x="2416" y="125"/>
                  <a:pt x="2416" y="279"/>
                </a:cubicBezTo>
                <a:lnTo>
                  <a:pt x="2416" y="779"/>
                </a:lnTo>
                <a:cubicBezTo>
                  <a:pt x="2416" y="932"/>
                  <a:pt x="2541" y="1057"/>
                  <a:pt x="2695" y="1057"/>
                </a:cubicBezTo>
                <a:cubicBezTo>
                  <a:pt x="2839" y="1057"/>
                  <a:pt x="2945" y="947"/>
                  <a:pt x="2969" y="807"/>
                </a:cubicBezTo>
                <a:lnTo>
                  <a:pt x="3335" y="807"/>
                </a:lnTo>
                <a:lnTo>
                  <a:pt x="3335" y="2169"/>
                </a:lnTo>
                <a:cubicBezTo>
                  <a:pt x="3335" y="2836"/>
                  <a:pt x="2709" y="3379"/>
                  <a:pt x="1944" y="3379"/>
                </a:cubicBezTo>
                <a:cubicBezTo>
                  <a:pt x="1180" y="3379"/>
                  <a:pt x="553" y="2836"/>
                  <a:pt x="553" y="2169"/>
                </a:cubicBezTo>
                <a:lnTo>
                  <a:pt x="553" y="807"/>
                </a:lnTo>
                <a:lnTo>
                  <a:pt x="903" y="807"/>
                </a:lnTo>
                <a:cubicBezTo>
                  <a:pt x="917" y="947"/>
                  <a:pt x="1036" y="1057"/>
                  <a:pt x="1179" y="1057"/>
                </a:cubicBezTo>
                <a:cubicBezTo>
                  <a:pt x="1332" y="1057"/>
                  <a:pt x="1443" y="932"/>
                  <a:pt x="1457" y="779"/>
                </a:cubicBezTo>
                <a:lnTo>
                  <a:pt x="1457" y="279"/>
                </a:lnTo>
                <a:cubicBezTo>
                  <a:pt x="1457" y="125"/>
                  <a:pt x="1332" y="0"/>
                  <a:pt x="1179" y="0"/>
                </a:cubicBezTo>
                <a:cubicBezTo>
                  <a:pt x="1035" y="0"/>
                  <a:pt x="916" y="111"/>
                  <a:pt x="903" y="251"/>
                </a:cubicBezTo>
                <a:lnTo>
                  <a:pt x="276" y="251"/>
                </a:lnTo>
                <a:cubicBezTo>
                  <a:pt x="125" y="251"/>
                  <a:pt x="0" y="376"/>
                  <a:pt x="0" y="528"/>
                </a:cubicBezTo>
                <a:lnTo>
                  <a:pt x="0" y="2168"/>
                </a:lnTo>
                <a:cubicBezTo>
                  <a:pt x="0" y="3055"/>
                  <a:pt x="716" y="3792"/>
                  <a:pt x="1655" y="3915"/>
                </a:cubicBezTo>
                <a:lnTo>
                  <a:pt x="1655" y="4532"/>
                </a:lnTo>
                <a:cubicBezTo>
                  <a:pt x="1655" y="5408"/>
                  <a:pt x="2377" y="6131"/>
                  <a:pt x="3253" y="6131"/>
                </a:cubicBezTo>
                <a:cubicBezTo>
                  <a:pt x="4143" y="6131"/>
                  <a:pt x="4852" y="5421"/>
                  <a:pt x="4880" y="4532"/>
                </a:cubicBezTo>
                <a:lnTo>
                  <a:pt x="4880" y="2780"/>
                </a:lnTo>
                <a:cubicBezTo>
                  <a:pt x="4880" y="2572"/>
                  <a:pt x="5047" y="2405"/>
                  <a:pt x="5255" y="2405"/>
                </a:cubicBezTo>
                <a:cubicBezTo>
                  <a:pt x="5463" y="2405"/>
                  <a:pt x="5629" y="2572"/>
                  <a:pt x="5629" y="2780"/>
                </a:cubicBezTo>
                <a:lnTo>
                  <a:pt x="5629" y="3465"/>
                </a:lnTo>
                <a:cubicBezTo>
                  <a:pt x="5409" y="3568"/>
                  <a:pt x="5255" y="3792"/>
                  <a:pt x="5255" y="4045"/>
                </a:cubicBezTo>
                <a:cubicBezTo>
                  <a:pt x="5255" y="4393"/>
                  <a:pt x="5533" y="4685"/>
                  <a:pt x="5895" y="4685"/>
                </a:cubicBezTo>
                <a:cubicBezTo>
                  <a:pt x="6243" y="4685"/>
                  <a:pt x="6535" y="4407"/>
                  <a:pt x="6535" y="4045"/>
                </a:cubicBezTo>
                <a:cubicBezTo>
                  <a:pt x="6533" y="3800"/>
                  <a:pt x="6395" y="3583"/>
                  <a:pt x="6185" y="3476"/>
                </a:cubicBezTo>
                <a:close/>
                <a:moveTo>
                  <a:pt x="5893" y="4143"/>
                </a:moveTo>
                <a:cubicBezTo>
                  <a:pt x="5837" y="4143"/>
                  <a:pt x="5796" y="4101"/>
                  <a:pt x="5796" y="4045"/>
                </a:cubicBezTo>
                <a:cubicBezTo>
                  <a:pt x="5796" y="3989"/>
                  <a:pt x="5837" y="3948"/>
                  <a:pt x="5893" y="3948"/>
                </a:cubicBezTo>
                <a:cubicBezTo>
                  <a:pt x="5949" y="3948"/>
                  <a:pt x="5991" y="4004"/>
                  <a:pt x="5991" y="4045"/>
                </a:cubicBezTo>
                <a:cubicBezTo>
                  <a:pt x="5991" y="4101"/>
                  <a:pt x="5949" y="4143"/>
                  <a:pt x="5893" y="4143"/>
                </a:cubicBezTo>
                <a:close/>
              </a:path>
            </a:pathLst>
          </a:custGeom>
          <a:solidFill>
            <a:sysClr val="window" lastClr="FFFFFF"/>
          </a:solidFill>
          <a:ln>
            <a:noFill/>
          </a:ln>
        </p:spPr>
        <p:txBody>
          <a:bodyP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marL="0" marR="0" lvl="0" indent="0" algn="l" defTabSz="914400" rtl="0" eaLnBrk="1" fontAlgn="auto" latinLnBrk="0" hangingPunct="1">
              <a:lnSpc>
                <a:spcPct val="120000"/>
              </a:lnSpc>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0" name="文本框 29"/>
          <p:cNvSpPr txBox="1"/>
          <p:nvPr>
            <p:custDataLst>
              <p:tags r:id="rId17"/>
            </p:custDataLst>
          </p:nvPr>
        </p:nvSpPr>
        <p:spPr>
          <a:xfrm>
            <a:off x="9872651" y="2980415"/>
            <a:ext cx="1988035" cy="477711"/>
          </a:xfrm>
          <a:prstGeom prst="rect">
            <a:avLst/>
          </a:prstGeom>
          <a:noFill/>
        </p:spPr>
        <p:txBody>
          <a:bodyPr wrap="square" rtlCol="0" anchor="ctr" anchorCtr="0">
            <a:normAutofit/>
          </a:bodyPr>
          <a:lstStyle/>
          <a:p>
            <a:pPr algn="ctr">
              <a:lnSpc>
                <a:spcPct val="120000"/>
              </a:lnSpc>
              <a:defRPr/>
            </a:pPr>
            <a:r>
              <a:rPr lang="zh-CN" altLang="en-US" sz="2000" b="1" spc="30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5. 正文</a:t>
            </a:r>
            <a:endParaRPr lang="zh-CN" altLang="en-US" sz="2000" b="1" spc="30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文本框 30"/>
          <p:cNvSpPr txBox="1"/>
          <p:nvPr>
            <p:custDataLst>
              <p:tags r:id="rId18"/>
            </p:custDataLst>
          </p:nvPr>
        </p:nvSpPr>
        <p:spPr>
          <a:xfrm>
            <a:off x="9701836" y="3552129"/>
            <a:ext cx="1988035" cy="1192192"/>
          </a:xfrm>
          <a:prstGeom prst="rect">
            <a:avLst/>
          </a:prstGeom>
          <a:noFill/>
        </p:spPr>
        <p:txBody>
          <a:bodyPr wrap="square" rtlCol="0">
            <a:normAutofit/>
          </a:bodyPr>
          <a:lstStyle/>
          <a:p>
            <a:pPr marL="0" marR="0" lvl="0" indent="0" algn="l" defTabSz="914400" rtl="0" eaLnBrk="1" fontAlgn="auto" latinLnBrk="0" hangingPunct="1">
              <a:lnSpc>
                <a:spcPct val="120000"/>
              </a:lnSpc>
              <a:buClrTx/>
              <a:buSzTx/>
              <a:buFontTx/>
              <a:buNone/>
              <a:defRPr/>
            </a:pPr>
            <a:r>
              <a:rPr lang="zh-CN" altLang="en-US" sz="1600" spc="150">
                <a:solidFill>
                  <a:srgbClr val="000000">
                    <a:lumMod val="50000"/>
                    <a:lumOff val="50000"/>
                  </a:srgbClr>
                </a:solidFill>
                <a:latin typeface="Arial" panose="020B0604020202020204" pitchFamily="34" charset="0"/>
                <a:ea typeface="微软雅黑" panose="020B0503020204020204" pitchFamily="34" charset="-122"/>
                <a:sym typeface="Arial" panose="020B0604020202020204" pitchFamily="34" charset="0"/>
              </a:rPr>
              <a:t>正文可分为开头、主体、结尾三部分。</a:t>
            </a:r>
            <a:endParaRPr lang="zh-CN" altLang="en-US" sz="1600" spc="150">
              <a:solidFill>
                <a:srgbClr val="000000">
                  <a:lumMod val="50000"/>
                  <a:lumOff val="50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矩形: 圆角 31"/>
          <p:cNvSpPr/>
          <p:nvPr>
            <p:custDataLst>
              <p:tags r:id="rId19"/>
            </p:custDataLst>
          </p:nvPr>
        </p:nvSpPr>
        <p:spPr>
          <a:xfrm rot="18900000">
            <a:off x="10368608" y="1790591"/>
            <a:ext cx="996120" cy="996120"/>
          </a:xfrm>
          <a:prstGeom prst="roundRect">
            <a:avLst>
              <a:gd name="adj" fmla="val 35535"/>
            </a:avLst>
          </a:prstGeom>
          <a:solidFill>
            <a:srgbClr val="FFC000"/>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marL="0" marR="0" lvl="0" indent="0" algn="ctr" defTabSz="914400" rtl="0" eaLnBrk="1" fontAlgn="auto" latinLnBrk="0" hangingPunct="1">
              <a:lnSpc>
                <a:spcPct val="120000"/>
              </a:lnSpc>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0" name="PA-任意多边形 1474-37847"/>
          <p:cNvSpPr>
            <a:spLocks noEditPoints="1"/>
          </p:cNvSpPr>
          <p:nvPr>
            <p:custDataLst>
              <p:tags r:id="rId20"/>
            </p:custDataLst>
          </p:nvPr>
        </p:nvSpPr>
        <p:spPr bwMode="auto">
          <a:xfrm>
            <a:off x="10648453" y="2056747"/>
            <a:ext cx="436431" cy="463808"/>
          </a:xfrm>
          <a:custGeom>
            <a:avLst/>
            <a:gdLst>
              <a:gd name="T0" fmla="*/ 158 w 168"/>
              <a:gd name="T1" fmla="*/ 64 h 178"/>
              <a:gd name="T2" fmla="*/ 128 w 168"/>
              <a:gd name="T3" fmla="*/ 172 h 178"/>
              <a:gd name="T4" fmla="*/ 123 w 168"/>
              <a:gd name="T5" fmla="*/ 172 h 178"/>
              <a:gd name="T6" fmla="*/ 123 w 168"/>
              <a:gd name="T7" fmla="*/ 172 h 178"/>
              <a:gd name="T8" fmla="*/ 37 w 168"/>
              <a:gd name="T9" fmla="*/ 172 h 178"/>
              <a:gd name="T10" fmla="*/ 37 w 168"/>
              <a:gd name="T11" fmla="*/ 172 h 178"/>
              <a:gd name="T12" fmla="*/ 33 w 168"/>
              <a:gd name="T13" fmla="*/ 172 h 178"/>
              <a:gd name="T14" fmla="*/ 3 w 168"/>
              <a:gd name="T15" fmla="*/ 64 h 178"/>
              <a:gd name="T16" fmla="*/ 158 w 168"/>
              <a:gd name="T17" fmla="*/ 64 h 178"/>
              <a:gd name="T18" fmla="*/ 119 w 168"/>
              <a:gd name="T19" fmla="*/ 173 h 178"/>
              <a:gd name="T20" fmla="*/ 119 w 168"/>
              <a:gd name="T21" fmla="*/ 178 h 178"/>
              <a:gd name="T22" fmla="*/ 41 w 168"/>
              <a:gd name="T23" fmla="*/ 178 h 178"/>
              <a:gd name="T24" fmla="*/ 41 w 168"/>
              <a:gd name="T25" fmla="*/ 173 h 178"/>
              <a:gd name="T26" fmla="*/ 119 w 168"/>
              <a:gd name="T27" fmla="*/ 173 h 178"/>
              <a:gd name="T28" fmla="*/ 151 w 168"/>
              <a:gd name="T29" fmla="*/ 6 h 178"/>
              <a:gd name="T30" fmla="*/ 162 w 168"/>
              <a:gd name="T31" fmla="*/ 39 h 178"/>
              <a:gd name="T32" fmla="*/ 148 w 168"/>
              <a:gd name="T33" fmla="*/ 51 h 178"/>
              <a:gd name="T34" fmla="*/ 143 w 168"/>
              <a:gd name="T35" fmla="*/ 61 h 178"/>
              <a:gd name="T36" fmla="*/ 102 w 168"/>
              <a:gd name="T37" fmla="*/ 61 h 178"/>
              <a:gd name="T38" fmla="*/ 117 w 168"/>
              <a:gd name="T39" fmla="*/ 34 h 178"/>
              <a:gd name="T40" fmla="*/ 118 w 168"/>
              <a:gd name="T41" fmla="*/ 17 h 178"/>
              <a:gd name="T42" fmla="*/ 151 w 168"/>
              <a:gd name="T43" fmla="*/ 6 h 178"/>
              <a:gd name="T44" fmla="*/ 69 w 168"/>
              <a:gd name="T45" fmla="*/ 81 h 178"/>
              <a:gd name="T46" fmla="*/ 69 w 168"/>
              <a:gd name="T47" fmla="*/ 107 h 178"/>
              <a:gd name="T48" fmla="*/ 43 w 168"/>
              <a:gd name="T49" fmla="*/ 107 h 178"/>
              <a:gd name="T50" fmla="*/ 43 w 168"/>
              <a:gd name="T51" fmla="*/ 128 h 178"/>
              <a:gd name="T52" fmla="*/ 69 w 168"/>
              <a:gd name="T53" fmla="*/ 128 h 178"/>
              <a:gd name="T54" fmla="*/ 69 w 168"/>
              <a:gd name="T55" fmla="*/ 155 h 178"/>
              <a:gd name="T56" fmla="*/ 91 w 168"/>
              <a:gd name="T57" fmla="*/ 155 h 178"/>
              <a:gd name="T58" fmla="*/ 91 w 168"/>
              <a:gd name="T59" fmla="*/ 128 h 178"/>
              <a:gd name="T60" fmla="*/ 117 w 168"/>
              <a:gd name="T61" fmla="*/ 128 h 178"/>
              <a:gd name="T62" fmla="*/ 117 w 168"/>
              <a:gd name="T63" fmla="*/ 107 h 178"/>
              <a:gd name="T64" fmla="*/ 91 w 168"/>
              <a:gd name="T65" fmla="*/ 107 h 178"/>
              <a:gd name="T66" fmla="*/ 91 w 168"/>
              <a:gd name="T67" fmla="*/ 81 h 178"/>
              <a:gd name="T68" fmla="*/ 69 w 168"/>
              <a:gd name="T69" fmla="*/ 8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8" h="178">
                <a:moveTo>
                  <a:pt x="158" y="64"/>
                </a:moveTo>
                <a:cubicBezTo>
                  <a:pt x="159" y="88"/>
                  <a:pt x="159" y="143"/>
                  <a:pt x="128" y="172"/>
                </a:cubicBezTo>
                <a:cubicBezTo>
                  <a:pt x="123" y="172"/>
                  <a:pt x="123" y="172"/>
                  <a:pt x="123" y="172"/>
                </a:cubicBezTo>
                <a:cubicBezTo>
                  <a:pt x="123" y="172"/>
                  <a:pt x="123" y="172"/>
                  <a:pt x="123" y="172"/>
                </a:cubicBezTo>
                <a:cubicBezTo>
                  <a:pt x="37" y="172"/>
                  <a:pt x="37" y="172"/>
                  <a:pt x="37" y="172"/>
                </a:cubicBezTo>
                <a:cubicBezTo>
                  <a:pt x="37" y="172"/>
                  <a:pt x="37" y="172"/>
                  <a:pt x="37" y="172"/>
                </a:cubicBezTo>
                <a:cubicBezTo>
                  <a:pt x="33" y="172"/>
                  <a:pt x="33" y="172"/>
                  <a:pt x="33" y="172"/>
                </a:cubicBezTo>
                <a:cubicBezTo>
                  <a:pt x="1" y="137"/>
                  <a:pt x="0" y="91"/>
                  <a:pt x="3" y="64"/>
                </a:cubicBezTo>
                <a:cubicBezTo>
                  <a:pt x="158" y="64"/>
                  <a:pt x="158" y="64"/>
                  <a:pt x="158" y="64"/>
                </a:cubicBezTo>
                <a:close/>
                <a:moveTo>
                  <a:pt x="119" y="173"/>
                </a:moveTo>
                <a:cubicBezTo>
                  <a:pt x="119" y="178"/>
                  <a:pt x="119" y="178"/>
                  <a:pt x="119" y="178"/>
                </a:cubicBezTo>
                <a:cubicBezTo>
                  <a:pt x="41" y="178"/>
                  <a:pt x="41" y="178"/>
                  <a:pt x="41" y="178"/>
                </a:cubicBezTo>
                <a:cubicBezTo>
                  <a:pt x="41" y="173"/>
                  <a:pt x="41" y="173"/>
                  <a:pt x="41" y="173"/>
                </a:cubicBezTo>
                <a:cubicBezTo>
                  <a:pt x="119" y="173"/>
                  <a:pt x="119" y="173"/>
                  <a:pt x="119" y="173"/>
                </a:cubicBezTo>
                <a:close/>
                <a:moveTo>
                  <a:pt x="151" y="6"/>
                </a:moveTo>
                <a:cubicBezTo>
                  <a:pt x="163" y="12"/>
                  <a:pt x="168" y="27"/>
                  <a:pt x="162" y="39"/>
                </a:cubicBezTo>
                <a:cubicBezTo>
                  <a:pt x="159" y="45"/>
                  <a:pt x="154" y="49"/>
                  <a:pt x="148" y="51"/>
                </a:cubicBezTo>
                <a:cubicBezTo>
                  <a:pt x="143" y="61"/>
                  <a:pt x="143" y="61"/>
                  <a:pt x="143" y="61"/>
                </a:cubicBezTo>
                <a:cubicBezTo>
                  <a:pt x="102" y="61"/>
                  <a:pt x="102" y="61"/>
                  <a:pt x="102" y="61"/>
                </a:cubicBezTo>
                <a:cubicBezTo>
                  <a:pt x="117" y="34"/>
                  <a:pt x="117" y="34"/>
                  <a:pt x="117" y="34"/>
                </a:cubicBezTo>
                <a:cubicBezTo>
                  <a:pt x="115" y="28"/>
                  <a:pt x="116" y="22"/>
                  <a:pt x="118" y="17"/>
                </a:cubicBezTo>
                <a:cubicBezTo>
                  <a:pt x="125" y="5"/>
                  <a:pt x="139" y="0"/>
                  <a:pt x="151" y="6"/>
                </a:cubicBezTo>
                <a:close/>
                <a:moveTo>
                  <a:pt x="69" y="81"/>
                </a:moveTo>
                <a:cubicBezTo>
                  <a:pt x="69" y="107"/>
                  <a:pt x="69" y="107"/>
                  <a:pt x="69" y="107"/>
                </a:cubicBezTo>
                <a:cubicBezTo>
                  <a:pt x="43" y="107"/>
                  <a:pt x="43" y="107"/>
                  <a:pt x="43" y="107"/>
                </a:cubicBezTo>
                <a:cubicBezTo>
                  <a:pt x="43" y="128"/>
                  <a:pt x="43" y="128"/>
                  <a:pt x="43" y="128"/>
                </a:cubicBezTo>
                <a:cubicBezTo>
                  <a:pt x="69" y="128"/>
                  <a:pt x="69" y="128"/>
                  <a:pt x="69" y="128"/>
                </a:cubicBezTo>
                <a:cubicBezTo>
                  <a:pt x="69" y="155"/>
                  <a:pt x="69" y="155"/>
                  <a:pt x="69" y="155"/>
                </a:cubicBezTo>
                <a:cubicBezTo>
                  <a:pt x="91" y="155"/>
                  <a:pt x="91" y="155"/>
                  <a:pt x="91" y="155"/>
                </a:cubicBezTo>
                <a:cubicBezTo>
                  <a:pt x="91" y="128"/>
                  <a:pt x="91" y="128"/>
                  <a:pt x="91" y="128"/>
                </a:cubicBezTo>
                <a:cubicBezTo>
                  <a:pt x="117" y="128"/>
                  <a:pt x="117" y="128"/>
                  <a:pt x="117" y="128"/>
                </a:cubicBezTo>
                <a:cubicBezTo>
                  <a:pt x="117" y="107"/>
                  <a:pt x="117" y="107"/>
                  <a:pt x="117" y="107"/>
                </a:cubicBezTo>
                <a:cubicBezTo>
                  <a:pt x="91" y="107"/>
                  <a:pt x="91" y="107"/>
                  <a:pt x="91" y="107"/>
                </a:cubicBezTo>
                <a:cubicBezTo>
                  <a:pt x="91" y="81"/>
                  <a:pt x="91" y="81"/>
                  <a:pt x="91" y="81"/>
                </a:cubicBezTo>
                <a:lnTo>
                  <a:pt x="69" y="81"/>
                </a:lnTo>
                <a:close/>
              </a:path>
            </a:pathLst>
          </a:custGeom>
          <a:solidFill>
            <a:sysClr val="window" lastClr="FFFFFF"/>
          </a:solidFill>
          <a:ln>
            <a:noFill/>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nSpc>
                <a:spcPct val="12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56"/>
          <p:cNvSpPr/>
          <p:nvPr/>
        </p:nvSpPr>
        <p:spPr>
          <a:xfrm rot="5400000">
            <a:off x="2041376" y="-583392"/>
            <a:ext cx="1337605" cy="3498215"/>
          </a:xfrm>
          <a:prstGeom prst="homePlate">
            <a:avLst>
              <a:gd name="adj" fmla="val 21290"/>
            </a:avLst>
          </a:prstGeom>
          <a:noFill/>
          <a:ln>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黑体" panose="02010609060101010101" charset="-122"/>
            </a:endParaRPr>
          </a:p>
        </p:txBody>
      </p:sp>
      <p:sp>
        <p:nvSpPr>
          <p:cNvPr id="6" name="文本框 22"/>
          <p:cNvSpPr txBox="1"/>
          <p:nvPr/>
        </p:nvSpPr>
        <p:spPr>
          <a:xfrm flipH="1">
            <a:off x="960755" y="1834515"/>
            <a:ext cx="9636760" cy="2861310"/>
          </a:xfrm>
          <a:prstGeom prst="rect">
            <a:avLst/>
          </a:prstGeom>
          <a:noFill/>
          <a:ln w="9525">
            <a:noFill/>
            <a:miter/>
          </a:ln>
          <a:effectLst>
            <a:outerShdw sx="999" sy="999" algn="ctr" rotWithShape="0">
              <a:srgbClr val="000000"/>
            </a:outerShdw>
          </a:effectLst>
        </p:spPr>
        <p:txBody>
          <a:bodyPr wrap="square" anchor="t">
            <a:spAutoFit/>
          </a:bodyPr>
          <a:lstStyle/>
          <a:p>
            <a:pPr marL="285750" lvl="0" indent="-285750" algn="just" fontAlgn="auto">
              <a:lnSpc>
                <a:spcPct val="150000"/>
              </a:lnSpc>
              <a:spcBef>
                <a:spcPts val="600"/>
              </a:spcBef>
              <a:spcAft>
                <a:spcPts val="600"/>
              </a:spcAft>
              <a:buFont typeface="黑体" panose="02010609060101010101" charset="-122"/>
              <a:buChar char="•"/>
            </a:pPr>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开幕词的主要特点就是简洁明了、短小精悍，最忌长篇累牍，言不及义。而今在许多开幕式上，我们都可以看到开幕词辞藻堆砌却不得要领、开幕仪式浮夸成风。这些形式主义严重侵害了人民的利益。形式主义的根在上面不在下面，在里面不在外面，官僚主义更是滋养形式主义“最肥沃的土壤”。我们要拒绝形式主义。根治形式主义依旧任重而道远，必须从思想根源上正本固元，打掉部门主义、干部主义。拒绝形式主义，我们可以从校园做起、从自己做起。</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p:txBody>
      </p:sp>
      <p:sp>
        <p:nvSpPr>
          <p:cNvPr id="7" name="文本框 20"/>
          <p:cNvSpPr txBox="1"/>
          <p:nvPr/>
        </p:nvSpPr>
        <p:spPr>
          <a:xfrm flipH="1">
            <a:off x="1407160" y="718387"/>
            <a:ext cx="2606040" cy="583565"/>
          </a:xfrm>
          <a:prstGeom prst="rect">
            <a:avLst/>
          </a:prstGeom>
          <a:noFill/>
          <a:ln w="9525">
            <a:noFill/>
            <a:miter/>
          </a:ln>
          <a:effectLst>
            <a:outerShdw sx="999" sy="999" algn="ctr" rotWithShape="0">
              <a:srgbClr val="000000"/>
            </a:outerShdw>
          </a:effectLst>
        </p:spPr>
        <p:txBody>
          <a:bodyPr wrap="square" anchor="t">
            <a:spAutoFit/>
          </a:bodyPr>
          <a:lstStyle/>
          <a:p>
            <a:pPr algn="ctr"/>
            <a:r>
              <a:rPr lang="zh-CN" altLang="en-US" sz="3200" b="1">
                <a:solidFill>
                  <a:srgbClr val="1D323E"/>
                </a:solidFill>
                <a:latin typeface="微软雅黑" panose="020B0503020204020204" pitchFamily="34" charset="-122"/>
                <a:ea typeface="微软雅黑" panose="020B0503020204020204" pitchFamily="34" charset="-122"/>
                <a:cs typeface="黑体" panose="02010609060101010101" charset="-122"/>
              </a:rPr>
              <a:t>思政课堂</a:t>
            </a:r>
            <a:endParaRPr lang="zh-CN" altLang="en-US" sz="3200" b="1">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51802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一、开幕词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1162050"/>
            <a:ext cx="5796280" cy="350774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（五）开幕词的写作要求</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开幕词作为会议开始前的主要领导人的讲话，是大会正式开始的标志。其中既有对会议内容的阐述和良好祝愿，同时，也表达了对与会者的欢迎。所以感情要真挚，态度要诚恳，措辞要礼貌，做到善辞令而不做作，讲礼貌而非应付。开幕词切忌言不由衷，虚情假意。</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（2）语言要简洁明了，篇幅要短小精悍。用字谨慎，讲究与场景气氛和谐融洽。</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（3）主题要明确，中心要突出。</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45" name="图片 144"/>
          <p:cNvPicPr/>
          <p:nvPr/>
        </p:nvPicPr>
        <p:blipFill>
          <a:blip r:embed="rId1"/>
          <a:stretch>
            <a:fillRect/>
          </a:stretch>
        </p:blipFill>
        <p:spPr>
          <a:xfrm>
            <a:off x="6859270" y="1365250"/>
            <a:ext cx="4719320" cy="330454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45"/>
                                        </p:tgtEl>
                                        <p:attrNameLst>
                                          <p:attrName>style.visibility</p:attrName>
                                        </p:attrNameLst>
                                      </p:cBhvr>
                                      <p:to>
                                        <p:strVal val="visible"/>
                                      </p:to>
                                    </p:set>
                                    <p:animEffect transition="in" filter="wipe(down)">
                                      <p:cBhvr>
                                        <p:cTn id="7"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51802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二、闭幕词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931545"/>
            <a:ext cx="6194425" cy="203009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（一）闭幕词的概念</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闭幕词与开幕词相对应，是会议结束时由主要领导人向全体会议代表所做的总结性讲话。</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闭幕词的主要内容是对会议做概括性的评价和总结，并向与会者提出贯彻落实大会精神的要求，向与会单位提出奋斗目标和希望。</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46" name="图片 145"/>
          <p:cNvPicPr/>
          <p:nvPr/>
        </p:nvPicPr>
        <p:blipFill>
          <a:blip r:embed="rId1"/>
          <a:stretch>
            <a:fillRect/>
          </a:stretch>
        </p:blipFill>
        <p:spPr>
          <a:xfrm>
            <a:off x="920115" y="3135630"/>
            <a:ext cx="5908675" cy="3190875"/>
          </a:xfrm>
          <a:prstGeom prst="rect">
            <a:avLst/>
          </a:prstGeom>
          <a:noFill/>
          <a:ln w="9525">
            <a:noFill/>
          </a:ln>
        </p:spPr>
      </p:pic>
      <p:pic>
        <p:nvPicPr>
          <p:cNvPr id="147" name="图片 146"/>
          <p:cNvPicPr/>
          <p:nvPr/>
        </p:nvPicPr>
        <p:blipFill>
          <a:blip r:embed="rId2"/>
          <a:stretch>
            <a:fillRect/>
          </a:stretch>
        </p:blipFill>
        <p:spPr>
          <a:xfrm>
            <a:off x="7553960" y="1246505"/>
            <a:ext cx="3159760" cy="50800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51802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二、闭幕词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931545"/>
            <a:ext cx="6194425" cy="55308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（二）闭幕词的特点</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46" name="矩形: 剪去单角 45"/>
          <p:cNvSpPr/>
          <p:nvPr>
            <p:custDataLst>
              <p:tags r:id="rId1"/>
            </p:custDataLst>
          </p:nvPr>
        </p:nvSpPr>
        <p:spPr>
          <a:xfrm flipV="1">
            <a:off x="6204658" y="1661372"/>
            <a:ext cx="4152620" cy="2016760"/>
          </a:xfrm>
          <a:prstGeom prst="snip1Rect">
            <a:avLst>
              <a:gd name="adj" fmla="val 17020"/>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7" name="等腰三角形 46"/>
          <p:cNvSpPr/>
          <p:nvPr>
            <p:custDataLst>
              <p:tags r:id="rId2"/>
            </p:custDataLst>
          </p:nvPr>
        </p:nvSpPr>
        <p:spPr>
          <a:xfrm rot="5400000">
            <a:off x="10018457" y="3339311"/>
            <a:ext cx="338664" cy="338978"/>
          </a:xfrm>
          <a:prstGeom prst="triangle">
            <a:avLst>
              <a:gd name="adj" fmla="val 0"/>
            </a:avLst>
          </a:prstGeom>
          <a:solidFill>
            <a:srgbClr val="8EAADC">
              <a:lumMod val="20000"/>
              <a:lumOff val="80000"/>
            </a:srgb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4" name="椭圆 43"/>
          <p:cNvSpPr/>
          <p:nvPr>
            <p:custDataLst>
              <p:tags r:id="rId3"/>
            </p:custDataLst>
          </p:nvPr>
        </p:nvSpPr>
        <p:spPr>
          <a:xfrm>
            <a:off x="6035324" y="1513206"/>
            <a:ext cx="486033" cy="486033"/>
          </a:xfrm>
          <a:prstGeom prst="ellipse">
            <a:avLst/>
          </a:prstGeom>
          <a:solidFill>
            <a:srgbClr val="8EAADC">
              <a:lumMod val="20000"/>
              <a:lumOff val="80000"/>
            </a:srgbClr>
          </a:solidFill>
          <a:ln w="3175">
            <a:noFill/>
          </a:ln>
        </p:spPr>
        <p:style>
          <a:lnRef idx="2">
            <a:srgbClr val="8590CA">
              <a:shade val="50000"/>
            </a:srgbClr>
          </a:lnRef>
          <a:fillRef idx="1">
            <a:srgbClr val="8590CA"/>
          </a:fillRef>
          <a:effectRef idx="0">
            <a:srgbClr val="8590CA"/>
          </a:effectRef>
          <a:fontRef idx="minor">
            <a:sysClr val="window" lastClr="FFFFFF"/>
          </a:fontRef>
        </p:style>
        <p:txBody>
          <a:bodyPr rtlCol="0" anchor="ctr">
            <a:normAutofit fontScale="65000" lnSpcReduction="10000"/>
          </a:bodyPr>
          <a:p>
            <a:pPr algn="ctr">
              <a:lnSpc>
                <a:spcPct val="130000"/>
              </a:lnSpc>
            </a:pPr>
            <a:endParaRPr lang="zh-CN" altLang="en-US"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椭圆 44"/>
          <p:cNvSpPr/>
          <p:nvPr>
            <p:custDataLst>
              <p:tags r:id="rId4"/>
            </p:custDataLst>
          </p:nvPr>
        </p:nvSpPr>
        <p:spPr>
          <a:xfrm>
            <a:off x="6085780" y="1563662"/>
            <a:ext cx="385121" cy="385121"/>
          </a:xfrm>
          <a:prstGeom prst="ellipse">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noAutofit/>
          </a:bodyPr>
          <a:p>
            <a:pPr algn="ctr">
              <a:lnSpc>
                <a:spcPct val="120000"/>
              </a:lnSpc>
            </a:pPr>
            <a:endParaRPr lang="zh-CN" altLang="en-US" sz="14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矩形 47"/>
          <p:cNvSpPr/>
          <p:nvPr>
            <p:custDataLst>
              <p:tags r:id="rId5"/>
            </p:custDataLst>
          </p:nvPr>
        </p:nvSpPr>
        <p:spPr>
          <a:xfrm>
            <a:off x="6532880" y="1823085"/>
            <a:ext cx="3496945" cy="1622425"/>
          </a:xfrm>
          <a:prstGeom prst="rect">
            <a:avLst/>
          </a:prstGeom>
        </p:spPr>
        <p:txBody>
          <a:bodyPr wrap="square"/>
          <a:p>
            <a:pPr>
              <a:lnSpc>
                <a:spcPct val="120000"/>
              </a:lnSpc>
            </a:pPr>
            <a:r>
              <a:rPr lang="zh-CN" altLang="en-US"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2. 概括性</a:t>
            </a:r>
            <a:endParaRPr lang="zh-CN" altLang="en-US"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zh-CN" altLang="en-US" sz="1600"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闭幕词应对会议进展情况、完成的议题、取得的成果、提出的会议精神及会议意义等进行高度的语言概括。</a:t>
            </a:r>
            <a:endParaRPr lang="zh-CN" altLang="en-US" sz="1600"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矩形 22"/>
          <p:cNvSpPr/>
          <p:nvPr>
            <p:custDataLst>
              <p:tags r:id="rId6"/>
            </p:custDataLst>
          </p:nvPr>
        </p:nvSpPr>
        <p:spPr>
          <a:xfrm>
            <a:off x="6121085" y="1583672"/>
            <a:ext cx="314510" cy="327077"/>
          </a:xfrm>
          <a:prstGeom prst="rect">
            <a:avLst/>
          </a:prstGeom>
        </p:spPr>
        <p:txBody>
          <a:bodyPr wrap="square" anchor="ctr">
            <a:normAutofit lnSpcReduction="10000"/>
          </a:bodyPr>
          <a:p>
            <a:pPr algn="ctr">
              <a:lnSpc>
                <a:spcPct val="120000"/>
              </a:lnSpc>
            </a:pPr>
            <a:r>
              <a:rPr lang="en-US" altLang="zh-CN" sz="14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B</a:t>
            </a:r>
            <a:endParaRPr lang="zh-CN" altLang="en-US" sz="14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矩形: 剪去单角 37"/>
          <p:cNvSpPr/>
          <p:nvPr>
            <p:custDataLst>
              <p:tags r:id="rId7"/>
            </p:custDataLst>
          </p:nvPr>
        </p:nvSpPr>
        <p:spPr>
          <a:xfrm flipV="1">
            <a:off x="1319526" y="1661372"/>
            <a:ext cx="4152620" cy="2016760"/>
          </a:xfrm>
          <a:prstGeom prst="snip1Rect">
            <a:avLst>
              <a:gd name="adj" fmla="val 17020"/>
            </a:avLst>
          </a:prstGeom>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9" name="等腰三角形 38"/>
          <p:cNvSpPr/>
          <p:nvPr>
            <p:custDataLst>
              <p:tags r:id="rId8"/>
            </p:custDataLst>
          </p:nvPr>
        </p:nvSpPr>
        <p:spPr>
          <a:xfrm rot="5400000">
            <a:off x="5133325" y="3339311"/>
            <a:ext cx="338664" cy="338978"/>
          </a:xfrm>
          <a:prstGeom prst="triangle">
            <a:avLst>
              <a:gd name="adj" fmla="val 0"/>
            </a:avLst>
          </a:prstGeom>
          <a:solidFill>
            <a:srgbClr val="8590CA">
              <a:lumMod val="60000"/>
              <a:lumOff val="40000"/>
            </a:srgb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6" name="椭圆 35"/>
          <p:cNvSpPr/>
          <p:nvPr>
            <p:custDataLst>
              <p:tags r:id="rId9"/>
            </p:custDataLst>
          </p:nvPr>
        </p:nvSpPr>
        <p:spPr>
          <a:xfrm>
            <a:off x="1150192" y="1513206"/>
            <a:ext cx="486033" cy="486033"/>
          </a:xfrm>
          <a:prstGeom prst="ellipse">
            <a:avLst/>
          </a:prstGeom>
          <a:solidFill>
            <a:srgbClr val="8590CA">
              <a:lumMod val="20000"/>
              <a:lumOff val="80000"/>
            </a:srgbClr>
          </a:solidFill>
          <a:ln w="3175">
            <a:noFill/>
          </a:ln>
        </p:spPr>
        <p:style>
          <a:lnRef idx="2">
            <a:srgbClr val="8590CA">
              <a:shade val="50000"/>
            </a:srgbClr>
          </a:lnRef>
          <a:fillRef idx="1">
            <a:srgbClr val="8590CA"/>
          </a:fillRef>
          <a:effectRef idx="0">
            <a:srgbClr val="8590CA"/>
          </a:effectRef>
          <a:fontRef idx="minor">
            <a:sysClr val="window" lastClr="FFFFFF"/>
          </a:fontRef>
        </p:style>
        <p:txBody>
          <a:bodyPr rtlCol="0" anchor="ctr">
            <a:normAutofit fontScale="65000" lnSpcReduction="10000"/>
          </a:bodyPr>
          <a:p>
            <a:pPr algn="ctr">
              <a:lnSpc>
                <a:spcPct val="130000"/>
              </a:lnSpc>
            </a:pPr>
            <a:endParaRPr lang="zh-CN" altLang="en-US"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椭圆 36"/>
          <p:cNvSpPr/>
          <p:nvPr>
            <p:custDataLst>
              <p:tags r:id="rId10"/>
            </p:custDataLst>
          </p:nvPr>
        </p:nvSpPr>
        <p:spPr>
          <a:xfrm>
            <a:off x="1200648" y="1563662"/>
            <a:ext cx="385121" cy="385121"/>
          </a:xfrm>
          <a:prstGeom prst="ellipse">
            <a:avLst/>
          </a:prstGeom>
          <a:solidFill>
            <a:srgbClr val="8590CA"/>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noAutofit/>
          </a:bodyPr>
          <a:p>
            <a:pPr algn="ctr">
              <a:lnSpc>
                <a:spcPct val="120000"/>
              </a:lnSpc>
            </a:pPr>
            <a:endParaRPr lang="zh-CN" altLang="en-US" sz="14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39"/>
          <p:cNvSpPr/>
          <p:nvPr>
            <p:custDataLst>
              <p:tags r:id="rId11"/>
            </p:custDataLst>
          </p:nvPr>
        </p:nvSpPr>
        <p:spPr>
          <a:xfrm>
            <a:off x="1550670" y="1717675"/>
            <a:ext cx="3844290" cy="1833245"/>
          </a:xfrm>
          <a:prstGeom prst="rect">
            <a:avLst/>
          </a:prstGeom>
        </p:spPr>
        <p:txBody>
          <a:bodyPr wrap="square"/>
          <a:p>
            <a:pPr>
              <a:lnSpc>
                <a:spcPct val="120000"/>
              </a:lnSpc>
            </a:pPr>
            <a:r>
              <a:rPr lang="zh-CN" altLang="en-US"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1. 总结性</a:t>
            </a:r>
            <a:endParaRPr lang="zh-CN" altLang="en-US"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zh-CN" altLang="en-US" sz="1600"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闭幕词是在会议活动的闭幕式上使用的文种，要对会议内容、会议精神和进程进行简要的总结并做出恰当评价，肯定会议的重要成果，强调会议的主要意义和深远影响。</a:t>
            </a:r>
            <a:endParaRPr lang="zh-CN" altLang="en-US" sz="1600"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矩形 23"/>
          <p:cNvSpPr/>
          <p:nvPr>
            <p:custDataLst>
              <p:tags r:id="rId12"/>
            </p:custDataLst>
          </p:nvPr>
        </p:nvSpPr>
        <p:spPr>
          <a:xfrm>
            <a:off x="1235953" y="1583672"/>
            <a:ext cx="314510" cy="327077"/>
          </a:xfrm>
          <a:prstGeom prst="rect">
            <a:avLst/>
          </a:prstGeom>
        </p:spPr>
        <p:txBody>
          <a:bodyPr wrap="square" anchor="ctr">
            <a:normAutofit lnSpcReduction="10000"/>
          </a:bodyPr>
          <a:p>
            <a:pPr algn="ctr">
              <a:lnSpc>
                <a:spcPct val="120000"/>
              </a:lnSpc>
            </a:pPr>
            <a:r>
              <a:rPr lang="en-US" altLang="zh-CN" sz="14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A</a:t>
            </a:r>
            <a:endParaRPr lang="zh-CN" altLang="en-US" sz="14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矩形: 剪去单角 53"/>
          <p:cNvSpPr/>
          <p:nvPr>
            <p:custDataLst>
              <p:tags r:id="rId13"/>
            </p:custDataLst>
          </p:nvPr>
        </p:nvSpPr>
        <p:spPr>
          <a:xfrm flipV="1">
            <a:off x="1319526" y="4040505"/>
            <a:ext cx="4152620" cy="2016760"/>
          </a:xfrm>
          <a:prstGeom prst="snip1Rect">
            <a:avLst>
              <a:gd name="adj" fmla="val 17020"/>
            </a:avLst>
          </a:prstGeom>
          <a:solidFill>
            <a:srgbClr val="79B6D3"/>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5" name="等腰三角形 54"/>
          <p:cNvSpPr/>
          <p:nvPr>
            <p:custDataLst>
              <p:tags r:id="rId14"/>
            </p:custDataLst>
          </p:nvPr>
        </p:nvSpPr>
        <p:spPr>
          <a:xfrm rot="5400000">
            <a:off x="5133325" y="5718444"/>
            <a:ext cx="338664" cy="338978"/>
          </a:xfrm>
          <a:prstGeom prst="triangle">
            <a:avLst>
              <a:gd name="adj" fmla="val 0"/>
            </a:avLst>
          </a:prstGeom>
          <a:solidFill>
            <a:srgbClr val="79B6D3">
              <a:lumMod val="20000"/>
              <a:lumOff val="80000"/>
            </a:srgb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2" name="椭圆 51"/>
          <p:cNvSpPr/>
          <p:nvPr>
            <p:custDataLst>
              <p:tags r:id="rId15"/>
            </p:custDataLst>
          </p:nvPr>
        </p:nvSpPr>
        <p:spPr>
          <a:xfrm>
            <a:off x="1150192" y="3892339"/>
            <a:ext cx="486033" cy="486033"/>
          </a:xfrm>
          <a:prstGeom prst="ellipse">
            <a:avLst/>
          </a:prstGeom>
          <a:solidFill>
            <a:srgbClr val="79B6D3">
              <a:lumMod val="20000"/>
              <a:lumOff val="80000"/>
            </a:srgbClr>
          </a:solidFill>
          <a:ln w="3175">
            <a:noFill/>
          </a:ln>
        </p:spPr>
        <p:style>
          <a:lnRef idx="2">
            <a:srgbClr val="8590CA">
              <a:shade val="50000"/>
            </a:srgbClr>
          </a:lnRef>
          <a:fillRef idx="1">
            <a:srgbClr val="8590CA"/>
          </a:fillRef>
          <a:effectRef idx="0">
            <a:srgbClr val="8590CA"/>
          </a:effectRef>
          <a:fontRef idx="minor">
            <a:sysClr val="window" lastClr="FFFFFF"/>
          </a:fontRef>
        </p:style>
        <p:txBody>
          <a:bodyPr rtlCol="0" anchor="ctr">
            <a:normAutofit fontScale="65000" lnSpcReduction="10000"/>
          </a:bodyPr>
          <a:p>
            <a:pPr algn="ctr">
              <a:lnSpc>
                <a:spcPct val="130000"/>
              </a:lnSpc>
            </a:pPr>
            <a:endParaRPr lang="zh-CN" altLang="en-US"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椭圆 52"/>
          <p:cNvSpPr/>
          <p:nvPr>
            <p:custDataLst>
              <p:tags r:id="rId16"/>
            </p:custDataLst>
          </p:nvPr>
        </p:nvSpPr>
        <p:spPr>
          <a:xfrm>
            <a:off x="1200648" y="3942795"/>
            <a:ext cx="385121" cy="385121"/>
          </a:xfrm>
          <a:prstGeom prst="ellipse">
            <a:avLst/>
          </a:prstGeom>
          <a:solidFill>
            <a:srgbClr val="79B6D3"/>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noAutofit/>
          </a:bodyPr>
          <a:p>
            <a:pPr algn="ctr">
              <a:lnSpc>
                <a:spcPct val="120000"/>
              </a:lnSpc>
            </a:pPr>
            <a:endParaRPr lang="zh-CN" altLang="en-US" sz="14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矩形 55"/>
          <p:cNvSpPr/>
          <p:nvPr>
            <p:custDataLst>
              <p:tags r:id="rId17"/>
            </p:custDataLst>
          </p:nvPr>
        </p:nvSpPr>
        <p:spPr>
          <a:xfrm>
            <a:off x="1585595" y="4290060"/>
            <a:ext cx="3496945" cy="1579245"/>
          </a:xfrm>
          <a:prstGeom prst="rect">
            <a:avLst/>
          </a:prstGeom>
        </p:spPr>
        <p:txBody>
          <a:bodyPr wrap="square"/>
          <a:p>
            <a:pPr>
              <a:lnSpc>
                <a:spcPct val="120000"/>
              </a:lnSpc>
            </a:pPr>
            <a:r>
              <a:rPr lang="zh-CN" altLang="en-US"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3. 号召性</a:t>
            </a:r>
            <a:endParaRPr lang="zh-CN" altLang="en-US"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zh-CN" altLang="en-US" sz="1600"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号召性即激励参加会议的全体成员实现会议提出的各项任务而奋斗，增强与会人员贯彻会议精神的决心和信心。</a:t>
            </a:r>
            <a:endParaRPr lang="zh-CN" altLang="en-US" sz="1600"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矩形 24"/>
          <p:cNvSpPr/>
          <p:nvPr>
            <p:custDataLst>
              <p:tags r:id="rId18"/>
            </p:custDataLst>
          </p:nvPr>
        </p:nvSpPr>
        <p:spPr>
          <a:xfrm>
            <a:off x="1235953" y="3962805"/>
            <a:ext cx="314510" cy="327077"/>
          </a:xfrm>
          <a:prstGeom prst="rect">
            <a:avLst/>
          </a:prstGeom>
        </p:spPr>
        <p:txBody>
          <a:bodyPr wrap="square" anchor="ctr">
            <a:normAutofit lnSpcReduction="10000"/>
          </a:bodyPr>
          <a:p>
            <a:pPr algn="ctr">
              <a:lnSpc>
                <a:spcPct val="120000"/>
              </a:lnSpc>
            </a:pPr>
            <a:r>
              <a:rPr lang="en-US" altLang="zh-CN" sz="14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C</a:t>
            </a:r>
            <a:endParaRPr lang="zh-CN" altLang="en-US" sz="14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矩形: 剪去单角 61"/>
          <p:cNvSpPr/>
          <p:nvPr>
            <p:custDataLst>
              <p:tags r:id="rId19"/>
            </p:custDataLst>
          </p:nvPr>
        </p:nvSpPr>
        <p:spPr>
          <a:xfrm flipV="1">
            <a:off x="6204658" y="4040505"/>
            <a:ext cx="4152620" cy="2016760"/>
          </a:xfrm>
          <a:prstGeom prst="snip1Rect">
            <a:avLst>
              <a:gd name="adj" fmla="val 17020"/>
            </a:avLst>
          </a:prstGeom>
          <a:solidFill>
            <a:srgbClr val="7AC2C7"/>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3" name="等腰三角形 62"/>
          <p:cNvSpPr/>
          <p:nvPr>
            <p:custDataLst>
              <p:tags r:id="rId20"/>
            </p:custDataLst>
          </p:nvPr>
        </p:nvSpPr>
        <p:spPr>
          <a:xfrm rot="5400000">
            <a:off x="10018457" y="5718444"/>
            <a:ext cx="338664" cy="338978"/>
          </a:xfrm>
          <a:prstGeom prst="triangle">
            <a:avLst>
              <a:gd name="adj" fmla="val 0"/>
            </a:avLst>
          </a:prstGeom>
          <a:solidFill>
            <a:srgbClr val="7AC2C7">
              <a:lumMod val="20000"/>
              <a:lumOff val="80000"/>
            </a:srgb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0" name="椭圆 59"/>
          <p:cNvSpPr/>
          <p:nvPr>
            <p:custDataLst>
              <p:tags r:id="rId21"/>
            </p:custDataLst>
          </p:nvPr>
        </p:nvSpPr>
        <p:spPr>
          <a:xfrm>
            <a:off x="6035324" y="3892339"/>
            <a:ext cx="486033" cy="486033"/>
          </a:xfrm>
          <a:prstGeom prst="ellipse">
            <a:avLst/>
          </a:prstGeom>
          <a:solidFill>
            <a:srgbClr val="7AC2C7">
              <a:lumMod val="20000"/>
              <a:lumOff val="80000"/>
            </a:srgbClr>
          </a:solidFill>
          <a:ln w="3175">
            <a:noFill/>
          </a:ln>
        </p:spPr>
        <p:style>
          <a:lnRef idx="2">
            <a:srgbClr val="8590CA">
              <a:shade val="50000"/>
            </a:srgbClr>
          </a:lnRef>
          <a:fillRef idx="1">
            <a:srgbClr val="8590CA"/>
          </a:fillRef>
          <a:effectRef idx="0">
            <a:srgbClr val="8590CA"/>
          </a:effectRef>
          <a:fontRef idx="minor">
            <a:sysClr val="window" lastClr="FFFFFF"/>
          </a:fontRef>
        </p:style>
        <p:txBody>
          <a:bodyPr rtlCol="0" anchor="ctr">
            <a:normAutofit fontScale="65000" lnSpcReduction="10000"/>
          </a:bodyPr>
          <a:p>
            <a:pPr algn="ctr">
              <a:lnSpc>
                <a:spcPct val="130000"/>
              </a:lnSpc>
            </a:pPr>
            <a:endParaRPr lang="zh-CN" altLang="en-US"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椭圆 60"/>
          <p:cNvSpPr/>
          <p:nvPr>
            <p:custDataLst>
              <p:tags r:id="rId22"/>
            </p:custDataLst>
          </p:nvPr>
        </p:nvSpPr>
        <p:spPr>
          <a:xfrm>
            <a:off x="6085780" y="3942795"/>
            <a:ext cx="385121" cy="385121"/>
          </a:xfrm>
          <a:prstGeom prst="ellipse">
            <a:avLst/>
          </a:prstGeom>
          <a:solidFill>
            <a:srgbClr val="7AC2C7"/>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noAutofit/>
          </a:bodyPr>
          <a:p>
            <a:pPr algn="ctr">
              <a:lnSpc>
                <a:spcPct val="120000"/>
              </a:lnSpc>
            </a:pPr>
            <a:endParaRPr lang="zh-CN" altLang="en-US" sz="14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矩形 63"/>
          <p:cNvSpPr/>
          <p:nvPr>
            <p:custDataLst>
              <p:tags r:id="rId23"/>
            </p:custDataLst>
          </p:nvPr>
        </p:nvSpPr>
        <p:spPr>
          <a:xfrm>
            <a:off x="6447790" y="4328160"/>
            <a:ext cx="3496945" cy="1049655"/>
          </a:xfrm>
          <a:prstGeom prst="rect">
            <a:avLst/>
          </a:prstGeom>
        </p:spPr>
        <p:txBody>
          <a:bodyPr wrap="square">
            <a:normAutofit/>
          </a:bodyPr>
          <a:p>
            <a:pPr>
              <a:lnSpc>
                <a:spcPct val="120000"/>
              </a:lnSpc>
            </a:pPr>
            <a:r>
              <a:rPr lang="zh-CN" altLang="en-US"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4. 口语化</a:t>
            </a:r>
            <a:endParaRPr lang="zh-CN" altLang="en-US"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zh-CN" altLang="en-US" sz="1600"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闭幕词要适合口头表达，写作时语言要求通俗易懂、生动活泼。</a:t>
            </a:r>
            <a:endParaRPr lang="zh-CN" altLang="en-US" sz="1600"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25"/>
          <p:cNvSpPr/>
          <p:nvPr>
            <p:custDataLst>
              <p:tags r:id="rId24"/>
            </p:custDataLst>
          </p:nvPr>
        </p:nvSpPr>
        <p:spPr>
          <a:xfrm>
            <a:off x="6121085" y="3962805"/>
            <a:ext cx="314510" cy="327077"/>
          </a:xfrm>
          <a:prstGeom prst="rect">
            <a:avLst/>
          </a:prstGeom>
        </p:spPr>
        <p:txBody>
          <a:bodyPr wrap="square" anchor="ctr">
            <a:normAutofit lnSpcReduction="10000"/>
          </a:bodyPr>
          <a:p>
            <a:pPr algn="ctr">
              <a:lnSpc>
                <a:spcPct val="120000"/>
              </a:lnSpc>
            </a:pPr>
            <a:r>
              <a:rPr lang="en-US" altLang="zh-CN" sz="14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D</a:t>
            </a:r>
            <a:endParaRPr lang="zh-CN" altLang="en-US" sz="14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51802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二、闭幕词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931545"/>
            <a:ext cx="6194425" cy="55308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（三）闭幕词的格式与写作方法</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Freeform 21"/>
          <p:cNvSpPr/>
          <p:nvPr>
            <p:custDataLst>
              <p:tags r:id="rId1"/>
            </p:custDataLst>
          </p:nvPr>
        </p:nvSpPr>
        <p:spPr bwMode="auto">
          <a:xfrm>
            <a:off x="5028538" y="3038109"/>
            <a:ext cx="691245" cy="1918403"/>
          </a:xfrm>
          <a:custGeom>
            <a:avLst/>
            <a:gdLst>
              <a:gd name="T0" fmla="*/ 0 w 1271"/>
              <a:gd name="T1" fmla="*/ 3133 h 3547"/>
              <a:gd name="T2" fmla="*/ 0 w 1271"/>
              <a:gd name="T3" fmla="*/ 0 h 3547"/>
              <a:gd name="T4" fmla="*/ 630 w 1271"/>
              <a:gd name="T5" fmla="*/ 0 h 3547"/>
              <a:gd name="T6" fmla="*/ 1271 w 1271"/>
              <a:gd name="T7" fmla="*/ 3547 h 3547"/>
              <a:gd name="T8" fmla="*/ 0 w 1271"/>
              <a:gd name="T9" fmla="*/ 3133 h 3547"/>
              <a:gd name="T10" fmla="*/ 0 w 1271"/>
              <a:gd name="T11" fmla="*/ 3133 h 3547"/>
              <a:gd name="T12" fmla="*/ 0 w 1271"/>
              <a:gd name="T13" fmla="*/ 3133 h 3547"/>
              <a:gd name="T14" fmla="*/ 0 w 1271"/>
              <a:gd name="T15" fmla="*/ 3133 h 35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1" h="3547">
                <a:moveTo>
                  <a:pt x="0" y="3133"/>
                </a:moveTo>
                <a:lnTo>
                  <a:pt x="0" y="0"/>
                </a:lnTo>
                <a:lnTo>
                  <a:pt x="630" y="0"/>
                </a:lnTo>
                <a:lnTo>
                  <a:pt x="1271" y="3547"/>
                </a:lnTo>
                <a:lnTo>
                  <a:pt x="0" y="3133"/>
                </a:lnTo>
                <a:lnTo>
                  <a:pt x="0" y="3133"/>
                </a:lnTo>
                <a:lnTo>
                  <a:pt x="0" y="3133"/>
                </a:lnTo>
                <a:lnTo>
                  <a:pt x="0" y="3133"/>
                </a:lnTo>
                <a:close/>
              </a:path>
            </a:pathLst>
          </a:custGeom>
          <a:solidFill>
            <a:srgbClr val="A67CBE"/>
          </a:solidFill>
          <a:ln>
            <a:noFill/>
          </a:ln>
        </p:spPr>
        <p:txBody>
          <a:bodyPr vert="horz" wrap="square" lIns="91440" tIns="45720" rIns="91440" bIns="45720" numCol="1" anchor="t" anchorCtr="0" compatLnSpc="1"/>
          <a:lstStyle/>
          <a:p>
            <a:pPr>
              <a:lnSpc>
                <a:spcPct val="120000"/>
              </a:lnSpc>
            </a:pPr>
            <a:endParaRPr lang="zh-CN" altLang="en-US">
              <a:solidFill>
                <a:srgbClr val="A67CBE"/>
              </a:solidFill>
              <a:latin typeface="微软雅黑" panose="020B0503020204020204" pitchFamily="34" charset="-122"/>
              <a:ea typeface="微软雅黑" panose="020B0503020204020204" pitchFamily="34" charset="-122"/>
            </a:endParaRPr>
          </a:p>
        </p:txBody>
      </p:sp>
      <p:sp>
        <p:nvSpPr>
          <p:cNvPr id="49" name="Freeform 22"/>
          <p:cNvSpPr/>
          <p:nvPr>
            <p:custDataLst>
              <p:tags r:id="rId2"/>
            </p:custDataLst>
          </p:nvPr>
        </p:nvSpPr>
        <p:spPr bwMode="auto">
          <a:xfrm>
            <a:off x="5028869" y="2517443"/>
            <a:ext cx="1712793" cy="1247748"/>
          </a:xfrm>
          <a:custGeom>
            <a:avLst/>
            <a:gdLst>
              <a:gd name="T0" fmla="*/ 0 w 3161"/>
              <a:gd name="T1" fmla="*/ 964 h 2307"/>
              <a:gd name="T2" fmla="*/ 2969 w 3161"/>
              <a:gd name="T3" fmla="*/ 0 h 2307"/>
              <a:gd name="T4" fmla="*/ 3161 w 3161"/>
              <a:gd name="T5" fmla="*/ 595 h 2307"/>
              <a:gd name="T6" fmla="*/ 0 w 3161"/>
              <a:gd name="T7" fmla="*/ 2307 h 2307"/>
              <a:gd name="T8" fmla="*/ 0 w 3161"/>
              <a:gd name="T9" fmla="*/ 964 h 2307"/>
              <a:gd name="T10" fmla="*/ 0 w 3161"/>
              <a:gd name="T11" fmla="*/ 964 h 2307"/>
              <a:gd name="T12" fmla="*/ 0 w 3161"/>
              <a:gd name="T13" fmla="*/ 964 h 2307"/>
              <a:gd name="T14" fmla="*/ 0 w 3161"/>
              <a:gd name="T15" fmla="*/ 964 h 23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61" h="2307">
                <a:moveTo>
                  <a:pt x="0" y="964"/>
                </a:moveTo>
                <a:lnTo>
                  <a:pt x="2969" y="0"/>
                </a:lnTo>
                <a:lnTo>
                  <a:pt x="3161" y="595"/>
                </a:lnTo>
                <a:lnTo>
                  <a:pt x="0" y="2307"/>
                </a:lnTo>
                <a:lnTo>
                  <a:pt x="0" y="964"/>
                </a:lnTo>
                <a:lnTo>
                  <a:pt x="0" y="964"/>
                </a:lnTo>
                <a:lnTo>
                  <a:pt x="0" y="964"/>
                </a:lnTo>
                <a:lnTo>
                  <a:pt x="0" y="964"/>
                </a:lnTo>
                <a:close/>
              </a:path>
            </a:pathLst>
          </a:custGeom>
          <a:solidFill>
            <a:srgbClr val="4276AA"/>
          </a:solidFill>
          <a:ln>
            <a:noFill/>
          </a:ln>
        </p:spPr>
        <p:txBody>
          <a:bodyPr vert="horz" wrap="square" lIns="91440" tIns="45720" rIns="91440" bIns="45720" numCol="1" anchor="t" anchorCtr="0" compatLnSpc="1"/>
          <a:lstStyle/>
          <a:p>
            <a:pPr>
              <a:lnSpc>
                <a:spcPct val="120000"/>
              </a:lnSpc>
            </a:pPr>
            <a:endParaRPr lang="zh-CN" altLang="en-US">
              <a:latin typeface="微软雅黑" panose="020B0503020204020204" pitchFamily="34" charset="-122"/>
              <a:ea typeface="微软雅黑" panose="020B0503020204020204" pitchFamily="34" charset="-122"/>
            </a:endParaRPr>
          </a:p>
        </p:txBody>
      </p:sp>
      <p:sp>
        <p:nvSpPr>
          <p:cNvPr id="50" name="Freeform 23"/>
          <p:cNvSpPr/>
          <p:nvPr>
            <p:custDataLst>
              <p:tags r:id="rId3"/>
            </p:custDataLst>
          </p:nvPr>
        </p:nvSpPr>
        <p:spPr bwMode="auto">
          <a:xfrm>
            <a:off x="5950726" y="2517443"/>
            <a:ext cx="1685296" cy="1566675"/>
          </a:xfrm>
          <a:custGeom>
            <a:avLst/>
            <a:gdLst>
              <a:gd name="T0" fmla="*/ 1273 w 3116"/>
              <a:gd name="T1" fmla="*/ 0 h 2906"/>
              <a:gd name="T2" fmla="*/ 3116 w 3116"/>
              <a:gd name="T3" fmla="*/ 2532 h 2906"/>
              <a:gd name="T4" fmla="*/ 2606 w 3116"/>
              <a:gd name="T5" fmla="*/ 2906 h 2906"/>
              <a:gd name="T6" fmla="*/ 0 w 3116"/>
              <a:gd name="T7" fmla="*/ 411 h 2906"/>
              <a:gd name="T8" fmla="*/ 1273 w 3116"/>
              <a:gd name="T9" fmla="*/ 0 h 2906"/>
              <a:gd name="T10" fmla="*/ 1273 w 3116"/>
              <a:gd name="T11" fmla="*/ 0 h 2906"/>
              <a:gd name="T12" fmla="*/ 1273 w 3116"/>
              <a:gd name="T13" fmla="*/ 0 h 2906"/>
              <a:gd name="T14" fmla="*/ 1273 w 3116"/>
              <a:gd name="T15" fmla="*/ 0 h 29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16" h="2906">
                <a:moveTo>
                  <a:pt x="1273" y="0"/>
                </a:moveTo>
                <a:lnTo>
                  <a:pt x="3116" y="2532"/>
                </a:lnTo>
                <a:lnTo>
                  <a:pt x="2606" y="2906"/>
                </a:lnTo>
                <a:lnTo>
                  <a:pt x="0" y="411"/>
                </a:lnTo>
                <a:lnTo>
                  <a:pt x="1273" y="0"/>
                </a:lnTo>
                <a:lnTo>
                  <a:pt x="1273" y="0"/>
                </a:lnTo>
                <a:lnTo>
                  <a:pt x="1273" y="0"/>
                </a:lnTo>
                <a:lnTo>
                  <a:pt x="1273" y="0"/>
                </a:lnTo>
                <a:close/>
              </a:path>
            </a:pathLst>
          </a:custGeom>
          <a:solidFill>
            <a:srgbClr val="178AA1"/>
          </a:solidFill>
          <a:ln>
            <a:noFill/>
          </a:ln>
        </p:spPr>
        <p:txBody>
          <a:bodyPr vert="horz" wrap="square" lIns="91440" tIns="45720" rIns="91440" bIns="45720" numCol="1" anchor="t" anchorCtr="0" compatLnSpc="1"/>
          <a:lstStyle/>
          <a:p>
            <a:pPr>
              <a:lnSpc>
                <a:spcPct val="120000"/>
              </a:lnSpc>
            </a:pPr>
            <a:endParaRPr lang="zh-CN" altLang="en-US">
              <a:latin typeface="微软雅黑" panose="020B0503020204020204" pitchFamily="34" charset="-122"/>
              <a:ea typeface="微软雅黑" panose="020B0503020204020204" pitchFamily="34" charset="-122"/>
            </a:endParaRPr>
          </a:p>
        </p:txBody>
      </p:sp>
      <p:sp>
        <p:nvSpPr>
          <p:cNvPr id="51" name="Freeform 24"/>
          <p:cNvSpPr/>
          <p:nvPr>
            <p:custDataLst>
              <p:tags r:id="rId4"/>
            </p:custDataLst>
          </p:nvPr>
        </p:nvSpPr>
        <p:spPr bwMode="auto">
          <a:xfrm>
            <a:off x="6366642" y="3298259"/>
            <a:ext cx="1269380" cy="1958426"/>
          </a:xfrm>
          <a:custGeom>
            <a:avLst/>
            <a:gdLst>
              <a:gd name="T0" fmla="*/ 2347 w 2347"/>
              <a:gd name="T1" fmla="*/ 1081 h 3621"/>
              <a:gd name="T2" fmla="*/ 507 w 2347"/>
              <a:gd name="T3" fmla="*/ 3621 h 3621"/>
              <a:gd name="T4" fmla="*/ 0 w 2347"/>
              <a:gd name="T5" fmla="*/ 3245 h 3621"/>
              <a:gd name="T6" fmla="*/ 1559 w 2347"/>
              <a:gd name="T7" fmla="*/ 0 h 3621"/>
              <a:gd name="T8" fmla="*/ 2347 w 2347"/>
              <a:gd name="T9" fmla="*/ 1081 h 3621"/>
              <a:gd name="T10" fmla="*/ 2347 w 2347"/>
              <a:gd name="T11" fmla="*/ 1081 h 3621"/>
              <a:gd name="T12" fmla="*/ 2347 w 2347"/>
              <a:gd name="T13" fmla="*/ 1081 h 3621"/>
              <a:gd name="T14" fmla="*/ 2347 w 2347"/>
              <a:gd name="T15" fmla="*/ 1081 h 36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47" h="3621">
                <a:moveTo>
                  <a:pt x="2347" y="1081"/>
                </a:moveTo>
                <a:lnTo>
                  <a:pt x="507" y="3621"/>
                </a:lnTo>
                <a:lnTo>
                  <a:pt x="0" y="3245"/>
                </a:lnTo>
                <a:lnTo>
                  <a:pt x="1559" y="0"/>
                </a:lnTo>
                <a:lnTo>
                  <a:pt x="2347" y="1081"/>
                </a:lnTo>
                <a:lnTo>
                  <a:pt x="2347" y="1081"/>
                </a:lnTo>
                <a:lnTo>
                  <a:pt x="2347" y="1081"/>
                </a:lnTo>
                <a:lnTo>
                  <a:pt x="2347" y="1081"/>
                </a:lnTo>
                <a:close/>
              </a:path>
            </a:pathLst>
          </a:custGeom>
          <a:solidFill>
            <a:srgbClr val="40A693"/>
          </a:solidFill>
          <a:ln>
            <a:noFill/>
          </a:ln>
        </p:spPr>
        <p:txBody>
          <a:bodyPr vert="horz" wrap="square" lIns="91440" tIns="45720" rIns="91440" bIns="45720" numCol="1" anchor="t" anchorCtr="0" compatLnSpc="1"/>
          <a:lstStyle/>
          <a:p>
            <a:pPr>
              <a:lnSpc>
                <a:spcPct val="120000"/>
              </a:lnSpc>
            </a:pPr>
            <a:endParaRPr lang="zh-CN" altLang="en-US">
              <a:latin typeface="微软雅黑" panose="020B0503020204020204" pitchFamily="34" charset="-122"/>
              <a:ea typeface="微软雅黑" panose="020B0503020204020204" pitchFamily="34" charset="-122"/>
            </a:endParaRPr>
          </a:p>
        </p:txBody>
      </p:sp>
      <p:sp>
        <p:nvSpPr>
          <p:cNvPr id="3" name="Freeform 25"/>
          <p:cNvSpPr/>
          <p:nvPr>
            <p:custDataLst>
              <p:tags r:id="rId5"/>
            </p:custDataLst>
          </p:nvPr>
        </p:nvSpPr>
        <p:spPr bwMode="auto">
          <a:xfrm>
            <a:off x="5632705" y="4474073"/>
            <a:ext cx="1432717" cy="782613"/>
          </a:xfrm>
          <a:custGeom>
            <a:avLst/>
            <a:gdLst>
              <a:gd name="T0" fmla="*/ 1861 w 2649"/>
              <a:gd name="T1" fmla="*/ 1447 h 1447"/>
              <a:gd name="T2" fmla="*/ 161 w 2649"/>
              <a:gd name="T3" fmla="*/ 892 h 1447"/>
              <a:gd name="T4" fmla="*/ 0 w 2649"/>
              <a:gd name="T5" fmla="*/ 0 h 1447"/>
              <a:gd name="T6" fmla="*/ 2649 w 2649"/>
              <a:gd name="T7" fmla="*/ 360 h 1447"/>
              <a:gd name="T8" fmla="*/ 1861 w 2649"/>
              <a:gd name="T9" fmla="*/ 1447 h 1447"/>
              <a:gd name="T10" fmla="*/ 1861 w 2649"/>
              <a:gd name="T11" fmla="*/ 1447 h 1447"/>
              <a:gd name="T12" fmla="*/ 1861 w 2649"/>
              <a:gd name="T13" fmla="*/ 1447 h 1447"/>
              <a:gd name="T14" fmla="*/ 1861 w 2649"/>
              <a:gd name="T15" fmla="*/ 1447 h 14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49" h="1447">
                <a:moveTo>
                  <a:pt x="1861" y="1447"/>
                </a:moveTo>
                <a:lnTo>
                  <a:pt x="161" y="892"/>
                </a:lnTo>
                <a:lnTo>
                  <a:pt x="0" y="0"/>
                </a:lnTo>
                <a:lnTo>
                  <a:pt x="2649" y="360"/>
                </a:lnTo>
                <a:lnTo>
                  <a:pt x="1861" y="1447"/>
                </a:lnTo>
                <a:lnTo>
                  <a:pt x="1861" y="1447"/>
                </a:lnTo>
                <a:lnTo>
                  <a:pt x="1861" y="1447"/>
                </a:lnTo>
                <a:lnTo>
                  <a:pt x="1861" y="1447"/>
                </a:lnTo>
                <a:close/>
              </a:path>
            </a:pathLst>
          </a:custGeom>
          <a:solidFill>
            <a:srgbClr val="5268A5"/>
          </a:solidFill>
          <a:ln>
            <a:noFill/>
          </a:ln>
        </p:spPr>
        <p:txBody>
          <a:bodyPr vert="horz" wrap="square" lIns="91440" tIns="45720" rIns="91440" bIns="45720" numCol="1" anchor="t" anchorCtr="0" compatLnSpc="1"/>
          <a:lstStyle/>
          <a:p>
            <a:pPr>
              <a:lnSpc>
                <a:spcPct val="120000"/>
              </a:lnSpc>
            </a:pPr>
            <a:endParaRPr lang="zh-CN" altLang="en-US">
              <a:solidFill>
                <a:srgbClr val="5268A5"/>
              </a:solidFill>
              <a:latin typeface="微软雅黑" panose="020B0503020204020204" pitchFamily="34" charset="-122"/>
              <a:ea typeface="微软雅黑" panose="020B0503020204020204" pitchFamily="34" charset="-122"/>
            </a:endParaRPr>
          </a:p>
        </p:txBody>
      </p:sp>
      <p:sp>
        <p:nvSpPr>
          <p:cNvPr id="6" name="椭圆 5"/>
          <p:cNvSpPr/>
          <p:nvPr>
            <p:custDataLst>
              <p:tags r:id="rId6"/>
            </p:custDataLst>
          </p:nvPr>
        </p:nvSpPr>
        <p:spPr>
          <a:xfrm>
            <a:off x="5379504" y="2671105"/>
            <a:ext cx="408508" cy="408507"/>
          </a:xfrm>
          <a:prstGeom prst="ellipse">
            <a:avLst/>
          </a:prstGeom>
          <a:solidFill>
            <a:srgbClr val="4276AA"/>
          </a:solidFill>
          <a:ln w="38100">
            <a:solidFill>
              <a:srgbClr val="FFFFFF"/>
            </a:solidFill>
          </a:ln>
        </p:spPr>
        <p:style>
          <a:lnRef idx="2">
            <a:srgbClr val="000000"/>
          </a:lnRef>
          <a:fillRef idx="1">
            <a:srgbClr val="FFFFFF"/>
          </a:fillRef>
          <a:effectRef idx="0">
            <a:srgbClr val="000000"/>
          </a:effectRef>
          <a:fontRef idx="minor">
            <a:srgbClr val="000000"/>
          </a:fontRef>
        </p:style>
        <p:txBody>
          <a:bodyPr anchor="ctr"/>
          <a:lstStyle/>
          <a:p>
            <a:pPr algn="ctr">
              <a:lnSpc>
                <a:spcPct val="120000"/>
              </a:lnSpc>
            </a:pPr>
            <a:endParaRPr>
              <a:latin typeface="微软雅黑" panose="020B0503020204020204" pitchFamily="34" charset="-122"/>
              <a:ea typeface="微软雅黑" panose="020B0503020204020204" pitchFamily="34" charset="-122"/>
            </a:endParaRPr>
          </a:p>
        </p:txBody>
      </p:sp>
      <p:sp>
        <p:nvSpPr>
          <p:cNvPr id="7" name="任意多边形 27"/>
          <p:cNvSpPr/>
          <p:nvPr>
            <p:custDataLst>
              <p:tags r:id="rId7"/>
            </p:custDataLst>
          </p:nvPr>
        </p:nvSpPr>
        <p:spPr bwMode="auto">
          <a:xfrm>
            <a:off x="5474755" y="2766498"/>
            <a:ext cx="218008" cy="217721"/>
          </a:xfrm>
          <a:custGeom>
            <a:avLst/>
            <a:gdLst>
              <a:gd name="connsiteX0" fmla="*/ 86413 w 591547"/>
              <a:gd name="connsiteY0" fmla="*/ 515758 h 590770"/>
              <a:gd name="connsiteX1" fmla="*/ 171919 w 591547"/>
              <a:gd name="connsiteY1" fmla="*/ 515758 h 590770"/>
              <a:gd name="connsiteX2" fmla="*/ 171919 w 591547"/>
              <a:gd name="connsiteY2" fmla="*/ 537523 h 590770"/>
              <a:gd name="connsiteX3" fmla="*/ 86413 w 591547"/>
              <a:gd name="connsiteY3" fmla="*/ 537523 h 590770"/>
              <a:gd name="connsiteX4" fmla="*/ 86413 w 591547"/>
              <a:gd name="connsiteY4" fmla="*/ 461733 h 590770"/>
              <a:gd name="connsiteX5" fmla="*/ 171919 w 591547"/>
              <a:gd name="connsiteY5" fmla="*/ 461733 h 590770"/>
              <a:gd name="connsiteX6" fmla="*/ 171919 w 591547"/>
              <a:gd name="connsiteY6" fmla="*/ 483498 h 590770"/>
              <a:gd name="connsiteX7" fmla="*/ 86413 w 591547"/>
              <a:gd name="connsiteY7" fmla="*/ 483498 h 590770"/>
              <a:gd name="connsiteX8" fmla="*/ 86413 w 591547"/>
              <a:gd name="connsiteY8" fmla="*/ 408616 h 590770"/>
              <a:gd name="connsiteX9" fmla="*/ 171919 w 591547"/>
              <a:gd name="connsiteY9" fmla="*/ 408616 h 590770"/>
              <a:gd name="connsiteX10" fmla="*/ 171919 w 591547"/>
              <a:gd name="connsiteY10" fmla="*/ 429474 h 590770"/>
              <a:gd name="connsiteX11" fmla="*/ 86413 w 591547"/>
              <a:gd name="connsiteY11" fmla="*/ 429474 h 590770"/>
              <a:gd name="connsiteX12" fmla="*/ 204177 w 591547"/>
              <a:gd name="connsiteY12" fmla="*/ 357041 h 590770"/>
              <a:gd name="connsiteX13" fmla="*/ 204177 w 591547"/>
              <a:gd name="connsiteY13" fmla="*/ 569815 h 590770"/>
              <a:gd name="connsiteX14" fmla="*/ 333300 w 591547"/>
              <a:gd name="connsiteY14" fmla="*/ 569815 h 590770"/>
              <a:gd name="connsiteX15" fmla="*/ 333300 w 591547"/>
              <a:gd name="connsiteY15" fmla="*/ 382026 h 590770"/>
              <a:gd name="connsiteX16" fmla="*/ 183194 w 591547"/>
              <a:gd name="connsiteY16" fmla="*/ 357041 h 590770"/>
              <a:gd name="connsiteX17" fmla="*/ 75053 w 591547"/>
              <a:gd name="connsiteY17" fmla="*/ 382026 h 590770"/>
              <a:gd name="connsiteX18" fmla="*/ 75053 w 591547"/>
              <a:gd name="connsiteY18" fmla="*/ 569815 h 590770"/>
              <a:gd name="connsiteX19" fmla="*/ 183194 w 591547"/>
              <a:gd name="connsiteY19" fmla="*/ 569815 h 590770"/>
              <a:gd name="connsiteX20" fmla="*/ 247709 w 591547"/>
              <a:gd name="connsiteY20" fmla="*/ 311838 h 590770"/>
              <a:gd name="connsiteX21" fmla="*/ 322851 w 591547"/>
              <a:gd name="connsiteY21" fmla="*/ 311838 h 590770"/>
              <a:gd name="connsiteX22" fmla="*/ 322851 w 591547"/>
              <a:gd name="connsiteY22" fmla="*/ 332826 h 590770"/>
              <a:gd name="connsiteX23" fmla="*/ 247709 w 591547"/>
              <a:gd name="connsiteY23" fmla="*/ 332826 h 590770"/>
              <a:gd name="connsiteX24" fmla="*/ 247709 w 591547"/>
              <a:gd name="connsiteY24" fmla="*/ 257944 h 590770"/>
              <a:gd name="connsiteX25" fmla="*/ 322851 w 591547"/>
              <a:gd name="connsiteY25" fmla="*/ 257944 h 590770"/>
              <a:gd name="connsiteX26" fmla="*/ 322851 w 591547"/>
              <a:gd name="connsiteY26" fmla="*/ 279580 h 590770"/>
              <a:gd name="connsiteX27" fmla="*/ 247709 w 591547"/>
              <a:gd name="connsiteY27" fmla="*/ 279580 h 590770"/>
              <a:gd name="connsiteX28" fmla="*/ 247709 w 591547"/>
              <a:gd name="connsiteY28" fmla="*/ 203919 h 590770"/>
              <a:gd name="connsiteX29" fmla="*/ 322851 w 591547"/>
              <a:gd name="connsiteY29" fmla="*/ 203919 h 590770"/>
              <a:gd name="connsiteX30" fmla="*/ 322851 w 591547"/>
              <a:gd name="connsiteY30" fmla="*/ 225684 h 590770"/>
              <a:gd name="connsiteX31" fmla="*/ 247709 w 591547"/>
              <a:gd name="connsiteY31" fmla="*/ 225684 h 590770"/>
              <a:gd name="connsiteX32" fmla="*/ 247709 w 591547"/>
              <a:gd name="connsiteY32" fmla="*/ 150672 h 590770"/>
              <a:gd name="connsiteX33" fmla="*/ 322851 w 591547"/>
              <a:gd name="connsiteY33" fmla="*/ 150672 h 590770"/>
              <a:gd name="connsiteX34" fmla="*/ 322851 w 591547"/>
              <a:gd name="connsiteY34" fmla="*/ 171660 h 590770"/>
              <a:gd name="connsiteX35" fmla="*/ 247709 w 591547"/>
              <a:gd name="connsiteY35" fmla="*/ 171660 h 590770"/>
              <a:gd name="connsiteX36" fmla="*/ 355090 w 591547"/>
              <a:gd name="connsiteY36" fmla="*/ 102357 h 590770"/>
              <a:gd name="connsiteX37" fmla="*/ 355090 w 591547"/>
              <a:gd name="connsiteY37" fmla="*/ 373160 h 590770"/>
              <a:gd name="connsiteX38" fmla="*/ 355090 w 591547"/>
              <a:gd name="connsiteY38" fmla="*/ 376384 h 590770"/>
              <a:gd name="connsiteX39" fmla="*/ 355090 w 591547"/>
              <a:gd name="connsiteY39" fmla="*/ 569815 h 590770"/>
              <a:gd name="connsiteX40" fmla="*/ 484213 w 591547"/>
              <a:gd name="connsiteY40" fmla="*/ 569815 h 590770"/>
              <a:gd name="connsiteX41" fmla="*/ 484213 w 591547"/>
              <a:gd name="connsiteY41" fmla="*/ 154744 h 590770"/>
              <a:gd name="connsiteX42" fmla="*/ 333300 w 591547"/>
              <a:gd name="connsiteY42" fmla="*/ 99939 h 590770"/>
              <a:gd name="connsiteX43" fmla="*/ 236458 w 591547"/>
              <a:gd name="connsiteY43" fmla="*/ 125730 h 590770"/>
              <a:gd name="connsiteX44" fmla="*/ 236458 w 591547"/>
              <a:gd name="connsiteY44" fmla="*/ 341728 h 590770"/>
              <a:gd name="connsiteX45" fmla="*/ 333300 w 591547"/>
              <a:gd name="connsiteY45" fmla="*/ 360265 h 590770"/>
              <a:gd name="connsiteX46" fmla="*/ 397862 w 591547"/>
              <a:gd name="connsiteY46" fmla="*/ 21761 h 590770"/>
              <a:gd name="connsiteX47" fmla="*/ 387371 w 591547"/>
              <a:gd name="connsiteY47" fmla="*/ 32238 h 590770"/>
              <a:gd name="connsiteX48" fmla="*/ 397862 w 591547"/>
              <a:gd name="connsiteY48" fmla="*/ 42716 h 590770"/>
              <a:gd name="connsiteX49" fmla="*/ 409160 w 591547"/>
              <a:gd name="connsiteY49" fmla="*/ 32238 h 590770"/>
              <a:gd name="connsiteX50" fmla="*/ 397862 w 591547"/>
              <a:gd name="connsiteY50" fmla="*/ 21761 h 590770"/>
              <a:gd name="connsiteX51" fmla="*/ 397862 w 591547"/>
              <a:gd name="connsiteY51" fmla="*/ 0 h 590770"/>
              <a:gd name="connsiteX52" fmla="*/ 430143 w 591547"/>
              <a:gd name="connsiteY52" fmla="*/ 32238 h 590770"/>
              <a:gd name="connsiteX53" fmla="*/ 409160 w 591547"/>
              <a:gd name="connsiteY53" fmla="*/ 62865 h 590770"/>
              <a:gd name="connsiteX54" fmla="*/ 409160 w 591547"/>
              <a:gd name="connsiteY54" fmla="*/ 100745 h 590770"/>
              <a:gd name="connsiteX55" fmla="*/ 498740 w 591547"/>
              <a:gd name="connsiteY55" fmla="*/ 137819 h 590770"/>
              <a:gd name="connsiteX56" fmla="*/ 506003 w 591547"/>
              <a:gd name="connsiteY56" fmla="*/ 147491 h 590770"/>
              <a:gd name="connsiteX57" fmla="*/ 506003 w 591547"/>
              <a:gd name="connsiteY57" fmla="*/ 569815 h 590770"/>
              <a:gd name="connsiteX58" fmla="*/ 591547 w 591547"/>
              <a:gd name="connsiteY58" fmla="*/ 569815 h 590770"/>
              <a:gd name="connsiteX59" fmla="*/ 591547 w 591547"/>
              <a:gd name="connsiteY59" fmla="*/ 590770 h 590770"/>
              <a:gd name="connsiteX60" fmla="*/ 494705 w 591547"/>
              <a:gd name="connsiteY60" fmla="*/ 590770 h 590770"/>
              <a:gd name="connsiteX61" fmla="*/ 344598 w 591547"/>
              <a:gd name="connsiteY61" fmla="*/ 590770 h 590770"/>
              <a:gd name="connsiteX62" fmla="*/ 193685 w 591547"/>
              <a:gd name="connsiteY62" fmla="*/ 590770 h 590770"/>
              <a:gd name="connsiteX63" fmla="*/ 64562 w 591547"/>
              <a:gd name="connsiteY63" fmla="*/ 590770 h 590770"/>
              <a:gd name="connsiteX64" fmla="*/ 0 w 591547"/>
              <a:gd name="connsiteY64" fmla="*/ 590770 h 590770"/>
              <a:gd name="connsiteX65" fmla="*/ 0 w 591547"/>
              <a:gd name="connsiteY65" fmla="*/ 569815 h 590770"/>
              <a:gd name="connsiteX66" fmla="*/ 54070 w 591547"/>
              <a:gd name="connsiteY66" fmla="*/ 569815 h 590770"/>
              <a:gd name="connsiteX67" fmla="*/ 54070 w 591547"/>
              <a:gd name="connsiteY67" fmla="*/ 373160 h 590770"/>
              <a:gd name="connsiteX68" fmla="*/ 62141 w 591547"/>
              <a:gd name="connsiteY68" fmla="*/ 362683 h 590770"/>
              <a:gd name="connsiteX69" fmla="*/ 191264 w 591547"/>
              <a:gd name="connsiteY69" fmla="*/ 333668 h 590770"/>
              <a:gd name="connsiteX70" fmla="*/ 195299 w 591547"/>
              <a:gd name="connsiteY70" fmla="*/ 333668 h 590770"/>
              <a:gd name="connsiteX71" fmla="*/ 196106 w 591547"/>
              <a:gd name="connsiteY71" fmla="*/ 333668 h 590770"/>
              <a:gd name="connsiteX72" fmla="*/ 215475 w 591547"/>
              <a:gd name="connsiteY72" fmla="*/ 336892 h 590770"/>
              <a:gd name="connsiteX73" fmla="*/ 215475 w 591547"/>
              <a:gd name="connsiteY73" fmla="*/ 116864 h 590770"/>
              <a:gd name="connsiteX74" fmla="*/ 223545 w 591547"/>
              <a:gd name="connsiteY74" fmla="*/ 106387 h 590770"/>
              <a:gd name="connsiteX75" fmla="*/ 341370 w 591547"/>
              <a:gd name="connsiteY75" fmla="*/ 75760 h 590770"/>
              <a:gd name="connsiteX76" fmla="*/ 342984 w 591547"/>
              <a:gd name="connsiteY76" fmla="*/ 75760 h 590770"/>
              <a:gd name="connsiteX77" fmla="*/ 345405 w 591547"/>
              <a:gd name="connsiteY77" fmla="*/ 75760 h 590770"/>
              <a:gd name="connsiteX78" fmla="*/ 347020 w 591547"/>
              <a:gd name="connsiteY78" fmla="*/ 75760 h 590770"/>
              <a:gd name="connsiteX79" fmla="*/ 348634 w 591547"/>
              <a:gd name="connsiteY79" fmla="*/ 75760 h 590770"/>
              <a:gd name="connsiteX80" fmla="*/ 387371 w 591547"/>
              <a:gd name="connsiteY80" fmla="*/ 91879 h 590770"/>
              <a:gd name="connsiteX81" fmla="*/ 387371 w 591547"/>
              <a:gd name="connsiteY81" fmla="*/ 62865 h 590770"/>
              <a:gd name="connsiteX82" fmla="*/ 365581 w 591547"/>
              <a:gd name="connsiteY82" fmla="*/ 32238 h 590770"/>
              <a:gd name="connsiteX83" fmla="*/ 397862 w 591547"/>
              <a:gd name="connsiteY83" fmla="*/ 0 h 59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91547" h="590770">
                <a:moveTo>
                  <a:pt x="86413" y="515758"/>
                </a:moveTo>
                <a:lnTo>
                  <a:pt x="171919" y="515758"/>
                </a:lnTo>
                <a:lnTo>
                  <a:pt x="171919" y="537523"/>
                </a:lnTo>
                <a:lnTo>
                  <a:pt x="86413" y="537523"/>
                </a:lnTo>
                <a:close/>
                <a:moveTo>
                  <a:pt x="86413" y="461733"/>
                </a:moveTo>
                <a:lnTo>
                  <a:pt x="171919" y="461733"/>
                </a:lnTo>
                <a:lnTo>
                  <a:pt x="171919" y="483498"/>
                </a:lnTo>
                <a:lnTo>
                  <a:pt x="86413" y="483498"/>
                </a:lnTo>
                <a:close/>
                <a:moveTo>
                  <a:pt x="86413" y="408616"/>
                </a:moveTo>
                <a:lnTo>
                  <a:pt x="171919" y="408616"/>
                </a:lnTo>
                <a:lnTo>
                  <a:pt x="171919" y="429474"/>
                </a:lnTo>
                <a:lnTo>
                  <a:pt x="86413" y="429474"/>
                </a:lnTo>
                <a:close/>
                <a:moveTo>
                  <a:pt x="204177" y="357041"/>
                </a:moveTo>
                <a:lnTo>
                  <a:pt x="204177" y="569815"/>
                </a:lnTo>
                <a:lnTo>
                  <a:pt x="333300" y="569815"/>
                </a:lnTo>
                <a:lnTo>
                  <a:pt x="333300" y="382026"/>
                </a:lnTo>
                <a:close/>
                <a:moveTo>
                  <a:pt x="183194" y="357041"/>
                </a:moveTo>
                <a:lnTo>
                  <a:pt x="75053" y="382026"/>
                </a:lnTo>
                <a:lnTo>
                  <a:pt x="75053" y="569815"/>
                </a:lnTo>
                <a:lnTo>
                  <a:pt x="183194" y="569815"/>
                </a:lnTo>
                <a:close/>
                <a:moveTo>
                  <a:pt x="247709" y="311838"/>
                </a:moveTo>
                <a:lnTo>
                  <a:pt x="322851" y="311838"/>
                </a:lnTo>
                <a:lnTo>
                  <a:pt x="322851" y="332826"/>
                </a:lnTo>
                <a:lnTo>
                  <a:pt x="247709" y="332826"/>
                </a:lnTo>
                <a:close/>
                <a:moveTo>
                  <a:pt x="247709" y="257944"/>
                </a:moveTo>
                <a:lnTo>
                  <a:pt x="322851" y="257944"/>
                </a:lnTo>
                <a:lnTo>
                  <a:pt x="322851" y="279580"/>
                </a:lnTo>
                <a:lnTo>
                  <a:pt x="247709" y="279580"/>
                </a:lnTo>
                <a:close/>
                <a:moveTo>
                  <a:pt x="247709" y="203919"/>
                </a:moveTo>
                <a:lnTo>
                  <a:pt x="322851" y="203919"/>
                </a:lnTo>
                <a:lnTo>
                  <a:pt x="322851" y="225684"/>
                </a:lnTo>
                <a:lnTo>
                  <a:pt x="247709" y="225684"/>
                </a:lnTo>
                <a:close/>
                <a:moveTo>
                  <a:pt x="247709" y="150672"/>
                </a:moveTo>
                <a:lnTo>
                  <a:pt x="322851" y="150672"/>
                </a:lnTo>
                <a:lnTo>
                  <a:pt x="322851" y="171660"/>
                </a:lnTo>
                <a:lnTo>
                  <a:pt x="247709" y="171660"/>
                </a:lnTo>
                <a:close/>
                <a:moveTo>
                  <a:pt x="355090" y="102357"/>
                </a:moveTo>
                <a:lnTo>
                  <a:pt x="355090" y="373160"/>
                </a:lnTo>
                <a:lnTo>
                  <a:pt x="355090" y="376384"/>
                </a:lnTo>
                <a:lnTo>
                  <a:pt x="355090" y="569815"/>
                </a:lnTo>
                <a:lnTo>
                  <a:pt x="484213" y="569815"/>
                </a:lnTo>
                <a:lnTo>
                  <a:pt x="484213" y="154744"/>
                </a:lnTo>
                <a:close/>
                <a:moveTo>
                  <a:pt x="333300" y="99939"/>
                </a:moveTo>
                <a:lnTo>
                  <a:pt x="236458" y="125730"/>
                </a:lnTo>
                <a:lnTo>
                  <a:pt x="236458" y="341728"/>
                </a:lnTo>
                <a:lnTo>
                  <a:pt x="333300" y="360265"/>
                </a:lnTo>
                <a:close/>
                <a:moveTo>
                  <a:pt x="397862" y="21761"/>
                </a:moveTo>
                <a:cubicBezTo>
                  <a:pt x="392213" y="21761"/>
                  <a:pt x="387371" y="26596"/>
                  <a:pt x="387371" y="32238"/>
                </a:cubicBezTo>
                <a:cubicBezTo>
                  <a:pt x="387371" y="37880"/>
                  <a:pt x="392213" y="42716"/>
                  <a:pt x="397862" y="42716"/>
                </a:cubicBezTo>
                <a:cubicBezTo>
                  <a:pt x="404318" y="42716"/>
                  <a:pt x="409160" y="37880"/>
                  <a:pt x="409160" y="32238"/>
                </a:cubicBezTo>
                <a:cubicBezTo>
                  <a:pt x="409160" y="26596"/>
                  <a:pt x="404318" y="21761"/>
                  <a:pt x="397862" y="21761"/>
                </a:cubicBezTo>
                <a:close/>
                <a:moveTo>
                  <a:pt x="397862" y="0"/>
                </a:moveTo>
                <a:cubicBezTo>
                  <a:pt x="415616" y="0"/>
                  <a:pt x="430143" y="14507"/>
                  <a:pt x="430143" y="32238"/>
                </a:cubicBezTo>
                <a:cubicBezTo>
                  <a:pt x="430143" y="45940"/>
                  <a:pt x="421266" y="58029"/>
                  <a:pt x="409160" y="62865"/>
                </a:cubicBezTo>
                <a:lnTo>
                  <a:pt x="409160" y="100745"/>
                </a:lnTo>
                <a:lnTo>
                  <a:pt x="498740" y="137819"/>
                </a:lnTo>
                <a:cubicBezTo>
                  <a:pt x="502775" y="139431"/>
                  <a:pt x="506003" y="143461"/>
                  <a:pt x="506003" y="147491"/>
                </a:cubicBezTo>
                <a:lnTo>
                  <a:pt x="506003" y="569815"/>
                </a:lnTo>
                <a:lnTo>
                  <a:pt x="591547" y="569815"/>
                </a:lnTo>
                <a:lnTo>
                  <a:pt x="591547" y="590770"/>
                </a:lnTo>
                <a:lnTo>
                  <a:pt x="494705" y="590770"/>
                </a:lnTo>
                <a:lnTo>
                  <a:pt x="344598" y="590770"/>
                </a:lnTo>
                <a:lnTo>
                  <a:pt x="193685" y="590770"/>
                </a:lnTo>
                <a:lnTo>
                  <a:pt x="64562" y="590770"/>
                </a:lnTo>
                <a:lnTo>
                  <a:pt x="0" y="590770"/>
                </a:lnTo>
                <a:lnTo>
                  <a:pt x="0" y="569815"/>
                </a:lnTo>
                <a:lnTo>
                  <a:pt x="54070" y="569815"/>
                </a:lnTo>
                <a:lnTo>
                  <a:pt x="54070" y="373160"/>
                </a:lnTo>
                <a:cubicBezTo>
                  <a:pt x="54070" y="368324"/>
                  <a:pt x="57298" y="364294"/>
                  <a:pt x="62141" y="362683"/>
                </a:cubicBezTo>
                <a:lnTo>
                  <a:pt x="191264" y="333668"/>
                </a:lnTo>
                <a:cubicBezTo>
                  <a:pt x="192878" y="332862"/>
                  <a:pt x="194492" y="332862"/>
                  <a:pt x="195299" y="333668"/>
                </a:cubicBezTo>
                <a:cubicBezTo>
                  <a:pt x="196106" y="333668"/>
                  <a:pt x="196106" y="333668"/>
                  <a:pt x="196106" y="333668"/>
                </a:cubicBezTo>
                <a:lnTo>
                  <a:pt x="215475" y="336892"/>
                </a:lnTo>
                <a:lnTo>
                  <a:pt x="215475" y="116864"/>
                </a:lnTo>
                <a:cubicBezTo>
                  <a:pt x="215475" y="112028"/>
                  <a:pt x="218703" y="107999"/>
                  <a:pt x="223545" y="106387"/>
                </a:cubicBezTo>
                <a:lnTo>
                  <a:pt x="341370" y="75760"/>
                </a:lnTo>
                <a:cubicBezTo>
                  <a:pt x="342177" y="75760"/>
                  <a:pt x="342177" y="75760"/>
                  <a:pt x="342984" y="75760"/>
                </a:cubicBezTo>
                <a:cubicBezTo>
                  <a:pt x="343791" y="75760"/>
                  <a:pt x="344598" y="74954"/>
                  <a:pt x="345405" y="75760"/>
                </a:cubicBezTo>
                <a:cubicBezTo>
                  <a:pt x="346213" y="75760"/>
                  <a:pt x="347020" y="75760"/>
                  <a:pt x="347020" y="75760"/>
                </a:cubicBezTo>
                <a:cubicBezTo>
                  <a:pt x="347827" y="75760"/>
                  <a:pt x="347827" y="75760"/>
                  <a:pt x="348634" y="75760"/>
                </a:cubicBezTo>
                <a:lnTo>
                  <a:pt x="387371" y="91879"/>
                </a:lnTo>
                <a:lnTo>
                  <a:pt x="387371" y="62865"/>
                </a:lnTo>
                <a:cubicBezTo>
                  <a:pt x="375265" y="58029"/>
                  <a:pt x="365581" y="45940"/>
                  <a:pt x="365581" y="32238"/>
                </a:cubicBezTo>
                <a:cubicBezTo>
                  <a:pt x="365581" y="14507"/>
                  <a:pt x="380107" y="0"/>
                  <a:pt x="397862" y="0"/>
                </a:cubicBezTo>
                <a:close/>
              </a:path>
            </a:pathLst>
          </a:custGeom>
          <a:solidFill>
            <a:srgbClr val="FFFFFF"/>
          </a:solidFill>
          <a:ln>
            <a:noFill/>
          </a:ln>
        </p:spPr>
        <p:txBody>
          <a:bodyPr anchor="ctr"/>
          <a:lstStyle/>
          <a:p>
            <a:pPr algn="ctr">
              <a:lnSpc>
                <a:spcPct val="120000"/>
              </a:lnSpc>
            </a:pPr>
            <a:endParaRPr>
              <a:latin typeface="微软雅黑" panose="020B0503020204020204" pitchFamily="34" charset="-122"/>
              <a:ea typeface="微软雅黑" panose="020B0503020204020204" pitchFamily="34" charset="-122"/>
            </a:endParaRPr>
          </a:p>
        </p:txBody>
      </p:sp>
      <p:sp>
        <p:nvSpPr>
          <p:cNvPr id="8" name="椭圆 7"/>
          <p:cNvSpPr/>
          <p:nvPr>
            <p:custDataLst>
              <p:tags r:id="rId8"/>
            </p:custDataLst>
          </p:nvPr>
        </p:nvSpPr>
        <p:spPr>
          <a:xfrm>
            <a:off x="6741993" y="2719733"/>
            <a:ext cx="408508" cy="408507"/>
          </a:xfrm>
          <a:prstGeom prst="ellipse">
            <a:avLst/>
          </a:prstGeom>
          <a:solidFill>
            <a:srgbClr val="178AA1"/>
          </a:solidFill>
          <a:ln w="38100">
            <a:solidFill>
              <a:srgbClr val="FFFFFF"/>
            </a:solidFill>
          </a:ln>
        </p:spPr>
        <p:style>
          <a:lnRef idx="2">
            <a:srgbClr val="000000"/>
          </a:lnRef>
          <a:fillRef idx="1">
            <a:srgbClr val="FFFFFF"/>
          </a:fillRef>
          <a:effectRef idx="0">
            <a:srgbClr val="000000"/>
          </a:effectRef>
          <a:fontRef idx="minor">
            <a:srgbClr val="000000"/>
          </a:fontRef>
        </p:style>
        <p:txBody>
          <a:bodyPr anchor="ctr"/>
          <a:lstStyle/>
          <a:p>
            <a:pPr algn="ctr">
              <a:lnSpc>
                <a:spcPct val="120000"/>
              </a:lnSpc>
            </a:pPr>
            <a:endParaRPr>
              <a:latin typeface="微软雅黑" panose="020B0503020204020204" pitchFamily="34" charset="-122"/>
              <a:ea typeface="微软雅黑" panose="020B0503020204020204" pitchFamily="34" charset="-122"/>
            </a:endParaRPr>
          </a:p>
        </p:txBody>
      </p:sp>
      <p:sp>
        <p:nvSpPr>
          <p:cNvPr id="57" name="任意多边形 25"/>
          <p:cNvSpPr/>
          <p:nvPr>
            <p:custDataLst>
              <p:tags r:id="rId9"/>
            </p:custDataLst>
          </p:nvPr>
        </p:nvSpPr>
        <p:spPr bwMode="auto">
          <a:xfrm>
            <a:off x="6837078" y="2845326"/>
            <a:ext cx="218008" cy="157322"/>
          </a:xfrm>
          <a:custGeom>
            <a:avLst/>
            <a:gdLst>
              <a:gd name="connsiteX0" fmla="*/ 91000 w 605879"/>
              <a:gd name="connsiteY0" fmla="*/ 173662 h 437224"/>
              <a:gd name="connsiteX1" fmla="*/ 331193 w 605879"/>
              <a:gd name="connsiteY1" fmla="*/ 173662 h 437224"/>
              <a:gd name="connsiteX2" fmla="*/ 342454 w 605879"/>
              <a:gd name="connsiteY2" fmla="*/ 184882 h 437224"/>
              <a:gd name="connsiteX3" fmla="*/ 331193 w 605879"/>
              <a:gd name="connsiteY3" fmla="*/ 196102 h 437224"/>
              <a:gd name="connsiteX4" fmla="*/ 91000 w 605879"/>
              <a:gd name="connsiteY4" fmla="*/ 196102 h 437224"/>
              <a:gd name="connsiteX5" fmla="*/ 79739 w 605879"/>
              <a:gd name="connsiteY5" fmla="*/ 184882 h 437224"/>
              <a:gd name="connsiteX6" fmla="*/ 91000 w 605879"/>
              <a:gd name="connsiteY6" fmla="*/ 173662 h 437224"/>
              <a:gd name="connsiteX7" fmla="*/ 421630 w 605879"/>
              <a:gd name="connsiteY7" fmla="*/ 131441 h 437224"/>
              <a:gd name="connsiteX8" fmla="*/ 423552 w 605879"/>
              <a:gd name="connsiteY8" fmla="*/ 152274 h 437224"/>
              <a:gd name="connsiteX9" fmla="*/ 275961 w 605879"/>
              <a:gd name="connsiteY9" fmla="*/ 300986 h 437224"/>
              <a:gd name="connsiteX10" fmla="*/ 408175 w 605879"/>
              <a:gd name="connsiteY10" fmla="*/ 358277 h 437224"/>
              <a:gd name="connsiteX11" fmla="*/ 418060 w 605879"/>
              <a:gd name="connsiteY11" fmla="*/ 365267 h 437224"/>
              <a:gd name="connsiteX12" fmla="*/ 488218 w 605879"/>
              <a:gd name="connsiteY12" fmla="*/ 410360 h 437224"/>
              <a:gd name="connsiteX13" fmla="*/ 474214 w 605879"/>
              <a:gd name="connsiteY13" fmla="*/ 363348 h 437224"/>
              <a:gd name="connsiteX14" fmla="*/ 482039 w 605879"/>
              <a:gd name="connsiteY14" fmla="*/ 349916 h 437224"/>
              <a:gd name="connsiteX15" fmla="*/ 583363 w 605879"/>
              <a:gd name="connsiteY15" fmla="*/ 244928 h 437224"/>
              <a:gd name="connsiteX16" fmla="*/ 421630 w 605879"/>
              <a:gd name="connsiteY16" fmla="*/ 131441 h 437224"/>
              <a:gd name="connsiteX17" fmla="*/ 75898 w 605879"/>
              <a:gd name="connsiteY17" fmla="*/ 120173 h 437224"/>
              <a:gd name="connsiteX18" fmla="*/ 340509 w 605879"/>
              <a:gd name="connsiteY18" fmla="*/ 120173 h 437224"/>
              <a:gd name="connsiteX19" fmla="*/ 351769 w 605879"/>
              <a:gd name="connsiteY19" fmla="*/ 131428 h 437224"/>
              <a:gd name="connsiteX20" fmla="*/ 340509 w 605879"/>
              <a:gd name="connsiteY20" fmla="*/ 142683 h 437224"/>
              <a:gd name="connsiteX21" fmla="*/ 75898 w 605879"/>
              <a:gd name="connsiteY21" fmla="*/ 142683 h 437224"/>
              <a:gd name="connsiteX22" fmla="*/ 64638 w 605879"/>
              <a:gd name="connsiteY22" fmla="*/ 131428 h 437224"/>
              <a:gd name="connsiteX23" fmla="*/ 75898 w 605879"/>
              <a:gd name="connsiteY23" fmla="*/ 120173 h 437224"/>
              <a:gd name="connsiteX24" fmla="*/ 210609 w 605879"/>
              <a:gd name="connsiteY24" fmla="*/ 22478 h 437224"/>
              <a:gd name="connsiteX25" fmla="*/ 22516 w 605879"/>
              <a:gd name="connsiteY25" fmla="*/ 153508 h 437224"/>
              <a:gd name="connsiteX26" fmla="*/ 139216 w 605879"/>
              <a:gd name="connsiteY26" fmla="*/ 274807 h 437224"/>
              <a:gd name="connsiteX27" fmla="*/ 147042 w 605879"/>
              <a:gd name="connsiteY27" fmla="*/ 288102 h 437224"/>
              <a:gd name="connsiteX28" fmla="*/ 130017 w 605879"/>
              <a:gd name="connsiteY28" fmla="*/ 344297 h 437224"/>
              <a:gd name="connsiteX29" fmla="*/ 214041 w 605879"/>
              <a:gd name="connsiteY29" fmla="*/ 291254 h 437224"/>
              <a:gd name="connsiteX30" fmla="*/ 223927 w 605879"/>
              <a:gd name="connsiteY30" fmla="*/ 284264 h 437224"/>
              <a:gd name="connsiteX31" fmla="*/ 398839 w 605879"/>
              <a:gd name="connsiteY31" fmla="*/ 152960 h 437224"/>
              <a:gd name="connsiteX32" fmla="*/ 369596 w 605879"/>
              <a:gd name="connsiteY32" fmla="*/ 80592 h 437224"/>
              <a:gd name="connsiteX33" fmla="*/ 210609 w 605879"/>
              <a:gd name="connsiteY33" fmla="*/ 22478 h 437224"/>
              <a:gd name="connsiteX34" fmla="*/ 210609 w 605879"/>
              <a:gd name="connsiteY34" fmla="*/ 0 h 437224"/>
              <a:gd name="connsiteX35" fmla="*/ 385796 w 605879"/>
              <a:gd name="connsiteY35" fmla="*/ 64967 h 437224"/>
              <a:gd name="connsiteX36" fmla="*/ 414079 w 605879"/>
              <a:gd name="connsiteY36" fmla="*/ 109100 h 437224"/>
              <a:gd name="connsiteX37" fmla="*/ 419845 w 605879"/>
              <a:gd name="connsiteY37" fmla="*/ 108963 h 437224"/>
              <a:gd name="connsiteX38" fmla="*/ 605879 w 605879"/>
              <a:gd name="connsiteY38" fmla="*/ 244928 h 437224"/>
              <a:gd name="connsiteX39" fmla="*/ 498515 w 605879"/>
              <a:gd name="connsiteY39" fmla="*/ 368420 h 437224"/>
              <a:gd name="connsiteX40" fmla="*/ 516088 w 605879"/>
              <a:gd name="connsiteY40" fmla="*/ 414609 h 437224"/>
              <a:gd name="connsiteX41" fmla="*/ 522953 w 605879"/>
              <a:gd name="connsiteY41" fmla="*/ 428178 h 437224"/>
              <a:gd name="connsiteX42" fmla="*/ 510185 w 605879"/>
              <a:gd name="connsiteY42" fmla="*/ 437224 h 437224"/>
              <a:gd name="connsiteX43" fmla="*/ 400487 w 605879"/>
              <a:gd name="connsiteY43" fmla="*/ 380344 h 437224"/>
              <a:gd name="connsiteX44" fmla="*/ 250836 w 605879"/>
              <a:gd name="connsiteY44" fmla="*/ 304275 h 437224"/>
              <a:gd name="connsiteX45" fmla="*/ 231752 w 605879"/>
              <a:gd name="connsiteY45" fmla="*/ 306331 h 437224"/>
              <a:gd name="connsiteX46" fmla="*/ 107639 w 605879"/>
              <a:gd name="connsiteY46" fmla="*/ 371161 h 437224"/>
              <a:gd name="connsiteX47" fmla="*/ 94596 w 605879"/>
              <a:gd name="connsiteY47" fmla="*/ 361978 h 437224"/>
              <a:gd name="connsiteX48" fmla="*/ 102009 w 605879"/>
              <a:gd name="connsiteY48" fmla="*/ 348135 h 437224"/>
              <a:gd name="connsiteX49" fmla="*/ 122741 w 605879"/>
              <a:gd name="connsiteY49" fmla="*/ 293173 h 437224"/>
              <a:gd name="connsiteX50" fmla="*/ 0 w 605879"/>
              <a:gd name="connsiteY50" fmla="*/ 153508 h 437224"/>
              <a:gd name="connsiteX51" fmla="*/ 210609 w 605879"/>
              <a:gd name="connsiteY51" fmla="*/ 0 h 437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879" h="437224">
                <a:moveTo>
                  <a:pt x="91000" y="173662"/>
                </a:moveTo>
                <a:lnTo>
                  <a:pt x="331193" y="173662"/>
                </a:lnTo>
                <a:cubicBezTo>
                  <a:pt x="337373" y="173662"/>
                  <a:pt x="342454" y="178725"/>
                  <a:pt x="342454" y="184882"/>
                </a:cubicBezTo>
                <a:cubicBezTo>
                  <a:pt x="342454" y="191040"/>
                  <a:pt x="337373" y="196102"/>
                  <a:pt x="331193" y="196102"/>
                </a:cubicBezTo>
                <a:lnTo>
                  <a:pt x="91000" y="196102"/>
                </a:lnTo>
                <a:cubicBezTo>
                  <a:pt x="84683" y="196102"/>
                  <a:pt x="79739" y="191040"/>
                  <a:pt x="79739" y="184882"/>
                </a:cubicBezTo>
                <a:cubicBezTo>
                  <a:pt x="79739" y="178725"/>
                  <a:pt x="84683" y="173662"/>
                  <a:pt x="91000" y="173662"/>
                </a:cubicBezTo>
                <a:close/>
                <a:moveTo>
                  <a:pt x="421630" y="131441"/>
                </a:moveTo>
                <a:cubicBezTo>
                  <a:pt x="423003" y="138294"/>
                  <a:pt x="423552" y="145284"/>
                  <a:pt x="423552" y="152274"/>
                </a:cubicBezTo>
                <a:cubicBezTo>
                  <a:pt x="423552" y="220668"/>
                  <a:pt x="362456" y="281249"/>
                  <a:pt x="275961" y="300986"/>
                </a:cubicBezTo>
                <a:cubicBezTo>
                  <a:pt x="302047" y="334017"/>
                  <a:pt x="350924" y="355536"/>
                  <a:pt x="408175" y="358277"/>
                </a:cubicBezTo>
                <a:cubicBezTo>
                  <a:pt x="412569" y="358551"/>
                  <a:pt x="416413" y="361293"/>
                  <a:pt x="418060" y="365267"/>
                </a:cubicBezTo>
                <a:cubicBezTo>
                  <a:pt x="427259" y="388019"/>
                  <a:pt x="463505" y="403370"/>
                  <a:pt x="488218" y="410360"/>
                </a:cubicBezTo>
                <a:cubicBezTo>
                  <a:pt x="483962" y="399944"/>
                  <a:pt x="479156" y="385004"/>
                  <a:pt x="474214" y="363348"/>
                </a:cubicBezTo>
                <a:cubicBezTo>
                  <a:pt x="472841" y="357455"/>
                  <a:pt x="476273" y="351698"/>
                  <a:pt x="482039" y="349916"/>
                </a:cubicBezTo>
                <a:cubicBezTo>
                  <a:pt x="543685" y="332236"/>
                  <a:pt x="583500" y="290980"/>
                  <a:pt x="583363" y="244928"/>
                </a:cubicBezTo>
                <a:cubicBezTo>
                  <a:pt x="583363" y="182839"/>
                  <a:pt x="511009" y="132126"/>
                  <a:pt x="421630" y="131441"/>
                </a:cubicBezTo>
                <a:close/>
                <a:moveTo>
                  <a:pt x="75898" y="120173"/>
                </a:moveTo>
                <a:lnTo>
                  <a:pt x="340509" y="120173"/>
                </a:lnTo>
                <a:cubicBezTo>
                  <a:pt x="346826" y="120173"/>
                  <a:pt x="351769" y="125114"/>
                  <a:pt x="351769" y="131428"/>
                </a:cubicBezTo>
                <a:cubicBezTo>
                  <a:pt x="351769" y="137604"/>
                  <a:pt x="346826" y="142683"/>
                  <a:pt x="340509" y="142683"/>
                </a:cubicBezTo>
                <a:lnTo>
                  <a:pt x="75898" y="142683"/>
                </a:lnTo>
                <a:cubicBezTo>
                  <a:pt x="69719" y="142683"/>
                  <a:pt x="64638" y="137604"/>
                  <a:pt x="64638" y="131428"/>
                </a:cubicBezTo>
                <a:cubicBezTo>
                  <a:pt x="64638" y="125114"/>
                  <a:pt x="69719" y="120173"/>
                  <a:pt x="75898" y="120173"/>
                </a:cubicBezTo>
                <a:close/>
                <a:moveTo>
                  <a:pt x="210609" y="22478"/>
                </a:moveTo>
                <a:cubicBezTo>
                  <a:pt x="106952" y="22478"/>
                  <a:pt x="22516" y="81277"/>
                  <a:pt x="22516" y="153508"/>
                </a:cubicBezTo>
                <a:cubicBezTo>
                  <a:pt x="22516" y="206688"/>
                  <a:pt x="68372" y="254385"/>
                  <a:pt x="139216" y="274807"/>
                </a:cubicBezTo>
                <a:cubicBezTo>
                  <a:pt x="144983" y="276452"/>
                  <a:pt x="148415" y="282208"/>
                  <a:pt x="147042" y="288102"/>
                </a:cubicBezTo>
                <a:cubicBezTo>
                  <a:pt x="140864" y="314966"/>
                  <a:pt x="135097" y="332647"/>
                  <a:pt x="130017" y="344297"/>
                </a:cubicBezTo>
                <a:cubicBezTo>
                  <a:pt x="158437" y="336622"/>
                  <a:pt x="203058" y="318667"/>
                  <a:pt x="214041" y="291254"/>
                </a:cubicBezTo>
                <a:cubicBezTo>
                  <a:pt x="215689" y="287280"/>
                  <a:pt x="219533" y="284538"/>
                  <a:pt x="223927" y="284264"/>
                </a:cubicBezTo>
                <a:cubicBezTo>
                  <a:pt x="320170" y="279604"/>
                  <a:pt x="395407" y="223135"/>
                  <a:pt x="398839" y="152960"/>
                </a:cubicBezTo>
                <a:cubicBezTo>
                  <a:pt x="400075" y="126918"/>
                  <a:pt x="389915" y="101836"/>
                  <a:pt x="369596" y="80592"/>
                </a:cubicBezTo>
                <a:cubicBezTo>
                  <a:pt x="334860" y="44133"/>
                  <a:pt x="275412" y="22478"/>
                  <a:pt x="210609" y="22478"/>
                </a:cubicBezTo>
                <a:close/>
                <a:moveTo>
                  <a:pt x="210609" y="0"/>
                </a:moveTo>
                <a:cubicBezTo>
                  <a:pt x="281453" y="0"/>
                  <a:pt x="346942" y="24260"/>
                  <a:pt x="385796" y="64967"/>
                </a:cubicBezTo>
                <a:cubicBezTo>
                  <a:pt x="398702" y="78536"/>
                  <a:pt x="408175" y="93338"/>
                  <a:pt x="414079" y="109100"/>
                </a:cubicBezTo>
                <a:cubicBezTo>
                  <a:pt x="416001" y="108963"/>
                  <a:pt x="417923" y="108963"/>
                  <a:pt x="419845" y="108963"/>
                </a:cubicBezTo>
                <a:cubicBezTo>
                  <a:pt x="522404" y="108963"/>
                  <a:pt x="606016" y="169955"/>
                  <a:pt x="605879" y="244928"/>
                </a:cubicBezTo>
                <a:cubicBezTo>
                  <a:pt x="605879" y="298519"/>
                  <a:pt x="564141" y="346079"/>
                  <a:pt x="498515" y="368420"/>
                </a:cubicBezTo>
                <a:cubicBezTo>
                  <a:pt x="506066" y="398025"/>
                  <a:pt x="512931" y="412279"/>
                  <a:pt x="516088" y="414609"/>
                </a:cubicBezTo>
                <a:cubicBezTo>
                  <a:pt x="524601" y="418858"/>
                  <a:pt x="523228" y="426671"/>
                  <a:pt x="522953" y="428178"/>
                </a:cubicBezTo>
                <a:cubicBezTo>
                  <a:pt x="522541" y="429686"/>
                  <a:pt x="520207" y="437224"/>
                  <a:pt x="510185" y="437224"/>
                </a:cubicBezTo>
                <a:cubicBezTo>
                  <a:pt x="497828" y="437224"/>
                  <a:pt x="423689" y="421325"/>
                  <a:pt x="400487" y="380344"/>
                </a:cubicBezTo>
                <a:cubicBezTo>
                  <a:pt x="333899" y="375410"/>
                  <a:pt x="277746" y="346764"/>
                  <a:pt x="250836" y="304275"/>
                </a:cubicBezTo>
                <a:cubicBezTo>
                  <a:pt x="244521" y="305098"/>
                  <a:pt x="238205" y="305783"/>
                  <a:pt x="231752" y="306331"/>
                </a:cubicBezTo>
                <a:cubicBezTo>
                  <a:pt x="206216" y="353069"/>
                  <a:pt x="121643" y="371161"/>
                  <a:pt x="107639" y="371161"/>
                </a:cubicBezTo>
                <a:cubicBezTo>
                  <a:pt x="97616" y="371161"/>
                  <a:pt x="95145" y="364171"/>
                  <a:pt x="94596" y="361978"/>
                </a:cubicBezTo>
                <a:cubicBezTo>
                  <a:pt x="94184" y="360470"/>
                  <a:pt x="92948" y="352658"/>
                  <a:pt x="102009" y="348135"/>
                </a:cubicBezTo>
                <a:cubicBezTo>
                  <a:pt x="105030" y="345942"/>
                  <a:pt x="113130" y="331550"/>
                  <a:pt x="122741" y="293173"/>
                </a:cubicBezTo>
                <a:cubicBezTo>
                  <a:pt x="47778" y="268228"/>
                  <a:pt x="0" y="214226"/>
                  <a:pt x="0" y="153508"/>
                </a:cubicBezTo>
                <a:cubicBezTo>
                  <a:pt x="0" y="68804"/>
                  <a:pt x="94458" y="0"/>
                  <a:pt x="210609" y="0"/>
                </a:cubicBezTo>
                <a:close/>
              </a:path>
            </a:pathLst>
          </a:custGeom>
          <a:solidFill>
            <a:srgbClr val="FFFFFF"/>
          </a:solidFill>
          <a:ln>
            <a:noFill/>
          </a:ln>
        </p:spPr>
        <p:txBody>
          <a:bodyPr anchor="ctr"/>
          <a:lstStyle/>
          <a:p>
            <a:pPr algn="ctr">
              <a:lnSpc>
                <a:spcPct val="120000"/>
              </a:lnSpc>
            </a:pPr>
            <a:endParaRPr>
              <a:latin typeface="微软雅黑" panose="020B0503020204020204" pitchFamily="34" charset="-122"/>
              <a:ea typeface="微软雅黑" panose="020B0503020204020204" pitchFamily="34" charset="-122"/>
            </a:endParaRPr>
          </a:p>
        </p:txBody>
      </p:sp>
      <p:sp>
        <p:nvSpPr>
          <p:cNvPr id="58" name="椭圆 57"/>
          <p:cNvSpPr/>
          <p:nvPr>
            <p:custDataLst>
              <p:tags r:id="rId10"/>
            </p:custDataLst>
          </p:nvPr>
        </p:nvSpPr>
        <p:spPr>
          <a:xfrm>
            <a:off x="7092112" y="4087196"/>
            <a:ext cx="408508" cy="408507"/>
          </a:xfrm>
          <a:prstGeom prst="ellipse">
            <a:avLst/>
          </a:prstGeom>
          <a:solidFill>
            <a:srgbClr val="40A693"/>
          </a:solidFill>
          <a:ln w="38100">
            <a:solidFill>
              <a:srgbClr val="FFFFFF"/>
            </a:solidFill>
          </a:ln>
        </p:spPr>
        <p:style>
          <a:lnRef idx="2">
            <a:srgbClr val="000000"/>
          </a:lnRef>
          <a:fillRef idx="1">
            <a:srgbClr val="FFFFFF"/>
          </a:fillRef>
          <a:effectRef idx="0">
            <a:srgbClr val="000000"/>
          </a:effectRef>
          <a:fontRef idx="minor">
            <a:srgbClr val="000000"/>
          </a:fontRef>
        </p:style>
        <p:txBody>
          <a:bodyPr anchor="ctr"/>
          <a:lstStyle/>
          <a:p>
            <a:pPr algn="ctr">
              <a:lnSpc>
                <a:spcPct val="120000"/>
              </a:lnSpc>
            </a:pPr>
            <a:endParaRPr>
              <a:latin typeface="微软雅黑" panose="020B0503020204020204" pitchFamily="34" charset="-122"/>
              <a:ea typeface="微软雅黑" panose="020B0503020204020204" pitchFamily="34" charset="-122"/>
            </a:endParaRPr>
          </a:p>
        </p:txBody>
      </p:sp>
      <p:sp>
        <p:nvSpPr>
          <p:cNvPr id="59" name="任意多边形 23"/>
          <p:cNvSpPr/>
          <p:nvPr>
            <p:custDataLst>
              <p:tags r:id="rId11"/>
            </p:custDataLst>
          </p:nvPr>
        </p:nvSpPr>
        <p:spPr bwMode="auto">
          <a:xfrm>
            <a:off x="7195011" y="4182445"/>
            <a:ext cx="211299" cy="218008"/>
          </a:xfrm>
          <a:custGeom>
            <a:avLst/>
            <a:gdLst>
              <a:gd name="T0" fmla="*/ 614 w 834"/>
              <a:gd name="T1" fmla="*/ 393 h 862"/>
              <a:gd name="T2" fmla="*/ 548 w 834"/>
              <a:gd name="T3" fmla="*/ 370 h 862"/>
              <a:gd name="T4" fmla="*/ 551 w 834"/>
              <a:gd name="T5" fmla="*/ 312 h 862"/>
              <a:gd name="T6" fmla="*/ 627 w 834"/>
              <a:gd name="T7" fmla="*/ 313 h 862"/>
              <a:gd name="T8" fmla="*/ 615 w 834"/>
              <a:gd name="T9" fmla="*/ 345 h 862"/>
              <a:gd name="T10" fmla="*/ 587 w 834"/>
              <a:gd name="T11" fmla="*/ 324 h 862"/>
              <a:gd name="T12" fmla="*/ 563 w 834"/>
              <a:gd name="T13" fmla="*/ 342 h 862"/>
              <a:gd name="T14" fmla="*/ 596 w 834"/>
              <a:gd name="T15" fmla="*/ 359 h 862"/>
              <a:gd name="T16" fmla="*/ 646 w 834"/>
              <a:gd name="T17" fmla="*/ 402 h 862"/>
              <a:gd name="T18" fmla="*/ 590 w 834"/>
              <a:gd name="T19" fmla="*/ 444 h 862"/>
              <a:gd name="T20" fmla="*/ 534 w 834"/>
              <a:gd name="T21" fmla="*/ 398 h 862"/>
              <a:gd name="T22" fmla="*/ 570 w 834"/>
              <a:gd name="T23" fmla="*/ 415 h 862"/>
              <a:gd name="T24" fmla="*/ 612 w 834"/>
              <a:gd name="T25" fmla="*/ 416 h 862"/>
              <a:gd name="T26" fmla="*/ 403 w 834"/>
              <a:gd name="T27" fmla="*/ 440 h 862"/>
              <a:gd name="T28" fmla="*/ 437 w 834"/>
              <a:gd name="T29" fmla="*/ 333 h 862"/>
              <a:gd name="T30" fmla="*/ 473 w 834"/>
              <a:gd name="T31" fmla="*/ 440 h 862"/>
              <a:gd name="T32" fmla="*/ 524 w 834"/>
              <a:gd name="T33" fmla="*/ 304 h 862"/>
              <a:gd name="T34" fmla="*/ 496 w 834"/>
              <a:gd name="T35" fmla="*/ 304 h 862"/>
              <a:gd name="T36" fmla="*/ 473 w 834"/>
              <a:gd name="T37" fmla="*/ 403 h 862"/>
              <a:gd name="T38" fmla="*/ 438 w 834"/>
              <a:gd name="T39" fmla="*/ 304 h 862"/>
              <a:gd name="T40" fmla="*/ 404 w 834"/>
              <a:gd name="T41" fmla="*/ 404 h 862"/>
              <a:gd name="T42" fmla="*/ 366 w 834"/>
              <a:gd name="T43" fmla="*/ 304 h 862"/>
              <a:gd name="T44" fmla="*/ 389 w 834"/>
              <a:gd name="T45" fmla="*/ 440 h 862"/>
              <a:gd name="T46" fmla="*/ 340 w 834"/>
              <a:gd name="T47" fmla="*/ 428 h 862"/>
              <a:gd name="T48" fmla="*/ 265 w 834"/>
              <a:gd name="T49" fmla="*/ 416 h 862"/>
              <a:gd name="T50" fmla="*/ 331 w 834"/>
              <a:gd name="T51" fmla="*/ 381 h 862"/>
              <a:gd name="T52" fmla="*/ 331 w 834"/>
              <a:gd name="T53" fmla="*/ 357 h 862"/>
              <a:gd name="T54" fmla="*/ 265 w 834"/>
              <a:gd name="T55" fmla="*/ 328 h 862"/>
              <a:gd name="T56" fmla="*/ 336 w 834"/>
              <a:gd name="T57" fmla="*/ 316 h 862"/>
              <a:gd name="T58" fmla="*/ 236 w 834"/>
              <a:gd name="T59" fmla="*/ 304 h 862"/>
              <a:gd name="T60" fmla="*/ 340 w 834"/>
              <a:gd name="T61" fmla="*/ 440 h 862"/>
              <a:gd name="T62" fmla="*/ 340 w 834"/>
              <a:gd name="T63" fmla="*/ 428 h 862"/>
              <a:gd name="T64" fmla="*/ 98 w 834"/>
              <a:gd name="T65" fmla="*/ 440 h 862"/>
              <a:gd name="T66" fmla="*/ 125 w 834"/>
              <a:gd name="T67" fmla="*/ 440 h 862"/>
              <a:gd name="T68" fmla="*/ 181 w 834"/>
              <a:gd name="T69" fmla="*/ 440 h 862"/>
              <a:gd name="T70" fmla="*/ 209 w 834"/>
              <a:gd name="T71" fmla="*/ 440 h 862"/>
              <a:gd name="T72" fmla="*/ 196 w 834"/>
              <a:gd name="T73" fmla="*/ 304 h 862"/>
              <a:gd name="T74" fmla="*/ 182 w 834"/>
              <a:gd name="T75" fmla="*/ 400 h 862"/>
              <a:gd name="T76" fmla="*/ 113 w 834"/>
              <a:gd name="T77" fmla="*/ 304 h 862"/>
              <a:gd name="T78" fmla="*/ 834 w 834"/>
              <a:gd name="T79" fmla="*/ 0 h 862"/>
              <a:gd name="T80" fmla="*/ 743 w 834"/>
              <a:gd name="T81" fmla="*/ 555 h 862"/>
              <a:gd name="T82" fmla="*/ 551 w 834"/>
              <a:gd name="T83" fmla="*/ 643 h 862"/>
              <a:gd name="T84" fmla="*/ 420 w 834"/>
              <a:gd name="T85" fmla="*/ 772 h 862"/>
              <a:gd name="T86" fmla="*/ 329 w 834"/>
              <a:gd name="T87" fmla="*/ 643 h 862"/>
              <a:gd name="T88" fmla="*/ 0 w 834"/>
              <a:gd name="T89" fmla="*/ 88 h 862"/>
              <a:gd name="T90" fmla="*/ 91 w 834"/>
              <a:gd name="T91" fmla="*/ 0 h 862"/>
              <a:gd name="T92" fmla="*/ 707 w 834"/>
              <a:gd name="T93" fmla="*/ 125 h 862"/>
              <a:gd name="T94" fmla="*/ 109 w 834"/>
              <a:gd name="T95" fmla="*/ 125 h 862"/>
              <a:gd name="T96" fmla="*/ 37 w 834"/>
              <a:gd name="T97" fmla="*/ 125 h 862"/>
              <a:gd name="T98" fmla="*/ 366 w 834"/>
              <a:gd name="T99" fmla="*/ 606 h 862"/>
              <a:gd name="T100" fmla="*/ 420 w 834"/>
              <a:gd name="T101" fmla="*/ 720 h 862"/>
              <a:gd name="T102" fmla="*/ 456 w 834"/>
              <a:gd name="T103" fmla="*/ 683 h 862"/>
              <a:gd name="T104" fmla="*/ 536 w 834"/>
              <a:gd name="T105" fmla="*/ 606 h 862"/>
              <a:gd name="T106" fmla="*/ 587 w 834"/>
              <a:gd name="T107" fmla="*/ 606 h 862"/>
              <a:gd name="T108" fmla="*/ 707 w 834"/>
              <a:gd name="T109" fmla="*/ 554 h 862"/>
              <a:gd name="T110" fmla="*/ 707 w 834"/>
              <a:gd name="T111" fmla="*/ 518 h 862"/>
              <a:gd name="T112" fmla="*/ 707 w 834"/>
              <a:gd name="T113" fmla="*/ 125 h 862"/>
              <a:gd name="T114" fmla="*/ 127 w 834"/>
              <a:gd name="T115" fmla="*/ 37 h 862"/>
              <a:gd name="T116" fmla="*/ 743 w 834"/>
              <a:gd name="T117" fmla="*/ 88 h 862"/>
              <a:gd name="T118" fmla="*/ 798 w 834"/>
              <a:gd name="T119" fmla="*/ 518 h 862"/>
              <a:gd name="T120" fmla="*/ 798 w 834"/>
              <a:gd name="T121" fmla="*/ 37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34" h="862">
                <a:moveTo>
                  <a:pt x="619" y="404"/>
                </a:moveTo>
                <a:cubicBezTo>
                  <a:pt x="619" y="399"/>
                  <a:pt x="617" y="395"/>
                  <a:pt x="614" y="393"/>
                </a:cubicBezTo>
                <a:cubicBezTo>
                  <a:pt x="610" y="390"/>
                  <a:pt x="603" y="388"/>
                  <a:pt x="591" y="385"/>
                </a:cubicBezTo>
                <a:cubicBezTo>
                  <a:pt x="569" y="380"/>
                  <a:pt x="555" y="375"/>
                  <a:pt x="548" y="370"/>
                </a:cubicBezTo>
                <a:cubicBezTo>
                  <a:pt x="540" y="364"/>
                  <a:pt x="537" y="355"/>
                  <a:pt x="537" y="344"/>
                </a:cubicBezTo>
                <a:cubicBezTo>
                  <a:pt x="537" y="330"/>
                  <a:pt x="541" y="320"/>
                  <a:pt x="551" y="312"/>
                </a:cubicBezTo>
                <a:cubicBezTo>
                  <a:pt x="561" y="304"/>
                  <a:pt x="573" y="300"/>
                  <a:pt x="590" y="300"/>
                </a:cubicBezTo>
                <a:cubicBezTo>
                  <a:pt x="605" y="300"/>
                  <a:pt x="617" y="305"/>
                  <a:pt x="627" y="313"/>
                </a:cubicBezTo>
                <a:cubicBezTo>
                  <a:pt x="637" y="321"/>
                  <a:pt x="642" y="331"/>
                  <a:pt x="643" y="345"/>
                </a:cubicBezTo>
                <a:lnTo>
                  <a:pt x="615" y="345"/>
                </a:lnTo>
                <a:cubicBezTo>
                  <a:pt x="615" y="339"/>
                  <a:pt x="612" y="333"/>
                  <a:pt x="607" y="330"/>
                </a:cubicBezTo>
                <a:cubicBezTo>
                  <a:pt x="601" y="326"/>
                  <a:pt x="595" y="324"/>
                  <a:pt x="587" y="324"/>
                </a:cubicBezTo>
                <a:cubicBezTo>
                  <a:pt x="579" y="324"/>
                  <a:pt x="574" y="325"/>
                  <a:pt x="570" y="329"/>
                </a:cubicBezTo>
                <a:cubicBezTo>
                  <a:pt x="565" y="332"/>
                  <a:pt x="563" y="336"/>
                  <a:pt x="563" y="342"/>
                </a:cubicBezTo>
                <a:cubicBezTo>
                  <a:pt x="563" y="346"/>
                  <a:pt x="566" y="349"/>
                  <a:pt x="570" y="351"/>
                </a:cubicBezTo>
                <a:cubicBezTo>
                  <a:pt x="574" y="354"/>
                  <a:pt x="583" y="356"/>
                  <a:pt x="596" y="359"/>
                </a:cubicBezTo>
                <a:cubicBezTo>
                  <a:pt x="616" y="364"/>
                  <a:pt x="630" y="369"/>
                  <a:pt x="636" y="375"/>
                </a:cubicBezTo>
                <a:cubicBezTo>
                  <a:pt x="643" y="380"/>
                  <a:pt x="646" y="390"/>
                  <a:pt x="646" y="402"/>
                </a:cubicBezTo>
                <a:cubicBezTo>
                  <a:pt x="646" y="415"/>
                  <a:pt x="641" y="425"/>
                  <a:pt x="631" y="433"/>
                </a:cubicBezTo>
                <a:cubicBezTo>
                  <a:pt x="621" y="440"/>
                  <a:pt x="607" y="444"/>
                  <a:pt x="590" y="444"/>
                </a:cubicBezTo>
                <a:cubicBezTo>
                  <a:pt x="573" y="444"/>
                  <a:pt x="560" y="440"/>
                  <a:pt x="550" y="432"/>
                </a:cubicBezTo>
                <a:cubicBezTo>
                  <a:pt x="540" y="424"/>
                  <a:pt x="535" y="413"/>
                  <a:pt x="534" y="398"/>
                </a:cubicBezTo>
                <a:lnTo>
                  <a:pt x="562" y="398"/>
                </a:lnTo>
                <a:cubicBezTo>
                  <a:pt x="562" y="405"/>
                  <a:pt x="565" y="411"/>
                  <a:pt x="570" y="415"/>
                </a:cubicBezTo>
                <a:cubicBezTo>
                  <a:pt x="575" y="419"/>
                  <a:pt x="581" y="421"/>
                  <a:pt x="590" y="421"/>
                </a:cubicBezTo>
                <a:cubicBezTo>
                  <a:pt x="599" y="421"/>
                  <a:pt x="606" y="419"/>
                  <a:pt x="612" y="416"/>
                </a:cubicBezTo>
                <a:cubicBezTo>
                  <a:pt x="617" y="413"/>
                  <a:pt x="619" y="409"/>
                  <a:pt x="619" y="404"/>
                </a:cubicBezTo>
                <a:close/>
                <a:moveTo>
                  <a:pt x="403" y="440"/>
                </a:moveTo>
                <a:lnTo>
                  <a:pt x="416" y="440"/>
                </a:lnTo>
                <a:lnTo>
                  <a:pt x="437" y="333"/>
                </a:lnTo>
                <a:lnTo>
                  <a:pt x="459" y="440"/>
                </a:lnTo>
                <a:lnTo>
                  <a:pt x="473" y="440"/>
                </a:lnTo>
                <a:lnTo>
                  <a:pt x="487" y="440"/>
                </a:lnTo>
                <a:lnTo>
                  <a:pt x="524" y="304"/>
                </a:lnTo>
                <a:lnTo>
                  <a:pt x="510" y="304"/>
                </a:lnTo>
                <a:lnTo>
                  <a:pt x="496" y="304"/>
                </a:lnTo>
                <a:lnTo>
                  <a:pt x="473" y="403"/>
                </a:lnTo>
                <a:lnTo>
                  <a:pt x="473" y="403"/>
                </a:lnTo>
                <a:lnTo>
                  <a:pt x="453" y="304"/>
                </a:lnTo>
                <a:lnTo>
                  <a:pt x="438" y="304"/>
                </a:lnTo>
                <a:lnTo>
                  <a:pt x="423" y="304"/>
                </a:lnTo>
                <a:lnTo>
                  <a:pt x="404" y="404"/>
                </a:lnTo>
                <a:lnTo>
                  <a:pt x="381" y="304"/>
                </a:lnTo>
                <a:lnTo>
                  <a:pt x="366" y="304"/>
                </a:lnTo>
                <a:lnTo>
                  <a:pt x="351" y="304"/>
                </a:lnTo>
                <a:lnTo>
                  <a:pt x="389" y="440"/>
                </a:lnTo>
                <a:lnTo>
                  <a:pt x="403" y="440"/>
                </a:lnTo>
                <a:close/>
                <a:moveTo>
                  <a:pt x="340" y="428"/>
                </a:moveTo>
                <a:lnTo>
                  <a:pt x="340" y="416"/>
                </a:lnTo>
                <a:lnTo>
                  <a:pt x="265" y="416"/>
                </a:lnTo>
                <a:lnTo>
                  <a:pt x="265" y="381"/>
                </a:lnTo>
                <a:lnTo>
                  <a:pt x="331" y="381"/>
                </a:lnTo>
                <a:lnTo>
                  <a:pt x="331" y="369"/>
                </a:lnTo>
                <a:lnTo>
                  <a:pt x="331" y="357"/>
                </a:lnTo>
                <a:lnTo>
                  <a:pt x="265" y="357"/>
                </a:lnTo>
                <a:lnTo>
                  <a:pt x="265" y="328"/>
                </a:lnTo>
                <a:lnTo>
                  <a:pt x="336" y="328"/>
                </a:lnTo>
                <a:lnTo>
                  <a:pt x="336" y="316"/>
                </a:lnTo>
                <a:lnTo>
                  <a:pt x="336" y="304"/>
                </a:lnTo>
                <a:lnTo>
                  <a:pt x="236" y="304"/>
                </a:lnTo>
                <a:lnTo>
                  <a:pt x="236" y="440"/>
                </a:lnTo>
                <a:lnTo>
                  <a:pt x="340" y="440"/>
                </a:lnTo>
                <a:lnTo>
                  <a:pt x="340" y="428"/>
                </a:lnTo>
                <a:lnTo>
                  <a:pt x="340" y="428"/>
                </a:lnTo>
                <a:close/>
                <a:moveTo>
                  <a:pt x="98" y="304"/>
                </a:moveTo>
                <a:lnTo>
                  <a:pt x="98" y="440"/>
                </a:lnTo>
                <a:lnTo>
                  <a:pt x="111" y="440"/>
                </a:lnTo>
                <a:lnTo>
                  <a:pt x="125" y="440"/>
                </a:lnTo>
                <a:lnTo>
                  <a:pt x="125" y="342"/>
                </a:lnTo>
                <a:lnTo>
                  <a:pt x="181" y="440"/>
                </a:lnTo>
                <a:lnTo>
                  <a:pt x="195" y="440"/>
                </a:lnTo>
                <a:lnTo>
                  <a:pt x="209" y="440"/>
                </a:lnTo>
                <a:lnTo>
                  <a:pt x="209" y="304"/>
                </a:lnTo>
                <a:lnTo>
                  <a:pt x="196" y="304"/>
                </a:lnTo>
                <a:lnTo>
                  <a:pt x="182" y="304"/>
                </a:lnTo>
                <a:lnTo>
                  <a:pt x="182" y="400"/>
                </a:lnTo>
                <a:lnTo>
                  <a:pt x="128" y="304"/>
                </a:lnTo>
                <a:lnTo>
                  <a:pt x="113" y="304"/>
                </a:lnTo>
                <a:lnTo>
                  <a:pt x="98" y="304"/>
                </a:lnTo>
                <a:close/>
                <a:moveTo>
                  <a:pt x="834" y="0"/>
                </a:moveTo>
                <a:lnTo>
                  <a:pt x="834" y="555"/>
                </a:lnTo>
                <a:lnTo>
                  <a:pt x="743" y="555"/>
                </a:lnTo>
                <a:lnTo>
                  <a:pt x="743" y="643"/>
                </a:lnTo>
                <a:lnTo>
                  <a:pt x="551" y="643"/>
                </a:lnTo>
                <a:lnTo>
                  <a:pt x="420" y="774"/>
                </a:lnTo>
                <a:lnTo>
                  <a:pt x="420" y="772"/>
                </a:lnTo>
                <a:lnTo>
                  <a:pt x="329" y="862"/>
                </a:lnTo>
                <a:lnTo>
                  <a:pt x="329" y="643"/>
                </a:lnTo>
                <a:lnTo>
                  <a:pt x="0" y="643"/>
                </a:lnTo>
                <a:lnTo>
                  <a:pt x="0" y="88"/>
                </a:lnTo>
                <a:lnTo>
                  <a:pt x="91" y="88"/>
                </a:lnTo>
                <a:lnTo>
                  <a:pt x="91" y="0"/>
                </a:lnTo>
                <a:lnTo>
                  <a:pt x="834" y="0"/>
                </a:lnTo>
                <a:close/>
                <a:moveTo>
                  <a:pt x="707" y="125"/>
                </a:moveTo>
                <a:lnTo>
                  <a:pt x="127" y="125"/>
                </a:lnTo>
                <a:lnTo>
                  <a:pt x="109" y="125"/>
                </a:lnTo>
                <a:lnTo>
                  <a:pt x="91" y="125"/>
                </a:lnTo>
                <a:lnTo>
                  <a:pt x="37" y="125"/>
                </a:lnTo>
                <a:lnTo>
                  <a:pt x="37" y="606"/>
                </a:lnTo>
                <a:lnTo>
                  <a:pt x="366" y="606"/>
                </a:lnTo>
                <a:lnTo>
                  <a:pt x="366" y="774"/>
                </a:lnTo>
                <a:lnTo>
                  <a:pt x="420" y="720"/>
                </a:lnTo>
                <a:lnTo>
                  <a:pt x="438" y="702"/>
                </a:lnTo>
                <a:lnTo>
                  <a:pt x="456" y="683"/>
                </a:lnTo>
                <a:lnTo>
                  <a:pt x="533" y="606"/>
                </a:lnTo>
                <a:lnTo>
                  <a:pt x="536" y="606"/>
                </a:lnTo>
                <a:lnTo>
                  <a:pt x="561" y="606"/>
                </a:lnTo>
                <a:lnTo>
                  <a:pt x="587" y="606"/>
                </a:lnTo>
                <a:lnTo>
                  <a:pt x="707" y="606"/>
                </a:lnTo>
                <a:lnTo>
                  <a:pt x="707" y="554"/>
                </a:lnTo>
                <a:lnTo>
                  <a:pt x="707" y="536"/>
                </a:lnTo>
                <a:lnTo>
                  <a:pt x="707" y="518"/>
                </a:lnTo>
                <a:lnTo>
                  <a:pt x="707" y="125"/>
                </a:lnTo>
                <a:lnTo>
                  <a:pt x="707" y="125"/>
                </a:lnTo>
                <a:close/>
                <a:moveTo>
                  <a:pt x="798" y="37"/>
                </a:moveTo>
                <a:lnTo>
                  <a:pt x="127" y="37"/>
                </a:lnTo>
                <a:lnTo>
                  <a:pt x="127" y="88"/>
                </a:lnTo>
                <a:lnTo>
                  <a:pt x="743" y="88"/>
                </a:lnTo>
                <a:lnTo>
                  <a:pt x="743" y="518"/>
                </a:lnTo>
                <a:lnTo>
                  <a:pt x="798" y="518"/>
                </a:lnTo>
                <a:lnTo>
                  <a:pt x="798" y="37"/>
                </a:lnTo>
                <a:lnTo>
                  <a:pt x="798" y="37"/>
                </a:lnTo>
                <a:close/>
              </a:path>
            </a:pathLst>
          </a:custGeom>
          <a:solidFill>
            <a:srgbClr val="FFFFFF"/>
          </a:solidFill>
          <a:ln>
            <a:noFill/>
          </a:ln>
        </p:spPr>
        <p:txBody>
          <a:bodyPr anchor="ctr"/>
          <a:lstStyle/>
          <a:p>
            <a:pPr algn="ctr">
              <a:lnSpc>
                <a:spcPct val="120000"/>
              </a:lnSpc>
            </a:pPr>
            <a:endParaRPr>
              <a:latin typeface="微软雅黑" panose="020B0503020204020204" pitchFamily="34" charset="-122"/>
              <a:ea typeface="微软雅黑" panose="020B0503020204020204" pitchFamily="34" charset="-122"/>
            </a:endParaRPr>
          </a:p>
        </p:txBody>
      </p:sp>
      <p:sp>
        <p:nvSpPr>
          <p:cNvPr id="9" name="椭圆 8"/>
          <p:cNvSpPr/>
          <p:nvPr>
            <p:custDataLst>
              <p:tags r:id="rId12"/>
            </p:custDataLst>
          </p:nvPr>
        </p:nvSpPr>
        <p:spPr>
          <a:xfrm>
            <a:off x="5950726" y="4848178"/>
            <a:ext cx="408508" cy="408507"/>
          </a:xfrm>
          <a:prstGeom prst="ellipse">
            <a:avLst/>
          </a:prstGeom>
          <a:solidFill>
            <a:srgbClr val="5268A5"/>
          </a:solidFill>
          <a:ln w="38100">
            <a:solidFill>
              <a:srgbClr val="FFFFFF"/>
            </a:solidFill>
          </a:ln>
        </p:spPr>
        <p:style>
          <a:lnRef idx="2">
            <a:srgbClr val="000000"/>
          </a:lnRef>
          <a:fillRef idx="1">
            <a:srgbClr val="FFFFFF"/>
          </a:fillRef>
          <a:effectRef idx="0">
            <a:srgbClr val="000000"/>
          </a:effectRef>
          <a:fontRef idx="minor">
            <a:srgbClr val="000000"/>
          </a:fontRef>
        </p:style>
        <p:txBody>
          <a:bodyPr anchor="ctr"/>
          <a:lstStyle/>
          <a:p>
            <a:pPr algn="ctr">
              <a:lnSpc>
                <a:spcPct val="120000"/>
              </a:lnSpc>
            </a:pPr>
            <a:endParaRPr>
              <a:latin typeface="微软雅黑" panose="020B0503020204020204" pitchFamily="34" charset="-122"/>
              <a:ea typeface="微软雅黑" panose="020B0503020204020204" pitchFamily="34" charset="-122"/>
            </a:endParaRPr>
          </a:p>
        </p:txBody>
      </p:sp>
      <p:sp>
        <p:nvSpPr>
          <p:cNvPr id="10" name="任意多边形 21"/>
          <p:cNvSpPr/>
          <p:nvPr>
            <p:custDataLst>
              <p:tags r:id="rId13"/>
            </p:custDataLst>
          </p:nvPr>
        </p:nvSpPr>
        <p:spPr bwMode="auto">
          <a:xfrm>
            <a:off x="6045976" y="4978048"/>
            <a:ext cx="218007" cy="148764"/>
          </a:xfrm>
          <a:custGeom>
            <a:avLst/>
            <a:gdLst>
              <a:gd name="connsiteX0" fmla="*/ 20293 w 607639"/>
              <a:gd name="connsiteY0" fmla="*/ 364067 h 414642"/>
              <a:gd name="connsiteX1" fmla="*/ 20293 w 607639"/>
              <a:gd name="connsiteY1" fmla="*/ 384244 h 414642"/>
              <a:gd name="connsiteX2" fmla="*/ 30351 w 607639"/>
              <a:gd name="connsiteY2" fmla="*/ 394377 h 414642"/>
              <a:gd name="connsiteX3" fmla="*/ 577199 w 607639"/>
              <a:gd name="connsiteY3" fmla="*/ 394377 h 414642"/>
              <a:gd name="connsiteX4" fmla="*/ 587346 w 607639"/>
              <a:gd name="connsiteY4" fmla="*/ 384244 h 414642"/>
              <a:gd name="connsiteX5" fmla="*/ 587346 w 607639"/>
              <a:gd name="connsiteY5" fmla="*/ 364067 h 414642"/>
              <a:gd name="connsiteX6" fmla="*/ 556995 w 607639"/>
              <a:gd name="connsiteY6" fmla="*/ 364067 h 414642"/>
              <a:gd name="connsiteX7" fmla="*/ 394916 w 607639"/>
              <a:gd name="connsiteY7" fmla="*/ 364067 h 414642"/>
              <a:gd name="connsiteX8" fmla="*/ 394916 w 607639"/>
              <a:gd name="connsiteY8" fmla="*/ 374200 h 414642"/>
              <a:gd name="connsiteX9" fmla="*/ 384859 w 607639"/>
              <a:gd name="connsiteY9" fmla="*/ 384244 h 414642"/>
              <a:gd name="connsiteX10" fmla="*/ 222780 w 607639"/>
              <a:gd name="connsiteY10" fmla="*/ 384244 h 414642"/>
              <a:gd name="connsiteX11" fmla="*/ 212634 w 607639"/>
              <a:gd name="connsiteY11" fmla="*/ 374200 h 414642"/>
              <a:gd name="connsiteX12" fmla="*/ 212634 w 607639"/>
              <a:gd name="connsiteY12" fmla="*/ 364067 h 414642"/>
              <a:gd name="connsiteX13" fmla="*/ 50644 w 607639"/>
              <a:gd name="connsiteY13" fmla="*/ 364067 h 414642"/>
              <a:gd name="connsiteX14" fmla="*/ 141754 w 607639"/>
              <a:gd name="connsiteY14" fmla="*/ 232583 h 414642"/>
              <a:gd name="connsiteX15" fmla="*/ 161961 w 607639"/>
              <a:gd name="connsiteY15" fmla="*/ 232583 h 414642"/>
              <a:gd name="connsiteX16" fmla="*/ 172110 w 607639"/>
              <a:gd name="connsiteY16" fmla="*/ 242719 h 414642"/>
              <a:gd name="connsiteX17" fmla="*/ 161961 w 607639"/>
              <a:gd name="connsiteY17" fmla="*/ 252765 h 414642"/>
              <a:gd name="connsiteX18" fmla="*/ 141754 w 607639"/>
              <a:gd name="connsiteY18" fmla="*/ 252765 h 414642"/>
              <a:gd name="connsiteX19" fmla="*/ 131605 w 607639"/>
              <a:gd name="connsiteY19" fmla="*/ 242719 h 414642"/>
              <a:gd name="connsiteX20" fmla="*/ 141754 w 607639"/>
              <a:gd name="connsiteY20" fmla="*/ 232583 h 414642"/>
              <a:gd name="connsiteX21" fmla="*/ 141758 w 607639"/>
              <a:gd name="connsiteY21" fmla="*/ 192149 h 414642"/>
              <a:gd name="connsiteX22" fmla="*/ 182279 w 607639"/>
              <a:gd name="connsiteY22" fmla="*/ 192149 h 414642"/>
              <a:gd name="connsiteX23" fmla="*/ 192432 w 607639"/>
              <a:gd name="connsiteY23" fmla="*/ 202196 h 414642"/>
              <a:gd name="connsiteX24" fmla="*/ 182279 w 607639"/>
              <a:gd name="connsiteY24" fmla="*/ 212331 h 414642"/>
              <a:gd name="connsiteX25" fmla="*/ 141758 w 607639"/>
              <a:gd name="connsiteY25" fmla="*/ 212331 h 414642"/>
              <a:gd name="connsiteX26" fmla="*/ 131605 w 607639"/>
              <a:gd name="connsiteY26" fmla="*/ 202196 h 414642"/>
              <a:gd name="connsiteX27" fmla="*/ 141758 w 607639"/>
              <a:gd name="connsiteY27" fmla="*/ 192149 h 414642"/>
              <a:gd name="connsiteX28" fmla="*/ 141754 w 607639"/>
              <a:gd name="connsiteY28" fmla="*/ 151716 h 414642"/>
              <a:gd name="connsiteX29" fmla="*/ 161961 w 607639"/>
              <a:gd name="connsiteY29" fmla="*/ 151716 h 414642"/>
              <a:gd name="connsiteX30" fmla="*/ 172110 w 607639"/>
              <a:gd name="connsiteY30" fmla="*/ 161763 h 414642"/>
              <a:gd name="connsiteX31" fmla="*/ 161961 w 607639"/>
              <a:gd name="connsiteY31" fmla="*/ 171898 h 414642"/>
              <a:gd name="connsiteX32" fmla="*/ 141754 w 607639"/>
              <a:gd name="connsiteY32" fmla="*/ 171898 h 414642"/>
              <a:gd name="connsiteX33" fmla="*/ 131605 w 607639"/>
              <a:gd name="connsiteY33" fmla="*/ 161763 h 414642"/>
              <a:gd name="connsiteX34" fmla="*/ 141754 w 607639"/>
              <a:gd name="connsiteY34" fmla="*/ 151716 h 414642"/>
              <a:gd name="connsiteX35" fmla="*/ 141758 w 607639"/>
              <a:gd name="connsiteY35" fmla="*/ 111211 h 414642"/>
              <a:gd name="connsiteX36" fmla="*/ 182279 w 607639"/>
              <a:gd name="connsiteY36" fmla="*/ 111211 h 414642"/>
              <a:gd name="connsiteX37" fmla="*/ 192432 w 607639"/>
              <a:gd name="connsiteY37" fmla="*/ 121337 h 414642"/>
              <a:gd name="connsiteX38" fmla="*/ 182279 w 607639"/>
              <a:gd name="connsiteY38" fmla="*/ 131463 h 414642"/>
              <a:gd name="connsiteX39" fmla="*/ 141758 w 607639"/>
              <a:gd name="connsiteY39" fmla="*/ 131463 h 414642"/>
              <a:gd name="connsiteX40" fmla="*/ 131605 w 607639"/>
              <a:gd name="connsiteY40" fmla="*/ 121337 h 414642"/>
              <a:gd name="connsiteX41" fmla="*/ 141758 w 607639"/>
              <a:gd name="connsiteY41" fmla="*/ 111211 h 414642"/>
              <a:gd name="connsiteX42" fmla="*/ 425367 w 607639"/>
              <a:gd name="connsiteY42" fmla="*/ 101191 h 414642"/>
              <a:gd name="connsiteX43" fmla="*/ 496228 w 607639"/>
              <a:gd name="connsiteY43" fmla="*/ 101191 h 414642"/>
              <a:gd name="connsiteX44" fmla="*/ 506377 w 607639"/>
              <a:gd name="connsiteY44" fmla="*/ 111231 h 414642"/>
              <a:gd name="connsiteX45" fmla="*/ 506377 w 607639"/>
              <a:gd name="connsiteY45" fmla="*/ 182042 h 414642"/>
              <a:gd name="connsiteX46" fmla="*/ 496228 w 607639"/>
              <a:gd name="connsiteY46" fmla="*/ 192171 h 414642"/>
              <a:gd name="connsiteX47" fmla="*/ 486080 w 607639"/>
              <a:gd name="connsiteY47" fmla="*/ 182042 h 414642"/>
              <a:gd name="connsiteX48" fmla="*/ 486080 w 607639"/>
              <a:gd name="connsiteY48" fmla="*/ 135575 h 414642"/>
              <a:gd name="connsiteX49" fmla="*/ 402043 w 607639"/>
              <a:gd name="connsiteY49" fmla="*/ 219447 h 414642"/>
              <a:gd name="connsiteX50" fmla="*/ 394921 w 607639"/>
              <a:gd name="connsiteY50" fmla="*/ 222468 h 414642"/>
              <a:gd name="connsiteX51" fmla="*/ 387889 w 607639"/>
              <a:gd name="connsiteY51" fmla="*/ 219447 h 414642"/>
              <a:gd name="connsiteX52" fmla="*/ 344268 w 607639"/>
              <a:gd name="connsiteY52" fmla="*/ 176001 h 414642"/>
              <a:gd name="connsiteX53" fmla="*/ 270380 w 607639"/>
              <a:gd name="connsiteY53" fmla="*/ 249744 h 414642"/>
              <a:gd name="connsiteX54" fmla="*/ 263258 w 607639"/>
              <a:gd name="connsiteY54" fmla="*/ 252765 h 414642"/>
              <a:gd name="connsiteX55" fmla="*/ 256225 w 607639"/>
              <a:gd name="connsiteY55" fmla="*/ 249744 h 414642"/>
              <a:gd name="connsiteX56" fmla="*/ 256225 w 607639"/>
              <a:gd name="connsiteY56" fmla="*/ 235617 h 414642"/>
              <a:gd name="connsiteX57" fmla="*/ 337235 w 607639"/>
              <a:gd name="connsiteY57" fmla="*/ 154766 h 414642"/>
              <a:gd name="connsiteX58" fmla="*/ 338837 w 607639"/>
              <a:gd name="connsiteY58" fmla="*/ 153433 h 414642"/>
              <a:gd name="connsiteX59" fmla="*/ 340618 w 607639"/>
              <a:gd name="connsiteY59" fmla="*/ 152456 h 414642"/>
              <a:gd name="connsiteX60" fmla="*/ 341508 w 607639"/>
              <a:gd name="connsiteY60" fmla="*/ 152101 h 414642"/>
              <a:gd name="connsiteX61" fmla="*/ 343378 w 607639"/>
              <a:gd name="connsiteY61" fmla="*/ 151745 h 414642"/>
              <a:gd name="connsiteX62" fmla="*/ 344268 w 607639"/>
              <a:gd name="connsiteY62" fmla="*/ 151745 h 414642"/>
              <a:gd name="connsiteX63" fmla="*/ 346226 w 607639"/>
              <a:gd name="connsiteY63" fmla="*/ 151923 h 414642"/>
              <a:gd name="connsiteX64" fmla="*/ 351390 w 607639"/>
              <a:gd name="connsiteY64" fmla="*/ 154766 h 414642"/>
              <a:gd name="connsiteX65" fmla="*/ 394921 w 607639"/>
              <a:gd name="connsiteY65" fmla="*/ 198213 h 414642"/>
              <a:gd name="connsiteX66" fmla="*/ 471925 w 607639"/>
              <a:gd name="connsiteY66" fmla="*/ 121359 h 414642"/>
              <a:gd name="connsiteX67" fmla="*/ 425367 w 607639"/>
              <a:gd name="connsiteY67" fmla="*/ 121359 h 414642"/>
              <a:gd name="connsiteX68" fmla="*/ 415218 w 607639"/>
              <a:gd name="connsiteY68" fmla="*/ 111231 h 414642"/>
              <a:gd name="connsiteX69" fmla="*/ 425367 w 607639"/>
              <a:gd name="connsiteY69" fmla="*/ 101191 h 414642"/>
              <a:gd name="connsiteX70" fmla="*/ 101297 w 607639"/>
              <a:gd name="connsiteY70" fmla="*/ 91029 h 414642"/>
              <a:gd name="connsiteX71" fmla="*/ 111423 w 607639"/>
              <a:gd name="connsiteY71" fmla="*/ 101159 h 414642"/>
              <a:gd name="connsiteX72" fmla="*/ 111423 w 607639"/>
              <a:gd name="connsiteY72" fmla="*/ 262887 h 414642"/>
              <a:gd name="connsiteX73" fmla="*/ 101297 w 607639"/>
              <a:gd name="connsiteY73" fmla="*/ 273017 h 414642"/>
              <a:gd name="connsiteX74" fmla="*/ 91171 w 607639"/>
              <a:gd name="connsiteY74" fmla="*/ 262887 h 414642"/>
              <a:gd name="connsiteX75" fmla="*/ 91171 w 607639"/>
              <a:gd name="connsiteY75" fmla="*/ 101159 h 414642"/>
              <a:gd name="connsiteX76" fmla="*/ 101297 w 607639"/>
              <a:gd name="connsiteY76" fmla="*/ 91029 h 414642"/>
              <a:gd name="connsiteX77" fmla="*/ 70848 w 607639"/>
              <a:gd name="connsiteY77" fmla="*/ 20177 h 414642"/>
              <a:gd name="connsiteX78" fmla="*/ 60791 w 607639"/>
              <a:gd name="connsiteY78" fmla="*/ 30309 h 414642"/>
              <a:gd name="connsiteX79" fmla="*/ 60791 w 607639"/>
              <a:gd name="connsiteY79" fmla="*/ 343802 h 414642"/>
              <a:gd name="connsiteX80" fmla="*/ 222780 w 607639"/>
              <a:gd name="connsiteY80" fmla="*/ 343802 h 414642"/>
              <a:gd name="connsiteX81" fmla="*/ 232927 w 607639"/>
              <a:gd name="connsiteY81" fmla="*/ 353935 h 414642"/>
              <a:gd name="connsiteX82" fmla="*/ 232927 w 607639"/>
              <a:gd name="connsiteY82" fmla="*/ 364067 h 414642"/>
              <a:gd name="connsiteX83" fmla="*/ 374712 w 607639"/>
              <a:gd name="connsiteY83" fmla="*/ 364067 h 414642"/>
              <a:gd name="connsiteX84" fmla="*/ 374712 w 607639"/>
              <a:gd name="connsiteY84" fmla="*/ 353935 h 414642"/>
              <a:gd name="connsiteX85" fmla="*/ 384859 w 607639"/>
              <a:gd name="connsiteY85" fmla="*/ 343802 h 414642"/>
              <a:gd name="connsiteX86" fmla="*/ 546848 w 607639"/>
              <a:gd name="connsiteY86" fmla="*/ 343802 h 414642"/>
              <a:gd name="connsiteX87" fmla="*/ 546848 w 607639"/>
              <a:gd name="connsiteY87" fmla="*/ 30309 h 414642"/>
              <a:gd name="connsiteX88" fmla="*/ 536702 w 607639"/>
              <a:gd name="connsiteY88" fmla="*/ 20177 h 414642"/>
              <a:gd name="connsiteX89" fmla="*/ 70848 w 607639"/>
              <a:gd name="connsiteY89" fmla="*/ 0 h 414642"/>
              <a:gd name="connsiteX90" fmla="*/ 536702 w 607639"/>
              <a:gd name="connsiteY90" fmla="*/ 0 h 414642"/>
              <a:gd name="connsiteX91" fmla="*/ 567142 w 607639"/>
              <a:gd name="connsiteY91" fmla="*/ 30309 h 414642"/>
              <a:gd name="connsiteX92" fmla="*/ 567142 w 607639"/>
              <a:gd name="connsiteY92" fmla="*/ 343802 h 414642"/>
              <a:gd name="connsiteX93" fmla="*/ 597492 w 607639"/>
              <a:gd name="connsiteY93" fmla="*/ 343802 h 414642"/>
              <a:gd name="connsiteX94" fmla="*/ 607639 w 607639"/>
              <a:gd name="connsiteY94" fmla="*/ 353935 h 414642"/>
              <a:gd name="connsiteX95" fmla="*/ 607639 w 607639"/>
              <a:gd name="connsiteY95" fmla="*/ 384244 h 414642"/>
              <a:gd name="connsiteX96" fmla="*/ 577199 w 607639"/>
              <a:gd name="connsiteY96" fmla="*/ 414642 h 414642"/>
              <a:gd name="connsiteX97" fmla="*/ 30351 w 607639"/>
              <a:gd name="connsiteY97" fmla="*/ 414642 h 414642"/>
              <a:gd name="connsiteX98" fmla="*/ 0 w 607639"/>
              <a:gd name="connsiteY98" fmla="*/ 384244 h 414642"/>
              <a:gd name="connsiteX99" fmla="*/ 0 w 607639"/>
              <a:gd name="connsiteY99" fmla="*/ 353935 h 414642"/>
              <a:gd name="connsiteX100" fmla="*/ 10147 w 607639"/>
              <a:gd name="connsiteY100" fmla="*/ 343802 h 414642"/>
              <a:gd name="connsiteX101" fmla="*/ 40497 w 607639"/>
              <a:gd name="connsiteY101" fmla="*/ 343802 h 414642"/>
              <a:gd name="connsiteX102" fmla="*/ 40497 w 607639"/>
              <a:gd name="connsiteY102" fmla="*/ 30309 h 414642"/>
              <a:gd name="connsiteX103" fmla="*/ 70848 w 607639"/>
              <a:gd name="connsiteY103" fmla="*/ 0 h 41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07639" h="414642">
                <a:moveTo>
                  <a:pt x="20293" y="364067"/>
                </a:moveTo>
                <a:lnTo>
                  <a:pt x="20293" y="384244"/>
                </a:lnTo>
                <a:cubicBezTo>
                  <a:pt x="20293" y="390377"/>
                  <a:pt x="24298" y="394377"/>
                  <a:pt x="30351" y="394377"/>
                </a:cubicBezTo>
                <a:lnTo>
                  <a:pt x="577199" y="394377"/>
                </a:lnTo>
                <a:cubicBezTo>
                  <a:pt x="583341" y="394377"/>
                  <a:pt x="587346" y="390377"/>
                  <a:pt x="587346" y="384244"/>
                </a:cubicBezTo>
                <a:lnTo>
                  <a:pt x="587346" y="364067"/>
                </a:lnTo>
                <a:lnTo>
                  <a:pt x="556995" y="364067"/>
                </a:lnTo>
                <a:lnTo>
                  <a:pt x="394916" y="364067"/>
                </a:lnTo>
                <a:lnTo>
                  <a:pt x="394916" y="374200"/>
                </a:lnTo>
                <a:cubicBezTo>
                  <a:pt x="394916" y="380244"/>
                  <a:pt x="390911" y="384244"/>
                  <a:pt x="384859" y="384244"/>
                </a:cubicBezTo>
                <a:lnTo>
                  <a:pt x="222780" y="384244"/>
                </a:lnTo>
                <a:cubicBezTo>
                  <a:pt x="216728" y="384244"/>
                  <a:pt x="212634" y="380244"/>
                  <a:pt x="212634" y="374200"/>
                </a:cubicBezTo>
                <a:lnTo>
                  <a:pt x="212634" y="364067"/>
                </a:lnTo>
                <a:lnTo>
                  <a:pt x="50644" y="364067"/>
                </a:lnTo>
                <a:close/>
                <a:moveTo>
                  <a:pt x="141754" y="232583"/>
                </a:moveTo>
                <a:lnTo>
                  <a:pt x="161961" y="232583"/>
                </a:lnTo>
                <a:cubicBezTo>
                  <a:pt x="168104" y="232583"/>
                  <a:pt x="172110" y="236584"/>
                  <a:pt x="172110" y="242719"/>
                </a:cubicBezTo>
                <a:cubicBezTo>
                  <a:pt x="172110" y="248764"/>
                  <a:pt x="168104" y="252765"/>
                  <a:pt x="161961" y="252765"/>
                </a:cubicBezTo>
                <a:lnTo>
                  <a:pt x="141754" y="252765"/>
                </a:lnTo>
                <a:cubicBezTo>
                  <a:pt x="135700" y="252765"/>
                  <a:pt x="131605" y="248764"/>
                  <a:pt x="131605" y="242719"/>
                </a:cubicBezTo>
                <a:cubicBezTo>
                  <a:pt x="131605" y="236584"/>
                  <a:pt x="135700" y="232583"/>
                  <a:pt x="141754" y="232583"/>
                </a:cubicBezTo>
                <a:close/>
                <a:moveTo>
                  <a:pt x="141758" y="192149"/>
                </a:moveTo>
                <a:lnTo>
                  <a:pt x="182279" y="192149"/>
                </a:lnTo>
                <a:cubicBezTo>
                  <a:pt x="188335" y="192149"/>
                  <a:pt x="192432" y="196150"/>
                  <a:pt x="192432" y="202196"/>
                </a:cubicBezTo>
                <a:cubicBezTo>
                  <a:pt x="192432" y="208330"/>
                  <a:pt x="188335" y="212331"/>
                  <a:pt x="182279" y="212331"/>
                </a:cubicBezTo>
                <a:lnTo>
                  <a:pt x="141758" y="212331"/>
                </a:lnTo>
                <a:cubicBezTo>
                  <a:pt x="135702" y="212331"/>
                  <a:pt x="131605" y="208330"/>
                  <a:pt x="131605" y="202196"/>
                </a:cubicBezTo>
                <a:cubicBezTo>
                  <a:pt x="131605" y="196150"/>
                  <a:pt x="135702" y="192149"/>
                  <a:pt x="141758" y="192149"/>
                </a:cubicBezTo>
                <a:close/>
                <a:moveTo>
                  <a:pt x="141754" y="151716"/>
                </a:moveTo>
                <a:lnTo>
                  <a:pt x="161961" y="151716"/>
                </a:lnTo>
                <a:cubicBezTo>
                  <a:pt x="168104" y="151716"/>
                  <a:pt x="172110" y="155717"/>
                  <a:pt x="172110" y="161763"/>
                </a:cubicBezTo>
                <a:cubicBezTo>
                  <a:pt x="172110" y="167897"/>
                  <a:pt x="168104" y="171898"/>
                  <a:pt x="161961" y="171898"/>
                </a:cubicBezTo>
                <a:lnTo>
                  <a:pt x="141754" y="171898"/>
                </a:lnTo>
                <a:cubicBezTo>
                  <a:pt x="135700" y="171898"/>
                  <a:pt x="131605" y="167897"/>
                  <a:pt x="131605" y="161763"/>
                </a:cubicBezTo>
                <a:cubicBezTo>
                  <a:pt x="131605" y="155717"/>
                  <a:pt x="135700" y="151716"/>
                  <a:pt x="141754" y="151716"/>
                </a:cubicBezTo>
                <a:close/>
                <a:moveTo>
                  <a:pt x="141758" y="111211"/>
                </a:moveTo>
                <a:lnTo>
                  <a:pt x="182279" y="111211"/>
                </a:lnTo>
                <a:cubicBezTo>
                  <a:pt x="188335" y="111211"/>
                  <a:pt x="192432" y="115297"/>
                  <a:pt x="192432" y="121337"/>
                </a:cubicBezTo>
                <a:cubicBezTo>
                  <a:pt x="192432" y="127377"/>
                  <a:pt x="188335" y="131463"/>
                  <a:pt x="182279" y="131463"/>
                </a:cubicBezTo>
                <a:lnTo>
                  <a:pt x="141758" y="131463"/>
                </a:lnTo>
                <a:cubicBezTo>
                  <a:pt x="135702" y="131463"/>
                  <a:pt x="131605" y="127377"/>
                  <a:pt x="131605" y="121337"/>
                </a:cubicBezTo>
                <a:cubicBezTo>
                  <a:pt x="131605" y="115297"/>
                  <a:pt x="135702" y="111211"/>
                  <a:pt x="141758" y="111211"/>
                </a:cubicBezTo>
                <a:close/>
                <a:moveTo>
                  <a:pt x="425367" y="101191"/>
                </a:moveTo>
                <a:lnTo>
                  <a:pt x="496228" y="101191"/>
                </a:lnTo>
                <a:cubicBezTo>
                  <a:pt x="502282" y="101191"/>
                  <a:pt x="506377" y="105189"/>
                  <a:pt x="506377" y="111231"/>
                </a:cubicBezTo>
                <a:lnTo>
                  <a:pt x="506377" y="182042"/>
                </a:lnTo>
                <a:cubicBezTo>
                  <a:pt x="506377" y="188084"/>
                  <a:pt x="502282" y="192171"/>
                  <a:pt x="496228" y="192171"/>
                </a:cubicBezTo>
                <a:cubicBezTo>
                  <a:pt x="490175" y="192171"/>
                  <a:pt x="486080" y="188084"/>
                  <a:pt x="486080" y="182042"/>
                </a:cubicBezTo>
                <a:lnTo>
                  <a:pt x="486080" y="135575"/>
                </a:lnTo>
                <a:lnTo>
                  <a:pt x="402043" y="219447"/>
                </a:lnTo>
                <a:cubicBezTo>
                  <a:pt x="399996" y="221491"/>
                  <a:pt x="397948" y="222468"/>
                  <a:pt x="394921" y="222468"/>
                </a:cubicBezTo>
                <a:cubicBezTo>
                  <a:pt x="391895" y="222468"/>
                  <a:pt x="389847" y="221491"/>
                  <a:pt x="387889" y="219447"/>
                </a:cubicBezTo>
                <a:lnTo>
                  <a:pt x="344268" y="176001"/>
                </a:lnTo>
                <a:lnTo>
                  <a:pt x="270380" y="249744"/>
                </a:lnTo>
                <a:cubicBezTo>
                  <a:pt x="268332" y="251788"/>
                  <a:pt x="266285" y="252765"/>
                  <a:pt x="263258" y="252765"/>
                </a:cubicBezTo>
                <a:cubicBezTo>
                  <a:pt x="260231" y="252765"/>
                  <a:pt x="258184" y="251788"/>
                  <a:pt x="256225" y="249744"/>
                </a:cubicBezTo>
                <a:cubicBezTo>
                  <a:pt x="252130" y="245746"/>
                  <a:pt x="252130" y="239616"/>
                  <a:pt x="256225" y="235617"/>
                </a:cubicBezTo>
                <a:lnTo>
                  <a:pt x="337235" y="154766"/>
                </a:lnTo>
                <a:cubicBezTo>
                  <a:pt x="337769" y="154233"/>
                  <a:pt x="338303" y="153789"/>
                  <a:pt x="338837" y="153433"/>
                </a:cubicBezTo>
                <a:cubicBezTo>
                  <a:pt x="339372" y="152989"/>
                  <a:pt x="339995" y="152723"/>
                  <a:pt x="340618" y="152456"/>
                </a:cubicBezTo>
                <a:cubicBezTo>
                  <a:pt x="340885" y="152367"/>
                  <a:pt x="341152" y="152190"/>
                  <a:pt x="341508" y="152101"/>
                </a:cubicBezTo>
                <a:cubicBezTo>
                  <a:pt x="342131" y="151923"/>
                  <a:pt x="342754" y="151834"/>
                  <a:pt x="343378" y="151745"/>
                </a:cubicBezTo>
                <a:cubicBezTo>
                  <a:pt x="343645" y="151745"/>
                  <a:pt x="344001" y="151745"/>
                  <a:pt x="344268" y="151745"/>
                </a:cubicBezTo>
                <a:cubicBezTo>
                  <a:pt x="344980" y="151745"/>
                  <a:pt x="345603" y="151745"/>
                  <a:pt x="346226" y="151923"/>
                </a:cubicBezTo>
                <a:cubicBezTo>
                  <a:pt x="348096" y="152278"/>
                  <a:pt x="349876" y="153256"/>
                  <a:pt x="351390" y="154766"/>
                </a:cubicBezTo>
                <a:lnTo>
                  <a:pt x="394921" y="198213"/>
                </a:lnTo>
                <a:lnTo>
                  <a:pt x="471925" y="121359"/>
                </a:lnTo>
                <a:lnTo>
                  <a:pt x="425367" y="121359"/>
                </a:lnTo>
                <a:cubicBezTo>
                  <a:pt x="419224" y="121359"/>
                  <a:pt x="415218" y="117361"/>
                  <a:pt x="415218" y="111231"/>
                </a:cubicBezTo>
                <a:cubicBezTo>
                  <a:pt x="415218" y="105189"/>
                  <a:pt x="419224" y="101191"/>
                  <a:pt x="425367" y="101191"/>
                </a:cubicBezTo>
                <a:close/>
                <a:moveTo>
                  <a:pt x="101297" y="91029"/>
                </a:moveTo>
                <a:cubicBezTo>
                  <a:pt x="107337" y="91029"/>
                  <a:pt x="111423" y="95028"/>
                  <a:pt x="111423" y="101159"/>
                </a:cubicBezTo>
                <a:lnTo>
                  <a:pt x="111423" y="262887"/>
                </a:lnTo>
                <a:cubicBezTo>
                  <a:pt x="111423" y="268929"/>
                  <a:pt x="107337" y="273017"/>
                  <a:pt x="101297" y="273017"/>
                </a:cubicBezTo>
                <a:cubicBezTo>
                  <a:pt x="95257" y="273017"/>
                  <a:pt x="91171" y="268929"/>
                  <a:pt x="91171" y="262887"/>
                </a:cubicBezTo>
                <a:lnTo>
                  <a:pt x="91171" y="101159"/>
                </a:lnTo>
                <a:cubicBezTo>
                  <a:pt x="91171" y="95028"/>
                  <a:pt x="95257" y="91029"/>
                  <a:pt x="101297" y="91029"/>
                </a:cubicBezTo>
                <a:close/>
                <a:moveTo>
                  <a:pt x="70848" y="20177"/>
                </a:moveTo>
                <a:cubicBezTo>
                  <a:pt x="64796" y="20177"/>
                  <a:pt x="60791" y="24265"/>
                  <a:pt x="60791" y="30309"/>
                </a:cubicBezTo>
                <a:lnTo>
                  <a:pt x="60791" y="343802"/>
                </a:lnTo>
                <a:lnTo>
                  <a:pt x="222780" y="343802"/>
                </a:lnTo>
                <a:cubicBezTo>
                  <a:pt x="228833" y="343802"/>
                  <a:pt x="232927" y="347890"/>
                  <a:pt x="232927" y="353935"/>
                </a:cubicBezTo>
                <a:lnTo>
                  <a:pt x="232927" y="364067"/>
                </a:lnTo>
                <a:lnTo>
                  <a:pt x="374712" y="364067"/>
                </a:lnTo>
                <a:lnTo>
                  <a:pt x="374712" y="353935"/>
                </a:lnTo>
                <a:cubicBezTo>
                  <a:pt x="374712" y="347890"/>
                  <a:pt x="378717" y="343802"/>
                  <a:pt x="384859" y="343802"/>
                </a:cubicBezTo>
                <a:lnTo>
                  <a:pt x="546848" y="343802"/>
                </a:lnTo>
                <a:lnTo>
                  <a:pt x="546848" y="30309"/>
                </a:lnTo>
                <a:cubicBezTo>
                  <a:pt x="546848" y="24265"/>
                  <a:pt x="542754" y="20177"/>
                  <a:pt x="536702" y="20177"/>
                </a:cubicBezTo>
                <a:close/>
                <a:moveTo>
                  <a:pt x="70848" y="0"/>
                </a:moveTo>
                <a:lnTo>
                  <a:pt x="536702" y="0"/>
                </a:lnTo>
                <a:cubicBezTo>
                  <a:pt x="553969" y="0"/>
                  <a:pt x="567142" y="13155"/>
                  <a:pt x="567142" y="30309"/>
                </a:cubicBezTo>
                <a:lnTo>
                  <a:pt x="567142" y="343802"/>
                </a:lnTo>
                <a:lnTo>
                  <a:pt x="597492" y="343802"/>
                </a:lnTo>
                <a:cubicBezTo>
                  <a:pt x="603545" y="343802"/>
                  <a:pt x="607639" y="347890"/>
                  <a:pt x="607639" y="353935"/>
                </a:cubicBezTo>
                <a:lnTo>
                  <a:pt x="607639" y="384244"/>
                </a:lnTo>
                <a:cubicBezTo>
                  <a:pt x="607639" y="401487"/>
                  <a:pt x="594466" y="414642"/>
                  <a:pt x="577199" y="414642"/>
                </a:cubicBezTo>
                <a:lnTo>
                  <a:pt x="30351" y="414642"/>
                </a:lnTo>
                <a:cubicBezTo>
                  <a:pt x="13173" y="414642"/>
                  <a:pt x="0" y="401487"/>
                  <a:pt x="0" y="384244"/>
                </a:cubicBezTo>
                <a:lnTo>
                  <a:pt x="0" y="353935"/>
                </a:lnTo>
                <a:cubicBezTo>
                  <a:pt x="0" y="347890"/>
                  <a:pt x="4094" y="343802"/>
                  <a:pt x="10147" y="343802"/>
                </a:cubicBezTo>
                <a:lnTo>
                  <a:pt x="40497" y="343802"/>
                </a:lnTo>
                <a:lnTo>
                  <a:pt x="40497" y="30309"/>
                </a:lnTo>
                <a:cubicBezTo>
                  <a:pt x="40497" y="13155"/>
                  <a:pt x="53670" y="0"/>
                  <a:pt x="70848" y="0"/>
                </a:cubicBezTo>
                <a:close/>
              </a:path>
            </a:pathLst>
          </a:custGeom>
          <a:solidFill>
            <a:srgbClr val="FFFFFF"/>
          </a:solidFill>
          <a:ln>
            <a:noFill/>
          </a:ln>
        </p:spPr>
        <p:txBody>
          <a:bodyPr anchor="ctr"/>
          <a:lstStyle/>
          <a:p>
            <a:pPr algn="ctr">
              <a:lnSpc>
                <a:spcPct val="120000"/>
              </a:lnSpc>
            </a:pPr>
            <a:endParaRPr>
              <a:latin typeface="微软雅黑" panose="020B0503020204020204" pitchFamily="34" charset="-122"/>
              <a:ea typeface="微软雅黑" panose="020B0503020204020204" pitchFamily="34" charset="-122"/>
            </a:endParaRPr>
          </a:p>
        </p:txBody>
      </p:sp>
      <p:sp>
        <p:nvSpPr>
          <p:cNvPr id="11" name="椭圆 10"/>
          <p:cNvSpPr/>
          <p:nvPr>
            <p:custDataLst>
              <p:tags r:id="rId14"/>
            </p:custDataLst>
          </p:nvPr>
        </p:nvSpPr>
        <p:spPr>
          <a:xfrm>
            <a:off x="4801416" y="3884544"/>
            <a:ext cx="408508" cy="408507"/>
          </a:xfrm>
          <a:prstGeom prst="ellipse">
            <a:avLst/>
          </a:prstGeom>
          <a:solidFill>
            <a:srgbClr val="A67CBE"/>
          </a:solidFill>
          <a:ln w="38100">
            <a:solidFill>
              <a:srgbClr val="FFFFFF"/>
            </a:solidFill>
          </a:ln>
        </p:spPr>
        <p:style>
          <a:lnRef idx="2">
            <a:srgbClr val="000000"/>
          </a:lnRef>
          <a:fillRef idx="1">
            <a:srgbClr val="FFFFFF"/>
          </a:fillRef>
          <a:effectRef idx="0">
            <a:srgbClr val="000000"/>
          </a:effectRef>
          <a:fontRef idx="minor">
            <a:srgbClr val="000000"/>
          </a:fontRef>
        </p:style>
        <p:txBody>
          <a:bodyPr anchor="ctr"/>
          <a:lstStyle/>
          <a:p>
            <a:pPr algn="ctr">
              <a:lnSpc>
                <a:spcPct val="120000"/>
              </a:lnSpc>
            </a:pPr>
            <a:endParaRPr>
              <a:latin typeface="微软雅黑" panose="020B0503020204020204" pitchFamily="34" charset="-122"/>
              <a:ea typeface="微软雅黑" panose="020B0503020204020204" pitchFamily="34" charset="-122"/>
            </a:endParaRPr>
          </a:p>
        </p:txBody>
      </p:sp>
      <p:sp>
        <p:nvSpPr>
          <p:cNvPr id="65" name="矩形 64"/>
          <p:cNvSpPr/>
          <p:nvPr>
            <p:custDataLst>
              <p:tags r:id="rId15"/>
            </p:custDataLst>
          </p:nvPr>
        </p:nvSpPr>
        <p:spPr bwMode="auto">
          <a:xfrm>
            <a:off x="1201420" y="2122805"/>
            <a:ext cx="4015740" cy="1123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0" rIns="90000" bIns="46800" anchor="t" anchorCtr="0"/>
          <a:lstStyle/>
          <a:p>
            <a:pPr algn="l" eaLnBrk="1" hangingPunct="1">
              <a:lnSpc>
                <a:spcPct val="120000"/>
              </a:lnSpc>
              <a:spcBef>
                <a:spcPct val="0"/>
              </a:spcBef>
            </a:pPr>
            <a:r>
              <a:rPr lang="zh-CN" altLang="en-US" sz="1600" spc="150" dirty="0">
                <a:latin typeface="微软雅黑" panose="020B0503020204020204" pitchFamily="34" charset="-122"/>
                <a:ea typeface="微软雅黑" panose="020B0503020204020204" pitchFamily="34" charset="-122"/>
              </a:rPr>
              <a:t>闭幕词的标题，跟开幕词的写法类似，常见的写法是《×××× 大会闭幕词》或《××× 在 ×× 大会上的闭幕词》。</a:t>
            </a:r>
            <a:endParaRPr lang="zh-CN" altLang="en-US" sz="1600" spc="150" dirty="0">
              <a:latin typeface="微软雅黑" panose="020B0503020204020204" pitchFamily="34" charset="-122"/>
              <a:ea typeface="微软雅黑" panose="020B0503020204020204" pitchFamily="34" charset="-122"/>
            </a:endParaRPr>
          </a:p>
        </p:txBody>
      </p:sp>
      <p:sp>
        <p:nvSpPr>
          <p:cNvPr id="66" name="文本框 65"/>
          <p:cNvSpPr txBox="1"/>
          <p:nvPr>
            <p:custDataLst>
              <p:tags r:id="rId16"/>
            </p:custDataLst>
          </p:nvPr>
        </p:nvSpPr>
        <p:spPr bwMode="auto">
          <a:xfrm>
            <a:off x="1220459" y="1622206"/>
            <a:ext cx="2325464" cy="362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ormAutofit lnSpcReduction="10000"/>
          </a:bodyPr>
          <a:lstStyle/>
          <a:p>
            <a:pPr algn="l" eaLnBrk="1" hangingPunct="1">
              <a:lnSpc>
                <a:spcPct val="120000"/>
              </a:lnSpc>
              <a:spcBef>
                <a:spcPct val="0"/>
              </a:spcBef>
            </a:pPr>
            <a:r>
              <a:rPr lang="zh-CN" altLang="en-US" b="1" spc="300" dirty="0">
                <a:solidFill>
                  <a:srgbClr val="4276AA"/>
                </a:solidFill>
                <a:latin typeface="微软雅黑" panose="020B0503020204020204" pitchFamily="34" charset="-122"/>
                <a:ea typeface="微软雅黑" panose="020B0503020204020204" pitchFamily="34" charset="-122"/>
                <a:cs typeface="+mn-ea"/>
              </a:rPr>
              <a:t>1. 标题</a:t>
            </a:r>
            <a:endParaRPr lang="zh-CN" altLang="en-US" b="1" spc="300" dirty="0">
              <a:solidFill>
                <a:srgbClr val="4276AA"/>
              </a:solidFill>
              <a:latin typeface="微软雅黑" panose="020B0503020204020204" pitchFamily="34" charset="-122"/>
              <a:ea typeface="微软雅黑" panose="020B0503020204020204" pitchFamily="34" charset="-122"/>
              <a:cs typeface="+mn-ea"/>
            </a:endParaRPr>
          </a:p>
        </p:txBody>
      </p:sp>
      <p:sp>
        <p:nvSpPr>
          <p:cNvPr id="67" name="矩形 66"/>
          <p:cNvSpPr/>
          <p:nvPr>
            <p:custDataLst>
              <p:tags r:id="rId17"/>
            </p:custDataLst>
          </p:nvPr>
        </p:nvSpPr>
        <p:spPr bwMode="auto">
          <a:xfrm>
            <a:off x="3545840" y="5668010"/>
            <a:ext cx="2325370" cy="744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0" rIns="90000" bIns="46800" anchor="t" anchorCtr="0">
            <a:noAutofit/>
          </a:bodyPr>
          <a:lstStyle/>
          <a:p>
            <a:pPr algn="l" eaLnBrk="1" hangingPunct="1">
              <a:lnSpc>
                <a:spcPct val="120000"/>
              </a:lnSpc>
              <a:spcBef>
                <a:spcPct val="0"/>
              </a:spcBef>
            </a:pPr>
            <a:r>
              <a:rPr lang="zh-CN" altLang="en-US" sz="1600" spc="150">
                <a:latin typeface="微软雅黑" panose="020B0503020204020204" pitchFamily="34" charset="-122"/>
                <a:ea typeface="微软雅黑" panose="020B0503020204020204" pitchFamily="34" charset="-122"/>
              </a:rPr>
              <a:t>闭幕词的称呼与开幕词的称呼写法一致。</a:t>
            </a:r>
            <a:endParaRPr lang="zh-CN" altLang="en-US" sz="1600" spc="150">
              <a:latin typeface="微软雅黑" panose="020B0503020204020204" pitchFamily="34" charset="-122"/>
              <a:ea typeface="微软雅黑" panose="020B0503020204020204" pitchFamily="34" charset="-122"/>
            </a:endParaRPr>
          </a:p>
        </p:txBody>
      </p:sp>
      <p:sp>
        <p:nvSpPr>
          <p:cNvPr id="68" name="文本框 67"/>
          <p:cNvSpPr txBox="1"/>
          <p:nvPr>
            <p:custDataLst>
              <p:tags r:id="rId18"/>
            </p:custDataLst>
          </p:nvPr>
        </p:nvSpPr>
        <p:spPr bwMode="auto">
          <a:xfrm>
            <a:off x="3545985" y="5278080"/>
            <a:ext cx="2325464" cy="362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ormAutofit lnSpcReduction="10000"/>
          </a:bodyPr>
          <a:lstStyle/>
          <a:p>
            <a:pPr algn="l" eaLnBrk="1" hangingPunct="1">
              <a:lnSpc>
                <a:spcPct val="120000"/>
              </a:lnSpc>
              <a:spcBef>
                <a:spcPct val="0"/>
              </a:spcBef>
            </a:pPr>
            <a:r>
              <a:rPr lang="zh-CN" altLang="en-US" b="1" spc="300">
                <a:solidFill>
                  <a:srgbClr val="5268A5"/>
                </a:solidFill>
                <a:latin typeface="微软雅黑" panose="020B0503020204020204" pitchFamily="34" charset="-122"/>
                <a:ea typeface="微软雅黑" panose="020B0503020204020204" pitchFamily="34" charset="-122"/>
                <a:cs typeface="+mn-ea"/>
              </a:rPr>
              <a:t>4. 称呼</a:t>
            </a:r>
            <a:endParaRPr lang="zh-CN" altLang="en-US" b="1" spc="300">
              <a:solidFill>
                <a:srgbClr val="5268A5"/>
              </a:solidFill>
              <a:latin typeface="微软雅黑" panose="020B0503020204020204" pitchFamily="34" charset="-122"/>
              <a:ea typeface="微软雅黑" panose="020B0503020204020204" pitchFamily="34" charset="-122"/>
              <a:cs typeface="+mn-ea"/>
            </a:endParaRPr>
          </a:p>
        </p:txBody>
      </p:sp>
      <p:sp>
        <p:nvSpPr>
          <p:cNvPr id="69" name="矩形 68"/>
          <p:cNvSpPr/>
          <p:nvPr>
            <p:custDataLst>
              <p:tags r:id="rId19"/>
            </p:custDataLst>
          </p:nvPr>
        </p:nvSpPr>
        <p:spPr bwMode="auto">
          <a:xfrm>
            <a:off x="7268210" y="2400935"/>
            <a:ext cx="2986405" cy="1015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0" rIns="90000" bIns="46800" anchor="t" anchorCtr="0"/>
          <a:lstStyle/>
          <a:p>
            <a:pPr eaLnBrk="1" hangingPunct="1">
              <a:lnSpc>
                <a:spcPct val="120000"/>
              </a:lnSpc>
              <a:spcBef>
                <a:spcPct val="0"/>
              </a:spcBef>
            </a:pPr>
            <a:r>
              <a:rPr lang="zh-CN" altLang="en-US" sz="1600" spc="150">
                <a:latin typeface="微软雅黑" panose="020B0503020204020204" pitchFamily="34" charset="-122"/>
                <a:ea typeface="微软雅黑" panose="020B0503020204020204" pitchFamily="34" charset="-122"/>
              </a:rPr>
              <a:t>署名即署上致闭幕词的领导人的姓名，置于标题下一行居中位置。</a:t>
            </a:r>
            <a:endParaRPr lang="zh-CN" altLang="en-US" sz="1600" spc="150">
              <a:latin typeface="微软雅黑" panose="020B0503020204020204" pitchFamily="34" charset="-122"/>
              <a:ea typeface="微软雅黑" panose="020B0503020204020204" pitchFamily="34" charset="-122"/>
            </a:endParaRPr>
          </a:p>
        </p:txBody>
      </p:sp>
      <p:sp>
        <p:nvSpPr>
          <p:cNvPr id="70" name="文本框 69"/>
          <p:cNvSpPr txBox="1"/>
          <p:nvPr>
            <p:custDataLst>
              <p:tags r:id="rId20"/>
            </p:custDataLst>
          </p:nvPr>
        </p:nvSpPr>
        <p:spPr bwMode="auto">
          <a:xfrm>
            <a:off x="7268433" y="2010903"/>
            <a:ext cx="2317712" cy="362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ormAutofit lnSpcReduction="10000"/>
          </a:bodyPr>
          <a:lstStyle/>
          <a:p>
            <a:pPr eaLnBrk="1" hangingPunct="1">
              <a:lnSpc>
                <a:spcPct val="120000"/>
              </a:lnSpc>
              <a:spcBef>
                <a:spcPct val="0"/>
              </a:spcBef>
            </a:pPr>
            <a:r>
              <a:rPr lang="zh-CN" altLang="en-US" b="1" spc="300">
                <a:solidFill>
                  <a:srgbClr val="178AA1"/>
                </a:solidFill>
                <a:latin typeface="微软雅黑" panose="020B0503020204020204" pitchFamily="34" charset="-122"/>
                <a:ea typeface="微软雅黑" panose="020B0503020204020204" pitchFamily="34" charset="-122"/>
                <a:cs typeface="+mn-ea"/>
              </a:rPr>
              <a:t>2. 署名</a:t>
            </a:r>
            <a:endParaRPr lang="zh-CN" altLang="en-US" b="1" spc="300">
              <a:solidFill>
                <a:srgbClr val="178AA1"/>
              </a:solidFill>
              <a:latin typeface="微软雅黑" panose="020B0503020204020204" pitchFamily="34" charset="-122"/>
              <a:ea typeface="微软雅黑" panose="020B0503020204020204" pitchFamily="34" charset="-122"/>
              <a:cs typeface="+mn-ea"/>
            </a:endParaRPr>
          </a:p>
        </p:txBody>
      </p:sp>
      <p:sp>
        <p:nvSpPr>
          <p:cNvPr id="71" name="矩形 70"/>
          <p:cNvSpPr/>
          <p:nvPr>
            <p:custDataLst>
              <p:tags r:id="rId21"/>
            </p:custDataLst>
          </p:nvPr>
        </p:nvSpPr>
        <p:spPr bwMode="auto">
          <a:xfrm>
            <a:off x="7675880" y="4523105"/>
            <a:ext cx="3166110" cy="734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0" rIns="90000" bIns="46800" anchor="t" anchorCtr="0">
            <a:normAutofit/>
          </a:bodyPr>
          <a:lstStyle/>
          <a:p>
            <a:pPr eaLnBrk="1" hangingPunct="1">
              <a:lnSpc>
                <a:spcPct val="120000"/>
              </a:lnSpc>
              <a:spcBef>
                <a:spcPct val="0"/>
              </a:spcBef>
            </a:pPr>
            <a:r>
              <a:rPr lang="zh-CN" altLang="en-US" sz="1600" spc="150">
                <a:latin typeface="微软雅黑" panose="020B0503020204020204" pitchFamily="34" charset="-122"/>
                <a:ea typeface="微软雅黑" panose="020B0503020204020204" pitchFamily="34" charset="-122"/>
              </a:rPr>
              <a:t>日期即致闭幕词的时间，放在标题署名之下居中位置。</a:t>
            </a:r>
            <a:endParaRPr lang="zh-CN" altLang="en-US" sz="1600" spc="150">
              <a:latin typeface="微软雅黑" panose="020B0503020204020204" pitchFamily="34" charset="-122"/>
              <a:ea typeface="微软雅黑" panose="020B0503020204020204" pitchFamily="34" charset="-122"/>
            </a:endParaRPr>
          </a:p>
        </p:txBody>
      </p:sp>
      <p:sp>
        <p:nvSpPr>
          <p:cNvPr id="72" name="文本框 71"/>
          <p:cNvSpPr txBox="1"/>
          <p:nvPr>
            <p:custDataLst>
              <p:tags r:id="rId22"/>
            </p:custDataLst>
          </p:nvPr>
        </p:nvSpPr>
        <p:spPr bwMode="auto">
          <a:xfrm>
            <a:off x="7676070" y="4133043"/>
            <a:ext cx="2317712" cy="362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ormAutofit lnSpcReduction="10000"/>
          </a:bodyPr>
          <a:lstStyle/>
          <a:p>
            <a:pPr eaLnBrk="1" hangingPunct="1">
              <a:lnSpc>
                <a:spcPct val="120000"/>
              </a:lnSpc>
              <a:spcBef>
                <a:spcPct val="0"/>
              </a:spcBef>
            </a:pPr>
            <a:r>
              <a:rPr lang="zh-CN" altLang="en-US" b="1" spc="300">
                <a:solidFill>
                  <a:srgbClr val="40A693"/>
                </a:solidFill>
                <a:latin typeface="微软雅黑" panose="020B0503020204020204" pitchFamily="34" charset="-122"/>
                <a:ea typeface="微软雅黑" panose="020B0503020204020204" pitchFamily="34" charset="-122"/>
                <a:cs typeface="+mn-ea"/>
              </a:rPr>
              <a:t>3. 日期</a:t>
            </a:r>
            <a:endParaRPr lang="zh-CN" altLang="en-US" b="1" spc="300">
              <a:solidFill>
                <a:srgbClr val="40A693"/>
              </a:solidFill>
              <a:latin typeface="微软雅黑" panose="020B0503020204020204" pitchFamily="34" charset="-122"/>
              <a:ea typeface="微软雅黑" panose="020B0503020204020204" pitchFamily="34" charset="-122"/>
              <a:cs typeface="+mn-ea"/>
            </a:endParaRPr>
          </a:p>
        </p:txBody>
      </p:sp>
      <p:sp>
        <p:nvSpPr>
          <p:cNvPr id="73" name="矩形 72"/>
          <p:cNvSpPr/>
          <p:nvPr>
            <p:custDataLst>
              <p:tags r:id="rId23"/>
            </p:custDataLst>
          </p:nvPr>
        </p:nvSpPr>
        <p:spPr bwMode="auto">
          <a:xfrm>
            <a:off x="2028825" y="4111625"/>
            <a:ext cx="276987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0" rIns="90000" bIns="46800" anchor="t" anchorCtr="0">
            <a:noAutofit/>
          </a:bodyPr>
          <a:lstStyle/>
          <a:p>
            <a:pPr algn="l" eaLnBrk="1" hangingPunct="1">
              <a:lnSpc>
                <a:spcPct val="120000"/>
              </a:lnSpc>
              <a:spcBef>
                <a:spcPct val="0"/>
              </a:spcBef>
            </a:pPr>
            <a:r>
              <a:rPr lang="zh-CN" altLang="en-US" sz="1600" spc="150">
                <a:latin typeface="微软雅黑" panose="020B0503020204020204" pitchFamily="34" charset="-122"/>
                <a:ea typeface="微软雅黑" panose="020B0503020204020204" pitchFamily="34" charset="-122"/>
              </a:rPr>
              <a:t>（1）开头。（2）主体。（3）结尾。</a:t>
            </a:r>
            <a:endParaRPr lang="zh-CN" altLang="en-US" sz="1600" spc="150">
              <a:latin typeface="微软雅黑" panose="020B0503020204020204" pitchFamily="34" charset="-122"/>
              <a:ea typeface="微软雅黑" panose="020B0503020204020204" pitchFamily="34" charset="-122"/>
            </a:endParaRPr>
          </a:p>
        </p:txBody>
      </p:sp>
      <p:sp>
        <p:nvSpPr>
          <p:cNvPr id="74" name="文本框 73"/>
          <p:cNvSpPr txBox="1"/>
          <p:nvPr>
            <p:custDataLst>
              <p:tags r:id="rId24"/>
            </p:custDataLst>
          </p:nvPr>
        </p:nvSpPr>
        <p:spPr bwMode="auto">
          <a:xfrm>
            <a:off x="2029038" y="3721458"/>
            <a:ext cx="2325464" cy="362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ormAutofit lnSpcReduction="10000"/>
          </a:bodyPr>
          <a:lstStyle/>
          <a:p>
            <a:pPr algn="l" eaLnBrk="1" hangingPunct="1">
              <a:lnSpc>
                <a:spcPct val="120000"/>
              </a:lnSpc>
              <a:spcBef>
                <a:spcPct val="0"/>
              </a:spcBef>
            </a:pPr>
            <a:r>
              <a:rPr lang="zh-CN" altLang="en-US" b="1" spc="300">
                <a:solidFill>
                  <a:srgbClr val="A67CBE"/>
                </a:solidFill>
                <a:latin typeface="微软雅黑" panose="020B0503020204020204" pitchFamily="34" charset="-122"/>
                <a:ea typeface="微软雅黑" panose="020B0503020204020204" pitchFamily="34" charset="-122"/>
                <a:cs typeface="+mn-ea"/>
              </a:rPr>
              <a:t>5. 正文</a:t>
            </a:r>
            <a:endParaRPr lang="zh-CN" altLang="en-US" b="1" spc="300">
              <a:solidFill>
                <a:srgbClr val="A67CBE"/>
              </a:solidFill>
              <a:latin typeface="微软雅黑" panose="020B0503020204020204" pitchFamily="34" charset="-122"/>
              <a:ea typeface="微软雅黑" panose="020B0503020204020204" pitchFamily="34" charset="-122"/>
              <a:cs typeface="+mn-ea"/>
            </a:endParaRPr>
          </a:p>
        </p:txBody>
      </p:sp>
      <p:sp>
        <p:nvSpPr>
          <p:cNvPr id="75" name="任意多边形 28"/>
          <p:cNvSpPr/>
          <p:nvPr>
            <p:custDataLst>
              <p:tags r:id="rId25"/>
            </p:custDataLst>
          </p:nvPr>
        </p:nvSpPr>
        <p:spPr bwMode="auto">
          <a:xfrm>
            <a:off x="5950585" y="3589655"/>
            <a:ext cx="499110" cy="473075"/>
          </a:xfrm>
          <a:custGeom>
            <a:avLst/>
            <a:gdLst>
              <a:gd name="connsiteX0" fmla="*/ 20293 w 607639"/>
              <a:gd name="connsiteY0" fmla="*/ 364067 h 414642"/>
              <a:gd name="connsiteX1" fmla="*/ 20293 w 607639"/>
              <a:gd name="connsiteY1" fmla="*/ 384244 h 414642"/>
              <a:gd name="connsiteX2" fmla="*/ 30351 w 607639"/>
              <a:gd name="connsiteY2" fmla="*/ 394377 h 414642"/>
              <a:gd name="connsiteX3" fmla="*/ 577199 w 607639"/>
              <a:gd name="connsiteY3" fmla="*/ 394377 h 414642"/>
              <a:gd name="connsiteX4" fmla="*/ 587346 w 607639"/>
              <a:gd name="connsiteY4" fmla="*/ 384244 h 414642"/>
              <a:gd name="connsiteX5" fmla="*/ 587346 w 607639"/>
              <a:gd name="connsiteY5" fmla="*/ 364067 h 414642"/>
              <a:gd name="connsiteX6" fmla="*/ 556995 w 607639"/>
              <a:gd name="connsiteY6" fmla="*/ 364067 h 414642"/>
              <a:gd name="connsiteX7" fmla="*/ 394916 w 607639"/>
              <a:gd name="connsiteY7" fmla="*/ 364067 h 414642"/>
              <a:gd name="connsiteX8" fmla="*/ 394916 w 607639"/>
              <a:gd name="connsiteY8" fmla="*/ 374200 h 414642"/>
              <a:gd name="connsiteX9" fmla="*/ 384859 w 607639"/>
              <a:gd name="connsiteY9" fmla="*/ 384244 h 414642"/>
              <a:gd name="connsiteX10" fmla="*/ 222780 w 607639"/>
              <a:gd name="connsiteY10" fmla="*/ 384244 h 414642"/>
              <a:gd name="connsiteX11" fmla="*/ 212634 w 607639"/>
              <a:gd name="connsiteY11" fmla="*/ 374200 h 414642"/>
              <a:gd name="connsiteX12" fmla="*/ 212634 w 607639"/>
              <a:gd name="connsiteY12" fmla="*/ 364067 h 414642"/>
              <a:gd name="connsiteX13" fmla="*/ 50644 w 607639"/>
              <a:gd name="connsiteY13" fmla="*/ 364067 h 414642"/>
              <a:gd name="connsiteX14" fmla="*/ 141754 w 607639"/>
              <a:gd name="connsiteY14" fmla="*/ 232583 h 414642"/>
              <a:gd name="connsiteX15" fmla="*/ 161961 w 607639"/>
              <a:gd name="connsiteY15" fmla="*/ 232583 h 414642"/>
              <a:gd name="connsiteX16" fmla="*/ 172110 w 607639"/>
              <a:gd name="connsiteY16" fmla="*/ 242719 h 414642"/>
              <a:gd name="connsiteX17" fmla="*/ 161961 w 607639"/>
              <a:gd name="connsiteY17" fmla="*/ 252765 h 414642"/>
              <a:gd name="connsiteX18" fmla="*/ 141754 w 607639"/>
              <a:gd name="connsiteY18" fmla="*/ 252765 h 414642"/>
              <a:gd name="connsiteX19" fmla="*/ 131605 w 607639"/>
              <a:gd name="connsiteY19" fmla="*/ 242719 h 414642"/>
              <a:gd name="connsiteX20" fmla="*/ 141754 w 607639"/>
              <a:gd name="connsiteY20" fmla="*/ 232583 h 414642"/>
              <a:gd name="connsiteX21" fmla="*/ 141758 w 607639"/>
              <a:gd name="connsiteY21" fmla="*/ 192149 h 414642"/>
              <a:gd name="connsiteX22" fmla="*/ 182279 w 607639"/>
              <a:gd name="connsiteY22" fmla="*/ 192149 h 414642"/>
              <a:gd name="connsiteX23" fmla="*/ 192432 w 607639"/>
              <a:gd name="connsiteY23" fmla="*/ 202196 h 414642"/>
              <a:gd name="connsiteX24" fmla="*/ 182279 w 607639"/>
              <a:gd name="connsiteY24" fmla="*/ 212331 h 414642"/>
              <a:gd name="connsiteX25" fmla="*/ 141758 w 607639"/>
              <a:gd name="connsiteY25" fmla="*/ 212331 h 414642"/>
              <a:gd name="connsiteX26" fmla="*/ 131605 w 607639"/>
              <a:gd name="connsiteY26" fmla="*/ 202196 h 414642"/>
              <a:gd name="connsiteX27" fmla="*/ 141758 w 607639"/>
              <a:gd name="connsiteY27" fmla="*/ 192149 h 414642"/>
              <a:gd name="connsiteX28" fmla="*/ 141754 w 607639"/>
              <a:gd name="connsiteY28" fmla="*/ 151716 h 414642"/>
              <a:gd name="connsiteX29" fmla="*/ 161961 w 607639"/>
              <a:gd name="connsiteY29" fmla="*/ 151716 h 414642"/>
              <a:gd name="connsiteX30" fmla="*/ 172110 w 607639"/>
              <a:gd name="connsiteY30" fmla="*/ 161763 h 414642"/>
              <a:gd name="connsiteX31" fmla="*/ 161961 w 607639"/>
              <a:gd name="connsiteY31" fmla="*/ 171898 h 414642"/>
              <a:gd name="connsiteX32" fmla="*/ 141754 w 607639"/>
              <a:gd name="connsiteY32" fmla="*/ 171898 h 414642"/>
              <a:gd name="connsiteX33" fmla="*/ 131605 w 607639"/>
              <a:gd name="connsiteY33" fmla="*/ 161763 h 414642"/>
              <a:gd name="connsiteX34" fmla="*/ 141754 w 607639"/>
              <a:gd name="connsiteY34" fmla="*/ 151716 h 414642"/>
              <a:gd name="connsiteX35" fmla="*/ 141758 w 607639"/>
              <a:gd name="connsiteY35" fmla="*/ 111211 h 414642"/>
              <a:gd name="connsiteX36" fmla="*/ 182279 w 607639"/>
              <a:gd name="connsiteY36" fmla="*/ 111211 h 414642"/>
              <a:gd name="connsiteX37" fmla="*/ 192432 w 607639"/>
              <a:gd name="connsiteY37" fmla="*/ 121337 h 414642"/>
              <a:gd name="connsiteX38" fmla="*/ 182279 w 607639"/>
              <a:gd name="connsiteY38" fmla="*/ 131463 h 414642"/>
              <a:gd name="connsiteX39" fmla="*/ 141758 w 607639"/>
              <a:gd name="connsiteY39" fmla="*/ 131463 h 414642"/>
              <a:gd name="connsiteX40" fmla="*/ 131605 w 607639"/>
              <a:gd name="connsiteY40" fmla="*/ 121337 h 414642"/>
              <a:gd name="connsiteX41" fmla="*/ 141758 w 607639"/>
              <a:gd name="connsiteY41" fmla="*/ 111211 h 414642"/>
              <a:gd name="connsiteX42" fmla="*/ 425367 w 607639"/>
              <a:gd name="connsiteY42" fmla="*/ 101191 h 414642"/>
              <a:gd name="connsiteX43" fmla="*/ 496228 w 607639"/>
              <a:gd name="connsiteY43" fmla="*/ 101191 h 414642"/>
              <a:gd name="connsiteX44" fmla="*/ 506377 w 607639"/>
              <a:gd name="connsiteY44" fmla="*/ 111231 h 414642"/>
              <a:gd name="connsiteX45" fmla="*/ 506377 w 607639"/>
              <a:gd name="connsiteY45" fmla="*/ 182042 h 414642"/>
              <a:gd name="connsiteX46" fmla="*/ 496228 w 607639"/>
              <a:gd name="connsiteY46" fmla="*/ 192171 h 414642"/>
              <a:gd name="connsiteX47" fmla="*/ 486080 w 607639"/>
              <a:gd name="connsiteY47" fmla="*/ 182042 h 414642"/>
              <a:gd name="connsiteX48" fmla="*/ 486080 w 607639"/>
              <a:gd name="connsiteY48" fmla="*/ 135575 h 414642"/>
              <a:gd name="connsiteX49" fmla="*/ 402043 w 607639"/>
              <a:gd name="connsiteY49" fmla="*/ 219447 h 414642"/>
              <a:gd name="connsiteX50" fmla="*/ 394921 w 607639"/>
              <a:gd name="connsiteY50" fmla="*/ 222468 h 414642"/>
              <a:gd name="connsiteX51" fmla="*/ 387889 w 607639"/>
              <a:gd name="connsiteY51" fmla="*/ 219447 h 414642"/>
              <a:gd name="connsiteX52" fmla="*/ 344268 w 607639"/>
              <a:gd name="connsiteY52" fmla="*/ 176001 h 414642"/>
              <a:gd name="connsiteX53" fmla="*/ 270380 w 607639"/>
              <a:gd name="connsiteY53" fmla="*/ 249744 h 414642"/>
              <a:gd name="connsiteX54" fmla="*/ 263258 w 607639"/>
              <a:gd name="connsiteY54" fmla="*/ 252765 h 414642"/>
              <a:gd name="connsiteX55" fmla="*/ 256225 w 607639"/>
              <a:gd name="connsiteY55" fmla="*/ 249744 h 414642"/>
              <a:gd name="connsiteX56" fmla="*/ 256225 w 607639"/>
              <a:gd name="connsiteY56" fmla="*/ 235617 h 414642"/>
              <a:gd name="connsiteX57" fmla="*/ 337235 w 607639"/>
              <a:gd name="connsiteY57" fmla="*/ 154766 h 414642"/>
              <a:gd name="connsiteX58" fmla="*/ 338837 w 607639"/>
              <a:gd name="connsiteY58" fmla="*/ 153433 h 414642"/>
              <a:gd name="connsiteX59" fmla="*/ 340618 w 607639"/>
              <a:gd name="connsiteY59" fmla="*/ 152456 h 414642"/>
              <a:gd name="connsiteX60" fmla="*/ 341508 w 607639"/>
              <a:gd name="connsiteY60" fmla="*/ 152101 h 414642"/>
              <a:gd name="connsiteX61" fmla="*/ 343378 w 607639"/>
              <a:gd name="connsiteY61" fmla="*/ 151745 h 414642"/>
              <a:gd name="connsiteX62" fmla="*/ 344268 w 607639"/>
              <a:gd name="connsiteY62" fmla="*/ 151745 h 414642"/>
              <a:gd name="connsiteX63" fmla="*/ 346226 w 607639"/>
              <a:gd name="connsiteY63" fmla="*/ 151923 h 414642"/>
              <a:gd name="connsiteX64" fmla="*/ 351390 w 607639"/>
              <a:gd name="connsiteY64" fmla="*/ 154766 h 414642"/>
              <a:gd name="connsiteX65" fmla="*/ 394921 w 607639"/>
              <a:gd name="connsiteY65" fmla="*/ 198213 h 414642"/>
              <a:gd name="connsiteX66" fmla="*/ 471925 w 607639"/>
              <a:gd name="connsiteY66" fmla="*/ 121359 h 414642"/>
              <a:gd name="connsiteX67" fmla="*/ 425367 w 607639"/>
              <a:gd name="connsiteY67" fmla="*/ 121359 h 414642"/>
              <a:gd name="connsiteX68" fmla="*/ 415218 w 607639"/>
              <a:gd name="connsiteY68" fmla="*/ 111231 h 414642"/>
              <a:gd name="connsiteX69" fmla="*/ 425367 w 607639"/>
              <a:gd name="connsiteY69" fmla="*/ 101191 h 414642"/>
              <a:gd name="connsiteX70" fmla="*/ 101297 w 607639"/>
              <a:gd name="connsiteY70" fmla="*/ 91029 h 414642"/>
              <a:gd name="connsiteX71" fmla="*/ 111423 w 607639"/>
              <a:gd name="connsiteY71" fmla="*/ 101159 h 414642"/>
              <a:gd name="connsiteX72" fmla="*/ 111423 w 607639"/>
              <a:gd name="connsiteY72" fmla="*/ 262887 h 414642"/>
              <a:gd name="connsiteX73" fmla="*/ 101297 w 607639"/>
              <a:gd name="connsiteY73" fmla="*/ 273017 h 414642"/>
              <a:gd name="connsiteX74" fmla="*/ 91171 w 607639"/>
              <a:gd name="connsiteY74" fmla="*/ 262887 h 414642"/>
              <a:gd name="connsiteX75" fmla="*/ 91171 w 607639"/>
              <a:gd name="connsiteY75" fmla="*/ 101159 h 414642"/>
              <a:gd name="connsiteX76" fmla="*/ 101297 w 607639"/>
              <a:gd name="connsiteY76" fmla="*/ 91029 h 414642"/>
              <a:gd name="connsiteX77" fmla="*/ 70848 w 607639"/>
              <a:gd name="connsiteY77" fmla="*/ 20177 h 414642"/>
              <a:gd name="connsiteX78" fmla="*/ 60791 w 607639"/>
              <a:gd name="connsiteY78" fmla="*/ 30309 h 414642"/>
              <a:gd name="connsiteX79" fmla="*/ 60791 w 607639"/>
              <a:gd name="connsiteY79" fmla="*/ 343802 h 414642"/>
              <a:gd name="connsiteX80" fmla="*/ 222780 w 607639"/>
              <a:gd name="connsiteY80" fmla="*/ 343802 h 414642"/>
              <a:gd name="connsiteX81" fmla="*/ 232927 w 607639"/>
              <a:gd name="connsiteY81" fmla="*/ 353935 h 414642"/>
              <a:gd name="connsiteX82" fmla="*/ 232927 w 607639"/>
              <a:gd name="connsiteY82" fmla="*/ 364067 h 414642"/>
              <a:gd name="connsiteX83" fmla="*/ 374712 w 607639"/>
              <a:gd name="connsiteY83" fmla="*/ 364067 h 414642"/>
              <a:gd name="connsiteX84" fmla="*/ 374712 w 607639"/>
              <a:gd name="connsiteY84" fmla="*/ 353935 h 414642"/>
              <a:gd name="connsiteX85" fmla="*/ 384859 w 607639"/>
              <a:gd name="connsiteY85" fmla="*/ 343802 h 414642"/>
              <a:gd name="connsiteX86" fmla="*/ 546848 w 607639"/>
              <a:gd name="connsiteY86" fmla="*/ 343802 h 414642"/>
              <a:gd name="connsiteX87" fmla="*/ 546848 w 607639"/>
              <a:gd name="connsiteY87" fmla="*/ 30309 h 414642"/>
              <a:gd name="connsiteX88" fmla="*/ 536702 w 607639"/>
              <a:gd name="connsiteY88" fmla="*/ 20177 h 414642"/>
              <a:gd name="connsiteX89" fmla="*/ 70848 w 607639"/>
              <a:gd name="connsiteY89" fmla="*/ 0 h 414642"/>
              <a:gd name="connsiteX90" fmla="*/ 536702 w 607639"/>
              <a:gd name="connsiteY90" fmla="*/ 0 h 414642"/>
              <a:gd name="connsiteX91" fmla="*/ 567142 w 607639"/>
              <a:gd name="connsiteY91" fmla="*/ 30309 h 414642"/>
              <a:gd name="connsiteX92" fmla="*/ 567142 w 607639"/>
              <a:gd name="connsiteY92" fmla="*/ 343802 h 414642"/>
              <a:gd name="connsiteX93" fmla="*/ 597492 w 607639"/>
              <a:gd name="connsiteY93" fmla="*/ 343802 h 414642"/>
              <a:gd name="connsiteX94" fmla="*/ 607639 w 607639"/>
              <a:gd name="connsiteY94" fmla="*/ 353935 h 414642"/>
              <a:gd name="connsiteX95" fmla="*/ 607639 w 607639"/>
              <a:gd name="connsiteY95" fmla="*/ 384244 h 414642"/>
              <a:gd name="connsiteX96" fmla="*/ 577199 w 607639"/>
              <a:gd name="connsiteY96" fmla="*/ 414642 h 414642"/>
              <a:gd name="connsiteX97" fmla="*/ 30351 w 607639"/>
              <a:gd name="connsiteY97" fmla="*/ 414642 h 414642"/>
              <a:gd name="connsiteX98" fmla="*/ 0 w 607639"/>
              <a:gd name="connsiteY98" fmla="*/ 384244 h 414642"/>
              <a:gd name="connsiteX99" fmla="*/ 0 w 607639"/>
              <a:gd name="connsiteY99" fmla="*/ 353935 h 414642"/>
              <a:gd name="connsiteX100" fmla="*/ 10147 w 607639"/>
              <a:gd name="connsiteY100" fmla="*/ 343802 h 414642"/>
              <a:gd name="connsiteX101" fmla="*/ 40497 w 607639"/>
              <a:gd name="connsiteY101" fmla="*/ 343802 h 414642"/>
              <a:gd name="connsiteX102" fmla="*/ 40497 w 607639"/>
              <a:gd name="connsiteY102" fmla="*/ 30309 h 414642"/>
              <a:gd name="connsiteX103" fmla="*/ 70848 w 607639"/>
              <a:gd name="connsiteY103" fmla="*/ 0 h 41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07639" h="414642">
                <a:moveTo>
                  <a:pt x="20293" y="364067"/>
                </a:moveTo>
                <a:lnTo>
                  <a:pt x="20293" y="384244"/>
                </a:lnTo>
                <a:cubicBezTo>
                  <a:pt x="20293" y="390377"/>
                  <a:pt x="24298" y="394377"/>
                  <a:pt x="30351" y="394377"/>
                </a:cubicBezTo>
                <a:lnTo>
                  <a:pt x="577199" y="394377"/>
                </a:lnTo>
                <a:cubicBezTo>
                  <a:pt x="583341" y="394377"/>
                  <a:pt x="587346" y="390377"/>
                  <a:pt x="587346" y="384244"/>
                </a:cubicBezTo>
                <a:lnTo>
                  <a:pt x="587346" y="364067"/>
                </a:lnTo>
                <a:lnTo>
                  <a:pt x="556995" y="364067"/>
                </a:lnTo>
                <a:lnTo>
                  <a:pt x="394916" y="364067"/>
                </a:lnTo>
                <a:lnTo>
                  <a:pt x="394916" y="374200"/>
                </a:lnTo>
                <a:cubicBezTo>
                  <a:pt x="394916" y="380244"/>
                  <a:pt x="390911" y="384244"/>
                  <a:pt x="384859" y="384244"/>
                </a:cubicBezTo>
                <a:lnTo>
                  <a:pt x="222780" y="384244"/>
                </a:lnTo>
                <a:cubicBezTo>
                  <a:pt x="216728" y="384244"/>
                  <a:pt x="212634" y="380244"/>
                  <a:pt x="212634" y="374200"/>
                </a:cubicBezTo>
                <a:lnTo>
                  <a:pt x="212634" y="364067"/>
                </a:lnTo>
                <a:lnTo>
                  <a:pt x="50644" y="364067"/>
                </a:lnTo>
                <a:close/>
                <a:moveTo>
                  <a:pt x="141754" y="232583"/>
                </a:moveTo>
                <a:lnTo>
                  <a:pt x="161961" y="232583"/>
                </a:lnTo>
                <a:cubicBezTo>
                  <a:pt x="168104" y="232583"/>
                  <a:pt x="172110" y="236584"/>
                  <a:pt x="172110" y="242719"/>
                </a:cubicBezTo>
                <a:cubicBezTo>
                  <a:pt x="172110" y="248764"/>
                  <a:pt x="168104" y="252765"/>
                  <a:pt x="161961" y="252765"/>
                </a:cubicBezTo>
                <a:lnTo>
                  <a:pt x="141754" y="252765"/>
                </a:lnTo>
                <a:cubicBezTo>
                  <a:pt x="135700" y="252765"/>
                  <a:pt x="131605" y="248764"/>
                  <a:pt x="131605" y="242719"/>
                </a:cubicBezTo>
                <a:cubicBezTo>
                  <a:pt x="131605" y="236584"/>
                  <a:pt x="135700" y="232583"/>
                  <a:pt x="141754" y="232583"/>
                </a:cubicBezTo>
                <a:close/>
                <a:moveTo>
                  <a:pt x="141758" y="192149"/>
                </a:moveTo>
                <a:lnTo>
                  <a:pt x="182279" y="192149"/>
                </a:lnTo>
                <a:cubicBezTo>
                  <a:pt x="188335" y="192149"/>
                  <a:pt x="192432" y="196150"/>
                  <a:pt x="192432" y="202196"/>
                </a:cubicBezTo>
                <a:cubicBezTo>
                  <a:pt x="192432" y="208330"/>
                  <a:pt x="188335" y="212331"/>
                  <a:pt x="182279" y="212331"/>
                </a:cubicBezTo>
                <a:lnTo>
                  <a:pt x="141758" y="212331"/>
                </a:lnTo>
                <a:cubicBezTo>
                  <a:pt x="135702" y="212331"/>
                  <a:pt x="131605" y="208330"/>
                  <a:pt x="131605" y="202196"/>
                </a:cubicBezTo>
                <a:cubicBezTo>
                  <a:pt x="131605" y="196150"/>
                  <a:pt x="135702" y="192149"/>
                  <a:pt x="141758" y="192149"/>
                </a:cubicBezTo>
                <a:close/>
                <a:moveTo>
                  <a:pt x="141754" y="151716"/>
                </a:moveTo>
                <a:lnTo>
                  <a:pt x="161961" y="151716"/>
                </a:lnTo>
                <a:cubicBezTo>
                  <a:pt x="168104" y="151716"/>
                  <a:pt x="172110" y="155717"/>
                  <a:pt x="172110" y="161763"/>
                </a:cubicBezTo>
                <a:cubicBezTo>
                  <a:pt x="172110" y="167897"/>
                  <a:pt x="168104" y="171898"/>
                  <a:pt x="161961" y="171898"/>
                </a:cubicBezTo>
                <a:lnTo>
                  <a:pt x="141754" y="171898"/>
                </a:lnTo>
                <a:cubicBezTo>
                  <a:pt x="135700" y="171898"/>
                  <a:pt x="131605" y="167897"/>
                  <a:pt x="131605" y="161763"/>
                </a:cubicBezTo>
                <a:cubicBezTo>
                  <a:pt x="131605" y="155717"/>
                  <a:pt x="135700" y="151716"/>
                  <a:pt x="141754" y="151716"/>
                </a:cubicBezTo>
                <a:close/>
                <a:moveTo>
                  <a:pt x="141758" y="111211"/>
                </a:moveTo>
                <a:lnTo>
                  <a:pt x="182279" y="111211"/>
                </a:lnTo>
                <a:cubicBezTo>
                  <a:pt x="188335" y="111211"/>
                  <a:pt x="192432" y="115297"/>
                  <a:pt x="192432" y="121337"/>
                </a:cubicBezTo>
                <a:cubicBezTo>
                  <a:pt x="192432" y="127377"/>
                  <a:pt x="188335" y="131463"/>
                  <a:pt x="182279" y="131463"/>
                </a:cubicBezTo>
                <a:lnTo>
                  <a:pt x="141758" y="131463"/>
                </a:lnTo>
                <a:cubicBezTo>
                  <a:pt x="135702" y="131463"/>
                  <a:pt x="131605" y="127377"/>
                  <a:pt x="131605" y="121337"/>
                </a:cubicBezTo>
                <a:cubicBezTo>
                  <a:pt x="131605" y="115297"/>
                  <a:pt x="135702" y="111211"/>
                  <a:pt x="141758" y="111211"/>
                </a:cubicBezTo>
                <a:close/>
                <a:moveTo>
                  <a:pt x="425367" y="101191"/>
                </a:moveTo>
                <a:lnTo>
                  <a:pt x="496228" y="101191"/>
                </a:lnTo>
                <a:cubicBezTo>
                  <a:pt x="502282" y="101191"/>
                  <a:pt x="506377" y="105189"/>
                  <a:pt x="506377" y="111231"/>
                </a:cubicBezTo>
                <a:lnTo>
                  <a:pt x="506377" y="182042"/>
                </a:lnTo>
                <a:cubicBezTo>
                  <a:pt x="506377" y="188084"/>
                  <a:pt x="502282" y="192171"/>
                  <a:pt x="496228" y="192171"/>
                </a:cubicBezTo>
                <a:cubicBezTo>
                  <a:pt x="490175" y="192171"/>
                  <a:pt x="486080" y="188084"/>
                  <a:pt x="486080" y="182042"/>
                </a:cubicBezTo>
                <a:lnTo>
                  <a:pt x="486080" y="135575"/>
                </a:lnTo>
                <a:lnTo>
                  <a:pt x="402043" y="219447"/>
                </a:lnTo>
                <a:cubicBezTo>
                  <a:pt x="399996" y="221491"/>
                  <a:pt x="397948" y="222468"/>
                  <a:pt x="394921" y="222468"/>
                </a:cubicBezTo>
                <a:cubicBezTo>
                  <a:pt x="391895" y="222468"/>
                  <a:pt x="389847" y="221491"/>
                  <a:pt x="387889" y="219447"/>
                </a:cubicBezTo>
                <a:lnTo>
                  <a:pt x="344268" y="176001"/>
                </a:lnTo>
                <a:lnTo>
                  <a:pt x="270380" y="249744"/>
                </a:lnTo>
                <a:cubicBezTo>
                  <a:pt x="268332" y="251788"/>
                  <a:pt x="266285" y="252765"/>
                  <a:pt x="263258" y="252765"/>
                </a:cubicBezTo>
                <a:cubicBezTo>
                  <a:pt x="260231" y="252765"/>
                  <a:pt x="258184" y="251788"/>
                  <a:pt x="256225" y="249744"/>
                </a:cubicBezTo>
                <a:cubicBezTo>
                  <a:pt x="252130" y="245746"/>
                  <a:pt x="252130" y="239616"/>
                  <a:pt x="256225" y="235617"/>
                </a:cubicBezTo>
                <a:lnTo>
                  <a:pt x="337235" y="154766"/>
                </a:lnTo>
                <a:cubicBezTo>
                  <a:pt x="337769" y="154233"/>
                  <a:pt x="338303" y="153789"/>
                  <a:pt x="338837" y="153433"/>
                </a:cubicBezTo>
                <a:cubicBezTo>
                  <a:pt x="339372" y="152989"/>
                  <a:pt x="339995" y="152723"/>
                  <a:pt x="340618" y="152456"/>
                </a:cubicBezTo>
                <a:cubicBezTo>
                  <a:pt x="340885" y="152367"/>
                  <a:pt x="341152" y="152190"/>
                  <a:pt x="341508" y="152101"/>
                </a:cubicBezTo>
                <a:cubicBezTo>
                  <a:pt x="342131" y="151923"/>
                  <a:pt x="342754" y="151834"/>
                  <a:pt x="343378" y="151745"/>
                </a:cubicBezTo>
                <a:cubicBezTo>
                  <a:pt x="343645" y="151745"/>
                  <a:pt x="344001" y="151745"/>
                  <a:pt x="344268" y="151745"/>
                </a:cubicBezTo>
                <a:cubicBezTo>
                  <a:pt x="344980" y="151745"/>
                  <a:pt x="345603" y="151745"/>
                  <a:pt x="346226" y="151923"/>
                </a:cubicBezTo>
                <a:cubicBezTo>
                  <a:pt x="348096" y="152278"/>
                  <a:pt x="349876" y="153256"/>
                  <a:pt x="351390" y="154766"/>
                </a:cubicBezTo>
                <a:lnTo>
                  <a:pt x="394921" y="198213"/>
                </a:lnTo>
                <a:lnTo>
                  <a:pt x="471925" y="121359"/>
                </a:lnTo>
                <a:lnTo>
                  <a:pt x="425367" y="121359"/>
                </a:lnTo>
                <a:cubicBezTo>
                  <a:pt x="419224" y="121359"/>
                  <a:pt x="415218" y="117361"/>
                  <a:pt x="415218" y="111231"/>
                </a:cubicBezTo>
                <a:cubicBezTo>
                  <a:pt x="415218" y="105189"/>
                  <a:pt x="419224" y="101191"/>
                  <a:pt x="425367" y="101191"/>
                </a:cubicBezTo>
                <a:close/>
                <a:moveTo>
                  <a:pt x="101297" y="91029"/>
                </a:moveTo>
                <a:cubicBezTo>
                  <a:pt x="107337" y="91029"/>
                  <a:pt x="111423" y="95028"/>
                  <a:pt x="111423" y="101159"/>
                </a:cubicBezTo>
                <a:lnTo>
                  <a:pt x="111423" y="262887"/>
                </a:lnTo>
                <a:cubicBezTo>
                  <a:pt x="111423" y="268929"/>
                  <a:pt x="107337" y="273017"/>
                  <a:pt x="101297" y="273017"/>
                </a:cubicBezTo>
                <a:cubicBezTo>
                  <a:pt x="95257" y="273017"/>
                  <a:pt x="91171" y="268929"/>
                  <a:pt x="91171" y="262887"/>
                </a:cubicBezTo>
                <a:lnTo>
                  <a:pt x="91171" y="101159"/>
                </a:lnTo>
                <a:cubicBezTo>
                  <a:pt x="91171" y="95028"/>
                  <a:pt x="95257" y="91029"/>
                  <a:pt x="101297" y="91029"/>
                </a:cubicBezTo>
                <a:close/>
                <a:moveTo>
                  <a:pt x="70848" y="20177"/>
                </a:moveTo>
                <a:cubicBezTo>
                  <a:pt x="64796" y="20177"/>
                  <a:pt x="60791" y="24265"/>
                  <a:pt x="60791" y="30309"/>
                </a:cubicBezTo>
                <a:lnTo>
                  <a:pt x="60791" y="343802"/>
                </a:lnTo>
                <a:lnTo>
                  <a:pt x="222780" y="343802"/>
                </a:lnTo>
                <a:cubicBezTo>
                  <a:pt x="228833" y="343802"/>
                  <a:pt x="232927" y="347890"/>
                  <a:pt x="232927" y="353935"/>
                </a:cubicBezTo>
                <a:lnTo>
                  <a:pt x="232927" y="364067"/>
                </a:lnTo>
                <a:lnTo>
                  <a:pt x="374712" y="364067"/>
                </a:lnTo>
                <a:lnTo>
                  <a:pt x="374712" y="353935"/>
                </a:lnTo>
                <a:cubicBezTo>
                  <a:pt x="374712" y="347890"/>
                  <a:pt x="378717" y="343802"/>
                  <a:pt x="384859" y="343802"/>
                </a:cubicBezTo>
                <a:lnTo>
                  <a:pt x="546848" y="343802"/>
                </a:lnTo>
                <a:lnTo>
                  <a:pt x="546848" y="30309"/>
                </a:lnTo>
                <a:cubicBezTo>
                  <a:pt x="546848" y="24265"/>
                  <a:pt x="542754" y="20177"/>
                  <a:pt x="536702" y="20177"/>
                </a:cubicBezTo>
                <a:close/>
                <a:moveTo>
                  <a:pt x="70848" y="0"/>
                </a:moveTo>
                <a:lnTo>
                  <a:pt x="536702" y="0"/>
                </a:lnTo>
                <a:cubicBezTo>
                  <a:pt x="553969" y="0"/>
                  <a:pt x="567142" y="13155"/>
                  <a:pt x="567142" y="30309"/>
                </a:cubicBezTo>
                <a:lnTo>
                  <a:pt x="567142" y="343802"/>
                </a:lnTo>
                <a:lnTo>
                  <a:pt x="597492" y="343802"/>
                </a:lnTo>
                <a:cubicBezTo>
                  <a:pt x="603545" y="343802"/>
                  <a:pt x="607639" y="347890"/>
                  <a:pt x="607639" y="353935"/>
                </a:cubicBezTo>
                <a:lnTo>
                  <a:pt x="607639" y="384244"/>
                </a:lnTo>
                <a:cubicBezTo>
                  <a:pt x="607639" y="401487"/>
                  <a:pt x="594466" y="414642"/>
                  <a:pt x="577199" y="414642"/>
                </a:cubicBezTo>
                <a:lnTo>
                  <a:pt x="30351" y="414642"/>
                </a:lnTo>
                <a:cubicBezTo>
                  <a:pt x="13173" y="414642"/>
                  <a:pt x="0" y="401487"/>
                  <a:pt x="0" y="384244"/>
                </a:cubicBezTo>
                <a:lnTo>
                  <a:pt x="0" y="353935"/>
                </a:lnTo>
                <a:cubicBezTo>
                  <a:pt x="0" y="347890"/>
                  <a:pt x="4094" y="343802"/>
                  <a:pt x="10147" y="343802"/>
                </a:cubicBezTo>
                <a:lnTo>
                  <a:pt x="40497" y="343802"/>
                </a:lnTo>
                <a:lnTo>
                  <a:pt x="40497" y="30309"/>
                </a:lnTo>
                <a:cubicBezTo>
                  <a:pt x="40497" y="13155"/>
                  <a:pt x="53670" y="0"/>
                  <a:pt x="70848" y="0"/>
                </a:cubicBezTo>
                <a:close/>
              </a:path>
            </a:pathLst>
          </a:custGeom>
          <a:solidFill>
            <a:srgbClr val="000000">
              <a:lumMod val="50000"/>
              <a:lumOff val="50000"/>
            </a:srgbClr>
          </a:solidFill>
          <a:ln w="9525">
            <a:noFill/>
            <a:round/>
          </a:ln>
        </p:spPr>
        <p:txBody>
          <a:bodyPr anchor="ctr"/>
          <a:lstStyle/>
          <a:p>
            <a:pPr algn="ctr">
              <a:lnSpc>
                <a:spcPct val="120000"/>
              </a:lnSpc>
            </a:pPr>
            <a:endParaRPr>
              <a:latin typeface="微软雅黑" panose="020B0503020204020204" pitchFamily="34" charset="-122"/>
              <a:ea typeface="微软雅黑" panose="020B0503020204020204" pitchFamily="34" charset="-122"/>
            </a:endParaRPr>
          </a:p>
        </p:txBody>
      </p:sp>
      <p:sp>
        <p:nvSpPr>
          <p:cNvPr id="12" name="任意多边形: 形状 1"/>
          <p:cNvSpPr/>
          <p:nvPr>
            <p:custDataLst>
              <p:tags r:id="rId26"/>
            </p:custDataLst>
          </p:nvPr>
        </p:nvSpPr>
        <p:spPr>
          <a:xfrm>
            <a:off x="4949323" y="4088897"/>
            <a:ext cx="112167" cy="14078"/>
          </a:xfrm>
          <a:custGeom>
            <a:avLst/>
            <a:gdLst/>
            <a:ahLst/>
            <a:cxnLst/>
            <a:rect l="0" t="0" r="0" b="0"/>
            <a:pathLst>
              <a:path w="5685771" h="710725">
                <a:moveTo>
                  <a:pt x="355362" y="710724"/>
                </a:moveTo>
                <a:lnTo>
                  <a:pt x="5330408" y="710724"/>
                </a:lnTo>
                <a:cubicBezTo>
                  <a:pt x="5526817" y="710724"/>
                  <a:pt x="5685770" y="551796"/>
                  <a:pt x="5685770" y="355362"/>
                </a:cubicBezTo>
                <a:cubicBezTo>
                  <a:pt x="5685770" y="158928"/>
                  <a:pt x="5526830" y="0"/>
                  <a:pt x="5330408" y="0"/>
                </a:cubicBezTo>
                <a:lnTo>
                  <a:pt x="355362" y="0"/>
                </a:lnTo>
                <a:cubicBezTo>
                  <a:pt x="158954" y="0"/>
                  <a:pt x="0" y="158928"/>
                  <a:pt x="0" y="355362"/>
                </a:cubicBezTo>
                <a:cubicBezTo>
                  <a:pt x="0" y="551796"/>
                  <a:pt x="158941" y="710724"/>
                  <a:pt x="355362" y="710724"/>
                </a:cubicBezTo>
                <a:close/>
              </a:path>
            </a:pathLst>
          </a:custGeom>
          <a:solidFill>
            <a:srgbClr val="FFFFFF"/>
          </a:solid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rtlCol="0" anchor="ctr"/>
          <a:lstStyle/>
          <a:p>
            <a:pPr algn="ctr">
              <a:lnSpc>
                <a:spcPct val="120000"/>
              </a:lnSpc>
            </a:pPr>
            <a:endParaRPr lang="zh-CN" altLang="en-US">
              <a:latin typeface="微软雅黑" panose="020B0503020204020204" pitchFamily="34" charset="-122"/>
              <a:ea typeface="微软雅黑" panose="020B0503020204020204" pitchFamily="34" charset="-122"/>
            </a:endParaRPr>
          </a:p>
        </p:txBody>
      </p:sp>
      <p:sp>
        <p:nvSpPr>
          <p:cNvPr id="13" name="任意多边形: 形状 2"/>
          <p:cNvSpPr/>
          <p:nvPr>
            <p:custDataLst>
              <p:tags r:id="rId27"/>
            </p:custDataLst>
          </p:nvPr>
        </p:nvSpPr>
        <p:spPr>
          <a:xfrm>
            <a:off x="4949323" y="4117052"/>
            <a:ext cx="112167" cy="14078"/>
          </a:xfrm>
          <a:custGeom>
            <a:avLst/>
            <a:gdLst/>
            <a:ahLst/>
            <a:cxnLst/>
            <a:rect l="0" t="0" r="0" b="0"/>
            <a:pathLst>
              <a:path w="5685771" h="710713">
                <a:moveTo>
                  <a:pt x="355362" y="710712"/>
                </a:moveTo>
                <a:lnTo>
                  <a:pt x="5330408" y="710712"/>
                </a:lnTo>
                <a:cubicBezTo>
                  <a:pt x="5526817" y="710712"/>
                  <a:pt x="5685770" y="551771"/>
                  <a:pt x="5685770" y="355362"/>
                </a:cubicBezTo>
                <a:cubicBezTo>
                  <a:pt x="5685770" y="158941"/>
                  <a:pt x="5526830" y="0"/>
                  <a:pt x="5330408" y="0"/>
                </a:cubicBezTo>
                <a:lnTo>
                  <a:pt x="355362" y="0"/>
                </a:lnTo>
                <a:cubicBezTo>
                  <a:pt x="158954" y="0"/>
                  <a:pt x="0" y="158928"/>
                  <a:pt x="0" y="355362"/>
                </a:cubicBezTo>
                <a:cubicBezTo>
                  <a:pt x="0" y="551771"/>
                  <a:pt x="158941" y="710712"/>
                  <a:pt x="355362" y="710712"/>
                </a:cubicBezTo>
                <a:close/>
              </a:path>
            </a:pathLst>
          </a:custGeom>
          <a:solidFill>
            <a:srgbClr val="FFFFFF"/>
          </a:solid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rtlCol="0" anchor="ctr"/>
          <a:lstStyle/>
          <a:p>
            <a:pPr algn="ctr">
              <a:lnSpc>
                <a:spcPct val="120000"/>
              </a:lnSpc>
            </a:pPr>
            <a:endParaRPr lang="zh-CN" altLang="en-US">
              <a:latin typeface="微软雅黑" panose="020B0503020204020204" pitchFamily="34" charset="-122"/>
              <a:ea typeface="微软雅黑" panose="020B0503020204020204" pitchFamily="34" charset="-122"/>
            </a:endParaRPr>
          </a:p>
        </p:txBody>
      </p:sp>
      <p:sp>
        <p:nvSpPr>
          <p:cNvPr id="14" name="任意多边形: 形状 3"/>
          <p:cNvSpPr/>
          <p:nvPr>
            <p:custDataLst>
              <p:tags r:id="rId28"/>
            </p:custDataLst>
          </p:nvPr>
        </p:nvSpPr>
        <p:spPr>
          <a:xfrm>
            <a:off x="4949323" y="4144754"/>
            <a:ext cx="112167" cy="14078"/>
          </a:xfrm>
          <a:custGeom>
            <a:avLst/>
            <a:gdLst/>
            <a:ahLst/>
            <a:cxnLst/>
            <a:rect l="0" t="0" r="0" b="0"/>
            <a:pathLst>
              <a:path w="5685771" h="710739">
                <a:moveTo>
                  <a:pt x="355362" y="710738"/>
                </a:moveTo>
                <a:lnTo>
                  <a:pt x="5330408" y="710738"/>
                </a:lnTo>
                <a:cubicBezTo>
                  <a:pt x="5526817" y="710738"/>
                  <a:pt x="5685770" y="551798"/>
                  <a:pt x="5685770" y="355363"/>
                </a:cubicBezTo>
                <a:cubicBezTo>
                  <a:pt x="5685770" y="158955"/>
                  <a:pt x="5526830" y="1"/>
                  <a:pt x="5330408" y="1"/>
                </a:cubicBezTo>
                <a:lnTo>
                  <a:pt x="355362" y="0"/>
                </a:lnTo>
                <a:cubicBezTo>
                  <a:pt x="158954" y="0"/>
                  <a:pt x="0" y="158941"/>
                  <a:pt x="0" y="355362"/>
                </a:cubicBezTo>
                <a:cubicBezTo>
                  <a:pt x="0" y="551797"/>
                  <a:pt x="158941" y="710738"/>
                  <a:pt x="355362" y="710738"/>
                </a:cubicBezTo>
                <a:close/>
              </a:path>
            </a:pathLst>
          </a:custGeom>
          <a:solidFill>
            <a:srgbClr val="FFFFFF"/>
          </a:solid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rtlCol="0" anchor="ctr"/>
          <a:lstStyle/>
          <a:p>
            <a:pPr algn="ctr">
              <a:lnSpc>
                <a:spcPct val="120000"/>
              </a:lnSpc>
            </a:pPr>
            <a:endParaRPr lang="zh-CN" altLang="en-US">
              <a:latin typeface="微软雅黑" panose="020B0503020204020204" pitchFamily="34" charset="-122"/>
              <a:ea typeface="微软雅黑" panose="020B0503020204020204" pitchFamily="34" charset="-122"/>
            </a:endParaRPr>
          </a:p>
        </p:txBody>
      </p:sp>
      <p:sp>
        <p:nvSpPr>
          <p:cNvPr id="15" name="任意多边形: 形状 4"/>
          <p:cNvSpPr/>
          <p:nvPr>
            <p:custDataLst>
              <p:tags r:id="rId29"/>
            </p:custDataLst>
          </p:nvPr>
        </p:nvSpPr>
        <p:spPr>
          <a:xfrm>
            <a:off x="4949323" y="4060742"/>
            <a:ext cx="56311" cy="14078"/>
          </a:xfrm>
          <a:custGeom>
            <a:avLst/>
            <a:gdLst/>
            <a:ahLst/>
            <a:cxnLst/>
            <a:rect l="0" t="0" r="0" b="0"/>
            <a:pathLst>
              <a:path w="2842887" h="710726">
                <a:moveTo>
                  <a:pt x="355362" y="710725"/>
                </a:moveTo>
                <a:lnTo>
                  <a:pt x="2487523" y="710725"/>
                </a:lnTo>
                <a:cubicBezTo>
                  <a:pt x="2683945" y="710725"/>
                  <a:pt x="2842886" y="551784"/>
                  <a:pt x="2842886" y="355363"/>
                </a:cubicBezTo>
                <a:cubicBezTo>
                  <a:pt x="2842886" y="158941"/>
                  <a:pt x="2683958" y="0"/>
                  <a:pt x="2487523" y="0"/>
                </a:cubicBezTo>
                <a:lnTo>
                  <a:pt x="355362" y="1"/>
                </a:lnTo>
                <a:cubicBezTo>
                  <a:pt x="158954" y="1"/>
                  <a:pt x="0" y="158942"/>
                  <a:pt x="0" y="355363"/>
                </a:cubicBezTo>
                <a:cubicBezTo>
                  <a:pt x="0" y="551784"/>
                  <a:pt x="158941" y="710725"/>
                  <a:pt x="355362" y="710725"/>
                </a:cubicBezTo>
                <a:close/>
              </a:path>
            </a:pathLst>
          </a:custGeom>
          <a:solidFill>
            <a:srgbClr val="FFFFFF"/>
          </a:solid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rtlCol="0" anchor="ctr"/>
          <a:lstStyle/>
          <a:p>
            <a:pPr algn="ctr">
              <a:lnSpc>
                <a:spcPct val="120000"/>
              </a:lnSpc>
            </a:pPr>
            <a:endParaRPr lang="zh-CN" altLang="en-US">
              <a:latin typeface="微软雅黑" panose="020B0503020204020204" pitchFamily="34" charset="-122"/>
              <a:ea typeface="微软雅黑" panose="020B0503020204020204" pitchFamily="34" charset="-122"/>
            </a:endParaRPr>
          </a:p>
        </p:txBody>
      </p:sp>
      <p:sp>
        <p:nvSpPr>
          <p:cNvPr id="16" name="PA_ImportSvg_636704768715503049"/>
          <p:cNvSpPr/>
          <p:nvPr>
            <p:custDataLst>
              <p:tags r:id="rId30"/>
            </p:custDataLst>
          </p:nvPr>
        </p:nvSpPr>
        <p:spPr>
          <a:xfrm>
            <a:off x="4907544" y="3976730"/>
            <a:ext cx="196633" cy="224789"/>
          </a:xfrm>
          <a:custGeom>
            <a:avLst/>
            <a:gdLst/>
            <a:ahLst/>
            <a:cxnLst/>
            <a:rect l="l" t="t" r="r" b="b"/>
            <a:pathLst>
              <a:path w="9950094" h="11371543">
                <a:moveTo>
                  <a:pt x="9950094" y="3198248"/>
                </a:moveTo>
                <a:cubicBezTo>
                  <a:pt x="9950094" y="3099699"/>
                  <a:pt x="9910183" y="3010859"/>
                  <a:pt x="9845632" y="2946645"/>
                </a:cubicBezTo>
                <a:lnTo>
                  <a:pt x="7003449" y="104462"/>
                </a:lnTo>
                <a:cubicBezTo>
                  <a:pt x="6939249" y="39923"/>
                  <a:pt x="6850408" y="0"/>
                  <a:pt x="6751846" y="0"/>
                </a:cubicBezTo>
                <a:lnTo>
                  <a:pt x="710713" y="0"/>
                </a:lnTo>
                <a:cubicBezTo>
                  <a:pt x="317870" y="0"/>
                  <a:pt x="1" y="317882"/>
                  <a:pt x="1" y="710724"/>
                </a:cubicBezTo>
                <a:lnTo>
                  <a:pt x="1" y="10660817"/>
                </a:lnTo>
                <a:cubicBezTo>
                  <a:pt x="1" y="11053673"/>
                  <a:pt x="317870" y="11371542"/>
                  <a:pt x="710713" y="11371542"/>
                </a:cubicBezTo>
                <a:lnTo>
                  <a:pt x="9239370" y="11371542"/>
                </a:lnTo>
                <a:cubicBezTo>
                  <a:pt x="9632226" y="11371542"/>
                  <a:pt x="9950095" y="11053660"/>
                  <a:pt x="9950095" y="10660817"/>
                </a:cubicBezTo>
                <a:close/>
                <a:moveTo>
                  <a:pt x="7107195" y="1213227"/>
                </a:moveTo>
                <a:lnTo>
                  <a:pt x="8736879" y="2842885"/>
                </a:lnTo>
                <a:lnTo>
                  <a:pt x="7107195" y="2842885"/>
                </a:lnTo>
                <a:close/>
                <a:moveTo>
                  <a:pt x="8884007" y="10660817"/>
                </a:moveTo>
                <a:lnTo>
                  <a:pt x="1066088" y="10660817"/>
                </a:lnTo>
                <a:cubicBezTo>
                  <a:pt x="869667" y="10660817"/>
                  <a:pt x="710713" y="10501889"/>
                  <a:pt x="710713" y="10305455"/>
                </a:cubicBezTo>
                <a:lnTo>
                  <a:pt x="710713" y="1066087"/>
                </a:lnTo>
                <a:cubicBezTo>
                  <a:pt x="710713" y="869665"/>
                  <a:pt x="869654" y="710724"/>
                  <a:pt x="1066088" y="710724"/>
                </a:cubicBezTo>
                <a:lnTo>
                  <a:pt x="6396484" y="710724"/>
                </a:lnTo>
                <a:lnTo>
                  <a:pt x="6396484" y="3198248"/>
                </a:lnTo>
                <a:cubicBezTo>
                  <a:pt x="6396484" y="3394669"/>
                  <a:pt x="6555424" y="3553610"/>
                  <a:pt x="6751846" y="3553610"/>
                </a:cubicBezTo>
                <a:lnTo>
                  <a:pt x="9239369" y="3553610"/>
                </a:lnTo>
                <a:lnTo>
                  <a:pt x="9239369" y="10305456"/>
                </a:lnTo>
                <a:cubicBezTo>
                  <a:pt x="9239370" y="10501876"/>
                  <a:pt x="9080428" y="10660817"/>
                  <a:pt x="8884007" y="10660817"/>
                </a:cubicBezTo>
                <a:close/>
              </a:path>
            </a:pathLst>
          </a:custGeom>
          <a:solidFill>
            <a:srgbClr val="FFFFFF"/>
          </a:solid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9pPr>
          </a:lstStyle>
          <a:p>
            <a:pPr algn="ctr">
              <a:lnSpc>
                <a:spcPct val="120000"/>
              </a:lnSpc>
            </a:pPr>
            <a:endParaRPr lang="zh-CN" altLang="en-US">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一、请柬</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931545"/>
            <a:ext cx="6011545" cy="55308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effectLst/>
                <a:latin typeface="微软雅黑" panose="020B0503020204020204" pitchFamily="34" charset="-122"/>
                <a:ea typeface="微软雅黑" panose="020B0503020204020204" pitchFamily="34" charset="-122"/>
                <a:cs typeface="黑体" panose="02010609060101010101" charset="-122"/>
              </a:rPr>
              <a:t>（二）请柬的特点</a:t>
            </a:r>
            <a:endPar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cxnSp>
        <p:nvCxnSpPr>
          <p:cNvPr id="22" name="直接连接符 21"/>
          <p:cNvCxnSpPr/>
          <p:nvPr>
            <p:custDataLst>
              <p:tags r:id="rId1"/>
            </p:custDataLst>
          </p:nvPr>
        </p:nvCxnSpPr>
        <p:spPr>
          <a:xfrm flipH="1">
            <a:off x="42545" y="4881244"/>
            <a:ext cx="12192000" cy="0"/>
          </a:xfrm>
          <a:prstGeom prst="line">
            <a:avLst/>
          </a:prstGeom>
          <a:ln w="19050">
            <a:solidFill>
              <a:srgbClr val="000000">
                <a:lumMod val="50000"/>
                <a:lumOff val="50000"/>
              </a:srgbClr>
            </a:solidFill>
          </a:ln>
        </p:spPr>
        <p:style>
          <a:lnRef idx="1">
            <a:srgbClr val="1F74AD"/>
          </a:lnRef>
          <a:fillRef idx="0">
            <a:srgbClr val="1F74AD"/>
          </a:fillRef>
          <a:effectRef idx="0">
            <a:srgbClr val="1F74AD"/>
          </a:effectRef>
          <a:fontRef idx="minor">
            <a:srgbClr val="000000"/>
          </a:fontRef>
        </p:style>
      </p:cxnSp>
      <p:sp>
        <p:nvSpPr>
          <p:cNvPr id="3" name="圆角矩形 2"/>
          <p:cNvSpPr/>
          <p:nvPr>
            <p:custDataLst>
              <p:tags r:id="rId2"/>
            </p:custDataLst>
          </p:nvPr>
        </p:nvSpPr>
        <p:spPr>
          <a:xfrm>
            <a:off x="920750" y="1515745"/>
            <a:ext cx="2397125" cy="2746375"/>
          </a:xfrm>
          <a:prstGeom prst="roundRect">
            <a:avLst/>
          </a:prstGeom>
          <a:solidFill>
            <a:srgbClr val="1F74AD">
              <a:lumMod val="20000"/>
              <a:lumOff val="80000"/>
            </a:srgbClr>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90000"/>
          </a:bodyPr>
          <a:p>
            <a:pPr algn="l">
              <a:lnSpc>
                <a:spcPct val="120000"/>
              </a:lnSpc>
            </a:pPr>
            <a:r>
              <a:rPr lang="zh-CN" altLang="en-US" spc="150">
                <a:solidFill>
                  <a:srgbClr val="000000">
                    <a:lumMod val="75000"/>
                    <a:lumOff val="25000"/>
                  </a:srgbClr>
                </a:solidFill>
                <a:latin typeface="黑体" panose="02010609060101010101" charset="-122"/>
                <a:ea typeface="微软雅黑" panose="020B0503020204020204" pitchFamily="34" charset="-122"/>
                <a:cs typeface="黑体" panose="02010609060101010101" charset="-122"/>
                <a:sym typeface="Arial" panose="020B0604020202020204" pitchFamily="34" charset="0"/>
              </a:rPr>
              <a:t>发请柬的主要目的是要告知被邀请者有关情况，因此，请柬中一定要准确写明相关活动的时间、地点、内容和要求等，不能出错或遗漏。</a:t>
            </a:r>
            <a:endParaRPr lang="zh-CN" altLang="en-US" spc="150">
              <a:solidFill>
                <a:srgbClr val="000000">
                  <a:lumMod val="75000"/>
                  <a:lumOff val="25000"/>
                </a:srgbClr>
              </a:solidFill>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 name="泪滴形 1"/>
          <p:cNvSpPr/>
          <p:nvPr>
            <p:custDataLst>
              <p:tags r:id="rId3"/>
            </p:custDataLst>
          </p:nvPr>
        </p:nvSpPr>
        <p:spPr>
          <a:xfrm rot="8100000">
            <a:off x="1895707" y="3978775"/>
            <a:ext cx="569048" cy="569048"/>
          </a:xfrm>
          <a:prstGeom prst="teardrop">
            <a:avLst>
              <a:gd name="adj" fmla="val 125412"/>
            </a:avLst>
          </a:prstGeom>
          <a:solidFill>
            <a:srgbClr val="1F74AD"/>
          </a:solidFill>
          <a:ln w="38100">
            <a:solidFill>
              <a:sysClr val="window" lastClr="FFFFFF">
                <a:lumMod val="95000"/>
              </a:sys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a:lnSpc>
                <a:spcPct val="120000"/>
              </a:lnSpc>
            </a:pPr>
            <a:endParaRPr lang="zh-CN" altLang="en-US">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6" name="椭圆 5"/>
          <p:cNvSpPr/>
          <p:nvPr>
            <p:custDataLst>
              <p:tags r:id="rId4"/>
            </p:custDataLst>
          </p:nvPr>
        </p:nvSpPr>
        <p:spPr>
          <a:xfrm rot="8100000">
            <a:off x="2032455" y="4110844"/>
            <a:ext cx="295552" cy="295552"/>
          </a:xfrm>
          <a:prstGeom prst="ellipse">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30000" lnSpcReduction="20000"/>
          </a:bodyPr>
          <a:p>
            <a:pPr algn="ctr">
              <a:lnSpc>
                <a:spcPct val="140000"/>
              </a:lnSpc>
            </a:pPr>
            <a:endParaRPr lang="zh-CN" altLang="en-US">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7" name="椭圆 6"/>
          <p:cNvSpPr/>
          <p:nvPr>
            <p:custDataLst>
              <p:tags r:id="rId5"/>
            </p:custDataLst>
          </p:nvPr>
        </p:nvSpPr>
        <p:spPr>
          <a:xfrm>
            <a:off x="2122311" y="4823324"/>
            <a:ext cx="115840" cy="115840"/>
          </a:xfrm>
          <a:prstGeom prst="ellipse">
            <a:avLst/>
          </a:prstGeom>
          <a:solidFill>
            <a:sysClr val="window" lastClr="FFFFFF">
              <a:lumMod val="95000"/>
            </a:sysClr>
          </a:solidFill>
          <a:ln w="38100">
            <a:solidFill>
              <a:srgbClr val="000000">
                <a:lumMod val="50000"/>
                <a:lumOff val="50000"/>
              </a:srgb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a:lnSpc>
                <a:spcPct val="140000"/>
              </a:lnSpc>
            </a:pPr>
            <a:endParaRPr lang="zh-CN" altLang="en-US">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7" name="文本框 26"/>
          <p:cNvSpPr txBox="1"/>
          <p:nvPr>
            <p:custDataLst>
              <p:tags r:id="rId6"/>
            </p:custDataLst>
          </p:nvPr>
        </p:nvSpPr>
        <p:spPr>
          <a:xfrm>
            <a:off x="1136275" y="5277059"/>
            <a:ext cx="2072292" cy="861775"/>
          </a:xfrm>
          <a:prstGeom prst="rect">
            <a:avLst/>
          </a:prstGeom>
          <a:noFill/>
        </p:spPr>
        <p:txBody>
          <a:bodyPr wrap="square" rtlCol="0">
            <a:normAutofit/>
            <a:scene3d>
              <a:camera prst="orthographicFront"/>
              <a:lightRig rig="threePt" dir="t"/>
            </a:scene3d>
          </a:bodyPr>
          <a:p>
            <a:pPr algn="ctr">
              <a:lnSpc>
                <a:spcPct val="120000"/>
              </a:lnSpc>
            </a:pPr>
            <a:r>
              <a:rPr lang="zh-CN" altLang="en-US" sz="2000" b="1" spc="300">
                <a:ln/>
                <a:solidFill>
                  <a:schemeClr val="accent1"/>
                </a:solidFill>
                <a:effectLst>
                  <a:outerShdw blurRad="38100" dist="25400" dir="5400000" algn="ctr" rotWithShape="0">
                    <a:srgbClr val="6E747A">
                      <a:alpha val="43000"/>
                    </a:srgbClr>
                  </a:outerShdw>
                </a:effectLst>
                <a:latin typeface="黑体" panose="02010609060101010101" charset="-122"/>
                <a:ea typeface="微软雅黑" panose="020B0503020204020204" pitchFamily="34" charset="-122"/>
                <a:cs typeface="黑体" panose="02010609060101010101" charset="-122"/>
                <a:sym typeface="Arial" panose="020B0604020202020204" pitchFamily="34" charset="0"/>
              </a:rPr>
              <a:t>1. 告知性</a:t>
            </a:r>
            <a:endParaRPr lang="zh-CN" altLang="en-US" sz="2000" b="1" spc="300">
              <a:ln/>
              <a:solidFill>
                <a:schemeClr val="accent1"/>
              </a:solidFill>
              <a:effectLst>
                <a:outerShdw blurRad="38100" dist="25400" dir="5400000" algn="ctr" rotWithShape="0">
                  <a:srgbClr val="6E747A">
                    <a:alpha val="43000"/>
                  </a:srgbClr>
                </a:outerShdw>
              </a:effectLst>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8" name="圆角矩形 17"/>
          <p:cNvSpPr/>
          <p:nvPr>
            <p:custDataLst>
              <p:tags r:id="rId7"/>
            </p:custDataLst>
          </p:nvPr>
        </p:nvSpPr>
        <p:spPr>
          <a:xfrm>
            <a:off x="3611245" y="1515745"/>
            <a:ext cx="2383790" cy="2746375"/>
          </a:xfrm>
          <a:prstGeom prst="roundRect">
            <a:avLst/>
          </a:prstGeom>
          <a:solidFill>
            <a:srgbClr val="3498DB">
              <a:lumMod val="20000"/>
              <a:lumOff val="80000"/>
            </a:srgbClr>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algn="l">
              <a:lnSpc>
                <a:spcPct val="120000"/>
              </a:lnSpc>
            </a:pPr>
            <a:r>
              <a:rPr lang="zh-CN" altLang="en-US" sz="1600" spc="150">
                <a:solidFill>
                  <a:srgbClr val="000000">
                    <a:lumMod val="75000"/>
                    <a:lumOff val="25000"/>
                  </a:srgbClr>
                </a:solidFill>
                <a:latin typeface="黑体" panose="02010609060101010101" charset="-122"/>
                <a:ea typeface="微软雅黑" panose="020B0503020204020204" pitchFamily="34" charset="-122"/>
                <a:cs typeface="黑体" panose="02010609060101010101" charset="-122"/>
                <a:sym typeface="Arial" panose="020B0604020202020204" pitchFamily="34" charset="0"/>
              </a:rPr>
              <a:t>请柬具有邀请书的属性，但它比邀请书更为郑重，发请柬能表明对被邀请者的尊敬，也能表明邀请者的郑重态度，即使被邀请者近在咫尺，也须送请柬。</a:t>
            </a:r>
            <a:endParaRPr lang="zh-CN" altLang="en-US" sz="1600" spc="150">
              <a:solidFill>
                <a:srgbClr val="000000">
                  <a:lumMod val="75000"/>
                  <a:lumOff val="25000"/>
                </a:srgbClr>
              </a:solidFill>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9" name="泪滴形 18"/>
          <p:cNvSpPr/>
          <p:nvPr>
            <p:custDataLst>
              <p:tags r:id="rId8"/>
            </p:custDataLst>
          </p:nvPr>
        </p:nvSpPr>
        <p:spPr>
          <a:xfrm rot="8100000">
            <a:off x="4536659" y="3978775"/>
            <a:ext cx="569048" cy="569048"/>
          </a:xfrm>
          <a:prstGeom prst="teardrop">
            <a:avLst>
              <a:gd name="adj" fmla="val 125412"/>
            </a:avLst>
          </a:prstGeom>
          <a:solidFill>
            <a:srgbClr val="3498DB"/>
          </a:solidFill>
          <a:ln w="38100">
            <a:solidFill>
              <a:sysClr val="window" lastClr="FFFFFF">
                <a:lumMod val="95000"/>
              </a:sys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lnSpc>
                <a:spcPct val="120000"/>
              </a:lnSpc>
            </a:pPr>
            <a:endParaRPr lang="zh-CN" altLang="en-US" sz="140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0" name="椭圆 19"/>
          <p:cNvSpPr/>
          <p:nvPr>
            <p:custDataLst>
              <p:tags r:id="rId9"/>
            </p:custDataLst>
          </p:nvPr>
        </p:nvSpPr>
        <p:spPr>
          <a:xfrm rot="8100000">
            <a:off x="4668727" y="4110844"/>
            <a:ext cx="295552" cy="295552"/>
          </a:xfrm>
          <a:prstGeom prst="ellipse">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37500" lnSpcReduction="20000"/>
          </a:bodyPr>
          <a:p>
            <a:pPr algn="ctr">
              <a:lnSpc>
                <a:spcPct val="140000"/>
              </a:lnSpc>
            </a:pPr>
            <a:endParaRPr lang="zh-CN" altLang="en-US" sz="140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1" name="椭圆 20"/>
          <p:cNvSpPr/>
          <p:nvPr>
            <p:custDataLst>
              <p:tags r:id="rId10"/>
            </p:custDataLst>
          </p:nvPr>
        </p:nvSpPr>
        <p:spPr>
          <a:xfrm>
            <a:off x="4763263" y="4823324"/>
            <a:ext cx="115840" cy="115840"/>
          </a:xfrm>
          <a:prstGeom prst="ellipse">
            <a:avLst/>
          </a:prstGeom>
          <a:solidFill>
            <a:sysClr val="window" lastClr="FFFFFF">
              <a:lumMod val="95000"/>
            </a:sysClr>
          </a:solidFill>
          <a:ln w="38100">
            <a:solidFill>
              <a:srgbClr val="000000">
                <a:lumMod val="50000"/>
                <a:lumOff val="50000"/>
              </a:srgb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a:lnSpc>
                <a:spcPct val="140000"/>
              </a:lnSpc>
            </a:pPr>
            <a:endParaRPr lang="zh-CN" altLang="en-US" sz="140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49" name="文本框 48"/>
          <p:cNvSpPr txBox="1"/>
          <p:nvPr>
            <p:custDataLst>
              <p:tags r:id="rId11"/>
            </p:custDataLst>
          </p:nvPr>
        </p:nvSpPr>
        <p:spPr>
          <a:xfrm>
            <a:off x="3780358" y="5277059"/>
            <a:ext cx="2072292" cy="861775"/>
          </a:xfrm>
          <a:prstGeom prst="rect">
            <a:avLst/>
          </a:prstGeom>
          <a:noFill/>
        </p:spPr>
        <p:txBody>
          <a:bodyPr wrap="square" rtlCol="0">
            <a:normAutofit/>
            <a:scene3d>
              <a:camera prst="orthographicFront"/>
              <a:lightRig rig="threePt" dir="t"/>
            </a:scene3d>
          </a:bodyPr>
          <a:p>
            <a:pPr algn="ctr">
              <a:lnSpc>
                <a:spcPct val="120000"/>
              </a:lnSpc>
            </a:pPr>
            <a:r>
              <a:rPr lang="zh-CN" altLang="en-US" sz="2000" b="1" spc="300">
                <a:ln/>
                <a:solidFill>
                  <a:schemeClr val="accent1"/>
                </a:solidFill>
                <a:effectLst>
                  <a:outerShdw blurRad="38100" dist="25400" dir="5400000" algn="ctr" rotWithShape="0">
                    <a:srgbClr val="6E747A">
                      <a:alpha val="43000"/>
                    </a:srgbClr>
                  </a:outerShdw>
                </a:effectLst>
                <a:latin typeface="黑体" panose="02010609060101010101" charset="-122"/>
                <a:ea typeface="微软雅黑" panose="020B0503020204020204" pitchFamily="34" charset="-122"/>
                <a:cs typeface="黑体" panose="02010609060101010101" charset="-122"/>
                <a:sym typeface="Arial" panose="020B0604020202020204" pitchFamily="34" charset="0"/>
              </a:rPr>
              <a:t>2. 郑重性</a:t>
            </a:r>
            <a:endParaRPr lang="zh-CN" altLang="en-US" sz="2000" b="1" spc="300">
              <a:ln/>
              <a:solidFill>
                <a:schemeClr val="accent1"/>
              </a:solidFill>
              <a:effectLst>
                <a:outerShdw blurRad="38100" dist="25400" dir="5400000" algn="ctr" rotWithShape="0">
                  <a:srgbClr val="6E747A">
                    <a:alpha val="43000"/>
                  </a:srgbClr>
                </a:outerShdw>
              </a:effectLst>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6" name="圆角矩形 25"/>
          <p:cNvSpPr/>
          <p:nvPr>
            <p:custDataLst>
              <p:tags r:id="rId12"/>
            </p:custDataLst>
          </p:nvPr>
        </p:nvSpPr>
        <p:spPr>
          <a:xfrm>
            <a:off x="6259195" y="1515745"/>
            <a:ext cx="2394585" cy="2746375"/>
          </a:xfrm>
          <a:prstGeom prst="roundRect">
            <a:avLst/>
          </a:prstGeom>
          <a:solidFill>
            <a:srgbClr val="1AA3AA">
              <a:lumMod val="20000"/>
              <a:lumOff val="80000"/>
            </a:srgbClr>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algn="l">
              <a:lnSpc>
                <a:spcPct val="120000"/>
              </a:lnSpc>
            </a:pPr>
            <a:r>
              <a:rPr lang="zh-CN" altLang="en-US" sz="1600" spc="150">
                <a:solidFill>
                  <a:srgbClr val="000000">
                    <a:lumMod val="75000"/>
                    <a:lumOff val="25000"/>
                  </a:srgbClr>
                </a:solidFill>
                <a:latin typeface="黑体" panose="02010609060101010101" charset="-122"/>
                <a:ea typeface="微软雅黑" panose="020B0503020204020204" pitchFamily="34" charset="-122"/>
                <a:cs typeface="黑体" panose="02010609060101010101" charset="-122"/>
                <a:sym typeface="Arial" panose="020B0604020202020204" pitchFamily="34" charset="0"/>
              </a:rPr>
              <a:t>请柬是邀请客人用的，所以在装帧、款式设计上讲究艺术性。通常可以用书法、绘画、剪纸等来装饰请柬，一帧精美的请柬会使人感到亲切和愉快。</a:t>
            </a:r>
            <a:endParaRPr lang="zh-CN" altLang="en-US" sz="1600" spc="150">
              <a:solidFill>
                <a:srgbClr val="000000">
                  <a:lumMod val="75000"/>
                  <a:lumOff val="25000"/>
                </a:srgbClr>
              </a:solidFill>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9" name="泪滴形 28"/>
          <p:cNvSpPr/>
          <p:nvPr>
            <p:custDataLst>
              <p:tags r:id="rId13"/>
            </p:custDataLst>
          </p:nvPr>
        </p:nvSpPr>
        <p:spPr>
          <a:xfrm rot="8100000">
            <a:off x="7177612" y="3978775"/>
            <a:ext cx="569048" cy="569048"/>
          </a:xfrm>
          <a:prstGeom prst="teardrop">
            <a:avLst>
              <a:gd name="adj" fmla="val 125412"/>
            </a:avLst>
          </a:prstGeom>
          <a:solidFill>
            <a:srgbClr val="1AA3AA"/>
          </a:solidFill>
          <a:ln w="38100">
            <a:solidFill>
              <a:sysClr val="window" lastClr="FFFFFF">
                <a:lumMod val="95000"/>
              </a:sys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lnSpc>
                <a:spcPct val="120000"/>
              </a:lnSpc>
            </a:pPr>
            <a:endParaRPr lang="zh-CN" altLang="en-US" sz="140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0" name="椭圆 29"/>
          <p:cNvSpPr/>
          <p:nvPr>
            <p:custDataLst>
              <p:tags r:id="rId14"/>
            </p:custDataLst>
          </p:nvPr>
        </p:nvSpPr>
        <p:spPr>
          <a:xfrm rot="8100000">
            <a:off x="7309680" y="4110844"/>
            <a:ext cx="295552" cy="295552"/>
          </a:xfrm>
          <a:prstGeom prst="ellipse">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37500" lnSpcReduction="20000"/>
          </a:bodyPr>
          <a:p>
            <a:pPr algn="ctr">
              <a:lnSpc>
                <a:spcPct val="140000"/>
              </a:lnSpc>
            </a:pPr>
            <a:endParaRPr lang="zh-CN" altLang="en-US" sz="140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3" name="椭圆 32"/>
          <p:cNvSpPr/>
          <p:nvPr>
            <p:custDataLst>
              <p:tags r:id="rId15"/>
            </p:custDataLst>
          </p:nvPr>
        </p:nvSpPr>
        <p:spPr>
          <a:xfrm>
            <a:off x="7404216" y="4823324"/>
            <a:ext cx="115840" cy="115840"/>
          </a:xfrm>
          <a:prstGeom prst="ellipse">
            <a:avLst/>
          </a:prstGeom>
          <a:solidFill>
            <a:sysClr val="window" lastClr="FFFFFF">
              <a:lumMod val="95000"/>
            </a:sysClr>
          </a:solidFill>
          <a:ln w="38100">
            <a:solidFill>
              <a:srgbClr val="000000">
                <a:lumMod val="50000"/>
                <a:lumOff val="50000"/>
              </a:srgb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a:lnSpc>
                <a:spcPct val="140000"/>
              </a:lnSpc>
            </a:pPr>
            <a:endParaRPr lang="zh-CN" altLang="en-US" sz="140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50" name="文本框 49"/>
          <p:cNvSpPr txBox="1"/>
          <p:nvPr>
            <p:custDataLst>
              <p:tags r:id="rId16"/>
            </p:custDataLst>
          </p:nvPr>
        </p:nvSpPr>
        <p:spPr>
          <a:xfrm>
            <a:off x="6424441" y="5277059"/>
            <a:ext cx="2072292" cy="861775"/>
          </a:xfrm>
          <a:prstGeom prst="rect">
            <a:avLst/>
          </a:prstGeom>
          <a:noFill/>
        </p:spPr>
        <p:txBody>
          <a:bodyPr wrap="square" rtlCol="0">
            <a:normAutofit/>
          </a:bodyPr>
          <a:p>
            <a:pPr algn="ctr">
              <a:lnSpc>
                <a:spcPct val="120000"/>
              </a:lnSpc>
            </a:pPr>
            <a:r>
              <a:rPr lang="zh-CN" altLang="en-US" sz="2000" b="1" spc="300">
                <a:solidFill>
                  <a:schemeClr val="tx2">
                    <a:lumMod val="60000"/>
                    <a:lumOff val="40000"/>
                  </a:schemeClr>
                </a:solidFill>
                <a:latin typeface="黑体" panose="02010609060101010101" charset="-122"/>
                <a:ea typeface="微软雅黑" panose="020B0503020204020204" pitchFamily="34" charset="-122"/>
                <a:cs typeface="黑体" panose="02010609060101010101" charset="-122"/>
                <a:sym typeface="Arial" panose="020B0604020202020204" pitchFamily="34" charset="0"/>
              </a:rPr>
              <a:t>3. 艺术性</a:t>
            </a:r>
            <a:endParaRPr lang="zh-CN" altLang="en-US" sz="2000" b="1" spc="300">
              <a:solidFill>
                <a:schemeClr val="tx2">
                  <a:lumMod val="60000"/>
                  <a:lumOff val="40000"/>
                </a:schemeClr>
              </a:solidFill>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8" name="圆角矩形 37"/>
          <p:cNvSpPr/>
          <p:nvPr>
            <p:custDataLst>
              <p:tags r:id="rId17"/>
            </p:custDataLst>
          </p:nvPr>
        </p:nvSpPr>
        <p:spPr>
          <a:xfrm>
            <a:off x="9126182" y="1515457"/>
            <a:ext cx="1944451" cy="2746634"/>
          </a:xfrm>
          <a:prstGeom prst="roundRect">
            <a:avLst/>
          </a:prstGeom>
          <a:solidFill>
            <a:srgbClr val="69A35B">
              <a:lumMod val="20000"/>
              <a:lumOff val="80000"/>
            </a:srgbClr>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l">
              <a:lnSpc>
                <a:spcPct val="120000"/>
              </a:lnSpc>
            </a:pPr>
            <a:r>
              <a:rPr lang="zh-CN" altLang="en-US" sz="1600" spc="150">
                <a:solidFill>
                  <a:srgbClr val="000000">
                    <a:lumMod val="75000"/>
                    <a:lumOff val="25000"/>
                  </a:srgbClr>
                </a:solidFill>
                <a:latin typeface="黑体" panose="02010609060101010101" charset="-122"/>
                <a:ea typeface="微软雅黑" panose="020B0503020204020204" pitchFamily="34" charset="-122"/>
                <a:cs typeface="黑体" panose="02010609060101010101" charset="-122"/>
                <a:sym typeface="Arial" panose="020B0604020202020204" pitchFamily="34" charset="0"/>
              </a:rPr>
              <a:t>请柬的发送时间要讲究，如果过早发送，被邀请者容易遗忘，如果过迟发送，被邀请者会来不及准备。</a:t>
            </a:r>
            <a:endParaRPr lang="zh-CN" altLang="en-US" sz="1600" spc="150">
              <a:solidFill>
                <a:srgbClr val="000000">
                  <a:lumMod val="75000"/>
                  <a:lumOff val="25000"/>
                </a:srgbClr>
              </a:solidFill>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9" name="泪滴形 38"/>
          <p:cNvSpPr/>
          <p:nvPr>
            <p:custDataLst>
              <p:tags r:id="rId18"/>
            </p:custDataLst>
          </p:nvPr>
        </p:nvSpPr>
        <p:spPr>
          <a:xfrm rot="8100000">
            <a:off x="9818563" y="3978775"/>
            <a:ext cx="569048" cy="569048"/>
          </a:xfrm>
          <a:prstGeom prst="teardrop">
            <a:avLst>
              <a:gd name="adj" fmla="val 125412"/>
            </a:avLst>
          </a:prstGeom>
          <a:solidFill>
            <a:srgbClr val="69A35B"/>
          </a:solidFill>
          <a:ln w="38100">
            <a:solidFill>
              <a:sysClr val="window" lastClr="FFFFFF">
                <a:lumMod val="95000"/>
              </a:sys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lnSpc>
                <a:spcPct val="120000"/>
              </a:lnSpc>
            </a:pPr>
            <a:endParaRPr lang="zh-CN" altLang="en-US" sz="140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40" name="椭圆 39"/>
          <p:cNvSpPr/>
          <p:nvPr>
            <p:custDataLst>
              <p:tags r:id="rId19"/>
            </p:custDataLst>
          </p:nvPr>
        </p:nvSpPr>
        <p:spPr>
          <a:xfrm rot="8100000">
            <a:off x="9950631" y="4110844"/>
            <a:ext cx="295552" cy="295552"/>
          </a:xfrm>
          <a:prstGeom prst="ellipse">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37500" lnSpcReduction="20000"/>
          </a:bodyPr>
          <a:p>
            <a:pPr algn="ctr">
              <a:lnSpc>
                <a:spcPct val="140000"/>
              </a:lnSpc>
            </a:pPr>
            <a:endParaRPr lang="zh-CN" altLang="en-US" sz="140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41" name="椭圆 40"/>
          <p:cNvSpPr/>
          <p:nvPr>
            <p:custDataLst>
              <p:tags r:id="rId20"/>
            </p:custDataLst>
          </p:nvPr>
        </p:nvSpPr>
        <p:spPr>
          <a:xfrm>
            <a:off x="10045167" y="4823324"/>
            <a:ext cx="115840" cy="115840"/>
          </a:xfrm>
          <a:prstGeom prst="ellipse">
            <a:avLst/>
          </a:prstGeom>
          <a:solidFill>
            <a:sysClr val="window" lastClr="FFFFFF">
              <a:lumMod val="95000"/>
            </a:sysClr>
          </a:solidFill>
          <a:ln w="38100">
            <a:solidFill>
              <a:srgbClr val="000000">
                <a:lumMod val="50000"/>
                <a:lumOff val="50000"/>
              </a:srgb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a:lnSpc>
                <a:spcPct val="140000"/>
              </a:lnSpc>
            </a:pPr>
            <a:endParaRPr lang="zh-CN" altLang="en-US" sz="140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51" name="文本框 50"/>
          <p:cNvSpPr txBox="1"/>
          <p:nvPr>
            <p:custDataLst>
              <p:tags r:id="rId21"/>
            </p:custDataLst>
          </p:nvPr>
        </p:nvSpPr>
        <p:spPr>
          <a:xfrm>
            <a:off x="9068523" y="5277059"/>
            <a:ext cx="2072292" cy="861775"/>
          </a:xfrm>
          <a:prstGeom prst="rect">
            <a:avLst/>
          </a:prstGeom>
          <a:noFill/>
        </p:spPr>
        <p:txBody>
          <a:bodyPr wrap="square" rtlCol="0">
            <a:normAutofit/>
          </a:bodyPr>
          <a:p>
            <a:pPr algn="ctr">
              <a:lnSpc>
                <a:spcPct val="120000"/>
              </a:lnSpc>
            </a:pPr>
            <a:r>
              <a:rPr lang="zh-CN" altLang="en-US" sz="2000" b="1" spc="300">
                <a:solidFill>
                  <a:schemeClr val="accent6">
                    <a:lumMod val="75000"/>
                  </a:schemeClr>
                </a:solidFill>
                <a:latin typeface="黑体" panose="02010609060101010101" charset="-122"/>
                <a:ea typeface="微软雅黑" panose="020B0503020204020204" pitchFamily="34" charset="-122"/>
                <a:cs typeface="黑体" panose="02010609060101010101" charset="-122"/>
                <a:sym typeface="Arial" panose="020B0604020202020204" pitchFamily="34" charset="0"/>
              </a:rPr>
              <a:t>4. 及时性</a:t>
            </a:r>
            <a:endParaRPr lang="zh-CN" altLang="en-US" sz="2000" b="1" spc="300">
              <a:solidFill>
                <a:schemeClr val="accent6">
                  <a:lumMod val="75000"/>
                </a:schemeClr>
              </a:solidFill>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51802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二、闭幕词</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931545"/>
            <a:ext cx="6493510" cy="129159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（四）闭幕词的写作要求</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（1）闭幕词是带有总结性的讲话，所以语言要高度概括，简明精练。</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（2）闭幕词对整个会议的评价要合理，要符合实际情况。</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48" name="图片 147"/>
          <p:cNvPicPr/>
          <p:nvPr/>
        </p:nvPicPr>
        <p:blipFill>
          <a:blip r:embed="rId1"/>
          <a:stretch>
            <a:fillRect/>
          </a:stretch>
        </p:blipFill>
        <p:spPr>
          <a:xfrm>
            <a:off x="1210945" y="2484120"/>
            <a:ext cx="5530850" cy="3298825"/>
          </a:xfrm>
          <a:prstGeom prst="rect">
            <a:avLst/>
          </a:prstGeom>
          <a:noFill/>
          <a:ln w="9525">
            <a:noFill/>
          </a:ln>
        </p:spPr>
      </p:pic>
      <p:pic>
        <p:nvPicPr>
          <p:cNvPr id="149" name="图片 148"/>
          <p:cNvPicPr/>
          <p:nvPr/>
        </p:nvPicPr>
        <p:blipFill>
          <a:blip r:embed="rId2"/>
          <a:stretch>
            <a:fillRect/>
          </a:stretch>
        </p:blipFill>
        <p:spPr>
          <a:xfrm>
            <a:off x="7413625" y="1073785"/>
            <a:ext cx="3602990" cy="493776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9" name="椭圆 18"/>
          <p:cNvSpPr/>
          <p:nvPr/>
        </p:nvSpPr>
        <p:spPr>
          <a:xfrm>
            <a:off x="1312454" y="2212956"/>
            <a:ext cx="2159489" cy="2159489"/>
          </a:xfrm>
          <a:prstGeom prst="ellipse">
            <a:avLst/>
          </a:prstGeom>
          <a:noFill/>
          <a:ln w="25400">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20" name="medal-of-award_49824"/>
          <p:cNvSpPr>
            <a:spLocks noChangeAspect="1"/>
          </p:cNvSpPr>
          <p:nvPr/>
        </p:nvSpPr>
        <p:spPr bwMode="auto">
          <a:xfrm>
            <a:off x="1523503" y="2743785"/>
            <a:ext cx="1737390" cy="1097830"/>
          </a:xfrm>
          <a:custGeom>
            <a:avLst/>
            <a:gdLst>
              <a:gd name="connsiteX0" fmla="*/ 104550 w 604718"/>
              <a:gd name="connsiteY0" fmla="*/ 208330 h 382112"/>
              <a:gd name="connsiteX1" fmla="*/ 156180 w 604718"/>
              <a:gd name="connsiteY1" fmla="*/ 208330 h 382112"/>
              <a:gd name="connsiteX2" fmla="*/ 261642 w 604718"/>
              <a:gd name="connsiteY2" fmla="*/ 248878 h 382112"/>
              <a:gd name="connsiteX3" fmla="*/ 298947 w 604718"/>
              <a:gd name="connsiteY3" fmla="*/ 255007 h 382112"/>
              <a:gd name="connsiteX4" fmla="*/ 340187 w 604718"/>
              <a:gd name="connsiteY4" fmla="*/ 247621 h 382112"/>
              <a:gd name="connsiteX5" fmla="*/ 433687 w 604718"/>
              <a:gd name="connsiteY5" fmla="*/ 208330 h 382112"/>
              <a:gd name="connsiteX6" fmla="*/ 490825 w 604718"/>
              <a:gd name="connsiteY6" fmla="*/ 208330 h 382112"/>
              <a:gd name="connsiteX7" fmla="*/ 490825 w 604718"/>
              <a:gd name="connsiteY7" fmla="*/ 271509 h 382112"/>
              <a:gd name="connsiteX8" fmla="*/ 458400 w 604718"/>
              <a:gd name="connsiteY8" fmla="*/ 320701 h 382112"/>
              <a:gd name="connsiteX9" fmla="*/ 329326 w 604718"/>
              <a:gd name="connsiteY9" fmla="*/ 376337 h 382112"/>
              <a:gd name="connsiteX10" fmla="*/ 264632 w 604718"/>
              <a:gd name="connsiteY10" fmla="*/ 376337 h 382112"/>
              <a:gd name="connsiteX11" fmla="*/ 136819 w 604718"/>
              <a:gd name="connsiteY11" fmla="*/ 320701 h 382112"/>
              <a:gd name="connsiteX12" fmla="*/ 104550 w 604718"/>
              <a:gd name="connsiteY12" fmla="*/ 271509 h 382112"/>
              <a:gd name="connsiteX13" fmla="*/ 300973 w 604718"/>
              <a:gd name="connsiteY13" fmla="*/ 5 h 382112"/>
              <a:gd name="connsiteX14" fmla="*/ 334162 w 604718"/>
              <a:gd name="connsiteY14" fmla="*/ 4701 h 382112"/>
              <a:gd name="connsiteX15" fmla="*/ 581267 w 604718"/>
              <a:gd name="connsiteY15" fmla="*/ 92552 h 382112"/>
              <a:gd name="connsiteX16" fmla="*/ 588822 w 604718"/>
              <a:gd name="connsiteY16" fmla="*/ 114398 h 382112"/>
              <a:gd name="connsiteX17" fmla="*/ 589136 w 604718"/>
              <a:gd name="connsiteY17" fmla="*/ 114398 h 382112"/>
              <a:gd name="connsiteX18" fmla="*/ 589136 w 604718"/>
              <a:gd name="connsiteY18" fmla="*/ 270771 h 382112"/>
              <a:gd name="connsiteX19" fmla="*/ 604718 w 604718"/>
              <a:gd name="connsiteY19" fmla="*/ 321376 h 382112"/>
              <a:gd name="connsiteX20" fmla="*/ 561278 w 604718"/>
              <a:gd name="connsiteY20" fmla="*/ 321376 h 382112"/>
              <a:gd name="connsiteX21" fmla="*/ 576388 w 604718"/>
              <a:gd name="connsiteY21" fmla="*/ 271242 h 382112"/>
              <a:gd name="connsiteX22" fmla="*/ 576388 w 604718"/>
              <a:gd name="connsiteY22" fmla="*/ 120370 h 382112"/>
              <a:gd name="connsiteX23" fmla="*/ 333376 w 604718"/>
              <a:gd name="connsiteY23" fmla="*/ 222680 h 382112"/>
              <a:gd name="connsiteX24" fmla="*/ 268058 w 604718"/>
              <a:gd name="connsiteY24" fmla="*/ 223780 h 382112"/>
              <a:gd name="connsiteX25" fmla="*/ 13556 w 604718"/>
              <a:gd name="connsiteY25" fmla="*/ 125870 h 382112"/>
              <a:gd name="connsiteX26" fmla="*/ 13714 w 604718"/>
              <a:gd name="connsiteY26" fmla="*/ 100882 h 382112"/>
              <a:gd name="connsiteX27" fmla="*/ 267901 w 604718"/>
              <a:gd name="connsiteY27" fmla="*/ 5329 h 382112"/>
              <a:gd name="connsiteX28" fmla="*/ 300973 w 604718"/>
              <a:gd name="connsiteY28" fmla="*/ 5 h 38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04718" h="382112">
                <a:moveTo>
                  <a:pt x="104550" y="208330"/>
                </a:moveTo>
                <a:lnTo>
                  <a:pt x="156180" y="208330"/>
                </a:lnTo>
                <a:lnTo>
                  <a:pt x="261642" y="248878"/>
                </a:lnTo>
                <a:cubicBezTo>
                  <a:pt x="274864" y="253907"/>
                  <a:pt x="289188" y="255007"/>
                  <a:pt x="298947" y="255007"/>
                </a:cubicBezTo>
                <a:cubicBezTo>
                  <a:pt x="314373" y="255007"/>
                  <a:pt x="329012" y="252493"/>
                  <a:pt x="340187" y="247621"/>
                </a:cubicBezTo>
                <a:lnTo>
                  <a:pt x="433687" y="208330"/>
                </a:lnTo>
                <a:lnTo>
                  <a:pt x="490825" y="208330"/>
                </a:lnTo>
                <a:lnTo>
                  <a:pt x="490825" y="271509"/>
                </a:lnTo>
                <a:cubicBezTo>
                  <a:pt x="490825" y="290998"/>
                  <a:pt x="476344" y="313000"/>
                  <a:pt x="458400" y="320701"/>
                </a:cubicBezTo>
                <a:lnTo>
                  <a:pt x="329326" y="376337"/>
                </a:lnTo>
                <a:cubicBezTo>
                  <a:pt x="311382" y="384038"/>
                  <a:pt x="282419" y="384038"/>
                  <a:pt x="264632" y="376337"/>
                </a:cubicBezTo>
                <a:lnTo>
                  <a:pt x="136819" y="320701"/>
                </a:lnTo>
                <a:cubicBezTo>
                  <a:pt x="119032" y="313000"/>
                  <a:pt x="104550" y="290998"/>
                  <a:pt x="104550" y="271509"/>
                </a:cubicBezTo>
                <a:close/>
                <a:moveTo>
                  <a:pt x="300973" y="5"/>
                </a:moveTo>
                <a:cubicBezTo>
                  <a:pt x="312954" y="-93"/>
                  <a:pt x="324955" y="1479"/>
                  <a:pt x="334162" y="4701"/>
                </a:cubicBezTo>
                <a:lnTo>
                  <a:pt x="581267" y="92552"/>
                </a:lnTo>
                <a:cubicBezTo>
                  <a:pt x="596849" y="98053"/>
                  <a:pt x="599210" y="107168"/>
                  <a:pt x="588822" y="114398"/>
                </a:cubicBezTo>
                <a:lnTo>
                  <a:pt x="589136" y="114398"/>
                </a:lnTo>
                <a:lnTo>
                  <a:pt x="589136" y="270771"/>
                </a:lnTo>
                <a:lnTo>
                  <a:pt x="604718" y="321376"/>
                </a:lnTo>
                <a:lnTo>
                  <a:pt x="561278" y="321376"/>
                </a:lnTo>
                <a:lnTo>
                  <a:pt x="576388" y="271242"/>
                </a:lnTo>
                <a:lnTo>
                  <a:pt x="576388" y="120370"/>
                </a:lnTo>
                <a:lnTo>
                  <a:pt x="333376" y="222680"/>
                </a:lnTo>
                <a:cubicBezTo>
                  <a:pt x="315433" y="230224"/>
                  <a:pt x="286158" y="230695"/>
                  <a:pt x="268058" y="223780"/>
                </a:cubicBezTo>
                <a:lnTo>
                  <a:pt x="13556" y="125870"/>
                </a:lnTo>
                <a:cubicBezTo>
                  <a:pt x="-4544" y="118798"/>
                  <a:pt x="-4544" y="107640"/>
                  <a:pt x="13714" y="100882"/>
                </a:cubicBezTo>
                <a:lnTo>
                  <a:pt x="267901" y="5329"/>
                </a:lnTo>
                <a:cubicBezTo>
                  <a:pt x="277030" y="1872"/>
                  <a:pt x="288991" y="104"/>
                  <a:pt x="300973" y="5"/>
                </a:cubicBezTo>
                <a:close/>
              </a:path>
            </a:pathLst>
          </a:custGeom>
          <a:solidFill>
            <a:srgbClr val="1D323E"/>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黑体" panose="02010609060101010101" charset="-122"/>
            </a:endParaRPr>
          </a:p>
        </p:txBody>
      </p:sp>
      <p:sp>
        <p:nvSpPr>
          <p:cNvPr id="21" name="文本框 20"/>
          <p:cNvSpPr txBox="1"/>
          <p:nvPr/>
        </p:nvSpPr>
        <p:spPr>
          <a:xfrm>
            <a:off x="3920264" y="2701928"/>
            <a:ext cx="6959283" cy="8299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感谢观看</a:t>
            </a:r>
            <a:endParaRPr kumimoji="0" lang="zh-CN" altLang="en-US" sz="480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一、请柬</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789940"/>
            <a:ext cx="6011545" cy="55308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effectLst/>
                <a:latin typeface="微软雅黑" panose="020B0503020204020204" pitchFamily="34" charset="-122"/>
                <a:ea typeface="微软雅黑" panose="020B0503020204020204" pitchFamily="34" charset="-122"/>
                <a:cs typeface="黑体" panose="02010609060101010101" charset="-122"/>
              </a:rPr>
              <a:t>（三）请柬的种类</a:t>
            </a:r>
            <a:endPar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9" name="椭圆 8"/>
          <p:cNvSpPr/>
          <p:nvPr>
            <p:custDataLst>
              <p:tags r:id="rId1"/>
            </p:custDataLst>
          </p:nvPr>
        </p:nvSpPr>
        <p:spPr>
          <a:xfrm>
            <a:off x="6925945" y="4010660"/>
            <a:ext cx="1007745" cy="1007745"/>
          </a:xfrm>
          <a:prstGeom prst="ellipse">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rtlCol="0" anchor="ctr">
            <a:normAutofit/>
          </a:bodyPr>
          <a:p>
            <a:pPr algn="ctr"/>
            <a:endParaRPr lang="zh-CN" altLang="en-US">
              <a:cs typeface="黑体" panose="02010609060101010101" charset="-122"/>
              <a:sym typeface="Arial" panose="020B0604020202020204" pitchFamily="34" charset="0"/>
            </a:endParaRPr>
          </a:p>
        </p:txBody>
      </p:sp>
      <p:sp>
        <p:nvSpPr>
          <p:cNvPr id="12" name="KSO_Shape"/>
          <p:cNvSpPr/>
          <p:nvPr>
            <p:custDataLst>
              <p:tags r:id="rId2"/>
            </p:custDataLst>
          </p:nvPr>
        </p:nvSpPr>
        <p:spPr>
          <a:xfrm>
            <a:off x="7218680" y="4240530"/>
            <a:ext cx="422275" cy="547370"/>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ysClr val="window" lastClr="FFFFFF"/>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bIns="684000" anchor="ctr">
            <a:normAutofit fontScale="25000" lnSpcReduction="20000"/>
          </a:bodyPr>
          <a:p>
            <a:pPr algn="ctr" eaLnBrk="1" hangingPunct="1">
              <a:spcBef>
                <a:spcPts val="0"/>
              </a:spcBef>
              <a:spcAft>
                <a:spcPts val="0"/>
              </a:spcAft>
              <a:defRPr/>
            </a:pPr>
            <a:endParaRPr lang="zh-CN" altLang="en-US" dirty="0">
              <a:solidFill>
                <a:srgbClr val="FFFFFF"/>
              </a:solidFill>
              <a:cs typeface="黑体" panose="02010609060101010101" charset="-122"/>
              <a:sym typeface="Arial" panose="020B0604020202020204" pitchFamily="34" charset="0"/>
            </a:endParaRPr>
          </a:p>
        </p:txBody>
      </p:sp>
      <p:sp>
        <p:nvSpPr>
          <p:cNvPr id="8" name="椭圆 7"/>
          <p:cNvSpPr/>
          <p:nvPr>
            <p:custDataLst>
              <p:tags r:id="rId3"/>
            </p:custDataLst>
          </p:nvPr>
        </p:nvSpPr>
        <p:spPr>
          <a:xfrm>
            <a:off x="4210685" y="3977640"/>
            <a:ext cx="1007745" cy="1007745"/>
          </a:xfrm>
          <a:prstGeom prst="ellipse">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endParaRPr lang="zh-CN" altLang="en-US">
              <a:cs typeface="黑体" panose="02010609060101010101" charset="-122"/>
              <a:sym typeface="Arial" panose="020B0604020202020204" pitchFamily="34" charset="0"/>
            </a:endParaRPr>
          </a:p>
        </p:txBody>
      </p:sp>
      <p:sp>
        <p:nvSpPr>
          <p:cNvPr id="13" name="KSO_Shape"/>
          <p:cNvSpPr/>
          <p:nvPr>
            <p:custDataLst>
              <p:tags r:id="rId4"/>
            </p:custDataLst>
          </p:nvPr>
        </p:nvSpPr>
        <p:spPr bwMode="auto">
          <a:xfrm rot="1800000">
            <a:off x="4530725" y="4145915"/>
            <a:ext cx="367030" cy="601980"/>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ysClr val="window" lastClr="FFFFFF"/>
          </a:solidFill>
          <a:ln>
            <a:noFill/>
          </a:ln>
        </p:spPr>
        <p:txBody>
          <a:bodyPr anchor="ctr">
            <a:normAutofit/>
            <a:scene3d>
              <a:camera prst="orthographicFront"/>
              <a:lightRig rig="threePt" dir="t"/>
            </a:scene3d>
            <a:sp3d>
              <a:contourClr>
                <a:srgbClr val="FFFFFF"/>
              </a:contourClr>
            </a:sp3d>
          </a:bodyPr>
          <a:p>
            <a:pPr algn="ctr">
              <a:defRPr/>
            </a:pPr>
            <a:endParaRPr lang="zh-CN" altLang="en-US">
              <a:solidFill>
                <a:srgbClr val="FFFFFF"/>
              </a:solidFill>
              <a:cs typeface="黑体" panose="02010609060101010101" charset="-122"/>
              <a:sym typeface="Arial" panose="020B0604020202020204" pitchFamily="34" charset="0"/>
            </a:endParaRPr>
          </a:p>
        </p:txBody>
      </p:sp>
      <p:sp>
        <p:nvSpPr>
          <p:cNvPr id="10" name="椭圆 9"/>
          <p:cNvSpPr/>
          <p:nvPr>
            <p:custDataLst>
              <p:tags r:id="rId5"/>
            </p:custDataLst>
          </p:nvPr>
        </p:nvSpPr>
        <p:spPr>
          <a:xfrm>
            <a:off x="5553710" y="1858645"/>
            <a:ext cx="1007745" cy="1007745"/>
          </a:xfrm>
          <a:prstGeom prst="ellipse">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endParaRPr lang="zh-CN" altLang="en-US">
              <a:cs typeface="黑体" panose="02010609060101010101" charset="-122"/>
              <a:sym typeface="Arial" panose="020B0604020202020204" pitchFamily="34" charset="0"/>
            </a:endParaRPr>
          </a:p>
        </p:txBody>
      </p:sp>
      <p:sp>
        <p:nvSpPr>
          <p:cNvPr id="14" name="KSO_Shape"/>
          <p:cNvSpPr/>
          <p:nvPr>
            <p:custDataLst>
              <p:tags r:id="rId6"/>
            </p:custDataLst>
          </p:nvPr>
        </p:nvSpPr>
        <p:spPr bwMode="auto">
          <a:xfrm>
            <a:off x="5781040" y="2068195"/>
            <a:ext cx="552450" cy="563245"/>
          </a:xfrm>
          <a:custGeom>
            <a:avLst/>
            <a:gdLst>
              <a:gd name="T0" fmla="*/ 2147483646 w 4946"/>
              <a:gd name="T1" fmla="*/ 0 h 5041"/>
              <a:gd name="T2" fmla="*/ 2147483646 w 4946"/>
              <a:gd name="T3" fmla="*/ 2147483646 h 5041"/>
              <a:gd name="T4" fmla="*/ 2147483646 w 4946"/>
              <a:gd name="T5" fmla="*/ 2147483646 h 5041"/>
              <a:gd name="T6" fmla="*/ 2147483646 w 4946"/>
              <a:gd name="T7" fmla="*/ 2147483646 h 5041"/>
              <a:gd name="T8" fmla="*/ 2147483646 w 4946"/>
              <a:gd name="T9" fmla="*/ 2147483646 h 5041"/>
              <a:gd name="T10" fmla="*/ 2147483646 w 4946"/>
              <a:gd name="T11" fmla="*/ 2147483646 h 5041"/>
              <a:gd name="T12" fmla="*/ 2147483646 w 4946"/>
              <a:gd name="T13" fmla="*/ 2147483646 h 5041"/>
              <a:gd name="T14" fmla="*/ 2147483646 w 4946"/>
              <a:gd name="T15" fmla="*/ 2147483646 h 5041"/>
              <a:gd name="T16" fmla="*/ 2147483646 w 4946"/>
              <a:gd name="T17" fmla="*/ 2147483646 h 5041"/>
              <a:gd name="T18" fmla="*/ 2147483646 w 4946"/>
              <a:gd name="T19" fmla="*/ 2147483646 h 5041"/>
              <a:gd name="T20" fmla="*/ 2147483646 w 4946"/>
              <a:gd name="T21" fmla="*/ 2147483646 h 5041"/>
              <a:gd name="T22" fmla="*/ 2147483646 w 4946"/>
              <a:gd name="T23" fmla="*/ 2147483646 h 5041"/>
              <a:gd name="T24" fmla="*/ 2147483646 w 4946"/>
              <a:gd name="T25" fmla="*/ 2147483646 h 5041"/>
              <a:gd name="T26" fmla="*/ 2147483646 w 4946"/>
              <a:gd name="T27" fmla="*/ 2147483646 h 5041"/>
              <a:gd name="T28" fmla="*/ 2147483646 w 4946"/>
              <a:gd name="T29" fmla="*/ 2147483646 h 5041"/>
              <a:gd name="T30" fmla="*/ 2147483646 w 4946"/>
              <a:gd name="T31" fmla="*/ 2147483646 h 5041"/>
              <a:gd name="T32" fmla="*/ 2147483646 w 4946"/>
              <a:gd name="T33" fmla="*/ 2147483646 h 5041"/>
              <a:gd name="T34" fmla="*/ 2147483646 w 4946"/>
              <a:gd name="T35" fmla="*/ 2147483646 h 5041"/>
              <a:gd name="T36" fmla="*/ 2147483646 w 4946"/>
              <a:gd name="T37" fmla="*/ 2147483646 h 5041"/>
              <a:gd name="T38" fmla="*/ 2147483646 w 4946"/>
              <a:gd name="T39" fmla="*/ 2147483646 h 5041"/>
              <a:gd name="T40" fmla="*/ 2147483646 w 4946"/>
              <a:gd name="T41" fmla="*/ 2147483646 h 5041"/>
              <a:gd name="T42" fmla="*/ 2147483646 w 4946"/>
              <a:gd name="T43" fmla="*/ 2147483646 h 5041"/>
              <a:gd name="T44" fmla="*/ 2147483646 w 4946"/>
              <a:gd name="T45" fmla="*/ 2147483646 h 5041"/>
              <a:gd name="T46" fmla="*/ 2147483646 w 4946"/>
              <a:gd name="T47" fmla="*/ 2147483646 h 5041"/>
              <a:gd name="T48" fmla="*/ 2147483646 w 4946"/>
              <a:gd name="T49" fmla="*/ 2147483646 h 5041"/>
              <a:gd name="T50" fmla="*/ 2147483646 w 4946"/>
              <a:gd name="T51" fmla="*/ 2147483646 h 5041"/>
              <a:gd name="T52" fmla="*/ 2147483646 w 4946"/>
              <a:gd name="T53" fmla="*/ 2147483646 h 5041"/>
              <a:gd name="T54" fmla="*/ 0 w 4946"/>
              <a:gd name="T55" fmla="*/ 2147483646 h 5041"/>
              <a:gd name="T56" fmla="*/ 2147483646 w 4946"/>
              <a:gd name="T57" fmla="*/ 2147483646 h 5041"/>
              <a:gd name="T58" fmla="*/ 2147483646 w 4946"/>
              <a:gd name="T59" fmla="*/ 2147483646 h 5041"/>
              <a:gd name="T60" fmla="*/ 2147483646 w 4946"/>
              <a:gd name="T61" fmla="*/ 2147483646 h 5041"/>
              <a:gd name="T62" fmla="*/ 2147483646 w 4946"/>
              <a:gd name="T63" fmla="*/ 2147483646 h 5041"/>
              <a:gd name="T64" fmla="*/ 2147483646 w 4946"/>
              <a:gd name="T65" fmla="*/ 2147483646 h 5041"/>
              <a:gd name="T66" fmla="*/ 2147483646 w 4946"/>
              <a:gd name="T67" fmla="*/ 2147483646 h 5041"/>
              <a:gd name="T68" fmla="*/ 2147483646 w 4946"/>
              <a:gd name="T69" fmla="*/ 2147483646 h 5041"/>
              <a:gd name="T70" fmla="*/ 2147483646 w 4946"/>
              <a:gd name="T71" fmla="*/ 2147483646 h 5041"/>
              <a:gd name="T72" fmla="*/ 2147483646 w 4946"/>
              <a:gd name="T73" fmla="*/ 2147483646 h 5041"/>
              <a:gd name="T74" fmla="*/ 2147483646 w 4946"/>
              <a:gd name="T75" fmla="*/ 2147483646 h 5041"/>
              <a:gd name="T76" fmla="*/ 2147483646 w 4946"/>
              <a:gd name="T77" fmla="*/ 2147483646 h 5041"/>
              <a:gd name="T78" fmla="*/ 2147483646 w 4946"/>
              <a:gd name="T79" fmla="*/ 2147483646 h 5041"/>
              <a:gd name="T80" fmla="*/ 2147483646 w 4946"/>
              <a:gd name="T81" fmla="*/ 2147483646 h 5041"/>
              <a:gd name="T82" fmla="*/ 2147483646 w 4946"/>
              <a:gd name="T83" fmla="*/ 2147483646 h 5041"/>
              <a:gd name="T84" fmla="*/ 2147483646 w 4946"/>
              <a:gd name="T85" fmla="*/ 2147483646 h 5041"/>
              <a:gd name="T86" fmla="*/ 2147483646 w 4946"/>
              <a:gd name="T87" fmla="*/ 2147483646 h 5041"/>
              <a:gd name="T88" fmla="*/ 2147483646 w 4946"/>
              <a:gd name="T89" fmla="*/ 2147483646 h 5041"/>
              <a:gd name="T90" fmla="*/ 2147483646 w 4946"/>
              <a:gd name="T91" fmla="*/ 2147483646 h 5041"/>
              <a:gd name="T92" fmla="*/ 2147483646 w 4946"/>
              <a:gd name="T93" fmla="*/ 2147483646 h 5041"/>
              <a:gd name="T94" fmla="*/ 2147483646 w 4946"/>
              <a:gd name="T95" fmla="*/ 2147483646 h 5041"/>
              <a:gd name="T96" fmla="*/ 2147483646 w 4946"/>
              <a:gd name="T97" fmla="*/ 2147483646 h 5041"/>
              <a:gd name="T98" fmla="*/ 2147483646 w 4946"/>
              <a:gd name="T99" fmla="*/ 2147483646 h 5041"/>
              <a:gd name="T100" fmla="*/ 2147483646 w 4946"/>
              <a:gd name="T101" fmla="*/ 2147483646 h 5041"/>
              <a:gd name="T102" fmla="*/ 2147483646 w 4946"/>
              <a:gd name="T103" fmla="*/ 2147483646 h 5041"/>
              <a:gd name="T104" fmla="*/ 2147483646 w 4946"/>
              <a:gd name="T105" fmla="*/ 2147483646 h 5041"/>
              <a:gd name="T106" fmla="*/ 2147483646 w 4946"/>
              <a:gd name="T107" fmla="*/ 2147483646 h 5041"/>
              <a:gd name="T108" fmla="*/ 2147483646 w 4946"/>
              <a:gd name="T109" fmla="*/ 2147483646 h 5041"/>
              <a:gd name="T110" fmla="*/ 2147483646 w 4946"/>
              <a:gd name="T111" fmla="*/ 2147483646 h 5041"/>
              <a:gd name="T112" fmla="*/ 2147483646 w 4946"/>
              <a:gd name="T113" fmla="*/ 2147483646 h 5041"/>
              <a:gd name="T114" fmla="*/ 2147483646 w 4946"/>
              <a:gd name="T115" fmla="*/ 2147483646 h 5041"/>
              <a:gd name="T116" fmla="*/ 2147483646 w 4946"/>
              <a:gd name="T117" fmla="*/ 2147483646 h 504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946" h="5041">
                <a:moveTo>
                  <a:pt x="4946" y="532"/>
                </a:moveTo>
                <a:lnTo>
                  <a:pt x="4534" y="270"/>
                </a:lnTo>
                <a:lnTo>
                  <a:pt x="4106" y="0"/>
                </a:lnTo>
                <a:lnTo>
                  <a:pt x="2142" y="3139"/>
                </a:lnTo>
                <a:lnTo>
                  <a:pt x="2117" y="3136"/>
                </a:lnTo>
                <a:lnTo>
                  <a:pt x="2091" y="3134"/>
                </a:lnTo>
                <a:lnTo>
                  <a:pt x="2066" y="3133"/>
                </a:lnTo>
                <a:lnTo>
                  <a:pt x="2039" y="3133"/>
                </a:lnTo>
                <a:lnTo>
                  <a:pt x="2014" y="3134"/>
                </a:lnTo>
                <a:lnTo>
                  <a:pt x="1989" y="3136"/>
                </a:lnTo>
                <a:lnTo>
                  <a:pt x="1963" y="3138"/>
                </a:lnTo>
                <a:lnTo>
                  <a:pt x="1938" y="3142"/>
                </a:lnTo>
                <a:lnTo>
                  <a:pt x="1912" y="3147"/>
                </a:lnTo>
                <a:lnTo>
                  <a:pt x="1888" y="3153"/>
                </a:lnTo>
                <a:lnTo>
                  <a:pt x="1862" y="3160"/>
                </a:lnTo>
                <a:lnTo>
                  <a:pt x="1838" y="3168"/>
                </a:lnTo>
                <a:lnTo>
                  <a:pt x="1813" y="3177"/>
                </a:lnTo>
                <a:lnTo>
                  <a:pt x="1789" y="3188"/>
                </a:lnTo>
                <a:lnTo>
                  <a:pt x="1765" y="3200"/>
                </a:lnTo>
                <a:lnTo>
                  <a:pt x="1742" y="3212"/>
                </a:lnTo>
                <a:lnTo>
                  <a:pt x="1719" y="3226"/>
                </a:lnTo>
                <a:lnTo>
                  <a:pt x="1695" y="3242"/>
                </a:lnTo>
                <a:lnTo>
                  <a:pt x="1673" y="3259"/>
                </a:lnTo>
                <a:lnTo>
                  <a:pt x="1651" y="3277"/>
                </a:lnTo>
                <a:lnTo>
                  <a:pt x="1629" y="3297"/>
                </a:lnTo>
                <a:lnTo>
                  <a:pt x="1609" y="3317"/>
                </a:lnTo>
                <a:lnTo>
                  <a:pt x="1587" y="3339"/>
                </a:lnTo>
                <a:lnTo>
                  <a:pt x="1568" y="3363"/>
                </a:lnTo>
                <a:lnTo>
                  <a:pt x="1547" y="3388"/>
                </a:lnTo>
                <a:lnTo>
                  <a:pt x="1529" y="3415"/>
                </a:lnTo>
                <a:lnTo>
                  <a:pt x="1510" y="3442"/>
                </a:lnTo>
                <a:lnTo>
                  <a:pt x="1492" y="3472"/>
                </a:lnTo>
                <a:lnTo>
                  <a:pt x="1475" y="3503"/>
                </a:lnTo>
                <a:lnTo>
                  <a:pt x="1459" y="3536"/>
                </a:lnTo>
                <a:lnTo>
                  <a:pt x="1442" y="3570"/>
                </a:lnTo>
                <a:lnTo>
                  <a:pt x="1427" y="3605"/>
                </a:lnTo>
                <a:lnTo>
                  <a:pt x="1411" y="3653"/>
                </a:lnTo>
                <a:lnTo>
                  <a:pt x="1393" y="3699"/>
                </a:lnTo>
                <a:lnTo>
                  <a:pt x="1373" y="3744"/>
                </a:lnTo>
                <a:lnTo>
                  <a:pt x="1354" y="3787"/>
                </a:lnTo>
                <a:lnTo>
                  <a:pt x="1332" y="3828"/>
                </a:lnTo>
                <a:lnTo>
                  <a:pt x="1311" y="3868"/>
                </a:lnTo>
                <a:lnTo>
                  <a:pt x="1289" y="3908"/>
                </a:lnTo>
                <a:lnTo>
                  <a:pt x="1265" y="3944"/>
                </a:lnTo>
                <a:lnTo>
                  <a:pt x="1241" y="3981"/>
                </a:lnTo>
                <a:lnTo>
                  <a:pt x="1216" y="4016"/>
                </a:lnTo>
                <a:lnTo>
                  <a:pt x="1191" y="4048"/>
                </a:lnTo>
                <a:lnTo>
                  <a:pt x="1165" y="4081"/>
                </a:lnTo>
                <a:lnTo>
                  <a:pt x="1139" y="4111"/>
                </a:lnTo>
                <a:lnTo>
                  <a:pt x="1111" y="4141"/>
                </a:lnTo>
                <a:lnTo>
                  <a:pt x="1084" y="4170"/>
                </a:lnTo>
                <a:lnTo>
                  <a:pt x="1056" y="4197"/>
                </a:lnTo>
                <a:lnTo>
                  <a:pt x="1028" y="4222"/>
                </a:lnTo>
                <a:lnTo>
                  <a:pt x="999" y="4248"/>
                </a:lnTo>
                <a:lnTo>
                  <a:pt x="970" y="4271"/>
                </a:lnTo>
                <a:lnTo>
                  <a:pt x="940" y="4295"/>
                </a:lnTo>
                <a:lnTo>
                  <a:pt x="911" y="4316"/>
                </a:lnTo>
                <a:lnTo>
                  <a:pt x="881" y="4337"/>
                </a:lnTo>
                <a:lnTo>
                  <a:pt x="852" y="4356"/>
                </a:lnTo>
                <a:lnTo>
                  <a:pt x="821" y="4375"/>
                </a:lnTo>
                <a:lnTo>
                  <a:pt x="792" y="4393"/>
                </a:lnTo>
                <a:lnTo>
                  <a:pt x="761" y="4410"/>
                </a:lnTo>
                <a:lnTo>
                  <a:pt x="731" y="4425"/>
                </a:lnTo>
                <a:lnTo>
                  <a:pt x="701" y="4440"/>
                </a:lnTo>
                <a:lnTo>
                  <a:pt x="671" y="4455"/>
                </a:lnTo>
                <a:lnTo>
                  <a:pt x="641" y="4468"/>
                </a:lnTo>
                <a:lnTo>
                  <a:pt x="611" y="4480"/>
                </a:lnTo>
                <a:lnTo>
                  <a:pt x="582" y="4492"/>
                </a:lnTo>
                <a:lnTo>
                  <a:pt x="524" y="4513"/>
                </a:lnTo>
                <a:lnTo>
                  <a:pt x="468" y="4531"/>
                </a:lnTo>
                <a:lnTo>
                  <a:pt x="413" y="4547"/>
                </a:lnTo>
                <a:lnTo>
                  <a:pt x="359" y="4561"/>
                </a:lnTo>
                <a:lnTo>
                  <a:pt x="309" y="4572"/>
                </a:lnTo>
                <a:lnTo>
                  <a:pt x="261" y="4581"/>
                </a:lnTo>
                <a:lnTo>
                  <a:pt x="215" y="4588"/>
                </a:lnTo>
                <a:lnTo>
                  <a:pt x="174" y="4594"/>
                </a:lnTo>
                <a:lnTo>
                  <a:pt x="135" y="4598"/>
                </a:lnTo>
                <a:lnTo>
                  <a:pt x="102" y="4601"/>
                </a:lnTo>
                <a:lnTo>
                  <a:pt x="72" y="4603"/>
                </a:lnTo>
                <a:lnTo>
                  <a:pt x="47" y="4604"/>
                </a:lnTo>
                <a:lnTo>
                  <a:pt x="12" y="4605"/>
                </a:lnTo>
                <a:lnTo>
                  <a:pt x="0" y="4605"/>
                </a:lnTo>
                <a:lnTo>
                  <a:pt x="17" y="4616"/>
                </a:lnTo>
                <a:lnTo>
                  <a:pt x="68" y="4645"/>
                </a:lnTo>
                <a:lnTo>
                  <a:pt x="105" y="4666"/>
                </a:lnTo>
                <a:lnTo>
                  <a:pt x="150" y="4689"/>
                </a:lnTo>
                <a:lnTo>
                  <a:pt x="201" y="4714"/>
                </a:lnTo>
                <a:lnTo>
                  <a:pt x="258" y="4743"/>
                </a:lnTo>
                <a:lnTo>
                  <a:pt x="321" y="4773"/>
                </a:lnTo>
                <a:lnTo>
                  <a:pt x="390" y="4802"/>
                </a:lnTo>
                <a:lnTo>
                  <a:pt x="466" y="4833"/>
                </a:lnTo>
                <a:lnTo>
                  <a:pt x="545" y="4863"/>
                </a:lnTo>
                <a:lnTo>
                  <a:pt x="587" y="4878"/>
                </a:lnTo>
                <a:lnTo>
                  <a:pt x="630" y="4893"/>
                </a:lnTo>
                <a:lnTo>
                  <a:pt x="673" y="4908"/>
                </a:lnTo>
                <a:lnTo>
                  <a:pt x="718" y="4921"/>
                </a:lnTo>
                <a:lnTo>
                  <a:pt x="764" y="4935"/>
                </a:lnTo>
                <a:lnTo>
                  <a:pt x="811" y="4949"/>
                </a:lnTo>
                <a:lnTo>
                  <a:pt x="858" y="4961"/>
                </a:lnTo>
                <a:lnTo>
                  <a:pt x="907" y="4973"/>
                </a:lnTo>
                <a:lnTo>
                  <a:pt x="956" y="4983"/>
                </a:lnTo>
                <a:lnTo>
                  <a:pt x="1006" y="4995"/>
                </a:lnTo>
                <a:lnTo>
                  <a:pt x="1057" y="5004"/>
                </a:lnTo>
                <a:lnTo>
                  <a:pt x="1108" y="5012"/>
                </a:lnTo>
                <a:lnTo>
                  <a:pt x="1160" y="5020"/>
                </a:lnTo>
                <a:lnTo>
                  <a:pt x="1213" y="5026"/>
                </a:lnTo>
                <a:lnTo>
                  <a:pt x="1266" y="5032"/>
                </a:lnTo>
                <a:lnTo>
                  <a:pt x="1320" y="5036"/>
                </a:lnTo>
                <a:lnTo>
                  <a:pt x="1374" y="5039"/>
                </a:lnTo>
                <a:lnTo>
                  <a:pt x="1429" y="5040"/>
                </a:lnTo>
                <a:lnTo>
                  <a:pt x="1484" y="5041"/>
                </a:lnTo>
                <a:lnTo>
                  <a:pt x="1539" y="5040"/>
                </a:lnTo>
                <a:lnTo>
                  <a:pt x="1594" y="5037"/>
                </a:lnTo>
                <a:lnTo>
                  <a:pt x="1650" y="5033"/>
                </a:lnTo>
                <a:lnTo>
                  <a:pt x="1706" y="5027"/>
                </a:lnTo>
                <a:lnTo>
                  <a:pt x="1762" y="5019"/>
                </a:lnTo>
                <a:lnTo>
                  <a:pt x="1818" y="5010"/>
                </a:lnTo>
                <a:lnTo>
                  <a:pt x="1874" y="4999"/>
                </a:lnTo>
                <a:lnTo>
                  <a:pt x="1930" y="4985"/>
                </a:lnTo>
                <a:lnTo>
                  <a:pt x="1986" y="4970"/>
                </a:lnTo>
                <a:lnTo>
                  <a:pt x="2043" y="4953"/>
                </a:lnTo>
                <a:lnTo>
                  <a:pt x="2099" y="4933"/>
                </a:lnTo>
                <a:lnTo>
                  <a:pt x="2155" y="4912"/>
                </a:lnTo>
                <a:lnTo>
                  <a:pt x="2210" y="4888"/>
                </a:lnTo>
                <a:lnTo>
                  <a:pt x="2265" y="4862"/>
                </a:lnTo>
                <a:lnTo>
                  <a:pt x="2320" y="4834"/>
                </a:lnTo>
                <a:lnTo>
                  <a:pt x="2375" y="4802"/>
                </a:lnTo>
                <a:lnTo>
                  <a:pt x="2429" y="4768"/>
                </a:lnTo>
                <a:lnTo>
                  <a:pt x="2455" y="4751"/>
                </a:lnTo>
                <a:lnTo>
                  <a:pt x="2482" y="4733"/>
                </a:lnTo>
                <a:lnTo>
                  <a:pt x="2508" y="4713"/>
                </a:lnTo>
                <a:lnTo>
                  <a:pt x="2535" y="4694"/>
                </a:lnTo>
                <a:lnTo>
                  <a:pt x="2561" y="4673"/>
                </a:lnTo>
                <a:lnTo>
                  <a:pt x="2588" y="4652"/>
                </a:lnTo>
                <a:lnTo>
                  <a:pt x="2614" y="4630"/>
                </a:lnTo>
                <a:lnTo>
                  <a:pt x="2639" y="4608"/>
                </a:lnTo>
                <a:lnTo>
                  <a:pt x="2661" y="4588"/>
                </a:lnTo>
                <a:lnTo>
                  <a:pt x="2681" y="4569"/>
                </a:lnTo>
                <a:lnTo>
                  <a:pt x="2701" y="4547"/>
                </a:lnTo>
                <a:lnTo>
                  <a:pt x="2719" y="4527"/>
                </a:lnTo>
                <a:lnTo>
                  <a:pt x="2737" y="4506"/>
                </a:lnTo>
                <a:lnTo>
                  <a:pt x="2755" y="4483"/>
                </a:lnTo>
                <a:lnTo>
                  <a:pt x="2771" y="4461"/>
                </a:lnTo>
                <a:lnTo>
                  <a:pt x="2786" y="4438"/>
                </a:lnTo>
                <a:lnTo>
                  <a:pt x="2800" y="4415"/>
                </a:lnTo>
                <a:lnTo>
                  <a:pt x="2815" y="4392"/>
                </a:lnTo>
                <a:lnTo>
                  <a:pt x="2827" y="4367"/>
                </a:lnTo>
                <a:lnTo>
                  <a:pt x="2839" y="4344"/>
                </a:lnTo>
                <a:lnTo>
                  <a:pt x="2850" y="4319"/>
                </a:lnTo>
                <a:lnTo>
                  <a:pt x="2861" y="4294"/>
                </a:lnTo>
                <a:lnTo>
                  <a:pt x="2871" y="4268"/>
                </a:lnTo>
                <a:lnTo>
                  <a:pt x="2880" y="4243"/>
                </a:lnTo>
                <a:lnTo>
                  <a:pt x="2887" y="4217"/>
                </a:lnTo>
                <a:lnTo>
                  <a:pt x="2894" y="4192"/>
                </a:lnTo>
                <a:lnTo>
                  <a:pt x="2900" y="4166"/>
                </a:lnTo>
                <a:lnTo>
                  <a:pt x="2906" y="4140"/>
                </a:lnTo>
                <a:lnTo>
                  <a:pt x="2910" y="4113"/>
                </a:lnTo>
                <a:lnTo>
                  <a:pt x="2915" y="4087"/>
                </a:lnTo>
                <a:lnTo>
                  <a:pt x="2918" y="4061"/>
                </a:lnTo>
                <a:lnTo>
                  <a:pt x="2919" y="4034"/>
                </a:lnTo>
                <a:lnTo>
                  <a:pt x="2921" y="4008"/>
                </a:lnTo>
                <a:lnTo>
                  <a:pt x="2921" y="3981"/>
                </a:lnTo>
                <a:lnTo>
                  <a:pt x="2920" y="3955"/>
                </a:lnTo>
                <a:lnTo>
                  <a:pt x="2919" y="3928"/>
                </a:lnTo>
                <a:lnTo>
                  <a:pt x="2917" y="3901"/>
                </a:lnTo>
                <a:lnTo>
                  <a:pt x="2912" y="3874"/>
                </a:lnTo>
                <a:lnTo>
                  <a:pt x="2909" y="3849"/>
                </a:lnTo>
                <a:lnTo>
                  <a:pt x="2904" y="3822"/>
                </a:lnTo>
                <a:lnTo>
                  <a:pt x="4946" y="532"/>
                </a:lnTo>
                <a:close/>
                <a:moveTo>
                  <a:pt x="2479" y="3126"/>
                </a:moveTo>
                <a:lnTo>
                  <a:pt x="2732" y="2726"/>
                </a:lnTo>
                <a:lnTo>
                  <a:pt x="3096" y="2957"/>
                </a:lnTo>
                <a:lnTo>
                  <a:pt x="2842" y="3358"/>
                </a:lnTo>
                <a:lnTo>
                  <a:pt x="2479" y="3126"/>
                </a:lnTo>
                <a:close/>
              </a:path>
            </a:pathLst>
          </a:custGeom>
          <a:solidFill>
            <a:sysClr val="window" lastClr="FFFFFF"/>
          </a:solidFill>
          <a:ln>
            <a:noFill/>
          </a:ln>
        </p:spPr>
        <p:txBody>
          <a:bodyPr anchor="ctr">
            <a:normAutofit/>
            <a:scene3d>
              <a:camera prst="orthographicFront"/>
              <a:lightRig rig="threePt" dir="t"/>
            </a:scene3d>
            <a:sp3d>
              <a:contourClr>
                <a:srgbClr val="FFFFFF"/>
              </a:contourClr>
            </a:sp3d>
          </a:bodyPr>
          <a:p>
            <a:pPr algn="ctr">
              <a:defRPr/>
            </a:pPr>
            <a:endParaRPr lang="zh-CN" altLang="en-US">
              <a:solidFill>
                <a:srgbClr val="FFFFFF"/>
              </a:solidFill>
              <a:cs typeface="黑体" panose="02010609060101010101" charset="-122"/>
              <a:sym typeface="Arial" panose="020B0604020202020204" pitchFamily="34" charset="0"/>
            </a:endParaRPr>
          </a:p>
        </p:txBody>
      </p:sp>
      <p:sp>
        <p:nvSpPr>
          <p:cNvPr id="11" name="椭圆 10"/>
          <p:cNvSpPr/>
          <p:nvPr>
            <p:custDataLst>
              <p:tags r:id="rId7"/>
            </p:custDataLst>
          </p:nvPr>
        </p:nvSpPr>
        <p:spPr>
          <a:xfrm>
            <a:off x="5577840" y="3382010"/>
            <a:ext cx="1007745" cy="1007745"/>
          </a:xfrm>
          <a:prstGeom prst="ellipse">
            <a:avLst/>
          </a:prstGeom>
          <a:solidFill>
            <a:srgbClr val="808080"/>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endParaRPr lang="zh-CN" altLang="en-US">
              <a:cs typeface="黑体" panose="02010609060101010101" charset="-122"/>
              <a:sym typeface="Arial" panose="020B0604020202020204" pitchFamily="34" charset="0"/>
            </a:endParaRPr>
          </a:p>
        </p:txBody>
      </p:sp>
      <p:sp>
        <p:nvSpPr>
          <p:cNvPr id="15" name="KSO_Shape"/>
          <p:cNvSpPr/>
          <p:nvPr>
            <p:custDataLst>
              <p:tags r:id="rId8"/>
            </p:custDataLst>
          </p:nvPr>
        </p:nvSpPr>
        <p:spPr bwMode="auto">
          <a:xfrm flipH="1">
            <a:off x="5904230" y="3688715"/>
            <a:ext cx="355600" cy="395605"/>
          </a:xfrm>
          <a:custGeom>
            <a:avLst/>
            <a:gdLst>
              <a:gd name="T0" fmla="*/ 324081616 w 7313"/>
              <a:gd name="T1" fmla="*/ 0 h 8141"/>
              <a:gd name="T2" fmla="*/ 339365365 w 7313"/>
              <a:gd name="T3" fmla="*/ 6789765 h 8141"/>
              <a:gd name="T4" fmla="*/ 339639393 w 7313"/>
              <a:gd name="T5" fmla="*/ 26009182 h 8141"/>
              <a:gd name="T6" fmla="*/ 326382416 w 7313"/>
              <a:gd name="T7" fmla="*/ 33127484 h 8141"/>
              <a:gd name="T8" fmla="*/ 340954068 w 7313"/>
              <a:gd name="T9" fmla="*/ 36139074 h 8141"/>
              <a:gd name="T10" fmla="*/ 364619402 w 7313"/>
              <a:gd name="T11" fmla="*/ 25187839 h 8141"/>
              <a:gd name="T12" fmla="*/ 386367247 w 7313"/>
              <a:gd name="T13" fmla="*/ 35591512 h 8141"/>
              <a:gd name="T14" fmla="*/ 395296418 w 7313"/>
              <a:gd name="T15" fmla="*/ 52018598 h 8141"/>
              <a:gd name="T16" fmla="*/ 400445838 w 7313"/>
              <a:gd name="T17" fmla="*/ 76604119 h 8141"/>
              <a:gd name="T18" fmla="*/ 386257496 w 7313"/>
              <a:gd name="T19" fmla="*/ 111593547 h 8141"/>
              <a:gd name="T20" fmla="*/ 345555668 w 7313"/>
              <a:gd name="T21" fmla="*/ 148663476 h 8141"/>
              <a:gd name="T22" fmla="*/ 311043908 w 7313"/>
              <a:gd name="T23" fmla="*/ 169525578 h 8141"/>
              <a:gd name="T24" fmla="*/ 317288969 w 7313"/>
              <a:gd name="T25" fmla="*/ 180531569 h 8141"/>
              <a:gd name="T26" fmla="*/ 326053864 w 7313"/>
              <a:gd name="T27" fmla="*/ 197177679 h 8141"/>
              <a:gd name="T28" fmla="*/ 312523094 w 7313"/>
              <a:gd name="T29" fmla="*/ 210154892 h 8141"/>
              <a:gd name="T30" fmla="*/ 284584946 w 7313"/>
              <a:gd name="T31" fmla="*/ 217985025 h 8141"/>
              <a:gd name="T32" fmla="*/ 253798179 w 7313"/>
              <a:gd name="T33" fmla="*/ 242515790 h 8141"/>
              <a:gd name="T34" fmla="*/ 237473548 w 7313"/>
              <a:gd name="T35" fmla="*/ 260530805 h 8141"/>
              <a:gd name="T36" fmla="*/ 245855132 w 7313"/>
              <a:gd name="T37" fmla="*/ 279093147 h 8141"/>
              <a:gd name="T38" fmla="*/ 233091217 w 7313"/>
              <a:gd name="T39" fmla="*/ 290975236 h 8141"/>
              <a:gd name="T40" fmla="*/ 229914045 w 7313"/>
              <a:gd name="T41" fmla="*/ 321529181 h 8141"/>
              <a:gd name="T42" fmla="*/ 254620027 w 7313"/>
              <a:gd name="T43" fmla="*/ 354656899 h 8141"/>
              <a:gd name="T44" fmla="*/ 266069032 w 7313"/>
              <a:gd name="T45" fmla="*/ 365827158 h 8141"/>
              <a:gd name="T46" fmla="*/ 282284147 w 7313"/>
              <a:gd name="T47" fmla="*/ 389974630 h 8141"/>
              <a:gd name="T48" fmla="*/ 284913498 w 7313"/>
              <a:gd name="T49" fmla="*/ 407441849 h 8141"/>
              <a:gd name="T50" fmla="*/ 290720256 w 7313"/>
              <a:gd name="T51" fmla="*/ 422061981 h 8141"/>
              <a:gd name="T52" fmla="*/ 274340866 w 7313"/>
              <a:gd name="T53" fmla="*/ 434984438 h 8141"/>
              <a:gd name="T54" fmla="*/ 211014586 w 7313"/>
              <a:gd name="T55" fmla="*/ 445552379 h 8141"/>
              <a:gd name="T56" fmla="*/ 137499219 w 7313"/>
              <a:gd name="T57" fmla="*/ 438324565 h 8141"/>
              <a:gd name="T58" fmla="*/ 111423568 w 7313"/>
              <a:gd name="T59" fmla="*/ 425894913 h 8141"/>
              <a:gd name="T60" fmla="*/ 115751374 w 7313"/>
              <a:gd name="T61" fmla="*/ 407551362 h 8141"/>
              <a:gd name="T62" fmla="*/ 118654753 w 7313"/>
              <a:gd name="T63" fmla="*/ 389810362 h 8141"/>
              <a:gd name="T64" fmla="*/ 134650599 w 7313"/>
              <a:gd name="T65" fmla="*/ 365443865 h 8141"/>
              <a:gd name="T66" fmla="*/ 146318873 w 7313"/>
              <a:gd name="T67" fmla="*/ 354383118 h 8141"/>
              <a:gd name="T68" fmla="*/ 170860579 w 7313"/>
              <a:gd name="T69" fmla="*/ 321310156 h 8141"/>
              <a:gd name="T70" fmla="*/ 165984952 w 7313"/>
              <a:gd name="T71" fmla="*/ 290372919 h 8141"/>
              <a:gd name="T72" fmla="*/ 154700223 w 7313"/>
              <a:gd name="T73" fmla="*/ 275479240 h 8141"/>
              <a:gd name="T74" fmla="*/ 165218097 w 7313"/>
              <a:gd name="T75" fmla="*/ 257354713 h 8141"/>
              <a:gd name="T76" fmla="*/ 145004197 w 7313"/>
              <a:gd name="T77" fmla="*/ 241475423 h 8141"/>
              <a:gd name="T78" fmla="*/ 114710492 w 7313"/>
              <a:gd name="T79" fmla="*/ 216287583 h 8141"/>
              <a:gd name="T80" fmla="*/ 88689599 w 7313"/>
              <a:gd name="T81" fmla="*/ 210319160 h 8141"/>
              <a:gd name="T82" fmla="*/ 75158829 w 7313"/>
              <a:gd name="T83" fmla="*/ 199203657 h 8141"/>
              <a:gd name="T84" fmla="*/ 81403890 w 7313"/>
              <a:gd name="T85" fmla="*/ 181900473 h 8141"/>
              <a:gd name="T86" fmla="*/ 92469585 w 7313"/>
              <a:gd name="T87" fmla="*/ 173796559 h 8141"/>
              <a:gd name="T88" fmla="*/ 63545314 w 7313"/>
              <a:gd name="T89" fmla="*/ 152934458 h 8141"/>
              <a:gd name="T90" fmla="*/ 18351404 w 7313"/>
              <a:gd name="T91" fmla="*/ 116904896 h 8141"/>
              <a:gd name="T92" fmla="*/ 602579 w 7313"/>
              <a:gd name="T93" fmla="*/ 79889490 h 8141"/>
              <a:gd name="T94" fmla="*/ 5039902 w 7313"/>
              <a:gd name="T95" fmla="*/ 52675672 h 8141"/>
              <a:gd name="T96" fmla="*/ 12654398 w 7313"/>
              <a:gd name="T97" fmla="*/ 39205653 h 8141"/>
              <a:gd name="T98" fmla="*/ 30896284 w 7313"/>
              <a:gd name="T99" fmla="*/ 25625889 h 8141"/>
              <a:gd name="T100" fmla="*/ 57026460 w 7313"/>
              <a:gd name="T101" fmla="*/ 32744191 h 8141"/>
              <a:gd name="T102" fmla="*/ 78171725 w 7313"/>
              <a:gd name="T103" fmla="*/ 41067363 h 8141"/>
              <a:gd name="T104" fmla="*/ 60751686 w 7313"/>
              <a:gd name="T105" fmla="*/ 25461620 h 8141"/>
              <a:gd name="T106" fmla="*/ 62559424 w 7313"/>
              <a:gd name="T107" fmla="*/ 5366105 h 8141"/>
              <a:gd name="T108" fmla="*/ 53246708 w 7313"/>
              <a:gd name="T109" fmla="*/ 102722814 h 8141"/>
              <a:gd name="T110" fmla="*/ 87046372 w 7313"/>
              <a:gd name="T111" fmla="*/ 132455649 h 8141"/>
              <a:gd name="T112" fmla="*/ 65079258 w 7313"/>
              <a:gd name="T113" fmla="*/ 79287172 h 8141"/>
              <a:gd name="T114" fmla="*/ 51164944 w 7313"/>
              <a:gd name="T115" fmla="*/ 85803156 h 8141"/>
              <a:gd name="T116" fmla="*/ 315042928 w 7313"/>
              <a:gd name="T117" fmla="*/ 102558545 h 8141"/>
              <a:gd name="T118" fmla="*/ 341228096 w 7313"/>
              <a:gd name="T119" fmla="*/ 111319533 h 8141"/>
              <a:gd name="T120" fmla="*/ 350759846 w 7313"/>
              <a:gd name="T121" fmla="*/ 89252795 h 8141"/>
              <a:gd name="T122" fmla="*/ 341611406 w 7313"/>
              <a:gd name="T123" fmla="*/ 79068147 h 81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313" h="8141">
                <a:moveTo>
                  <a:pt x="1162" y="79"/>
                </a:moveTo>
                <a:lnTo>
                  <a:pt x="1162" y="79"/>
                </a:lnTo>
                <a:lnTo>
                  <a:pt x="1173" y="69"/>
                </a:lnTo>
                <a:lnTo>
                  <a:pt x="1185" y="60"/>
                </a:lnTo>
                <a:lnTo>
                  <a:pt x="1198" y="51"/>
                </a:lnTo>
                <a:lnTo>
                  <a:pt x="1211" y="42"/>
                </a:lnTo>
                <a:lnTo>
                  <a:pt x="1224" y="35"/>
                </a:lnTo>
                <a:lnTo>
                  <a:pt x="1238" y="28"/>
                </a:lnTo>
                <a:lnTo>
                  <a:pt x="1252" y="23"/>
                </a:lnTo>
                <a:lnTo>
                  <a:pt x="1266" y="17"/>
                </a:lnTo>
                <a:lnTo>
                  <a:pt x="1282" y="13"/>
                </a:lnTo>
                <a:lnTo>
                  <a:pt x="1296" y="10"/>
                </a:lnTo>
                <a:lnTo>
                  <a:pt x="1326" y="4"/>
                </a:lnTo>
                <a:lnTo>
                  <a:pt x="1357" y="1"/>
                </a:lnTo>
                <a:lnTo>
                  <a:pt x="1388" y="0"/>
                </a:lnTo>
                <a:lnTo>
                  <a:pt x="5916" y="0"/>
                </a:lnTo>
                <a:lnTo>
                  <a:pt x="5936" y="0"/>
                </a:lnTo>
                <a:lnTo>
                  <a:pt x="5954" y="0"/>
                </a:lnTo>
                <a:lnTo>
                  <a:pt x="5973" y="2"/>
                </a:lnTo>
                <a:lnTo>
                  <a:pt x="5992" y="4"/>
                </a:lnTo>
                <a:lnTo>
                  <a:pt x="6011" y="8"/>
                </a:lnTo>
                <a:lnTo>
                  <a:pt x="6029" y="13"/>
                </a:lnTo>
                <a:lnTo>
                  <a:pt x="6048" y="18"/>
                </a:lnTo>
                <a:lnTo>
                  <a:pt x="6065" y="25"/>
                </a:lnTo>
                <a:lnTo>
                  <a:pt x="6083" y="31"/>
                </a:lnTo>
                <a:lnTo>
                  <a:pt x="6099" y="40"/>
                </a:lnTo>
                <a:lnTo>
                  <a:pt x="6115" y="50"/>
                </a:lnTo>
                <a:lnTo>
                  <a:pt x="6132" y="61"/>
                </a:lnTo>
                <a:lnTo>
                  <a:pt x="6146" y="72"/>
                </a:lnTo>
                <a:lnTo>
                  <a:pt x="6160" y="85"/>
                </a:lnTo>
                <a:lnTo>
                  <a:pt x="6173" y="99"/>
                </a:lnTo>
                <a:lnTo>
                  <a:pt x="6186" y="113"/>
                </a:lnTo>
                <a:lnTo>
                  <a:pt x="6195" y="124"/>
                </a:lnTo>
                <a:lnTo>
                  <a:pt x="6202" y="136"/>
                </a:lnTo>
                <a:lnTo>
                  <a:pt x="6210" y="148"/>
                </a:lnTo>
                <a:lnTo>
                  <a:pt x="6216" y="160"/>
                </a:lnTo>
                <a:lnTo>
                  <a:pt x="6223" y="172"/>
                </a:lnTo>
                <a:lnTo>
                  <a:pt x="6228" y="185"/>
                </a:lnTo>
                <a:lnTo>
                  <a:pt x="6238" y="211"/>
                </a:lnTo>
                <a:lnTo>
                  <a:pt x="6245" y="237"/>
                </a:lnTo>
                <a:lnTo>
                  <a:pt x="6249" y="264"/>
                </a:lnTo>
                <a:lnTo>
                  <a:pt x="6251" y="292"/>
                </a:lnTo>
                <a:lnTo>
                  <a:pt x="6251" y="319"/>
                </a:lnTo>
                <a:lnTo>
                  <a:pt x="6249" y="348"/>
                </a:lnTo>
                <a:lnTo>
                  <a:pt x="6243" y="375"/>
                </a:lnTo>
                <a:lnTo>
                  <a:pt x="6236" y="401"/>
                </a:lnTo>
                <a:lnTo>
                  <a:pt x="6226" y="427"/>
                </a:lnTo>
                <a:lnTo>
                  <a:pt x="6221" y="439"/>
                </a:lnTo>
                <a:lnTo>
                  <a:pt x="6214" y="452"/>
                </a:lnTo>
                <a:lnTo>
                  <a:pt x="6208" y="464"/>
                </a:lnTo>
                <a:lnTo>
                  <a:pt x="6200" y="475"/>
                </a:lnTo>
                <a:lnTo>
                  <a:pt x="6191" y="487"/>
                </a:lnTo>
                <a:lnTo>
                  <a:pt x="6183" y="498"/>
                </a:lnTo>
                <a:lnTo>
                  <a:pt x="6173" y="508"/>
                </a:lnTo>
                <a:lnTo>
                  <a:pt x="6163" y="517"/>
                </a:lnTo>
                <a:lnTo>
                  <a:pt x="6151" y="530"/>
                </a:lnTo>
                <a:lnTo>
                  <a:pt x="6137" y="542"/>
                </a:lnTo>
                <a:lnTo>
                  <a:pt x="6123" y="552"/>
                </a:lnTo>
                <a:lnTo>
                  <a:pt x="6109" y="562"/>
                </a:lnTo>
                <a:lnTo>
                  <a:pt x="6093" y="571"/>
                </a:lnTo>
                <a:lnTo>
                  <a:pt x="6077" y="578"/>
                </a:lnTo>
                <a:lnTo>
                  <a:pt x="6061" y="585"/>
                </a:lnTo>
                <a:lnTo>
                  <a:pt x="6045" y="590"/>
                </a:lnTo>
                <a:lnTo>
                  <a:pt x="6027" y="594"/>
                </a:lnTo>
                <a:lnTo>
                  <a:pt x="6010" y="599"/>
                </a:lnTo>
                <a:lnTo>
                  <a:pt x="5992" y="602"/>
                </a:lnTo>
                <a:lnTo>
                  <a:pt x="5975" y="604"/>
                </a:lnTo>
                <a:lnTo>
                  <a:pt x="5958" y="605"/>
                </a:lnTo>
                <a:lnTo>
                  <a:pt x="5939" y="606"/>
                </a:lnTo>
                <a:lnTo>
                  <a:pt x="5922" y="606"/>
                </a:lnTo>
                <a:lnTo>
                  <a:pt x="5904" y="606"/>
                </a:lnTo>
                <a:lnTo>
                  <a:pt x="5870" y="894"/>
                </a:lnTo>
                <a:lnTo>
                  <a:pt x="5908" y="876"/>
                </a:lnTo>
                <a:lnTo>
                  <a:pt x="5947" y="858"/>
                </a:lnTo>
                <a:lnTo>
                  <a:pt x="5985" y="840"/>
                </a:lnTo>
                <a:lnTo>
                  <a:pt x="6024" y="824"/>
                </a:lnTo>
                <a:lnTo>
                  <a:pt x="6103" y="793"/>
                </a:lnTo>
                <a:lnTo>
                  <a:pt x="6183" y="764"/>
                </a:lnTo>
                <a:lnTo>
                  <a:pt x="6186" y="750"/>
                </a:lnTo>
                <a:lnTo>
                  <a:pt x="6189" y="737"/>
                </a:lnTo>
                <a:lnTo>
                  <a:pt x="6199" y="710"/>
                </a:lnTo>
                <a:lnTo>
                  <a:pt x="6210" y="685"/>
                </a:lnTo>
                <a:lnTo>
                  <a:pt x="6224" y="660"/>
                </a:lnTo>
                <a:lnTo>
                  <a:pt x="6239" y="637"/>
                </a:lnTo>
                <a:lnTo>
                  <a:pt x="6255" y="615"/>
                </a:lnTo>
                <a:lnTo>
                  <a:pt x="6274" y="594"/>
                </a:lnTo>
                <a:lnTo>
                  <a:pt x="6295" y="576"/>
                </a:lnTo>
                <a:lnTo>
                  <a:pt x="6316" y="558"/>
                </a:lnTo>
                <a:lnTo>
                  <a:pt x="6339" y="541"/>
                </a:lnTo>
                <a:lnTo>
                  <a:pt x="6363" y="527"/>
                </a:lnTo>
                <a:lnTo>
                  <a:pt x="6387" y="514"/>
                </a:lnTo>
                <a:lnTo>
                  <a:pt x="6413" y="502"/>
                </a:lnTo>
                <a:lnTo>
                  <a:pt x="6439" y="491"/>
                </a:lnTo>
                <a:lnTo>
                  <a:pt x="6465" y="483"/>
                </a:lnTo>
                <a:lnTo>
                  <a:pt x="6492" y="476"/>
                </a:lnTo>
                <a:lnTo>
                  <a:pt x="6524" y="469"/>
                </a:lnTo>
                <a:lnTo>
                  <a:pt x="6556" y="465"/>
                </a:lnTo>
                <a:lnTo>
                  <a:pt x="6590" y="462"/>
                </a:lnTo>
                <a:lnTo>
                  <a:pt x="6623" y="460"/>
                </a:lnTo>
                <a:lnTo>
                  <a:pt x="6656" y="460"/>
                </a:lnTo>
                <a:lnTo>
                  <a:pt x="6690" y="461"/>
                </a:lnTo>
                <a:lnTo>
                  <a:pt x="6723" y="464"/>
                </a:lnTo>
                <a:lnTo>
                  <a:pt x="6755" y="469"/>
                </a:lnTo>
                <a:lnTo>
                  <a:pt x="6788" y="476"/>
                </a:lnTo>
                <a:lnTo>
                  <a:pt x="6820" y="485"/>
                </a:lnTo>
                <a:lnTo>
                  <a:pt x="6851" y="496"/>
                </a:lnTo>
                <a:lnTo>
                  <a:pt x="6881" y="508"/>
                </a:lnTo>
                <a:lnTo>
                  <a:pt x="6911" y="523"/>
                </a:lnTo>
                <a:lnTo>
                  <a:pt x="6939" y="539"/>
                </a:lnTo>
                <a:lnTo>
                  <a:pt x="6966" y="559"/>
                </a:lnTo>
                <a:lnTo>
                  <a:pt x="6979" y="568"/>
                </a:lnTo>
                <a:lnTo>
                  <a:pt x="6992" y="579"/>
                </a:lnTo>
                <a:lnTo>
                  <a:pt x="7006" y="592"/>
                </a:lnTo>
                <a:lnTo>
                  <a:pt x="7020" y="605"/>
                </a:lnTo>
                <a:lnTo>
                  <a:pt x="7031" y="619"/>
                </a:lnTo>
                <a:lnTo>
                  <a:pt x="7043" y="635"/>
                </a:lnTo>
                <a:lnTo>
                  <a:pt x="7053" y="650"/>
                </a:lnTo>
                <a:lnTo>
                  <a:pt x="7063" y="666"/>
                </a:lnTo>
                <a:lnTo>
                  <a:pt x="7072" y="683"/>
                </a:lnTo>
                <a:lnTo>
                  <a:pt x="7079" y="700"/>
                </a:lnTo>
                <a:lnTo>
                  <a:pt x="7086" y="717"/>
                </a:lnTo>
                <a:lnTo>
                  <a:pt x="7091" y="736"/>
                </a:lnTo>
                <a:lnTo>
                  <a:pt x="7095" y="753"/>
                </a:lnTo>
                <a:lnTo>
                  <a:pt x="7098" y="772"/>
                </a:lnTo>
                <a:lnTo>
                  <a:pt x="7100" y="791"/>
                </a:lnTo>
                <a:lnTo>
                  <a:pt x="7100" y="810"/>
                </a:lnTo>
                <a:lnTo>
                  <a:pt x="7099" y="828"/>
                </a:lnTo>
                <a:lnTo>
                  <a:pt x="7097" y="848"/>
                </a:lnTo>
                <a:lnTo>
                  <a:pt x="7121" y="864"/>
                </a:lnTo>
                <a:lnTo>
                  <a:pt x="7143" y="881"/>
                </a:lnTo>
                <a:lnTo>
                  <a:pt x="7165" y="899"/>
                </a:lnTo>
                <a:lnTo>
                  <a:pt x="7187" y="918"/>
                </a:lnTo>
                <a:lnTo>
                  <a:pt x="7206" y="939"/>
                </a:lnTo>
                <a:lnTo>
                  <a:pt x="7216" y="950"/>
                </a:lnTo>
                <a:lnTo>
                  <a:pt x="7225" y="961"/>
                </a:lnTo>
                <a:lnTo>
                  <a:pt x="7233" y="973"/>
                </a:lnTo>
                <a:lnTo>
                  <a:pt x="7240" y="985"/>
                </a:lnTo>
                <a:lnTo>
                  <a:pt x="7247" y="998"/>
                </a:lnTo>
                <a:lnTo>
                  <a:pt x="7253" y="1011"/>
                </a:lnTo>
                <a:lnTo>
                  <a:pt x="7265" y="1041"/>
                </a:lnTo>
                <a:lnTo>
                  <a:pt x="7276" y="1073"/>
                </a:lnTo>
                <a:lnTo>
                  <a:pt x="7285" y="1104"/>
                </a:lnTo>
                <a:lnTo>
                  <a:pt x="7293" y="1137"/>
                </a:lnTo>
                <a:lnTo>
                  <a:pt x="7300" y="1168"/>
                </a:lnTo>
                <a:lnTo>
                  <a:pt x="7305" y="1201"/>
                </a:lnTo>
                <a:lnTo>
                  <a:pt x="7309" y="1234"/>
                </a:lnTo>
                <a:lnTo>
                  <a:pt x="7312" y="1267"/>
                </a:lnTo>
                <a:lnTo>
                  <a:pt x="7313" y="1300"/>
                </a:lnTo>
                <a:lnTo>
                  <a:pt x="7313" y="1333"/>
                </a:lnTo>
                <a:lnTo>
                  <a:pt x="7312" y="1366"/>
                </a:lnTo>
                <a:lnTo>
                  <a:pt x="7310" y="1399"/>
                </a:lnTo>
                <a:lnTo>
                  <a:pt x="7306" y="1431"/>
                </a:lnTo>
                <a:lnTo>
                  <a:pt x="7302" y="1465"/>
                </a:lnTo>
                <a:lnTo>
                  <a:pt x="7297" y="1498"/>
                </a:lnTo>
                <a:lnTo>
                  <a:pt x="7290" y="1529"/>
                </a:lnTo>
                <a:lnTo>
                  <a:pt x="7279" y="1572"/>
                </a:lnTo>
                <a:lnTo>
                  <a:pt x="7267" y="1614"/>
                </a:lnTo>
                <a:lnTo>
                  <a:pt x="7254" y="1655"/>
                </a:lnTo>
                <a:lnTo>
                  <a:pt x="7239" y="1696"/>
                </a:lnTo>
                <a:lnTo>
                  <a:pt x="7223" y="1736"/>
                </a:lnTo>
                <a:lnTo>
                  <a:pt x="7205" y="1776"/>
                </a:lnTo>
                <a:lnTo>
                  <a:pt x="7187" y="1815"/>
                </a:lnTo>
                <a:lnTo>
                  <a:pt x="7166" y="1853"/>
                </a:lnTo>
                <a:lnTo>
                  <a:pt x="7146" y="1891"/>
                </a:lnTo>
                <a:lnTo>
                  <a:pt x="7123" y="1929"/>
                </a:lnTo>
                <a:lnTo>
                  <a:pt x="7100" y="1966"/>
                </a:lnTo>
                <a:lnTo>
                  <a:pt x="7076" y="2002"/>
                </a:lnTo>
                <a:lnTo>
                  <a:pt x="7051" y="2038"/>
                </a:lnTo>
                <a:lnTo>
                  <a:pt x="7026" y="2073"/>
                </a:lnTo>
                <a:lnTo>
                  <a:pt x="7000" y="2108"/>
                </a:lnTo>
                <a:lnTo>
                  <a:pt x="6973" y="2142"/>
                </a:lnTo>
                <a:lnTo>
                  <a:pt x="6933" y="2190"/>
                </a:lnTo>
                <a:lnTo>
                  <a:pt x="6891" y="2237"/>
                </a:lnTo>
                <a:lnTo>
                  <a:pt x="6848" y="2284"/>
                </a:lnTo>
                <a:lnTo>
                  <a:pt x="6804" y="2329"/>
                </a:lnTo>
                <a:lnTo>
                  <a:pt x="6759" y="2373"/>
                </a:lnTo>
                <a:lnTo>
                  <a:pt x="6713" y="2416"/>
                </a:lnTo>
                <a:lnTo>
                  <a:pt x="6666" y="2458"/>
                </a:lnTo>
                <a:lnTo>
                  <a:pt x="6617" y="2499"/>
                </a:lnTo>
                <a:lnTo>
                  <a:pt x="6568" y="2538"/>
                </a:lnTo>
                <a:lnTo>
                  <a:pt x="6518" y="2576"/>
                </a:lnTo>
                <a:lnTo>
                  <a:pt x="6467" y="2613"/>
                </a:lnTo>
                <a:lnTo>
                  <a:pt x="6415" y="2649"/>
                </a:lnTo>
                <a:lnTo>
                  <a:pt x="6362" y="2683"/>
                </a:lnTo>
                <a:lnTo>
                  <a:pt x="6308" y="2715"/>
                </a:lnTo>
                <a:lnTo>
                  <a:pt x="6253" y="2746"/>
                </a:lnTo>
                <a:lnTo>
                  <a:pt x="6198" y="2775"/>
                </a:lnTo>
                <a:lnTo>
                  <a:pt x="6129" y="2805"/>
                </a:lnTo>
                <a:lnTo>
                  <a:pt x="6062" y="2837"/>
                </a:lnTo>
                <a:lnTo>
                  <a:pt x="5995" y="2869"/>
                </a:lnTo>
                <a:lnTo>
                  <a:pt x="5962" y="2887"/>
                </a:lnTo>
                <a:lnTo>
                  <a:pt x="5928" y="2905"/>
                </a:lnTo>
                <a:lnTo>
                  <a:pt x="5897" y="2924"/>
                </a:lnTo>
                <a:lnTo>
                  <a:pt x="5865" y="2943"/>
                </a:lnTo>
                <a:lnTo>
                  <a:pt x="5834" y="2964"/>
                </a:lnTo>
                <a:lnTo>
                  <a:pt x="5803" y="2986"/>
                </a:lnTo>
                <a:lnTo>
                  <a:pt x="5774" y="3008"/>
                </a:lnTo>
                <a:lnTo>
                  <a:pt x="5745" y="3031"/>
                </a:lnTo>
                <a:lnTo>
                  <a:pt x="5717" y="3056"/>
                </a:lnTo>
                <a:lnTo>
                  <a:pt x="5690" y="3083"/>
                </a:lnTo>
                <a:lnTo>
                  <a:pt x="5678" y="3096"/>
                </a:lnTo>
                <a:lnTo>
                  <a:pt x="5666" y="3109"/>
                </a:lnTo>
                <a:lnTo>
                  <a:pt x="5657" y="3123"/>
                </a:lnTo>
                <a:lnTo>
                  <a:pt x="5647" y="3138"/>
                </a:lnTo>
                <a:lnTo>
                  <a:pt x="5638" y="3153"/>
                </a:lnTo>
                <a:lnTo>
                  <a:pt x="5629" y="3169"/>
                </a:lnTo>
                <a:lnTo>
                  <a:pt x="5615" y="3201"/>
                </a:lnTo>
                <a:lnTo>
                  <a:pt x="5623" y="3210"/>
                </a:lnTo>
                <a:lnTo>
                  <a:pt x="5632" y="3217"/>
                </a:lnTo>
                <a:lnTo>
                  <a:pt x="5640" y="3224"/>
                </a:lnTo>
                <a:lnTo>
                  <a:pt x="5650" y="3229"/>
                </a:lnTo>
                <a:lnTo>
                  <a:pt x="5670" y="3240"/>
                </a:lnTo>
                <a:lnTo>
                  <a:pt x="5690" y="3250"/>
                </a:lnTo>
                <a:lnTo>
                  <a:pt x="5733" y="3266"/>
                </a:lnTo>
                <a:lnTo>
                  <a:pt x="5753" y="3275"/>
                </a:lnTo>
                <a:lnTo>
                  <a:pt x="5773" y="3286"/>
                </a:lnTo>
                <a:lnTo>
                  <a:pt x="5792" y="3297"/>
                </a:lnTo>
                <a:lnTo>
                  <a:pt x="5810" y="3309"/>
                </a:lnTo>
                <a:lnTo>
                  <a:pt x="5828" y="3321"/>
                </a:lnTo>
                <a:lnTo>
                  <a:pt x="5845" y="3335"/>
                </a:lnTo>
                <a:lnTo>
                  <a:pt x="5861" y="3350"/>
                </a:lnTo>
                <a:lnTo>
                  <a:pt x="5876" y="3365"/>
                </a:lnTo>
                <a:lnTo>
                  <a:pt x="5890" y="3381"/>
                </a:lnTo>
                <a:lnTo>
                  <a:pt x="5903" y="3399"/>
                </a:lnTo>
                <a:lnTo>
                  <a:pt x="5915" y="3417"/>
                </a:lnTo>
                <a:lnTo>
                  <a:pt x="5926" y="3437"/>
                </a:lnTo>
                <a:lnTo>
                  <a:pt x="5935" y="3456"/>
                </a:lnTo>
                <a:lnTo>
                  <a:pt x="5942" y="3476"/>
                </a:lnTo>
                <a:lnTo>
                  <a:pt x="5948" y="3497"/>
                </a:lnTo>
                <a:lnTo>
                  <a:pt x="5952" y="3518"/>
                </a:lnTo>
                <a:lnTo>
                  <a:pt x="5954" y="3540"/>
                </a:lnTo>
                <a:lnTo>
                  <a:pt x="5954" y="3563"/>
                </a:lnTo>
                <a:lnTo>
                  <a:pt x="5954" y="3581"/>
                </a:lnTo>
                <a:lnTo>
                  <a:pt x="5952" y="3601"/>
                </a:lnTo>
                <a:lnTo>
                  <a:pt x="5948" y="3619"/>
                </a:lnTo>
                <a:lnTo>
                  <a:pt x="5943" y="3637"/>
                </a:lnTo>
                <a:lnTo>
                  <a:pt x="5936" y="3654"/>
                </a:lnTo>
                <a:lnTo>
                  <a:pt x="5928" y="3672"/>
                </a:lnTo>
                <a:lnTo>
                  <a:pt x="5918" y="3687"/>
                </a:lnTo>
                <a:lnTo>
                  <a:pt x="5909" y="3703"/>
                </a:lnTo>
                <a:lnTo>
                  <a:pt x="5897" y="3717"/>
                </a:lnTo>
                <a:lnTo>
                  <a:pt x="5884" y="3733"/>
                </a:lnTo>
                <a:lnTo>
                  <a:pt x="5871" y="3746"/>
                </a:lnTo>
                <a:lnTo>
                  <a:pt x="5857" y="3758"/>
                </a:lnTo>
                <a:lnTo>
                  <a:pt x="5841" y="3769"/>
                </a:lnTo>
                <a:lnTo>
                  <a:pt x="5826" y="3780"/>
                </a:lnTo>
                <a:lnTo>
                  <a:pt x="5810" y="3791"/>
                </a:lnTo>
                <a:lnTo>
                  <a:pt x="5793" y="3800"/>
                </a:lnTo>
                <a:lnTo>
                  <a:pt x="5765" y="3814"/>
                </a:lnTo>
                <a:lnTo>
                  <a:pt x="5735" y="3827"/>
                </a:lnTo>
                <a:lnTo>
                  <a:pt x="5705" y="3838"/>
                </a:lnTo>
                <a:lnTo>
                  <a:pt x="5675" y="3848"/>
                </a:lnTo>
                <a:lnTo>
                  <a:pt x="5643" y="3856"/>
                </a:lnTo>
                <a:lnTo>
                  <a:pt x="5612" y="3863"/>
                </a:lnTo>
                <a:lnTo>
                  <a:pt x="5580" y="3868"/>
                </a:lnTo>
                <a:lnTo>
                  <a:pt x="5549" y="3873"/>
                </a:lnTo>
                <a:lnTo>
                  <a:pt x="5517" y="3875"/>
                </a:lnTo>
                <a:lnTo>
                  <a:pt x="5485" y="3877"/>
                </a:lnTo>
                <a:lnTo>
                  <a:pt x="5452" y="3876"/>
                </a:lnTo>
                <a:lnTo>
                  <a:pt x="5421" y="3875"/>
                </a:lnTo>
                <a:lnTo>
                  <a:pt x="5388" y="3872"/>
                </a:lnTo>
                <a:lnTo>
                  <a:pt x="5357" y="3867"/>
                </a:lnTo>
                <a:lnTo>
                  <a:pt x="5325" y="3862"/>
                </a:lnTo>
                <a:lnTo>
                  <a:pt x="5293" y="3855"/>
                </a:lnTo>
                <a:lnTo>
                  <a:pt x="5270" y="3888"/>
                </a:lnTo>
                <a:lnTo>
                  <a:pt x="5246" y="3919"/>
                </a:lnTo>
                <a:lnTo>
                  <a:pt x="5221" y="3951"/>
                </a:lnTo>
                <a:lnTo>
                  <a:pt x="5195" y="3981"/>
                </a:lnTo>
                <a:lnTo>
                  <a:pt x="5168" y="4012"/>
                </a:lnTo>
                <a:lnTo>
                  <a:pt x="5141" y="4042"/>
                </a:lnTo>
                <a:lnTo>
                  <a:pt x="5114" y="4071"/>
                </a:lnTo>
                <a:lnTo>
                  <a:pt x="5086" y="4100"/>
                </a:lnTo>
                <a:lnTo>
                  <a:pt x="5057" y="4127"/>
                </a:lnTo>
                <a:lnTo>
                  <a:pt x="5027" y="4155"/>
                </a:lnTo>
                <a:lnTo>
                  <a:pt x="4997" y="4181"/>
                </a:lnTo>
                <a:lnTo>
                  <a:pt x="4966" y="4208"/>
                </a:lnTo>
                <a:lnTo>
                  <a:pt x="4935" y="4233"/>
                </a:lnTo>
                <a:lnTo>
                  <a:pt x="4903" y="4258"/>
                </a:lnTo>
                <a:lnTo>
                  <a:pt x="4871" y="4281"/>
                </a:lnTo>
                <a:lnTo>
                  <a:pt x="4838" y="4305"/>
                </a:lnTo>
                <a:lnTo>
                  <a:pt x="4805" y="4327"/>
                </a:lnTo>
                <a:lnTo>
                  <a:pt x="4772" y="4350"/>
                </a:lnTo>
                <a:lnTo>
                  <a:pt x="4737" y="4371"/>
                </a:lnTo>
                <a:lnTo>
                  <a:pt x="4702" y="4391"/>
                </a:lnTo>
                <a:lnTo>
                  <a:pt x="4667" y="4411"/>
                </a:lnTo>
                <a:lnTo>
                  <a:pt x="4633" y="4429"/>
                </a:lnTo>
                <a:lnTo>
                  <a:pt x="4597" y="4448"/>
                </a:lnTo>
                <a:lnTo>
                  <a:pt x="4560" y="4465"/>
                </a:lnTo>
                <a:lnTo>
                  <a:pt x="4524" y="4483"/>
                </a:lnTo>
                <a:lnTo>
                  <a:pt x="4487" y="4498"/>
                </a:lnTo>
                <a:lnTo>
                  <a:pt x="4449" y="4513"/>
                </a:lnTo>
                <a:lnTo>
                  <a:pt x="4412" y="4527"/>
                </a:lnTo>
                <a:lnTo>
                  <a:pt x="4374" y="4540"/>
                </a:lnTo>
                <a:lnTo>
                  <a:pt x="4336" y="4553"/>
                </a:lnTo>
                <a:lnTo>
                  <a:pt x="4297" y="4565"/>
                </a:lnTo>
                <a:lnTo>
                  <a:pt x="4259" y="4576"/>
                </a:lnTo>
                <a:lnTo>
                  <a:pt x="4270" y="4665"/>
                </a:lnTo>
                <a:lnTo>
                  <a:pt x="4285" y="4683"/>
                </a:lnTo>
                <a:lnTo>
                  <a:pt x="4299" y="4700"/>
                </a:lnTo>
                <a:lnTo>
                  <a:pt x="4312" y="4718"/>
                </a:lnTo>
                <a:lnTo>
                  <a:pt x="4324" y="4737"/>
                </a:lnTo>
                <a:lnTo>
                  <a:pt x="4335" y="4758"/>
                </a:lnTo>
                <a:lnTo>
                  <a:pt x="4343" y="4778"/>
                </a:lnTo>
                <a:lnTo>
                  <a:pt x="4350" y="4800"/>
                </a:lnTo>
                <a:lnTo>
                  <a:pt x="4354" y="4823"/>
                </a:lnTo>
                <a:lnTo>
                  <a:pt x="4375" y="4836"/>
                </a:lnTo>
                <a:lnTo>
                  <a:pt x="4396" y="4851"/>
                </a:lnTo>
                <a:lnTo>
                  <a:pt x="4413" y="4867"/>
                </a:lnTo>
                <a:lnTo>
                  <a:pt x="4430" y="4887"/>
                </a:lnTo>
                <a:lnTo>
                  <a:pt x="4445" y="4906"/>
                </a:lnTo>
                <a:lnTo>
                  <a:pt x="4458" y="4928"/>
                </a:lnTo>
                <a:lnTo>
                  <a:pt x="4470" y="4951"/>
                </a:lnTo>
                <a:lnTo>
                  <a:pt x="4478" y="4974"/>
                </a:lnTo>
                <a:lnTo>
                  <a:pt x="4485" y="4998"/>
                </a:lnTo>
                <a:lnTo>
                  <a:pt x="4489" y="5023"/>
                </a:lnTo>
                <a:lnTo>
                  <a:pt x="4491" y="5047"/>
                </a:lnTo>
                <a:lnTo>
                  <a:pt x="4491" y="5072"/>
                </a:lnTo>
                <a:lnTo>
                  <a:pt x="4489" y="5084"/>
                </a:lnTo>
                <a:lnTo>
                  <a:pt x="4488" y="5097"/>
                </a:lnTo>
                <a:lnTo>
                  <a:pt x="4485" y="5109"/>
                </a:lnTo>
                <a:lnTo>
                  <a:pt x="4482" y="5121"/>
                </a:lnTo>
                <a:lnTo>
                  <a:pt x="4478" y="5133"/>
                </a:lnTo>
                <a:lnTo>
                  <a:pt x="4473" y="5144"/>
                </a:lnTo>
                <a:lnTo>
                  <a:pt x="4467" y="5155"/>
                </a:lnTo>
                <a:lnTo>
                  <a:pt x="4462" y="5167"/>
                </a:lnTo>
                <a:lnTo>
                  <a:pt x="4448" y="5187"/>
                </a:lnTo>
                <a:lnTo>
                  <a:pt x="4433" y="5204"/>
                </a:lnTo>
                <a:lnTo>
                  <a:pt x="4416" y="5221"/>
                </a:lnTo>
                <a:lnTo>
                  <a:pt x="4399" y="5237"/>
                </a:lnTo>
                <a:lnTo>
                  <a:pt x="4380" y="5250"/>
                </a:lnTo>
                <a:lnTo>
                  <a:pt x="4361" y="5263"/>
                </a:lnTo>
                <a:lnTo>
                  <a:pt x="4341" y="5275"/>
                </a:lnTo>
                <a:lnTo>
                  <a:pt x="4321" y="5286"/>
                </a:lnTo>
                <a:lnTo>
                  <a:pt x="4299" y="5297"/>
                </a:lnTo>
                <a:lnTo>
                  <a:pt x="4277" y="5305"/>
                </a:lnTo>
                <a:lnTo>
                  <a:pt x="4255" y="5314"/>
                </a:lnTo>
                <a:lnTo>
                  <a:pt x="4233" y="5323"/>
                </a:lnTo>
                <a:lnTo>
                  <a:pt x="4188" y="5337"/>
                </a:lnTo>
                <a:lnTo>
                  <a:pt x="4143" y="5351"/>
                </a:lnTo>
                <a:lnTo>
                  <a:pt x="4146" y="5384"/>
                </a:lnTo>
                <a:lnTo>
                  <a:pt x="4148" y="5416"/>
                </a:lnTo>
                <a:lnTo>
                  <a:pt x="4149" y="5483"/>
                </a:lnTo>
                <a:lnTo>
                  <a:pt x="4150" y="5549"/>
                </a:lnTo>
                <a:lnTo>
                  <a:pt x="4151" y="5614"/>
                </a:lnTo>
                <a:lnTo>
                  <a:pt x="4153" y="5648"/>
                </a:lnTo>
                <a:lnTo>
                  <a:pt x="4155" y="5680"/>
                </a:lnTo>
                <a:lnTo>
                  <a:pt x="4159" y="5713"/>
                </a:lnTo>
                <a:lnTo>
                  <a:pt x="4163" y="5744"/>
                </a:lnTo>
                <a:lnTo>
                  <a:pt x="4170" y="5777"/>
                </a:lnTo>
                <a:lnTo>
                  <a:pt x="4177" y="5809"/>
                </a:lnTo>
                <a:lnTo>
                  <a:pt x="4186" y="5840"/>
                </a:lnTo>
                <a:lnTo>
                  <a:pt x="4197" y="5872"/>
                </a:lnTo>
                <a:lnTo>
                  <a:pt x="4214" y="5915"/>
                </a:lnTo>
                <a:lnTo>
                  <a:pt x="4234" y="5959"/>
                </a:lnTo>
                <a:lnTo>
                  <a:pt x="4254" y="6000"/>
                </a:lnTo>
                <a:lnTo>
                  <a:pt x="4277" y="6040"/>
                </a:lnTo>
                <a:lnTo>
                  <a:pt x="4301" y="6080"/>
                </a:lnTo>
                <a:lnTo>
                  <a:pt x="4327" y="6119"/>
                </a:lnTo>
                <a:lnTo>
                  <a:pt x="4353" y="6158"/>
                </a:lnTo>
                <a:lnTo>
                  <a:pt x="4382" y="6194"/>
                </a:lnTo>
                <a:lnTo>
                  <a:pt x="4411" y="6231"/>
                </a:lnTo>
                <a:lnTo>
                  <a:pt x="4441" y="6266"/>
                </a:lnTo>
                <a:lnTo>
                  <a:pt x="4472" y="6302"/>
                </a:lnTo>
                <a:lnTo>
                  <a:pt x="4504" y="6336"/>
                </a:lnTo>
                <a:lnTo>
                  <a:pt x="4536" y="6369"/>
                </a:lnTo>
                <a:lnTo>
                  <a:pt x="4570" y="6402"/>
                </a:lnTo>
                <a:lnTo>
                  <a:pt x="4603" y="6435"/>
                </a:lnTo>
                <a:lnTo>
                  <a:pt x="4637" y="6466"/>
                </a:lnTo>
                <a:lnTo>
                  <a:pt x="4648" y="6477"/>
                </a:lnTo>
                <a:lnTo>
                  <a:pt x="4660" y="6486"/>
                </a:lnTo>
                <a:lnTo>
                  <a:pt x="4673" y="6494"/>
                </a:lnTo>
                <a:lnTo>
                  <a:pt x="4686" y="6503"/>
                </a:lnTo>
                <a:lnTo>
                  <a:pt x="4712" y="6517"/>
                </a:lnTo>
                <a:lnTo>
                  <a:pt x="4739" y="6531"/>
                </a:lnTo>
                <a:lnTo>
                  <a:pt x="4765" y="6547"/>
                </a:lnTo>
                <a:lnTo>
                  <a:pt x="4778" y="6555"/>
                </a:lnTo>
                <a:lnTo>
                  <a:pt x="4790" y="6564"/>
                </a:lnTo>
                <a:lnTo>
                  <a:pt x="4802" y="6573"/>
                </a:lnTo>
                <a:lnTo>
                  <a:pt x="4813" y="6584"/>
                </a:lnTo>
                <a:lnTo>
                  <a:pt x="4823" y="6596"/>
                </a:lnTo>
                <a:lnTo>
                  <a:pt x="4832" y="6608"/>
                </a:lnTo>
                <a:lnTo>
                  <a:pt x="4840" y="6622"/>
                </a:lnTo>
                <a:lnTo>
                  <a:pt x="4847" y="6637"/>
                </a:lnTo>
                <a:lnTo>
                  <a:pt x="4852" y="6651"/>
                </a:lnTo>
                <a:lnTo>
                  <a:pt x="4855" y="6666"/>
                </a:lnTo>
                <a:lnTo>
                  <a:pt x="4857" y="6681"/>
                </a:lnTo>
                <a:lnTo>
                  <a:pt x="4858" y="6698"/>
                </a:lnTo>
                <a:lnTo>
                  <a:pt x="4857" y="6713"/>
                </a:lnTo>
                <a:lnTo>
                  <a:pt x="4855" y="6728"/>
                </a:lnTo>
                <a:lnTo>
                  <a:pt x="4852" y="6744"/>
                </a:lnTo>
                <a:lnTo>
                  <a:pt x="4849" y="6760"/>
                </a:lnTo>
                <a:lnTo>
                  <a:pt x="4841" y="6791"/>
                </a:lnTo>
                <a:lnTo>
                  <a:pt x="4833" y="6823"/>
                </a:lnTo>
                <a:lnTo>
                  <a:pt x="4825" y="6852"/>
                </a:lnTo>
                <a:lnTo>
                  <a:pt x="4865" y="6886"/>
                </a:lnTo>
                <a:lnTo>
                  <a:pt x="4908" y="6918"/>
                </a:lnTo>
                <a:lnTo>
                  <a:pt x="4992" y="6983"/>
                </a:lnTo>
                <a:lnTo>
                  <a:pt x="5035" y="7015"/>
                </a:lnTo>
                <a:lnTo>
                  <a:pt x="5076" y="7049"/>
                </a:lnTo>
                <a:lnTo>
                  <a:pt x="5096" y="7066"/>
                </a:lnTo>
                <a:lnTo>
                  <a:pt x="5115" y="7084"/>
                </a:lnTo>
                <a:lnTo>
                  <a:pt x="5135" y="7103"/>
                </a:lnTo>
                <a:lnTo>
                  <a:pt x="5153" y="7122"/>
                </a:lnTo>
                <a:lnTo>
                  <a:pt x="5166" y="7138"/>
                </a:lnTo>
                <a:lnTo>
                  <a:pt x="5179" y="7155"/>
                </a:lnTo>
                <a:lnTo>
                  <a:pt x="5189" y="7174"/>
                </a:lnTo>
                <a:lnTo>
                  <a:pt x="5198" y="7193"/>
                </a:lnTo>
                <a:lnTo>
                  <a:pt x="5205" y="7213"/>
                </a:lnTo>
                <a:lnTo>
                  <a:pt x="5211" y="7233"/>
                </a:lnTo>
                <a:lnTo>
                  <a:pt x="5215" y="7253"/>
                </a:lnTo>
                <a:lnTo>
                  <a:pt x="5218" y="7274"/>
                </a:lnTo>
                <a:lnTo>
                  <a:pt x="5220" y="7294"/>
                </a:lnTo>
                <a:lnTo>
                  <a:pt x="5221" y="7316"/>
                </a:lnTo>
                <a:lnTo>
                  <a:pt x="5220" y="7337"/>
                </a:lnTo>
                <a:lnTo>
                  <a:pt x="5217" y="7359"/>
                </a:lnTo>
                <a:lnTo>
                  <a:pt x="5215" y="7379"/>
                </a:lnTo>
                <a:lnTo>
                  <a:pt x="5211" y="7401"/>
                </a:lnTo>
                <a:lnTo>
                  <a:pt x="5207" y="7422"/>
                </a:lnTo>
                <a:lnTo>
                  <a:pt x="5201" y="7441"/>
                </a:lnTo>
                <a:lnTo>
                  <a:pt x="5214" y="7453"/>
                </a:lnTo>
                <a:lnTo>
                  <a:pt x="5227" y="7465"/>
                </a:lnTo>
                <a:lnTo>
                  <a:pt x="5239" y="7478"/>
                </a:lnTo>
                <a:lnTo>
                  <a:pt x="5250" y="7492"/>
                </a:lnTo>
                <a:lnTo>
                  <a:pt x="5261" y="7506"/>
                </a:lnTo>
                <a:lnTo>
                  <a:pt x="5270" y="7522"/>
                </a:lnTo>
                <a:lnTo>
                  <a:pt x="5279" y="7537"/>
                </a:lnTo>
                <a:lnTo>
                  <a:pt x="5287" y="7552"/>
                </a:lnTo>
                <a:lnTo>
                  <a:pt x="5293" y="7568"/>
                </a:lnTo>
                <a:lnTo>
                  <a:pt x="5299" y="7585"/>
                </a:lnTo>
                <a:lnTo>
                  <a:pt x="5304" y="7602"/>
                </a:lnTo>
                <a:lnTo>
                  <a:pt x="5308" y="7619"/>
                </a:lnTo>
                <a:lnTo>
                  <a:pt x="5310" y="7637"/>
                </a:lnTo>
                <a:lnTo>
                  <a:pt x="5311" y="7654"/>
                </a:lnTo>
                <a:lnTo>
                  <a:pt x="5310" y="7672"/>
                </a:lnTo>
                <a:lnTo>
                  <a:pt x="5308" y="7689"/>
                </a:lnTo>
                <a:lnTo>
                  <a:pt x="5307" y="7708"/>
                </a:lnTo>
                <a:lnTo>
                  <a:pt x="5303" y="7725"/>
                </a:lnTo>
                <a:lnTo>
                  <a:pt x="5298" y="7741"/>
                </a:lnTo>
                <a:lnTo>
                  <a:pt x="5291" y="7756"/>
                </a:lnTo>
                <a:lnTo>
                  <a:pt x="5284" y="7771"/>
                </a:lnTo>
                <a:lnTo>
                  <a:pt x="5274" y="7785"/>
                </a:lnTo>
                <a:lnTo>
                  <a:pt x="5264" y="7798"/>
                </a:lnTo>
                <a:lnTo>
                  <a:pt x="5252" y="7811"/>
                </a:lnTo>
                <a:lnTo>
                  <a:pt x="5240" y="7823"/>
                </a:lnTo>
                <a:lnTo>
                  <a:pt x="5227" y="7834"/>
                </a:lnTo>
                <a:lnTo>
                  <a:pt x="5213" y="7844"/>
                </a:lnTo>
                <a:lnTo>
                  <a:pt x="5199" y="7854"/>
                </a:lnTo>
                <a:lnTo>
                  <a:pt x="5170" y="7873"/>
                </a:lnTo>
                <a:lnTo>
                  <a:pt x="5140" y="7888"/>
                </a:lnTo>
                <a:lnTo>
                  <a:pt x="5108" y="7904"/>
                </a:lnTo>
                <a:lnTo>
                  <a:pt x="5074" y="7918"/>
                </a:lnTo>
                <a:lnTo>
                  <a:pt x="5041" y="7931"/>
                </a:lnTo>
                <a:lnTo>
                  <a:pt x="5008" y="7944"/>
                </a:lnTo>
                <a:lnTo>
                  <a:pt x="4974" y="7956"/>
                </a:lnTo>
                <a:lnTo>
                  <a:pt x="4939" y="7968"/>
                </a:lnTo>
                <a:lnTo>
                  <a:pt x="4904" y="7978"/>
                </a:lnTo>
                <a:lnTo>
                  <a:pt x="4870" y="7988"/>
                </a:lnTo>
                <a:lnTo>
                  <a:pt x="4800" y="8006"/>
                </a:lnTo>
                <a:lnTo>
                  <a:pt x="4730" y="8023"/>
                </a:lnTo>
                <a:lnTo>
                  <a:pt x="4660" y="8038"/>
                </a:lnTo>
                <a:lnTo>
                  <a:pt x="4589" y="8052"/>
                </a:lnTo>
                <a:lnTo>
                  <a:pt x="4508" y="8066"/>
                </a:lnTo>
                <a:lnTo>
                  <a:pt x="4426" y="8079"/>
                </a:lnTo>
                <a:lnTo>
                  <a:pt x="4345" y="8091"/>
                </a:lnTo>
                <a:lnTo>
                  <a:pt x="4263" y="8102"/>
                </a:lnTo>
                <a:lnTo>
                  <a:pt x="4180" y="8112"/>
                </a:lnTo>
                <a:lnTo>
                  <a:pt x="4099" y="8119"/>
                </a:lnTo>
                <a:lnTo>
                  <a:pt x="4016" y="8127"/>
                </a:lnTo>
                <a:lnTo>
                  <a:pt x="3935" y="8133"/>
                </a:lnTo>
                <a:lnTo>
                  <a:pt x="3852" y="8137"/>
                </a:lnTo>
                <a:lnTo>
                  <a:pt x="3770" y="8140"/>
                </a:lnTo>
                <a:lnTo>
                  <a:pt x="3687" y="8141"/>
                </a:lnTo>
                <a:lnTo>
                  <a:pt x="3604" y="8141"/>
                </a:lnTo>
                <a:lnTo>
                  <a:pt x="3522" y="8139"/>
                </a:lnTo>
                <a:lnTo>
                  <a:pt x="3439" y="8136"/>
                </a:lnTo>
                <a:lnTo>
                  <a:pt x="3358" y="8131"/>
                </a:lnTo>
                <a:lnTo>
                  <a:pt x="3275" y="8125"/>
                </a:lnTo>
                <a:lnTo>
                  <a:pt x="3157" y="8113"/>
                </a:lnTo>
                <a:lnTo>
                  <a:pt x="3038" y="8100"/>
                </a:lnTo>
                <a:lnTo>
                  <a:pt x="2920" y="8085"/>
                </a:lnTo>
                <a:lnTo>
                  <a:pt x="2860" y="8076"/>
                </a:lnTo>
                <a:lnTo>
                  <a:pt x="2801" y="8066"/>
                </a:lnTo>
                <a:lnTo>
                  <a:pt x="2742" y="8055"/>
                </a:lnTo>
                <a:lnTo>
                  <a:pt x="2684" y="8044"/>
                </a:lnTo>
                <a:lnTo>
                  <a:pt x="2626" y="8033"/>
                </a:lnTo>
                <a:lnTo>
                  <a:pt x="2567" y="8019"/>
                </a:lnTo>
                <a:lnTo>
                  <a:pt x="2510" y="8005"/>
                </a:lnTo>
                <a:lnTo>
                  <a:pt x="2452" y="7990"/>
                </a:lnTo>
                <a:lnTo>
                  <a:pt x="2395" y="7974"/>
                </a:lnTo>
                <a:lnTo>
                  <a:pt x="2338" y="7955"/>
                </a:lnTo>
                <a:lnTo>
                  <a:pt x="2296" y="7940"/>
                </a:lnTo>
                <a:lnTo>
                  <a:pt x="2254" y="7925"/>
                </a:lnTo>
                <a:lnTo>
                  <a:pt x="2213" y="7908"/>
                </a:lnTo>
                <a:lnTo>
                  <a:pt x="2192" y="7898"/>
                </a:lnTo>
                <a:lnTo>
                  <a:pt x="2172" y="7888"/>
                </a:lnTo>
                <a:lnTo>
                  <a:pt x="2152" y="7877"/>
                </a:lnTo>
                <a:lnTo>
                  <a:pt x="2134" y="7866"/>
                </a:lnTo>
                <a:lnTo>
                  <a:pt x="2115" y="7853"/>
                </a:lnTo>
                <a:lnTo>
                  <a:pt x="2097" y="7840"/>
                </a:lnTo>
                <a:lnTo>
                  <a:pt x="2080" y="7826"/>
                </a:lnTo>
                <a:lnTo>
                  <a:pt x="2064" y="7811"/>
                </a:lnTo>
                <a:lnTo>
                  <a:pt x="2049" y="7796"/>
                </a:lnTo>
                <a:lnTo>
                  <a:pt x="2034" y="7778"/>
                </a:lnTo>
                <a:lnTo>
                  <a:pt x="2028" y="7767"/>
                </a:lnTo>
                <a:lnTo>
                  <a:pt x="2023" y="7756"/>
                </a:lnTo>
                <a:lnTo>
                  <a:pt x="2014" y="7735"/>
                </a:lnTo>
                <a:lnTo>
                  <a:pt x="2009" y="7712"/>
                </a:lnTo>
                <a:lnTo>
                  <a:pt x="2005" y="7689"/>
                </a:lnTo>
                <a:lnTo>
                  <a:pt x="2003" y="7666"/>
                </a:lnTo>
                <a:lnTo>
                  <a:pt x="2004" y="7642"/>
                </a:lnTo>
                <a:lnTo>
                  <a:pt x="2008" y="7619"/>
                </a:lnTo>
                <a:lnTo>
                  <a:pt x="2012" y="7597"/>
                </a:lnTo>
                <a:lnTo>
                  <a:pt x="2019" y="7575"/>
                </a:lnTo>
                <a:lnTo>
                  <a:pt x="2027" y="7553"/>
                </a:lnTo>
                <a:lnTo>
                  <a:pt x="2038" y="7533"/>
                </a:lnTo>
                <a:lnTo>
                  <a:pt x="2050" y="7512"/>
                </a:lnTo>
                <a:lnTo>
                  <a:pt x="2063" y="7492"/>
                </a:lnTo>
                <a:lnTo>
                  <a:pt x="2078" y="7475"/>
                </a:lnTo>
                <a:lnTo>
                  <a:pt x="2095" y="7459"/>
                </a:lnTo>
                <a:lnTo>
                  <a:pt x="2113" y="7443"/>
                </a:lnTo>
                <a:lnTo>
                  <a:pt x="2108" y="7424"/>
                </a:lnTo>
                <a:lnTo>
                  <a:pt x="2103" y="7404"/>
                </a:lnTo>
                <a:lnTo>
                  <a:pt x="2100" y="7385"/>
                </a:lnTo>
                <a:lnTo>
                  <a:pt x="2097" y="7365"/>
                </a:lnTo>
                <a:lnTo>
                  <a:pt x="2095" y="7346"/>
                </a:lnTo>
                <a:lnTo>
                  <a:pt x="2094" y="7326"/>
                </a:lnTo>
                <a:lnTo>
                  <a:pt x="2094" y="7306"/>
                </a:lnTo>
                <a:lnTo>
                  <a:pt x="2095" y="7286"/>
                </a:lnTo>
                <a:lnTo>
                  <a:pt x="2097" y="7266"/>
                </a:lnTo>
                <a:lnTo>
                  <a:pt x="2099" y="7247"/>
                </a:lnTo>
                <a:lnTo>
                  <a:pt x="2104" y="7228"/>
                </a:lnTo>
                <a:lnTo>
                  <a:pt x="2110" y="7210"/>
                </a:lnTo>
                <a:lnTo>
                  <a:pt x="2116" y="7191"/>
                </a:lnTo>
                <a:lnTo>
                  <a:pt x="2125" y="7174"/>
                </a:lnTo>
                <a:lnTo>
                  <a:pt x="2136" y="7156"/>
                </a:lnTo>
                <a:lnTo>
                  <a:pt x="2148" y="7140"/>
                </a:lnTo>
                <a:lnTo>
                  <a:pt x="2166" y="7119"/>
                </a:lnTo>
                <a:lnTo>
                  <a:pt x="2185" y="7099"/>
                </a:lnTo>
                <a:lnTo>
                  <a:pt x="2205" y="7079"/>
                </a:lnTo>
                <a:lnTo>
                  <a:pt x="2226" y="7061"/>
                </a:lnTo>
                <a:lnTo>
                  <a:pt x="2247" y="7042"/>
                </a:lnTo>
                <a:lnTo>
                  <a:pt x="2269" y="7025"/>
                </a:lnTo>
                <a:lnTo>
                  <a:pt x="2312" y="6990"/>
                </a:lnTo>
                <a:lnTo>
                  <a:pt x="2402" y="6923"/>
                </a:lnTo>
                <a:lnTo>
                  <a:pt x="2446" y="6889"/>
                </a:lnTo>
                <a:lnTo>
                  <a:pt x="2489" y="6853"/>
                </a:lnTo>
                <a:lnTo>
                  <a:pt x="2483" y="6824"/>
                </a:lnTo>
                <a:lnTo>
                  <a:pt x="2474" y="6794"/>
                </a:lnTo>
                <a:lnTo>
                  <a:pt x="2466" y="6764"/>
                </a:lnTo>
                <a:lnTo>
                  <a:pt x="2460" y="6734"/>
                </a:lnTo>
                <a:lnTo>
                  <a:pt x="2458" y="6718"/>
                </a:lnTo>
                <a:lnTo>
                  <a:pt x="2457" y="6703"/>
                </a:lnTo>
                <a:lnTo>
                  <a:pt x="2457" y="6688"/>
                </a:lnTo>
                <a:lnTo>
                  <a:pt x="2458" y="6674"/>
                </a:lnTo>
                <a:lnTo>
                  <a:pt x="2460" y="6659"/>
                </a:lnTo>
                <a:lnTo>
                  <a:pt x="2464" y="6644"/>
                </a:lnTo>
                <a:lnTo>
                  <a:pt x="2470" y="6630"/>
                </a:lnTo>
                <a:lnTo>
                  <a:pt x="2477" y="6616"/>
                </a:lnTo>
                <a:lnTo>
                  <a:pt x="2486" y="6602"/>
                </a:lnTo>
                <a:lnTo>
                  <a:pt x="2495" y="6590"/>
                </a:lnTo>
                <a:lnTo>
                  <a:pt x="2505" y="6579"/>
                </a:lnTo>
                <a:lnTo>
                  <a:pt x="2516" y="6569"/>
                </a:lnTo>
                <a:lnTo>
                  <a:pt x="2528" y="6561"/>
                </a:lnTo>
                <a:lnTo>
                  <a:pt x="2541" y="6552"/>
                </a:lnTo>
                <a:lnTo>
                  <a:pt x="2567" y="6537"/>
                </a:lnTo>
                <a:lnTo>
                  <a:pt x="2595" y="6522"/>
                </a:lnTo>
                <a:lnTo>
                  <a:pt x="2622" y="6508"/>
                </a:lnTo>
                <a:lnTo>
                  <a:pt x="2635" y="6499"/>
                </a:lnTo>
                <a:lnTo>
                  <a:pt x="2647" y="6491"/>
                </a:lnTo>
                <a:lnTo>
                  <a:pt x="2659" y="6481"/>
                </a:lnTo>
                <a:lnTo>
                  <a:pt x="2671" y="6472"/>
                </a:lnTo>
                <a:lnTo>
                  <a:pt x="2705" y="6440"/>
                </a:lnTo>
                <a:lnTo>
                  <a:pt x="2739" y="6406"/>
                </a:lnTo>
                <a:lnTo>
                  <a:pt x="2773" y="6374"/>
                </a:lnTo>
                <a:lnTo>
                  <a:pt x="2807" y="6339"/>
                </a:lnTo>
                <a:lnTo>
                  <a:pt x="2839" y="6305"/>
                </a:lnTo>
                <a:lnTo>
                  <a:pt x="2871" y="6269"/>
                </a:lnTo>
                <a:lnTo>
                  <a:pt x="2901" y="6234"/>
                </a:lnTo>
                <a:lnTo>
                  <a:pt x="2932" y="6197"/>
                </a:lnTo>
                <a:lnTo>
                  <a:pt x="2960" y="6159"/>
                </a:lnTo>
                <a:lnTo>
                  <a:pt x="2987" y="6119"/>
                </a:lnTo>
                <a:lnTo>
                  <a:pt x="3013" y="6080"/>
                </a:lnTo>
                <a:lnTo>
                  <a:pt x="3038" y="6040"/>
                </a:lnTo>
                <a:lnTo>
                  <a:pt x="3061" y="5999"/>
                </a:lnTo>
                <a:lnTo>
                  <a:pt x="3082" y="5956"/>
                </a:lnTo>
                <a:lnTo>
                  <a:pt x="3101" y="5913"/>
                </a:lnTo>
                <a:lnTo>
                  <a:pt x="3119" y="5868"/>
                </a:lnTo>
                <a:lnTo>
                  <a:pt x="3129" y="5837"/>
                </a:lnTo>
                <a:lnTo>
                  <a:pt x="3138" y="5805"/>
                </a:lnTo>
                <a:lnTo>
                  <a:pt x="3146" y="5774"/>
                </a:lnTo>
                <a:lnTo>
                  <a:pt x="3151" y="5742"/>
                </a:lnTo>
                <a:lnTo>
                  <a:pt x="3155" y="5710"/>
                </a:lnTo>
                <a:lnTo>
                  <a:pt x="3159" y="5678"/>
                </a:lnTo>
                <a:lnTo>
                  <a:pt x="3161" y="5646"/>
                </a:lnTo>
                <a:lnTo>
                  <a:pt x="3163" y="5613"/>
                </a:lnTo>
                <a:lnTo>
                  <a:pt x="3164" y="5548"/>
                </a:lnTo>
                <a:lnTo>
                  <a:pt x="3165" y="5481"/>
                </a:lnTo>
                <a:lnTo>
                  <a:pt x="3167" y="5416"/>
                </a:lnTo>
                <a:lnTo>
                  <a:pt x="3169" y="5384"/>
                </a:lnTo>
                <a:lnTo>
                  <a:pt x="3172" y="5352"/>
                </a:lnTo>
                <a:lnTo>
                  <a:pt x="3125" y="5337"/>
                </a:lnTo>
                <a:lnTo>
                  <a:pt x="3077" y="5321"/>
                </a:lnTo>
                <a:lnTo>
                  <a:pt x="3053" y="5312"/>
                </a:lnTo>
                <a:lnTo>
                  <a:pt x="3030" y="5303"/>
                </a:lnTo>
                <a:lnTo>
                  <a:pt x="3008" y="5292"/>
                </a:lnTo>
                <a:lnTo>
                  <a:pt x="2985" y="5281"/>
                </a:lnTo>
                <a:lnTo>
                  <a:pt x="2963" y="5269"/>
                </a:lnTo>
                <a:lnTo>
                  <a:pt x="2942" y="5256"/>
                </a:lnTo>
                <a:lnTo>
                  <a:pt x="2923" y="5242"/>
                </a:lnTo>
                <a:lnTo>
                  <a:pt x="2903" y="5226"/>
                </a:lnTo>
                <a:lnTo>
                  <a:pt x="2886" y="5210"/>
                </a:lnTo>
                <a:lnTo>
                  <a:pt x="2870" y="5191"/>
                </a:lnTo>
                <a:lnTo>
                  <a:pt x="2855" y="5171"/>
                </a:lnTo>
                <a:lnTo>
                  <a:pt x="2842" y="5149"/>
                </a:lnTo>
                <a:lnTo>
                  <a:pt x="2838" y="5137"/>
                </a:lnTo>
                <a:lnTo>
                  <a:pt x="2834" y="5126"/>
                </a:lnTo>
                <a:lnTo>
                  <a:pt x="2830" y="5114"/>
                </a:lnTo>
                <a:lnTo>
                  <a:pt x="2827" y="5102"/>
                </a:lnTo>
                <a:lnTo>
                  <a:pt x="2824" y="5079"/>
                </a:lnTo>
                <a:lnTo>
                  <a:pt x="2823" y="5055"/>
                </a:lnTo>
                <a:lnTo>
                  <a:pt x="2824" y="5031"/>
                </a:lnTo>
                <a:lnTo>
                  <a:pt x="2827" y="5009"/>
                </a:lnTo>
                <a:lnTo>
                  <a:pt x="2833" y="4986"/>
                </a:lnTo>
                <a:lnTo>
                  <a:pt x="2840" y="4963"/>
                </a:lnTo>
                <a:lnTo>
                  <a:pt x="2850" y="4942"/>
                </a:lnTo>
                <a:lnTo>
                  <a:pt x="2861" y="4921"/>
                </a:lnTo>
                <a:lnTo>
                  <a:pt x="2874" y="4901"/>
                </a:lnTo>
                <a:lnTo>
                  <a:pt x="2889" y="4881"/>
                </a:lnTo>
                <a:lnTo>
                  <a:pt x="2905" y="4864"/>
                </a:lnTo>
                <a:lnTo>
                  <a:pt x="2923" y="4848"/>
                </a:lnTo>
                <a:lnTo>
                  <a:pt x="2941" y="4833"/>
                </a:lnTo>
                <a:lnTo>
                  <a:pt x="2961" y="4819"/>
                </a:lnTo>
                <a:lnTo>
                  <a:pt x="2965" y="4798"/>
                </a:lnTo>
                <a:lnTo>
                  <a:pt x="2973" y="4776"/>
                </a:lnTo>
                <a:lnTo>
                  <a:pt x="2982" y="4755"/>
                </a:lnTo>
                <a:lnTo>
                  <a:pt x="2991" y="4736"/>
                </a:lnTo>
                <a:lnTo>
                  <a:pt x="3003" y="4717"/>
                </a:lnTo>
                <a:lnTo>
                  <a:pt x="3016" y="4700"/>
                </a:lnTo>
                <a:lnTo>
                  <a:pt x="3032" y="4683"/>
                </a:lnTo>
                <a:lnTo>
                  <a:pt x="3047" y="4666"/>
                </a:lnTo>
                <a:lnTo>
                  <a:pt x="3048" y="4643"/>
                </a:lnTo>
                <a:lnTo>
                  <a:pt x="3050" y="4622"/>
                </a:lnTo>
                <a:lnTo>
                  <a:pt x="3055" y="4576"/>
                </a:lnTo>
                <a:lnTo>
                  <a:pt x="3016" y="4565"/>
                </a:lnTo>
                <a:lnTo>
                  <a:pt x="2978" y="4553"/>
                </a:lnTo>
                <a:lnTo>
                  <a:pt x="2940" y="4541"/>
                </a:lnTo>
                <a:lnTo>
                  <a:pt x="2902" y="4527"/>
                </a:lnTo>
                <a:lnTo>
                  <a:pt x="2864" y="4513"/>
                </a:lnTo>
                <a:lnTo>
                  <a:pt x="2827" y="4498"/>
                </a:lnTo>
                <a:lnTo>
                  <a:pt x="2790" y="4481"/>
                </a:lnTo>
                <a:lnTo>
                  <a:pt x="2754" y="4465"/>
                </a:lnTo>
                <a:lnTo>
                  <a:pt x="2717" y="4448"/>
                </a:lnTo>
                <a:lnTo>
                  <a:pt x="2682" y="4429"/>
                </a:lnTo>
                <a:lnTo>
                  <a:pt x="2647" y="4410"/>
                </a:lnTo>
                <a:lnTo>
                  <a:pt x="2612" y="4390"/>
                </a:lnTo>
                <a:lnTo>
                  <a:pt x="2577" y="4369"/>
                </a:lnTo>
                <a:lnTo>
                  <a:pt x="2542" y="4349"/>
                </a:lnTo>
                <a:lnTo>
                  <a:pt x="2509" y="4327"/>
                </a:lnTo>
                <a:lnTo>
                  <a:pt x="2476" y="4304"/>
                </a:lnTo>
                <a:lnTo>
                  <a:pt x="2444" y="4280"/>
                </a:lnTo>
                <a:lnTo>
                  <a:pt x="2411" y="4256"/>
                </a:lnTo>
                <a:lnTo>
                  <a:pt x="2379" y="4231"/>
                </a:lnTo>
                <a:lnTo>
                  <a:pt x="2348" y="4206"/>
                </a:lnTo>
                <a:lnTo>
                  <a:pt x="2317" y="4180"/>
                </a:lnTo>
                <a:lnTo>
                  <a:pt x="2287" y="4153"/>
                </a:lnTo>
                <a:lnTo>
                  <a:pt x="2258" y="4126"/>
                </a:lnTo>
                <a:lnTo>
                  <a:pt x="2228" y="4099"/>
                </a:lnTo>
                <a:lnTo>
                  <a:pt x="2200" y="4069"/>
                </a:lnTo>
                <a:lnTo>
                  <a:pt x="2173" y="4041"/>
                </a:lnTo>
                <a:lnTo>
                  <a:pt x="2146" y="4011"/>
                </a:lnTo>
                <a:lnTo>
                  <a:pt x="2119" y="3980"/>
                </a:lnTo>
                <a:lnTo>
                  <a:pt x="2094" y="3950"/>
                </a:lnTo>
                <a:lnTo>
                  <a:pt x="2069" y="3918"/>
                </a:lnTo>
                <a:lnTo>
                  <a:pt x="2044" y="3887"/>
                </a:lnTo>
                <a:lnTo>
                  <a:pt x="2020" y="3854"/>
                </a:lnTo>
                <a:lnTo>
                  <a:pt x="1991" y="3861"/>
                </a:lnTo>
                <a:lnTo>
                  <a:pt x="1963" y="3866"/>
                </a:lnTo>
                <a:lnTo>
                  <a:pt x="1934" y="3871"/>
                </a:lnTo>
                <a:lnTo>
                  <a:pt x="1905" y="3874"/>
                </a:lnTo>
                <a:lnTo>
                  <a:pt x="1876" y="3876"/>
                </a:lnTo>
                <a:lnTo>
                  <a:pt x="1848" y="3877"/>
                </a:lnTo>
                <a:lnTo>
                  <a:pt x="1819" y="3876"/>
                </a:lnTo>
                <a:lnTo>
                  <a:pt x="1789" y="3875"/>
                </a:lnTo>
                <a:lnTo>
                  <a:pt x="1761" y="3873"/>
                </a:lnTo>
                <a:lnTo>
                  <a:pt x="1732" y="3868"/>
                </a:lnTo>
                <a:lnTo>
                  <a:pt x="1703" y="3863"/>
                </a:lnTo>
                <a:lnTo>
                  <a:pt x="1675" y="3858"/>
                </a:lnTo>
                <a:lnTo>
                  <a:pt x="1647" y="3850"/>
                </a:lnTo>
                <a:lnTo>
                  <a:pt x="1619" y="3841"/>
                </a:lnTo>
                <a:lnTo>
                  <a:pt x="1591" y="3831"/>
                </a:lnTo>
                <a:lnTo>
                  <a:pt x="1564" y="3822"/>
                </a:lnTo>
                <a:lnTo>
                  <a:pt x="1548" y="3814"/>
                </a:lnTo>
                <a:lnTo>
                  <a:pt x="1532" y="3805"/>
                </a:lnTo>
                <a:lnTo>
                  <a:pt x="1515" y="3797"/>
                </a:lnTo>
                <a:lnTo>
                  <a:pt x="1500" y="3787"/>
                </a:lnTo>
                <a:lnTo>
                  <a:pt x="1485" y="3777"/>
                </a:lnTo>
                <a:lnTo>
                  <a:pt x="1470" y="3766"/>
                </a:lnTo>
                <a:lnTo>
                  <a:pt x="1456" y="3754"/>
                </a:lnTo>
                <a:lnTo>
                  <a:pt x="1441" y="3742"/>
                </a:lnTo>
                <a:lnTo>
                  <a:pt x="1429" y="3729"/>
                </a:lnTo>
                <a:lnTo>
                  <a:pt x="1416" y="3716"/>
                </a:lnTo>
                <a:lnTo>
                  <a:pt x="1406" y="3702"/>
                </a:lnTo>
                <a:lnTo>
                  <a:pt x="1396" y="3687"/>
                </a:lnTo>
                <a:lnTo>
                  <a:pt x="1386" y="3672"/>
                </a:lnTo>
                <a:lnTo>
                  <a:pt x="1378" y="3655"/>
                </a:lnTo>
                <a:lnTo>
                  <a:pt x="1372" y="3638"/>
                </a:lnTo>
                <a:lnTo>
                  <a:pt x="1366" y="3619"/>
                </a:lnTo>
                <a:lnTo>
                  <a:pt x="1362" y="3599"/>
                </a:lnTo>
                <a:lnTo>
                  <a:pt x="1359" y="3577"/>
                </a:lnTo>
                <a:lnTo>
                  <a:pt x="1359" y="3556"/>
                </a:lnTo>
                <a:lnTo>
                  <a:pt x="1360" y="3536"/>
                </a:lnTo>
                <a:lnTo>
                  <a:pt x="1363" y="3514"/>
                </a:lnTo>
                <a:lnTo>
                  <a:pt x="1367" y="3493"/>
                </a:lnTo>
                <a:lnTo>
                  <a:pt x="1374" y="3474"/>
                </a:lnTo>
                <a:lnTo>
                  <a:pt x="1382" y="3454"/>
                </a:lnTo>
                <a:lnTo>
                  <a:pt x="1390" y="3435"/>
                </a:lnTo>
                <a:lnTo>
                  <a:pt x="1401" y="3416"/>
                </a:lnTo>
                <a:lnTo>
                  <a:pt x="1412" y="3398"/>
                </a:lnTo>
                <a:lnTo>
                  <a:pt x="1425" y="3380"/>
                </a:lnTo>
                <a:lnTo>
                  <a:pt x="1439" y="3364"/>
                </a:lnTo>
                <a:lnTo>
                  <a:pt x="1454" y="3349"/>
                </a:lnTo>
                <a:lnTo>
                  <a:pt x="1470" y="3335"/>
                </a:lnTo>
                <a:lnTo>
                  <a:pt x="1486" y="3322"/>
                </a:lnTo>
                <a:lnTo>
                  <a:pt x="1497" y="3313"/>
                </a:lnTo>
                <a:lnTo>
                  <a:pt x="1507" y="3305"/>
                </a:lnTo>
                <a:lnTo>
                  <a:pt x="1529" y="3292"/>
                </a:lnTo>
                <a:lnTo>
                  <a:pt x="1552" y="3279"/>
                </a:lnTo>
                <a:lnTo>
                  <a:pt x="1576" y="3268"/>
                </a:lnTo>
                <a:lnTo>
                  <a:pt x="1600" y="3259"/>
                </a:lnTo>
                <a:lnTo>
                  <a:pt x="1624" y="3249"/>
                </a:lnTo>
                <a:lnTo>
                  <a:pt x="1673" y="3230"/>
                </a:lnTo>
                <a:lnTo>
                  <a:pt x="1679" y="3224"/>
                </a:lnTo>
                <a:lnTo>
                  <a:pt x="1685" y="3218"/>
                </a:lnTo>
                <a:lnTo>
                  <a:pt x="1689" y="3211"/>
                </a:lnTo>
                <a:lnTo>
                  <a:pt x="1691" y="3204"/>
                </a:lnTo>
                <a:lnTo>
                  <a:pt x="1692" y="3197"/>
                </a:lnTo>
                <a:lnTo>
                  <a:pt x="1691" y="3189"/>
                </a:lnTo>
                <a:lnTo>
                  <a:pt x="1690" y="3181"/>
                </a:lnTo>
                <a:lnTo>
                  <a:pt x="1688" y="3174"/>
                </a:lnTo>
                <a:lnTo>
                  <a:pt x="1682" y="3159"/>
                </a:lnTo>
                <a:lnTo>
                  <a:pt x="1673" y="3143"/>
                </a:lnTo>
                <a:lnTo>
                  <a:pt x="1663" y="3129"/>
                </a:lnTo>
                <a:lnTo>
                  <a:pt x="1654" y="3117"/>
                </a:lnTo>
                <a:lnTo>
                  <a:pt x="1640" y="3101"/>
                </a:lnTo>
                <a:lnTo>
                  <a:pt x="1625" y="3085"/>
                </a:lnTo>
                <a:lnTo>
                  <a:pt x="1596" y="3055"/>
                </a:lnTo>
                <a:lnTo>
                  <a:pt x="1564" y="3026"/>
                </a:lnTo>
                <a:lnTo>
                  <a:pt x="1532" y="3000"/>
                </a:lnTo>
                <a:lnTo>
                  <a:pt x="1497" y="2975"/>
                </a:lnTo>
                <a:lnTo>
                  <a:pt x="1462" y="2951"/>
                </a:lnTo>
                <a:lnTo>
                  <a:pt x="1426" y="2928"/>
                </a:lnTo>
                <a:lnTo>
                  <a:pt x="1389" y="2908"/>
                </a:lnTo>
                <a:lnTo>
                  <a:pt x="1352" y="2887"/>
                </a:lnTo>
                <a:lnTo>
                  <a:pt x="1314" y="2867"/>
                </a:lnTo>
                <a:lnTo>
                  <a:pt x="1237" y="2829"/>
                </a:lnTo>
                <a:lnTo>
                  <a:pt x="1160" y="2793"/>
                </a:lnTo>
                <a:lnTo>
                  <a:pt x="1084" y="2756"/>
                </a:lnTo>
                <a:lnTo>
                  <a:pt x="1029" y="2727"/>
                </a:lnTo>
                <a:lnTo>
                  <a:pt x="977" y="2697"/>
                </a:lnTo>
                <a:lnTo>
                  <a:pt x="925" y="2664"/>
                </a:lnTo>
                <a:lnTo>
                  <a:pt x="874" y="2630"/>
                </a:lnTo>
                <a:lnTo>
                  <a:pt x="823" y="2596"/>
                </a:lnTo>
                <a:lnTo>
                  <a:pt x="774" y="2560"/>
                </a:lnTo>
                <a:lnTo>
                  <a:pt x="725" y="2522"/>
                </a:lnTo>
                <a:lnTo>
                  <a:pt x="678" y="2484"/>
                </a:lnTo>
                <a:lnTo>
                  <a:pt x="632" y="2443"/>
                </a:lnTo>
                <a:lnTo>
                  <a:pt x="586" y="2402"/>
                </a:lnTo>
                <a:lnTo>
                  <a:pt x="541" y="2360"/>
                </a:lnTo>
                <a:lnTo>
                  <a:pt x="498" y="2317"/>
                </a:lnTo>
                <a:lnTo>
                  <a:pt x="456" y="2273"/>
                </a:lnTo>
                <a:lnTo>
                  <a:pt x="414" y="2227"/>
                </a:lnTo>
                <a:lnTo>
                  <a:pt x="374" y="2181"/>
                </a:lnTo>
                <a:lnTo>
                  <a:pt x="335" y="2135"/>
                </a:lnTo>
                <a:lnTo>
                  <a:pt x="301" y="2090"/>
                </a:lnTo>
                <a:lnTo>
                  <a:pt x="267" y="2046"/>
                </a:lnTo>
                <a:lnTo>
                  <a:pt x="236" y="1999"/>
                </a:lnTo>
                <a:lnTo>
                  <a:pt x="206" y="1952"/>
                </a:lnTo>
                <a:lnTo>
                  <a:pt x="176" y="1903"/>
                </a:lnTo>
                <a:lnTo>
                  <a:pt x="148" y="1854"/>
                </a:lnTo>
                <a:lnTo>
                  <a:pt x="123" y="1804"/>
                </a:lnTo>
                <a:lnTo>
                  <a:pt x="99" y="1753"/>
                </a:lnTo>
                <a:lnTo>
                  <a:pt x="77" y="1701"/>
                </a:lnTo>
                <a:lnTo>
                  <a:pt x="58" y="1649"/>
                </a:lnTo>
                <a:lnTo>
                  <a:pt x="49" y="1623"/>
                </a:lnTo>
                <a:lnTo>
                  <a:pt x="41" y="1596"/>
                </a:lnTo>
                <a:lnTo>
                  <a:pt x="34" y="1568"/>
                </a:lnTo>
                <a:lnTo>
                  <a:pt x="27" y="1541"/>
                </a:lnTo>
                <a:lnTo>
                  <a:pt x="21" y="1514"/>
                </a:lnTo>
                <a:lnTo>
                  <a:pt x="16" y="1487"/>
                </a:lnTo>
                <a:lnTo>
                  <a:pt x="11" y="1459"/>
                </a:lnTo>
                <a:lnTo>
                  <a:pt x="8" y="1431"/>
                </a:lnTo>
                <a:lnTo>
                  <a:pt x="4" y="1403"/>
                </a:lnTo>
                <a:lnTo>
                  <a:pt x="2" y="1375"/>
                </a:lnTo>
                <a:lnTo>
                  <a:pt x="1" y="1347"/>
                </a:lnTo>
                <a:lnTo>
                  <a:pt x="0" y="1318"/>
                </a:lnTo>
                <a:lnTo>
                  <a:pt x="1" y="1286"/>
                </a:lnTo>
                <a:lnTo>
                  <a:pt x="4" y="1252"/>
                </a:lnTo>
                <a:lnTo>
                  <a:pt x="8" y="1217"/>
                </a:lnTo>
                <a:lnTo>
                  <a:pt x="12" y="1184"/>
                </a:lnTo>
                <a:lnTo>
                  <a:pt x="19" y="1150"/>
                </a:lnTo>
                <a:lnTo>
                  <a:pt x="26" y="1116"/>
                </a:lnTo>
                <a:lnTo>
                  <a:pt x="35" y="1084"/>
                </a:lnTo>
                <a:lnTo>
                  <a:pt x="47" y="1051"/>
                </a:lnTo>
                <a:lnTo>
                  <a:pt x="60" y="1021"/>
                </a:lnTo>
                <a:lnTo>
                  <a:pt x="75" y="990"/>
                </a:lnTo>
                <a:lnTo>
                  <a:pt x="83" y="976"/>
                </a:lnTo>
                <a:lnTo>
                  <a:pt x="92" y="962"/>
                </a:lnTo>
                <a:lnTo>
                  <a:pt x="101" y="948"/>
                </a:lnTo>
                <a:lnTo>
                  <a:pt x="112" y="935"/>
                </a:lnTo>
                <a:lnTo>
                  <a:pt x="123" y="923"/>
                </a:lnTo>
                <a:lnTo>
                  <a:pt x="134" y="910"/>
                </a:lnTo>
                <a:lnTo>
                  <a:pt x="146" y="899"/>
                </a:lnTo>
                <a:lnTo>
                  <a:pt x="159" y="887"/>
                </a:lnTo>
                <a:lnTo>
                  <a:pt x="172" y="877"/>
                </a:lnTo>
                <a:lnTo>
                  <a:pt x="186" y="867"/>
                </a:lnTo>
                <a:lnTo>
                  <a:pt x="201" y="858"/>
                </a:lnTo>
                <a:lnTo>
                  <a:pt x="217" y="849"/>
                </a:lnTo>
                <a:lnTo>
                  <a:pt x="215" y="829"/>
                </a:lnTo>
                <a:lnTo>
                  <a:pt x="214" y="811"/>
                </a:lnTo>
                <a:lnTo>
                  <a:pt x="215" y="791"/>
                </a:lnTo>
                <a:lnTo>
                  <a:pt x="217" y="772"/>
                </a:lnTo>
                <a:lnTo>
                  <a:pt x="221" y="753"/>
                </a:lnTo>
                <a:lnTo>
                  <a:pt x="225" y="735"/>
                </a:lnTo>
                <a:lnTo>
                  <a:pt x="231" y="716"/>
                </a:lnTo>
                <a:lnTo>
                  <a:pt x="237" y="698"/>
                </a:lnTo>
                <a:lnTo>
                  <a:pt x="245" y="680"/>
                </a:lnTo>
                <a:lnTo>
                  <a:pt x="253" y="663"/>
                </a:lnTo>
                <a:lnTo>
                  <a:pt x="263" y="647"/>
                </a:lnTo>
                <a:lnTo>
                  <a:pt x="274" y="631"/>
                </a:lnTo>
                <a:lnTo>
                  <a:pt x="286" y="616"/>
                </a:lnTo>
                <a:lnTo>
                  <a:pt x="299" y="601"/>
                </a:lnTo>
                <a:lnTo>
                  <a:pt x="312" y="588"/>
                </a:lnTo>
                <a:lnTo>
                  <a:pt x="327" y="575"/>
                </a:lnTo>
                <a:lnTo>
                  <a:pt x="353" y="554"/>
                </a:lnTo>
                <a:lnTo>
                  <a:pt x="381" y="536"/>
                </a:lnTo>
                <a:lnTo>
                  <a:pt x="409" y="519"/>
                </a:lnTo>
                <a:lnTo>
                  <a:pt x="438" y="505"/>
                </a:lnTo>
                <a:lnTo>
                  <a:pt x="469" y="493"/>
                </a:lnTo>
                <a:lnTo>
                  <a:pt x="500" y="484"/>
                </a:lnTo>
                <a:lnTo>
                  <a:pt x="532" y="475"/>
                </a:lnTo>
                <a:lnTo>
                  <a:pt x="564" y="468"/>
                </a:lnTo>
                <a:lnTo>
                  <a:pt x="597" y="464"/>
                </a:lnTo>
                <a:lnTo>
                  <a:pt x="629" y="461"/>
                </a:lnTo>
                <a:lnTo>
                  <a:pt x="663" y="460"/>
                </a:lnTo>
                <a:lnTo>
                  <a:pt x="696" y="460"/>
                </a:lnTo>
                <a:lnTo>
                  <a:pt x="729" y="462"/>
                </a:lnTo>
                <a:lnTo>
                  <a:pt x="762" y="466"/>
                </a:lnTo>
                <a:lnTo>
                  <a:pt x="795" y="471"/>
                </a:lnTo>
                <a:lnTo>
                  <a:pt x="826" y="477"/>
                </a:lnTo>
                <a:lnTo>
                  <a:pt x="853" y="485"/>
                </a:lnTo>
                <a:lnTo>
                  <a:pt x="879" y="493"/>
                </a:lnTo>
                <a:lnTo>
                  <a:pt x="904" y="504"/>
                </a:lnTo>
                <a:lnTo>
                  <a:pt x="931" y="516"/>
                </a:lnTo>
                <a:lnTo>
                  <a:pt x="954" y="529"/>
                </a:lnTo>
                <a:lnTo>
                  <a:pt x="978" y="544"/>
                </a:lnTo>
                <a:lnTo>
                  <a:pt x="1000" y="561"/>
                </a:lnTo>
                <a:lnTo>
                  <a:pt x="1022" y="578"/>
                </a:lnTo>
                <a:lnTo>
                  <a:pt x="1041" y="598"/>
                </a:lnTo>
                <a:lnTo>
                  <a:pt x="1060" y="617"/>
                </a:lnTo>
                <a:lnTo>
                  <a:pt x="1077" y="639"/>
                </a:lnTo>
                <a:lnTo>
                  <a:pt x="1091" y="662"/>
                </a:lnTo>
                <a:lnTo>
                  <a:pt x="1104" y="687"/>
                </a:lnTo>
                <a:lnTo>
                  <a:pt x="1116" y="712"/>
                </a:lnTo>
                <a:lnTo>
                  <a:pt x="1125" y="738"/>
                </a:lnTo>
                <a:lnTo>
                  <a:pt x="1128" y="752"/>
                </a:lnTo>
                <a:lnTo>
                  <a:pt x="1131" y="766"/>
                </a:lnTo>
                <a:lnTo>
                  <a:pt x="1172" y="779"/>
                </a:lnTo>
                <a:lnTo>
                  <a:pt x="1211" y="793"/>
                </a:lnTo>
                <a:lnTo>
                  <a:pt x="1251" y="809"/>
                </a:lnTo>
                <a:lnTo>
                  <a:pt x="1290" y="825"/>
                </a:lnTo>
                <a:lnTo>
                  <a:pt x="1369" y="858"/>
                </a:lnTo>
                <a:lnTo>
                  <a:pt x="1446" y="892"/>
                </a:lnTo>
                <a:lnTo>
                  <a:pt x="1436" y="822"/>
                </a:lnTo>
                <a:lnTo>
                  <a:pt x="1427" y="750"/>
                </a:lnTo>
                <a:lnTo>
                  <a:pt x="1410" y="606"/>
                </a:lnTo>
                <a:lnTo>
                  <a:pt x="1388" y="608"/>
                </a:lnTo>
                <a:lnTo>
                  <a:pt x="1366" y="608"/>
                </a:lnTo>
                <a:lnTo>
                  <a:pt x="1345" y="605"/>
                </a:lnTo>
                <a:lnTo>
                  <a:pt x="1323" y="603"/>
                </a:lnTo>
                <a:lnTo>
                  <a:pt x="1301" y="599"/>
                </a:lnTo>
                <a:lnTo>
                  <a:pt x="1279" y="593"/>
                </a:lnTo>
                <a:lnTo>
                  <a:pt x="1259" y="586"/>
                </a:lnTo>
                <a:lnTo>
                  <a:pt x="1239" y="578"/>
                </a:lnTo>
                <a:lnTo>
                  <a:pt x="1220" y="568"/>
                </a:lnTo>
                <a:lnTo>
                  <a:pt x="1200" y="558"/>
                </a:lnTo>
                <a:lnTo>
                  <a:pt x="1183" y="546"/>
                </a:lnTo>
                <a:lnTo>
                  <a:pt x="1165" y="531"/>
                </a:lnTo>
                <a:lnTo>
                  <a:pt x="1149" y="517"/>
                </a:lnTo>
                <a:lnTo>
                  <a:pt x="1135" y="501"/>
                </a:lnTo>
                <a:lnTo>
                  <a:pt x="1121" y="484"/>
                </a:lnTo>
                <a:lnTo>
                  <a:pt x="1109" y="465"/>
                </a:lnTo>
                <a:lnTo>
                  <a:pt x="1102" y="453"/>
                </a:lnTo>
                <a:lnTo>
                  <a:pt x="1096" y="442"/>
                </a:lnTo>
                <a:lnTo>
                  <a:pt x="1084" y="418"/>
                </a:lnTo>
                <a:lnTo>
                  <a:pt x="1075" y="393"/>
                </a:lnTo>
                <a:lnTo>
                  <a:pt x="1069" y="367"/>
                </a:lnTo>
                <a:lnTo>
                  <a:pt x="1064" y="341"/>
                </a:lnTo>
                <a:lnTo>
                  <a:pt x="1062" y="315"/>
                </a:lnTo>
                <a:lnTo>
                  <a:pt x="1063" y="289"/>
                </a:lnTo>
                <a:lnTo>
                  <a:pt x="1065" y="263"/>
                </a:lnTo>
                <a:lnTo>
                  <a:pt x="1070" y="237"/>
                </a:lnTo>
                <a:lnTo>
                  <a:pt x="1076" y="211"/>
                </a:lnTo>
                <a:lnTo>
                  <a:pt x="1086" y="186"/>
                </a:lnTo>
                <a:lnTo>
                  <a:pt x="1097" y="162"/>
                </a:lnTo>
                <a:lnTo>
                  <a:pt x="1110" y="139"/>
                </a:lnTo>
                <a:lnTo>
                  <a:pt x="1125" y="118"/>
                </a:lnTo>
                <a:lnTo>
                  <a:pt x="1134" y="108"/>
                </a:lnTo>
                <a:lnTo>
                  <a:pt x="1142" y="98"/>
                </a:lnTo>
                <a:lnTo>
                  <a:pt x="1152" y="89"/>
                </a:lnTo>
                <a:lnTo>
                  <a:pt x="1162" y="79"/>
                </a:lnTo>
                <a:close/>
                <a:moveTo>
                  <a:pt x="925" y="1586"/>
                </a:moveTo>
                <a:lnTo>
                  <a:pt x="925" y="1586"/>
                </a:lnTo>
                <a:lnTo>
                  <a:pt x="917" y="1609"/>
                </a:lnTo>
                <a:lnTo>
                  <a:pt x="912" y="1631"/>
                </a:lnTo>
                <a:lnTo>
                  <a:pt x="910" y="1654"/>
                </a:lnTo>
                <a:lnTo>
                  <a:pt x="909" y="1677"/>
                </a:lnTo>
                <a:lnTo>
                  <a:pt x="910" y="1700"/>
                </a:lnTo>
                <a:lnTo>
                  <a:pt x="913" y="1723"/>
                </a:lnTo>
                <a:lnTo>
                  <a:pt x="917" y="1746"/>
                </a:lnTo>
                <a:lnTo>
                  <a:pt x="924" y="1768"/>
                </a:lnTo>
                <a:lnTo>
                  <a:pt x="932" y="1790"/>
                </a:lnTo>
                <a:lnTo>
                  <a:pt x="940" y="1813"/>
                </a:lnTo>
                <a:lnTo>
                  <a:pt x="950" y="1834"/>
                </a:lnTo>
                <a:lnTo>
                  <a:pt x="961" y="1855"/>
                </a:lnTo>
                <a:lnTo>
                  <a:pt x="972" y="1876"/>
                </a:lnTo>
                <a:lnTo>
                  <a:pt x="984" y="1897"/>
                </a:lnTo>
                <a:lnTo>
                  <a:pt x="1009" y="1935"/>
                </a:lnTo>
                <a:lnTo>
                  <a:pt x="1039" y="1976"/>
                </a:lnTo>
                <a:lnTo>
                  <a:pt x="1071" y="2015"/>
                </a:lnTo>
                <a:lnTo>
                  <a:pt x="1104" y="2053"/>
                </a:lnTo>
                <a:lnTo>
                  <a:pt x="1139" y="2090"/>
                </a:lnTo>
                <a:lnTo>
                  <a:pt x="1176" y="2125"/>
                </a:lnTo>
                <a:lnTo>
                  <a:pt x="1213" y="2160"/>
                </a:lnTo>
                <a:lnTo>
                  <a:pt x="1252" y="2192"/>
                </a:lnTo>
                <a:lnTo>
                  <a:pt x="1291" y="2224"/>
                </a:lnTo>
                <a:lnTo>
                  <a:pt x="1332" y="2254"/>
                </a:lnTo>
                <a:lnTo>
                  <a:pt x="1373" y="2285"/>
                </a:lnTo>
                <a:lnTo>
                  <a:pt x="1415" y="2313"/>
                </a:lnTo>
                <a:lnTo>
                  <a:pt x="1458" y="2341"/>
                </a:lnTo>
                <a:lnTo>
                  <a:pt x="1501" y="2367"/>
                </a:lnTo>
                <a:lnTo>
                  <a:pt x="1545" y="2393"/>
                </a:lnTo>
                <a:lnTo>
                  <a:pt x="1589" y="2419"/>
                </a:lnTo>
                <a:lnTo>
                  <a:pt x="1634" y="2443"/>
                </a:lnTo>
                <a:lnTo>
                  <a:pt x="1540" y="1683"/>
                </a:lnTo>
                <a:lnTo>
                  <a:pt x="1517" y="1669"/>
                </a:lnTo>
                <a:lnTo>
                  <a:pt x="1496" y="1656"/>
                </a:lnTo>
                <a:lnTo>
                  <a:pt x="1474" y="1642"/>
                </a:lnTo>
                <a:lnTo>
                  <a:pt x="1452" y="1628"/>
                </a:lnTo>
                <a:lnTo>
                  <a:pt x="1411" y="1598"/>
                </a:lnTo>
                <a:lnTo>
                  <a:pt x="1370" y="1566"/>
                </a:lnTo>
                <a:lnTo>
                  <a:pt x="1328" y="1536"/>
                </a:lnTo>
                <a:lnTo>
                  <a:pt x="1287" y="1505"/>
                </a:lnTo>
                <a:lnTo>
                  <a:pt x="1265" y="1491"/>
                </a:lnTo>
                <a:lnTo>
                  <a:pt x="1244" y="1477"/>
                </a:lnTo>
                <a:lnTo>
                  <a:pt x="1221" y="1465"/>
                </a:lnTo>
                <a:lnTo>
                  <a:pt x="1198" y="1453"/>
                </a:lnTo>
                <a:lnTo>
                  <a:pt x="1188" y="1448"/>
                </a:lnTo>
                <a:lnTo>
                  <a:pt x="1177" y="1444"/>
                </a:lnTo>
                <a:lnTo>
                  <a:pt x="1167" y="1441"/>
                </a:lnTo>
                <a:lnTo>
                  <a:pt x="1157" y="1439"/>
                </a:lnTo>
                <a:lnTo>
                  <a:pt x="1147" y="1437"/>
                </a:lnTo>
                <a:lnTo>
                  <a:pt x="1136" y="1436"/>
                </a:lnTo>
                <a:lnTo>
                  <a:pt x="1126" y="1436"/>
                </a:lnTo>
                <a:lnTo>
                  <a:pt x="1115" y="1436"/>
                </a:lnTo>
                <a:lnTo>
                  <a:pt x="1096" y="1439"/>
                </a:lnTo>
                <a:lnTo>
                  <a:pt x="1075" y="1444"/>
                </a:lnTo>
                <a:lnTo>
                  <a:pt x="1056" y="1452"/>
                </a:lnTo>
                <a:lnTo>
                  <a:pt x="1037" y="1462"/>
                </a:lnTo>
                <a:lnTo>
                  <a:pt x="1019" y="1473"/>
                </a:lnTo>
                <a:lnTo>
                  <a:pt x="1002" y="1486"/>
                </a:lnTo>
                <a:lnTo>
                  <a:pt x="986" y="1500"/>
                </a:lnTo>
                <a:lnTo>
                  <a:pt x="971" y="1515"/>
                </a:lnTo>
                <a:lnTo>
                  <a:pt x="957" y="1533"/>
                </a:lnTo>
                <a:lnTo>
                  <a:pt x="945" y="1550"/>
                </a:lnTo>
                <a:lnTo>
                  <a:pt x="934" y="1567"/>
                </a:lnTo>
                <a:lnTo>
                  <a:pt x="925" y="1586"/>
                </a:lnTo>
                <a:close/>
                <a:moveTo>
                  <a:pt x="6110" y="1456"/>
                </a:moveTo>
                <a:lnTo>
                  <a:pt x="6110" y="1456"/>
                </a:lnTo>
                <a:lnTo>
                  <a:pt x="6088" y="1468"/>
                </a:lnTo>
                <a:lnTo>
                  <a:pt x="6065" y="1481"/>
                </a:lnTo>
                <a:lnTo>
                  <a:pt x="6045" y="1494"/>
                </a:lnTo>
                <a:lnTo>
                  <a:pt x="6023" y="1509"/>
                </a:lnTo>
                <a:lnTo>
                  <a:pt x="5983" y="1538"/>
                </a:lnTo>
                <a:lnTo>
                  <a:pt x="5941" y="1568"/>
                </a:lnTo>
                <a:lnTo>
                  <a:pt x="5901" y="1599"/>
                </a:lnTo>
                <a:lnTo>
                  <a:pt x="5861" y="1629"/>
                </a:lnTo>
                <a:lnTo>
                  <a:pt x="5840" y="1643"/>
                </a:lnTo>
                <a:lnTo>
                  <a:pt x="5818" y="1658"/>
                </a:lnTo>
                <a:lnTo>
                  <a:pt x="5797" y="1671"/>
                </a:lnTo>
                <a:lnTo>
                  <a:pt x="5775" y="1683"/>
                </a:lnTo>
                <a:lnTo>
                  <a:pt x="5751" y="1873"/>
                </a:lnTo>
                <a:lnTo>
                  <a:pt x="5727" y="2063"/>
                </a:lnTo>
                <a:lnTo>
                  <a:pt x="5683" y="2443"/>
                </a:lnTo>
                <a:lnTo>
                  <a:pt x="5743" y="2410"/>
                </a:lnTo>
                <a:lnTo>
                  <a:pt x="5804" y="2374"/>
                </a:lnTo>
                <a:lnTo>
                  <a:pt x="5863" y="2337"/>
                </a:lnTo>
                <a:lnTo>
                  <a:pt x="5922" y="2298"/>
                </a:lnTo>
                <a:lnTo>
                  <a:pt x="5979" y="2258"/>
                </a:lnTo>
                <a:lnTo>
                  <a:pt x="6008" y="2236"/>
                </a:lnTo>
                <a:lnTo>
                  <a:pt x="6035" y="2214"/>
                </a:lnTo>
                <a:lnTo>
                  <a:pt x="6063" y="2192"/>
                </a:lnTo>
                <a:lnTo>
                  <a:pt x="6089" y="2169"/>
                </a:lnTo>
                <a:lnTo>
                  <a:pt x="6116" y="2147"/>
                </a:lnTo>
                <a:lnTo>
                  <a:pt x="6141" y="2123"/>
                </a:lnTo>
                <a:lnTo>
                  <a:pt x="6186" y="2078"/>
                </a:lnTo>
                <a:lnTo>
                  <a:pt x="6208" y="2055"/>
                </a:lnTo>
                <a:lnTo>
                  <a:pt x="6229" y="2033"/>
                </a:lnTo>
                <a:lnTo>
                  <a:pt x="6250" y="2009"/>
                </a:lnTo>
                <a:lnTo>
                  <a:pt x="6271" y="1984"/>
                </a:lnTo>
                <a:lnTo>
                  <a:pt x="6289" y="1959"/>
                </a:lnTo>
                <a:lnTo>
                  <a:pt x="6308" y="1933"/>
                </a:lnTo>
                <a:lnTo>
                  <a:pt x="6325" y="1906"/>
                </a:lnTo>
                <a:lnTo>
                  <a:pt x="6341" y="1879"/>
                </a:lnTo>
                <a:lnTo>
                  <a:pt x="6355" y="1851"/>
                </a:lnTo>
                <a:lnTo>
                  <a:pt x="6368" y="1823"/>
                </a:lnTo>
                <a:lnTo>
                  <a:pt x="6380" y="1793"/>
                </a:lnTo>
                <a:lnTo>
                  <a:pt x="6390" y="1764"/>
                </a:lnTo>
                <a:lnTo>
                  <a:pt x="6398" y="1734"/>
                </a:lnTo>
                <a:lnTo>
                  <a:pt x="6404" y="1702"/>
                </a:lnTo>
                <a:lnTo>
                  <a:pt x="6406" y="1688"/>
                </a:lnTo>
                <a:lnTo>
                  <a:pt x="6406" y="1674"/>
                </a:lnTo>
                <a:lnTo>
                  <a:pt x="6406" y="1659"/>
                </a:lnTo>
                <a:lnTo>
                  <a:pt x="6405" y="1644"/>
                </a:lnTo>
                <a:lnTo>
                  <a:pt x="6403" y="1630"/>
                </a:lnTo>
                <a:lnTo>
                  <a:pt x="6400" y="1616"/>
                </a:lnTo>
                <a:lnTo>
                  <a:pt x="6396" y="1602"/>
                </a:lnTo>
                <a:lnTo>
                  <a:pt x="6390" y="1589"/>
                </a:lnTo>
                <a:lnTo>
                  <a:pt x="6385" y="1575"/>
                </a:lnTo>
                <a:lnTo>
                  <a:pt x="6378" y="1562"/>
                </a:lnTo>
                <a:lnTo>
                  <a:pt x="6371" y="1550"/>
                </a:lnTo>
                <a:lnTo>
                  <a:pt x="6362" y="1537"/>
                </a:lnTo>
                <a:lnTo>
                  <a:pt x="6353" y="1525"/>
                </a:lnTo>
                <a:lnTo>
                  <a:pt x="6343" y="1514"/>
                </a:lnTo>
                <a:lnTo>
                  <a:pt x="6334" y="1503"/>
                </a:lnTo>
                <a:lnTo>
                  <a:pt x="6323" y="1493"/>
                </a:lnTo>
                <a:lnTo>
                  <a:pt x="6312" y="1484"/>
                </a:lnTo>
                <a:lnTo>
                  <a:pt x="6300" y="1475"/>
                </a:lnTo>
                <a:lnTo>
                  <a:pt x="6288" y="1467"/>
                </a:lnTo>
                <a:lnTo>
                  <a:pt x="6276" y="1460"/>
                </a:lnTo>
                <a:lnTo>
                  <a:pt x="6263" y="1453"/>
                </a:lnTo>
                <a:lnTo>
                  <a:pt x="6250" y="1449"/>
                </a:lnTo>
                <a:lnTo>
                  <a:pt x="6236" y="1444"/>
                </a:lnTo>
                <a:lnTo>
                  <a:pt x="6223" y="1440"/>
                </a:lnTo>
                <a:lnTo>
                  <a:pt x="6209" y="1438"/>
                </a:lnTo>
                <a:lnTo>
                  <a:pt x="6195" y="1437"/>
                </a:lnTo>
                <a:lnTo>
                  <a:pt x="6180" y="1437"/>
                </a:lnTo>
                <a:lnTo>
                  <a:pt x="6166" y="1438"/>
                </a:lnTo>
                <a:lnTo>
                  <a:pt x="6152" y="1441"/>
                </a:lnTo>
                <a:lnTo>
                  <a:pt x="6138" y="1444"/>
                </a:lnTo>
                <a:lnTo>
                  <a:pt x="6124" y="1450"/>
                </a:lnTo>
                <a:lnTo>
                  <a:pt x="6110" y="1456"/>
                </a:lnTo>
                <a:close/>
              </a:path>
            </a:pathLst>
          </a:custGeom>
          <a:solidFill>
            <a:sysClr val="window" lastClr="FFFFFF"/>
          </a:solidFill>
          <a:ln>
            <a:noFill/>
          </a:ln>
        </p:spPr>
        <p:txBody>
          <a:bodyPr bIns="900000" anchor="ctr">
            <a:normAutofit fontScale="25000" lnSpcReduction="20000"/>
            <a:scene3d>
              <a:camera prst="orthographicFront"/>
              <a:lightRig rig="threePt" dir="t"/>
            </a:scene3d>
            <a:sp3d>
              <a:contourClr>
                <a:srgbClr val="FFFFFF"/>
              </a:contourClr>
            </a:sp3d>
          </a:bodyPr>
          <a:p>
            <a:pPr algn="ctr">
              <a:defRPr/>
            </a:pPr>
            <a:endParaRPr lang="zh-CN" altLang="en-US" dirty="0">
              <a:solidFill>
                <a:srgbClr val="FFFFFF"/>
              </a:solidFill>
              <a:cs typeface="黑体" panose="02010609060101010101" charset="-122"/>
              <a:sym typeface="Arial" panose="020B0604020202020204" pitchFamily="34" charset="0"/>
            </a:endParaRPr>
          </a:p>
        </p:txBody>
      </p:sp>
      <p:cxnSp>
        <p:nvCxnSpPr>
          <p:cNvPr id="16" name="直接连接符 15"/>
          <p:cNvCxnSpPr/>
          <p:nvPr>
            <p:custDataLst>
              <p:tags r:id="rId9"/>
            </p:custDataLst>
          </p:nvPr>
        </p:nvCxnSpPr>
        <p:spPr>
          <a:xfrm flipH="1">
            <a:off x="4390390" y="2392680"/>
            <a:ext cx="1022350" cy="0"/>
          </a:xfrm>
          <a:prstGeom prst="line">
            <a:avLst/>
          </a:prstGeom>
          <a:ln w="9525">
            <a:solidFill>
              <a:srgbClr val="000000">
                <a:lumMod val="65000"/>
                <a:lumOff val="35000"/>
              </a:srgbClr>
            </a:solidFill>
          </a:ln>
        </p:spPr>
        <p:style>
          <a:lnRef idx="1">
            <a:srgbClr val="1F74AD"/>
          </a:lnRef>
          <a:fillRef idx="0">
            <a:srgbClr val="1F74AD"/>
          </a:fillRef>
          <a:effectRef idx="0">
            <a:srgbClr val="1F74AD"/>
          </a:effectRef>
          <a:fontRef idx="minor">
            <a:srgbClr val="000000"/>
          </a:fontRef>
        </p:style>
      </p:cxnSp>
      <p:cxnSp>
        <p:nvCxnSpPr>
          <p:cNvPr id="31" name="直接连接符 30"/>
          <p:cNvCxnSpPr/>
          <p:nvPr>
            <p:custDataLst>
              <p:tags r:id="rId10"/>
            </p:custDataLst>
          </p:nvPr>
        </p:nvCxnSpPr>
        <p:spPr>
          <a:xfrm flipV="1">
            <a:off x="4390390" y="1971040"/>
            <a:ext cx="0" cy="421640"/>
          </a:xfrm>
          <a:prstGeom prst="line">
            <a:avLst/>
          </a:prstGeom>
          <a:ln w="9525">
            <a:solidFill>
              <a:srgbClr val="000000">
                <a:lumMod val="65000"/>
                <a:lumOff val="35000"/>
              </a:srgbClr>
            </a:solidFill>
          </a:ln>
        </p:spPr>
        <p:style>
          <a:lnRef idx="1">
            <a:srgbClr val="1F74AD"/>
          </a:lnRef>
          <a:fillRef idx="0">
            <a:srgbClr val="1F74AD"/>
          </a:fillRef>
          <a:effectRef idx="0">
            <a:srgbClr val="1F74AD"/>
          </a:effectRef>
          <a:fontRef idx="minor">
            <a:srgbClr val="000000"/>
          </a:fontRef>
        </p:style>
      </p:cxnSp>
      <p:cxnSp>
        <p:nvCxnSpPr>
          <p:cNvPr id="17" name="直接连接符 16"/>
          <p:cNvCxnSpPr/>
          <p:nvPr>
            <p:custDataLst>
              <p:tags r:id="rId11"/>
            </p:custDataLst>
          </p:nvPr>
        </p:nvCxnSpPr>
        <p:spPr>
          <a:xfrm flipH="1">
            <a:off x="3399790" y="1971040"/>
            <a:ext cx="990600" cy="0"/>
          </a:xfrm>
          <a:prstGeom prst="line">
            <a:avLst/>
          </a:prstGeom>
          <a:ln w="9525">
            <a:solidFill>
              <a:srgbClr val="000000">
                <a:lumMod val="65000"/>
                <a:lumOff val="35000"/>
              </a:srgbClr>
            </a:solidFill>
            <a:tailEnd type="oval"/>
          </a:ln>
        </p:spPr>
        <p:style>
          <a:lnRef idx="1">
            <a:srgbClr val="1F74AD"/>
          </a:lnRef>
          <a:fillRef idx="0">
            <a:srgbClr val="1F74AD"/>
          </a:fillRef>
          <a:effectRef idx="0">
            <a:srgbClr val="1F74AD"/>
          </a:effectRef>
          <a:fontRef idx="minor">
            <a:srgbClr val="000000"/>
          </a:fontRef>
        </p:style>
      </p:cxnSp>
      <p:cxnSp>
        <p:nvCxnSpPr>
          <p:cNvPr id="36" name="直接连接符 35"/>
          <p:cNvCxnSpPr/>
          <p:nvPr>
            <p:custDataLst>
              <p:tags r:id="rId12"/>
            </p:custDataLst>
          </p:nvPr>
        </p:nvCxnSpPr>
        <p:spPr>
          <a:xfrm>
            <a:off x="4512945" y="5043170"/>
            <a:ext cx="0" cy="369570"/>
          </a:xfrm>
          <a:prstGeom prst="line">
            <a:avLst/>
          </a:prstGeom>
          <a:ln w="9525">
            <a:solidFill>
              <a:srgbClr val="000000">
                <a:lumMod val="65000"/>
                <a:lumOff val="35000"/>
              </a:srgbClr>
            </a:solidFill>
          </a:ln>
        </p:spPr>
        <p:style>
          <a:lnRef idx="1">
            <a:srgbClr val="1F74AD"/>
          </a:lnRef>
          <a:fillRef idx="0">
            <a:srgbClr val="1F74AD"/>
          </a:fillRef>
          <a:effectRef idx="0">
            <a:srgbClr val="1F74AD"/>
          </a:effectRef>
          <a:fontRef idx="minor">
            <a:srgbClr val="000000"/>
          </a:fontRef>
        </p:style>
      </p:cxnSp>
      <p:cxnSp>
        <p:nvCxnSpPr>
          <p:cNvPr id="23" name="直接连接符 22"/>
          <p:cNvCxnSpPr/>
          <p:nvPr>
            <p:custDataLst>
              <p:tags r:id="rId13"/>
            </p:custDataLst>
          </p:nvPr>
        </p:nvCxnSpPr>
        <p:spPr>
          <a:xfrm flipH="1">
            <a:off x="3392170" y="5412740"/>
            <a:ext cx="1120775" cy="0"/>
          </a:xfrm>
          <a:prstGeom prst="line">
            <a:avLst/>
          </a:prstGeom>
          <a:ln w="9525">
            <a:solidFill>
              <a:srgbClr val="000000">
                <a:lumMod val="65000"/>
                <a:lumOff val="35000"/>
              </a:srgbClr>
            </a:solidFill>
            <a:tailEnd type="oval"/>
          </a:ln>
        </p:spPr>
        <p:style>
          <a:lnRef idx="1">
            <a:srgbClr val="1F74AD"/>
          </a:lnRef>
          <a:fillRef idx="0">
            <a:srgbClr val="1F74AD"/>
          </a:fillRef>
          <a:effectRef idx="0">
            <a:srgbClr val="1F74AD"/>
          </a:effectRef>
          <a:fontRef idx="minor">
            <a:srgbClr val="000000"/>
          </a:fontRef>
        </p:style>
      </p:cxnSp>
      <p:cxnSp>
        <p:nvCxnSpPr>
          <p:cNvPr id="43" name="直接连接符 42"/>
          <p:cNvCxnSpPr/>
          <p:nvPr>
            <p:custDataLst>
              <p:tags r:id="rId14"/>
            </p:custDataLst>
          </p:nvPr>
        </p:nvCxnSpPr>
        <p:spPr>
          <a:xfrm rot="10800000">
            <a:off x="7395845" y="3382010"/>
            <a:ext cx="0" cy="492125"/>
          </a:xfrm>
          <a:prstGeom prst="line">
            <a:avLst/>
          </a:prstGeom>
          <a:ln w="9525">
            <a:solidFill>
              <a:srgbClr val="000000">
                <a:lumMod val="65000"/>
                <a:lumOff val="35000"/>
              </a:srgbClr>
            </a:solidFill>
          </a:ln>
        </p:spPr>
        <p:style>
          <a:lnRef idx="1">
            <a:srgbClr val="1F74AD"/>
          </a:lnRef>
          <a:fillRef idx="0">
            <a:srgbClr val="1F74AD"/>
          </a:fillRef>
          <a:effectRef idx="0">
            <a:srgbClr val="1F74AD"/>
          </a:effectRef>
          <a:fontRef idx="minor">
            <a:srgbClr val="000000"/>
          </a:fontRef>
        </p:style>
      </p:cxnSp>
      <p:cxnSp>
        <p:nvCxnSpPr>
          <p:cNvPr id="44" name="直接连接符 43"/>
          <p:cNvCxnSpPr/>
          <p:nvPr>
            <p:custDataLst>
              <p:tags r:id="rId15"/>
            </p:custDataLst>
          </p:nvPr>
        </p:nvCxnSpPr>
        <p:spPr>
          <a:xfrm rot="10800000" flipH="1">
            <a:off x="7395845" y="3382010"/>
            <a:ext cx="1504950" cy="0"/>
          </a:xfrm>
          <a:prstGeom prst="line">
            <a:avLst/>
          </a:prstGeom>
          <a:ln w="9525">
            <a:solidFill>
              <a:srgbClr val="000000">
                <a:lumMod val="65000"/>
                <a:lumOff val="35000"/>
              </a:srgbClr>
            </a:solidFill>
            <a:tailEnd type="oval"/>
          </a:ln>
        </p:spPr>
        <p:style>
          <a:lnRef idx="1">
            <a:srgbClr val="1F74AD"/>
          </a:lnRef>
          <a:fillRef idx="0">
            <a:srgbClr val="1F74AD"/>
          </a:fillRef>
          <a:effectRef idx="0">
            <a:srgbClr val="1F74AD"/>
          </a:effectRef>
          <a:fontRef idx="minor">
            <a:srgbClr val="000000"/>
          </a:fontRef>
        </p:style>
      </p:cxnSp>
      <p:sp>
        <p:nvSpPr>
          <p:cNvPr id="24" name="文本框 23"/>
          <p:cNvSpPr txBox="1"/>
          <p:nvPr>
            <p:custDataLst>
              <p:tags r:id="rId16"/>
            </p:custDataLst>
          </p:nvPr>
        </p:nvSpPr>
        <p:spPr>
          <a:xfrm>
            <a:off x="767080" y="2157095"/>
            <a:ext cx="3787775" cy="1764665"/>
          </a:xfrm>
          <a:prstGeom prst="rect">
            <a:avLst/>
          </a:prstGeom>
          <a:noFill/>
        </p:spPr>
        <p:txBody>
          <a:bodyPr wrap="square" tIns="0" rtlCol="0"/>
          <a:p>
            <a:pPr algn="l">
              <a:lnSpc>
                <a:spcPct val="120000"/>
              </a:lnSpc>
            </a:pPr>
            <a:r>
              <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rPr>
              <a:t>（1）卡片式请柬。卡片式请柬是用一张硬卡片，正面印上卡片名称（如生日卡片、宴会卡片）和美术图案，背面空白，用于书写邀请事项。</a:t>
            </a:r>
            <a:endPar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endParaRPr>
          </a:p>
          <a:p>
            <a:pPr algn="l">
              <a:lnSpc>
                <a:spcPct val="120000"/>
              </a:lnSpc>
            </a:pPr>
            <a:r>
              <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rPr>
              <a:t>（2）折叠式请柬。折叠式请柬是将卡片折叠起来，分为内外两部分。</a:t>
            </a:r>
            <a:endPar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endParaRPr>
          </a:p>
        </p:txBody>
      </p:sp>
      <p:sp>
        <p:nvSpPr>
          <p:cNvPr id="25" name="文本框 24"/>
          <p:cNvSpPr txBox="1"/>
          <p:nvPr>
            <p:custDataLst>
              <p:tags r:id="rId17"/>
            </p:custDataLst>
          </p:nvPr>
        </p:nvSpPr>
        <p:spPr>
          <a:xfrm>
            <a:off x="920115" y="1443990"/>
            <a:ext cx="3020695" cy="426085"/>
          </a:xfrm>
          <a:prstGeom prst="rect">
            <a:avLst/>
          </a:prstGeom>
          <a:noFill/>
        </p:spPr>
        <p:txBody>
          <a:bodyPr wrap="square" bIns="0" rtlCol="0" anchor="b" anchorCtr="0"/>
          <a:p>
            <a:pPr algn="l">
              <a:lnSpc>
                <a:spcPct val="120000"/>
              </a:lnSpc>
            </a:pPr>
            <a:r>
              <a:rPr lang="zh-CN" altLang="en-US" b="1" spc="300">
                <a:solidFill>
                  <a:srgbClr val="1F74AD">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rPr>
              <a:t>1. 根据请柬的形式分类</a:t>
            </a:r>
            <a:endParaRPr lang="zh-CN" altLang="en-US" b="1" spc="300">
              <a:solidFill>
                <a:srgbClr val="1F74AD">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8" name="文本框 27"/>
          <p:cNvSpPr txBox="1"/>
          <p:nvPr>
            <p:custDataLst>
              <p:tags r:id="rId18"/>
            </p:custDataLst>
          </p:nvPr>
        </p:nvSpPr>
        <p:spPr>
          <a:xfrm>
            <a:off x="525145" y="4600575"/>
            <a:ext cx="3326130" cy="1963420"/>
          </a:xfrm>
          <a:prstGeom prst="rect">
            <a:avLst/>
          </a:prstGeom>
          <a:noFill/>
        </p:spPr>
        <p:txBody>
          <a:bodyPr wrap="square" tIns="0" rtlCol="0"/>
          <a:p>
            <a:pPr algn="l">
              <a:lnSpc>
                <a:spcPct val="120000"/>
              </a:lnSpc>
            </a:pPr>
            <a:r>
              <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rPr>
              <a:t>（1）喜庆请柬。喜庆请柬是指用于婚嫁、寿庆、满月、开张、乔迁、庆典等庆祝活动的请柬。</a:t>
            </a:r>
            <a:endPar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endParaRPr>
          </a:p>
          <a:p>
            <a:pPr algn="l">
              <a:lnSpc>
                <a:spcPct val="120000"/>
              </a:lnSpc>
            </a:pPr>
            <a:r>
              <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rPr>
              <a:t>（2）丧葬请柬。丧葬请柬是一种报丧请柬，它的制作以素雅为根本特征，一般为白纸黑字。</a:t>
            </a:r>
            <a:endPar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endParaRPr>
          </a:p>
        </p:txBody>
      </p:sp>
      <p:sp>
        <p:nvSpPr>
          <p:cNvPr id="52" name="文本框 51"/>
          <p:cNvSpPr txBox="1"/>
          <p:nvPr>
            <p:custDataLst>
              <p:tags r:id="rId19"/>
            </p:custDataLst>
          </p:nvPr>
        </p:nvSpPr>
        <p:spPr>
          <a:xfrm>
            <a:off x="669925" y="3932555"/>
            <a:ext cx="3036570" cy="539750"/>
          </a:xfrm>
          <a:prstGeom prst="rect">
            <a:avLst/>
          </a:prstGeom>
          <a:noFill/>
        </p:spPr>
        <p:txBody>
          <a:bodyPr wrap="square" bIns="0" rtlCol="0" anchor="b" anchorCtr="0">
            <a:normAutofit/>
          </a:bodyPr>
          <a:p>
            <a:pPr algn="l">
              <a:lnSpc>
                <a:spcPct val="120000"/>
              </a:lnSpc>
            </a:pPr>
            <a:r>
              <a:rPr lang="zh-CN" altLang="en-US" b="1" spc="300">
                <a:solidFill>
                  <a:srgbClr val="3498DB">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rPr>
              <a:t>3. 根据请柬的内容分类</a:t>
            </a:r>
            <a:endParaRPr lang="zh-CN" altLang="en-US" b="1" spc="300">
              <a:solidFill>
                <a:srgbClr val="3498DB">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5" name="文本框 54"/>
          <p:cNvSpPr txBox="1"/>
          <p:nvPr>
            <p:custDataLst>
              <p:tags r:id="rId20"/>
            </p:custDataLst>
          </p:nvPr>
        </p:nvSpPr>
        <p:spPr>
          <a:xfrm>
            <a:off x="8273415" y="3459480"/>
            <a:ext cx="3393440" cy="2351405"/>
          </a:xfrm>
          <a:prstGeom prst="rect">
            <a:avLst/>
          </a:prstGeom>
          <a:noFill/>
        </p:spPr>
        <p:txBody>
          <a:bodyPr wrap="square" tIns="0" rtlCol="0"/>
          <a:p>
            <a:pPr>
              <a:lnSpc>
                <a:spcPct val="120000"/>
              </a:lnSpc>
            </a:pPr>
            <a:r>
              <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rPr>
              <a:t>（1）竖式请柬。由右向左纵向书写的请柬就是竖式请柬，这是传统的请柬形式，被称为中式。</a:t>
            </a:r>
            <a:endPar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endParaRPr>
          </a:p>
          <a:p>
            <a:pPr>
              <a:lnSpc>
                <a:spcPct val="120000"/>
              </a:lnSpc>
            </a:pPr>
            <a:r>
              <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rPr>
              <a:t>（2）横式请柬。横向书写的请柬就是横式请柬，横式请柬是随着中西文化的融合、人们横向阅读书写习惯的养成而逐渐增多的，被称为西式。</a:t>
            </a:r>
            <a:endParaRPr lang="zh-CN" altLang="en-US" sz="1600" spc="150">
              <a:solidFill>
                <a:srgbClr val="000000">
                  <a:lumMod val="65000"/>
                  <a:lumOff val="35000"/>
                </a:srgb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endParaRPr>
          </a:p>
        </p:txBody>
      </p:sp>
      <p:sp>
        <p:nvSpPr>
          <p:cNvPr id="56" name="文本框 55"/>
          <p:cNvSpPr txBox="1"/>
          <p:nvPr>
            <p:custDataLst>
              <p:tags r:id="rId21"/>
            </p:custDataLst>
          </p:nvPr>
        </p:nvSpPr>
        <p:spPr>
          <a:xfrm>
            <a:off x="9075420" y="2631440"/>
            <a:ext cx="2705100" cy="805815"/>
          </a:xfrm>
          <a:prstGeom prst="rect">
            <a:avLst/>
          </a:prstGeom>
          <a:noFill/>
        </p:spPr>
        <p:txBody>
          <a:bodyPr wrap="square" bIns="0" rtlCol="0" anchor="b" anchorCtr="0"/>
          <a:p>
            <a:pPr>
              <a:lnSpc>
                <a:spcPct val="120000"/>
              </a:lnSpc>
            </a:pPr>
            <a:r>
              <a:rPr lang="zh-CN" altLang="en-US" b="1" spc="300">
                <a:solidFill>
                  <a:srgbClr val="69A35B">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rPr>
              <a:t>2. 根据请柬的书写形式分类</a:t>
            </a:r>
            <a:endParaRPr lang="zh-CN" altLang="en-US" b="1" spc="300">
              <a:solidFill>
                <a:srgbClr val="69A35B">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8" name="上箭头 57"/>
          <p:cNvSpPr/>
          <p:nvPr>
            <p:custDataLst>
              <p:tags r:id="rId22"/>
            </p:custDataLst>
          </p:nvPr>
        </p:nvSpPr>
        <p:spPr>
          <a:xfrm rot="14400000">
            <a:off x="5176857" y="4053215"/>
            <a:ext cx="346746" cy="297426"/>
          </a:xfrm>
          <a:prstGeom prst="upArrow">
            <a:avLst>
              <a:gd name="adj1" fmla="val 57862"/>
              <a:gd name="adj2" fmla="val 61457"/>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40000" lnSpcReduction="20000"/>
          </a:bodyPr>
          <a:p>
            <a:pPr algn="ctr"/>
            <a:endParaRPr lang="zh-CN" altLang="en-US">
              <a:cs typeface="黑体" panose="02010609060101010101" charset="-122"/>
              <a:sym typeface="Arial" panose="020B0604020202020204" pitchFamily="34" charset="0"/>
            </a:endParaRPr>
          </a:p>
        </p:txBody>
      </p:sp>
      <p:sp>
        <p:nvSpPr>
          <p:cNvPr id="59" name="上箭头 58"/>
          <p:cNvSpPr/>
          <p:nvPr>
            <p:custDataLst>
              <p:tags r:id="rId23"/>
            </p:custDataLst>
          </p:nvPr>
        </p:nvSpPr>
        <p:spPr>
          <a:xfrm>
            <a:off x="5891761" y="2920474"/>
            <a:ext cx="346746" cy="297426"/>
          </a:xfrm>
          <a:prstGeom prst="upArrow">
            <a:avLst>
              <a:gd name="adj1" fmla="val 57862"/>
              <a:gd name="adj2" fmla="val 61457"/>
            </a:avLst>
          </a:pr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40000" lnSpcReduction="20000"/>
          </a:bodyPr>
          <a:p>
            <a:pPr algn="ctr"/>
            <a:endParaRPr lang="zh-CN" altLang="en-US">
              <a:cs typeface="黑体" panose="02010609060101010101" charset="-122"/>
              <a:sym typeface="Arial" panose="020B0604020202020204" pitchFamily="34" charset="0"/>
            </a:endParaRPr>
          </a:p>
        </p:txBody>
      </p:sp>
      <p:sp>
        <p:nvSpPr>
          <p:cNvPr id="60" name="上箭头 59"/>
          <p:cNvSpPr/>
          <p:nvPr>
            <p:custDataLst>
              <p:tags r:id="rId24"/>
            </p:custDataLst>
          </p:nvPr>
        </p:nvSpPr>
        <p:spPr>
          <a:xfrm rot="7200000">
            <a:off x="6606665" y="4053215"/>
            <a:ext cx="346746" cy="297426"/>
          </a:xfrm>
          <a:prstGeom prst="upArrow">
            <a:avLst>
              <a:gd name="adj1" fmla="val 57862"/>
              <a:gd name="adj2" fmla="val 61457"/>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40000" lnSpcReduction="20000"/>
          </a:bodyPr>
          <a:p>
            <a:pPr algn="ctr"/>
            <a:endParaRPr lang="zh-CN" altLang="en-US">
              <a:cs typeface="黑体" panose="02010609060101010101"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一、请柬</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931545"/>
            <a:ext cx="6011545" cy="166052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（四）请柬的作用</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发送请柬，能够显示邀请的礼貌程度。它的主要作用有三个：一是表示对客人的尊重；二是表明邀请者对此事的郑重态度；三是对客人起提醒、备忘作用。</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2" name="图片 101"/>
          <p:cNvPicPr/>
          <p:nvPr/>
        </p:nvPicPr>
        <p:blipFill>
          <a:blip r:embed="rId1"/>
          <a:stretch>
            <a:fillRect/>
          </a:stretch>
        </p:blipFill>
        <p:spPr>
          <a:xfrm>
            <a:off x="1238885" y="2810510"/>
            <a:ext cx="4762500" cy="3143250"/>
          </a:xfrm>
          <a:prstGeom prst="rect">
            <a:avLst/>
          </a:prstGeom>
          <a:noFill/>
          <a:ln w="9525">
            <a:noFill/>
          </a:ln>
        </p:spPr>
      </p:pic>
      <p:pic>
        <p:nvPicPr>
          <p:cNvPr id="103" name="图片 102"/>
          <p:cNvPicPr/>
          <p:nvPr/>
        </p:nvPicPr>
        <p:blipFill>
          <a:blip r:embed="rId2"/>
          <a:stretch>
            <a:fillRect/>
          </a:stretch>
        </p:blipFill>
        <p:spPr>
          <a:xfrm>
            <a:off x="7196455" y="931545"/>
            <a:ext cx="4074795" cy="527812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一、请柬</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789940"/>
            <a:ext cx="6011545" cy="55308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effectLst/>
                <a:latin typeface="微软雅黑" panose="020B0503020204020204" pitchFamily="34" charset="-122"/>
                <a:ea typeface="微软雅黑" panose="020B0503020204020204" pitchFamily="34" charset="-122"/>
                <a:cs typeface="黑体" panose="02010609060101010101" charset="-122"/>
              </a:rPr>
              <a:t>（五）请柬的格式与写作方法</a:t>
            </a:r>
            <a:endPar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33" name="泪滴形 32"/>
          <p:cNvSpPr/>
          <p:nvPr>
            <p:custDataLst>
              <p:tags r:id="rId1"/>
            </p:custDataLst>
          </p:nvPr>
        </p:nvSpPr>
        <p:spPr>
          <a:xfrm rot="4816860" flipH="1">
            <a:off x="4678582" y="4834858"/>
            <a:ext cx="1435100" cy="1428070"/>
          </a:xfrm>
          <a:prstGeom prst="teardrop">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4" name="泪滴形 33"/>
          <p:cNvSpPr/>
          <p:nvPr>
            <p:custDataLst>
              <p:tags r:id="rId2"/>
            </p:custDataLst>
          </p:nvPr>
        </p:nvSpPr>
        <p:spPr>
          <a:xfrm rot="13509836" flipH="1">
            <a:off x="5410620" y="2465715"/>
            <a:ext cx="1435100" cy="1428070"/>
          </a:xfrm>
          <a:prstGeom prst="teardrop">
            <a:avLst>
              <a:gd name="adj" fmla="val 100000"/>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lstStyle/>
          <a:p>
            <a:pPr algn="ctr">
              <a:lnSpc>
                <a:spcPct val="120000"/>
              </a:lnSpc>
            </a:pPr>
            <a:endParaRPr dirty="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5" name="泪滴形 34"/>
          <p:cNvSpPr/>
          <p:nvPr>
            <p:custDataLst>
              <p:tags r:id="rId3"/>
            </p:custDataLst>
          </p:nvPr>
        </p:nvSpPr>
        <p:spPr>
          <a:xfrm rot="19894930" flipV="1">
            <a:off x="4183584" y="3401016"/>
            <a:ext cx="1435100" cy="1428070"/>
          </a:xfrm>
          <a:prstGeom prst="teardrop">
            <a:avLst>
              <a:gd name="adj" fmla="val 100000"/>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 name="任意多边形 12"/>
          <p:cNvSpPr/>
          <p:nvPr>
            <p:custDataLst>
              <p:tags r:id="rId4"/>
            </p:custDataLst>
          </p:nvPr>
        </p:nvSpPr>
        <p:spPr bwMode="auto">
          <a:xfrm>
            <a:off x="5843768" y="2895348"/>
            <a:ext cx="568804" cy="568804"/>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ysClr val="window" lastClr="FFFFFF"/>
          </a:solidFill>
          <a:ln>
            <a:noFill/>
          </a:ln>
        </p:spPr>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7" name="泪滴形 36"/>
          <p:cNvSpPr/>
          <p:nvPr>
            <p:custDataLst>
              <p:tags r:id="rId5"/>
            </p:custDataLst>
          </p:nvPr>
        </p:nvSpPr>
        <p:spPr>
          <a:xfrm rot="17689651" flipH="1">
            <a:off x="6630341" y="3363566"/>
            <a:ext cx="1435100" cy="1428070"/>
          </a:xfrm>
          <a:prstGeom prst="teardrop">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8" name="泪滴形 37"/>
          <p:cNvSpPr/>
          <p:nvPr>
            <p:custDataLst>
              <p:tags r:id="rId6"/>
            </p:custDataLst>
          </p:nvPr>
        </p:nvSpPr>
        <p:spPr>
          <a:xfrm rot="521367" flipH="1">
            <a:off x="6188489" y="4818585"/>
            <a:ext cx="1435100" cy="1428070"/>
          </a:xfrm>
          <a:prstGeom prst="teardrop">
            <a:avLst/>
          </a:prstGeom>
          <a:solidFill>
            <a:srgbClr val="9BBB59"/>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9" name="任意多边形 10"/>
          <p:cNvSpPr/>
          <p:nvPr>
            <p:custDataLst>
              <p:tags r:id="rId7"/>
            </p:custDataLst>
          </p:nvPr>
        </p:nvSpPr>
        <p:spPr bwMode="auto">
          <a:xfrm>
            <a:off x="5111730" y="5264491"/>
            <a:ext cx="568804" cy="5688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ysClr val="window" lastClr="FFFFFF"/>
          </a:solidFill>
          <a:ln>
            <a:noFill/>
          </a:ln>
        </p:spPr>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40" name="任意多边形 13"/>
          <p:cNvSpPr/>
          <p:nvPr>
            <p:custDataLst>
              <p:tags r:id="rId8"/>
            </p:custDataLst>
          </p:nvPr>
        </p:nvSpPr>
        <p:spPr bwMode="auto">
          <a:xfrm>
            <a:off x="7063489" y="3793199"/>
            <a:ext cx="568804" cy="568804"/>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ysClr val="window" lastClr="FFFFFF"/>
          </a:solidFill>
          <a:ln>
            <a:noFill/>
          </a:ln>
        </p:spPr>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42" name="任意多边形 11"/>
          <p:cNvSpPr/>
          <p:nvPr>
            <p:custDataLst>
              <p:tags r:id="rId9"/>
            </p:custDataLst>
          </p:nvPr>
        </p:nvSpPr>
        <p:spPr bwMode="auto">
          <a:xfrm>
            <a:off x="6621637" y="5248218"/>
            <a:ext cx="568804" cy="5688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ysClr val="window" lastClr="FFFFFF"/>
          </a:solidFill>
          <a:ln>
            <a:noFill/>
          </a:ln>
        </p:spPr>
        <p:txBody>
          <a:bodyPr anchor="ctr"/>
          <a:lstStyle/>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 name="PA_ImportSvg_636704638262871586"/>
          <p:cNvSpPr/>
          <p:nvPr>
            <p:custDataLst>
              <p:tags r:id="rId10"/>
            </p:custDataLst>
          </p:nvPr>
        </p:nvSpPr>
        <p:spPr>
          <a:xfrm>
            <a:off x="4584216" y="3878189"/>
            <a:ext cx="633836" cy="473724"/>
          </a:xfrm>
          <a:custGeom>
            <a:avLst/>
            <a:gdLst/>
            <a:ahLst/>
            <a:cxnLst/>
            <a:rect l="l" t="t" r="r" b="b"/>
            <a:pathLst>
              <a:path w="10624922" h="7230668">
                <a:moveTo>
                  <a:pt x="9662566" y="318619"/>
                </a:moveTo>
                <a:lnTo>
                  <a:pt x="4441139" y="318619"/>
                </a:lnTo>
                <a:cubicBezTo>
                  <a:pt x="4011980" y="6503"/>
                  <a:pt x="3569817" y="1"/>
                  <a:pt x="3550310" y="1"/>
                </a:cubicBezTo>
                <a:lnTo>
                  <a:pt x="1176934" y="1"/>
                </a:lnTo>
                <a:cubicBezTo>
                  <a:pt x="214579" y="1"/>
                  <a:pt x="32511" y="643738"/>
                  <a:pt x="0" y="916839"/>
                </a:cubicBezTo>
                <a:lnTo>
                  <a:pt x="0" y="6144769"/>
                </a:lnTo>
                <a:cubicBezTo>
                  <a:pt x="0" y="6742990"/>
                  <a:pt x="487680" y="7230669"/>
                  <a:pt x="1085900" y="7230669"/>
                </a:cubicBezTo>
                <a:lnTo>
                  <a:pt x="9539020" y="7230669"/>
                </a:lnTo>
                <a:cubicBezTo>
                  <a:pt x="10137241" y="7230669"/>
                  <a:pt x="10624921" y="6742989"/>
                  <a:pt x="10624921" y="6144768"/>
                </a:cubicBezTo>
                <a:lnTo>
                  <a:pt x="10624921" y="1280974"/>
                </a:lnTo>
                <a:cubicBezTo>
                  <a:pt x="10624921" y="754279"/>
                  <a:pt x="10195762" y="318619"/>
                  <a:pt x="9662565" y="318619"/>
                </a:cubicBezTo>
                <a:moveTo>
                  <a:pt x="10150246" y="1280974"/>
                </a:moveTo>
                <a:lnTo>
                  <a:pt x="10150246" y="1560577"/>
                </a:lnTo>
                <a:lnTo>
                  <a:pt x="6482893" y="1560577"/>
                </a:lnTo>
                <a:cubicBezTo>
                  <a:pt x="5819648" y="1560577"/>
                  <a:pt x="5475021" y="1313486"/>
                  <a:pt x="5357978" y="1202945"/>
                </a:cubicBezTo>
                <a:lnTo>
                  <a:pt x="4948326" y="793293"/>
                </a:lnTo>
                <a:lnTo>
                  <a:pt x="9662567" y="793293"/>
                </a:lnTo>
                <a:cubicBezTo>
                  <a:pt x="9929165" y="793293"/>
                  <a:pt x="10150247" y="1014375"/>
                  <a:pt x="10150247" y="1280973"/>
                </a:cubicBezTo>
                <a:moveTo>
                  <a:pt x="10150246" y="6144769"/>
                </a:moveTo>
                <a:cubicBezTo>
                  <a:pt x="10150246" y="6482894"/>
                  <a:pt x="9877145" y="6755994"/>
                  <a:pt x="9539021" y="6755994"/>
                </a:cubicBezTo>
                <a:lnTo>
                  <a:pt x="1085901" y="6755994"/>
                </a:lnTo>
                <a:cubicBezTo>
                  <a:pt x="747777" y="6755994"/>
                  <a:pt x="474676" y="6482893"/>
                  <a:pt x="474676" y="6144769"/>
                </a:cubicBezTo>
                <a:lnTo>
                  <a:pt x="474676" y="968858"/>
                </a:lnTo>
                <a:cubicBezTo>
                  <a:pt x="520193" y="643738"/>
                  <a:pt x="747777" y="481179"/>
                  <a:pt x="1176935" y="481179"/>
                </a:cubicBezTo>
                <a:lnTo>
                  <a:pt x="3550311" y="481179"/>
                </a:lnTo>
                <a:cubicBezTo>
                  <a:pt x="3556814" y="481179"/>
                  <a:pt x="3901441" y="494183"/>
                  <a:pt x="4213556" y="747777"/>
                </a:cubicBezTo>
                <a:cubicBezTo>
                  <a:pt x="4246068" y="773787"/>
                  <a:pt x="4278580" y="799796"/>
                  <a:pt x="4311092" y="832308"/>
                </a:cubicBezTo>
                <a:lnTo>
                  <a:pt x="5026356" y="1547572"/>
                </a:lnTo>
                <a:lnTo>
                  <a:pt x="5045863" y="1567080"/>
                </a:lnTo>
                <a:cubicBezTo>
                  <a:pt x="5201921" y="1710133"/>
                  <a:pt x="5657089" y="2041755"/>
                  <a:pt x="6489396" y="2041755"/>
                </a:cubicBezTo>
                <a:lnTo>
                  <a:pt x="10156750" y="2041755"/>
                </a:lnTo>
                <a:lnTo>
                  <a:pt x="10156750" y="6144769"/>
                </a:lnTo>
              </a:path>
            </a:pathLst>
          </a:custGeom>
          <a:solidFill>
            <a:sysClr val="window" lastClr="FFFFFF"/>
          </a:solidFill>
          <a:ln w="12700" cap="flat" cmpd="sng" algn="ctr">
            <a:noFill/>
            <a:prstDash val="solid"/>
            <a:miter lim="800000"/>
          </a:ln>
          <a:effectLst/>
        </p:spPr>
        <p:style>
          <a:lnRef idx="2">
            <a:srgbClr val="1F74AD">
              <a:shade val="50000"/>
            </a:srgbClr>
          </a:lnRef>
          <a:fillRef idx="1">
            <a:srgbClr val="1F74AD"/>
          </a:fillRef>
          <a:effectRef idx="0">
            <a:srgbClr val="1F74AD"/>
          </a:effectRef>
          <a:fontRef idx="minor">
            <a:sysClr val="window" lastClr="FFFFFF"/>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 lastClr="FFFFFF"/>
                </a:solidFill>
                <a:latin typeface="Arial" panose="020B0604020202020204" pitchFamily="34" charset="0"/>
                <a:ea typeface="微软雅黑" panose="020B0503020204020204" pitchFamily="34" charset="-122"/>
                <a:cs typeface="+mn-ea"/>
              </a:defRPr>
            </a:lvl9pPr>
          </a:lstStyle>
          <a:p>
            <a:pPr algn="ctr">
              <a:lnSpc>
                <a:spcPct val="120000"/>
              </a:lnSpc>
            </a:pPr>
            <a:endParaRPr lang="zh-CN" altLang="en-US">
              <a:latin typeface="黑体" panose="02010609060101010101" charset="-122"/>
              <a:ea typeface="微软雅黑" panose="020B0503020204020204" pitchFamily="34" charset="-122"/>
              <a:sym typeface="Arial" panose="020B0604020202020204" pitchFamily="34" charset="0"/>
            </a:endParaRPr>
          </a:p>
        </p:txBody>
      </p:sp>
      <p:sp>
        <p:nvSpPr>
          <p:cNvPr id="6" name="文本框 5"/>
          <p:cNvSpPr txBox="1"/>
          <p:nvPr>
            <p:custDataLst>
              <p:tags r:id="rId11"/>
            </p:custDataLst>
          </p:nvPr>
        </p:nvSpPr>
        <p:spPr bwMode="auto">
          <a:xfrm>
            <a:off x="920135" y="3077845"/>
            <a:ext cx="2555875" cy="386080"/>
          </a:xfrm>
          <a:prstGeom prst="rect">
            <a:avLst/>
          </a:prstGeom>
          <a:noFill/>
        </p:spPr>
        <p:txBody>
          <a:bodyPr wrap="square" lIns="90000" tIns="46800" rIns="90000" bIns="0">
            <a:normAutofit/>
          </a:bodyPr>
          <a:lstStyle/>
          <a:p>
            <a:pPr algn="l" fontAlgn="auto">
              <a:lnSpc>
                <a:spcPct val="120000"/>
              </a:lnSpc>
            </a:pPr>
            <a:r>
              <a:rPr lang="zh-CN" altLang="en-US" b="1" spc="300">
                <a:solidFill>
                  <a:srgbClr val="3498DB"/>
                </a:solidFill>
                <a:effectLst/>
                <a:latin typeface="黑体" panose="02010609060101010101" charset="-122"/>
                <a:ea typeface="微软雅黑" panose="020B0503020204020204" pitchFamily="34" charset="-122"/>
                <a:cs typeface="+mn-ea"/>
                <a:sym typeface="Arial" panose="020B0604020202020204" pitchFamily="34" charset="0"/>
              </a:rPr>
              <a:t>2. 称呼</a:t>
            </a:r>
            <a:endParaRPr lang="zh-CN" altLang="en-US" b="1" spc="300">
              <a:solidFill>
                <a:srgbClr val="3498DB"/>
              </a:solidFill>
              <a:effectLst/>
              <a:latin typeface="黑体" panose="02010609060101010101" charset="-122"/>
              <a:ea typeface="微软雅黑" panose="020B0503020204020204" pitchFamily="34" charset="-122"/>
              <a:cs typeface="+mn-ea"/>
              <a:sym typeface="Arial" panose="020B0604020202020204" pitchFamily="34" charset="0"/>
            </a:endParaRPr>
          </a:p>
        </p:txBody>
      </p:sp>
      <p:sp>
        <p:nvSpPr>
          <p:cNvPr id="27" name="文本框 26"/>
          <p:cNvSpPr txBox="1"/>
          <p:nvPr>
            <p:custDataLst>
              <p:tags r:id="rId12"/>
            </p:custDataLst>
          </p:nvPr>
        </p:nvSpPr>
        <p:spPr bwMode="auto">
          <a:xfrm>
            <a:off x="822325" y="3463925"/>
            <a:ext cx="3348355" cy="1367790"/>
          </a:xfrm>
          <a:prstGeom prst="rect">
            <a:avLst/>
          </a:prstGeom>
          <a:noFill/>
        </p:spPr>
        <p:txBody>
          <a:bodyPr wrap="square" lIns="90000" tIns="0" rIns="90000" bIns="46800"/>
          <a:lstStyle/>
          <a:p>
            <a:pPr algn="l" fontAlgn="auto">
              <a:lnSpc>
                <a:spcPct val="120000"/>
              </a:lnSpc>
            </a:pPr>
            <a:r>
              <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要顶格写出被邀请者（单位或个人）的名称或姓名，如“×× 单位”“×× 先生”等。称呼后加上冒号。</a:t>
            </a:r>
            <a:endPar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2" name="文本框 31"/>
          <p:cNvSpPr txBox="1"/>
          <p:nvPr>
            <p:custDataLst>
              <p:tags r:id="rId13"/>
            </p:custDataLst>
          </p:nvPr>
        </p:nvSpPr>
        <p:spPr bwMode="auto">
          <a:xfrm>
            <a:off x="922040" y="4878705"/>
            <a:ext cx="2555875" cy="386080"/>
          </a:xfrm>
          <a:prstGeom prst="rect">
            <a:avLst/>
          </a:prstGeom>
          <a:noFill/>
        </p:spPr>
        <p:txBody>
          <a:bodyPr wrap="square" lIns="90000" tIns="46800" rIns="90000" bIns="0">
            <a:normAutofit/>
          </a:bodyPr>
          <a:lstStyle/>
          <a:p>
            <a:pPr algn="l" fontAlgn="auto">
              <a:lnSpc>
                <a:spcPct val="120000"/>
              </a:lnSpc>
            </a:pPr>
            <a:r>
              <a:rPr lang="zh-CN" altLang="en-US" b="1" spc="300">
                <a:solidFill>
                  <a:srgbClr val="69A35B"/>
                </a:solidFill>
                <a:effectLst/>
                <a:latin typeface="黑体" panose="02010609060101010101" charset="-122"/>
                <a:ea typeface="微软雅黑" panose="020B0503020204020204" pitchFamily="34" charset="-122"/>
                <a:cs typeface="+mn-ea"/>
                <a:sym typeface="Arial" panose="020B0604020202020204" pitchFamily="34" charset="0"/>
              </a:rPr>
              <a:t>4. 结尾</a:t>
            </a:r>
            <a:endParaRPr lang="zh-CN" altLang="en-US" b="1" spc="300">
              <a:solidFill>
                <a:srgbClr val="69A35B"/>
              </a:solidFill>
              <a:effectLst/>
              <a:latin typeface="黑体" panose="02010609060101010101" charset="-122"/>
              <a:ea typeface="微软雅黑" panose="020B0503020204020204" pitchFamily="34" charset="-122"/>
              <a:cs typeface="+mn-ea"/>
              <a:sym typeface="Arial" panose="020B0604020202020204" pitchFamily="34" charset="0"/>
            </a:endParaRPr>
          </a:p>
        </p:txBody>
      </p:sp>
      <p:sp>
        <p:nvSpPr>
          <p:cNvPr id="41" name="文本框 40"/>
          <p:cNvSpPr txBox="1"/>
          <p:nvPr>
            <p:custDataLst>
              <p:tags r:id="rId14"/>
            </p:custDataLst>
          </p:nvPr>
        </p:nvSpPr>
        <p:spPr bwMode="auto">
          <a:xfrm>
            <a:off x="922020" y="5380355"/>
            <a:ext cx="2982595" cy="556260"/>
          </a:xfrm>
          <a:prstGeom prst="rect">
            <a:avLst/>
          </a:prstGeom>
          <a:noFill/>
        </p:spPr>
        <p:txBody>
          <a:bodyPr wrap="square" lIns="90000" tIns="0" rIns="90000" bIns="46800">
            <a:noAutofit/>
          </a:bodyPr>
          <a:lstStyle/>
          <a:p>
            <a:pPr algn="l" fontAlgn="auto">
              <a:lnSpc>
                <a:spcPct val="120000"/>
              </a:lnSpc>
            </a:pPr>
            <a:r>
              <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请柬的结尾已形成套语，显得正式、隆重，必不可少。</a:t>
            </a:r>
            <a:endPar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7" name="文本框 6"/>
          <p:cNvSpPr txBox="1"/>
          <p:nvPr>
            <p:custDataLst>
              <p:tags r:id="rId15"/>
            </p:custDataLst>
          </p:nvPr>
        </p:nvSpPr>
        <p:spPr bwMode="auto">
          <a:xfrm>
            <a:off x="8823008" y="4878705"/>
            <a:ext cx="2499995" cy="386080"/>
          </a:xfrm>
          <a:prstGeom prst="rect">
            <a:avLst/>
          </a:prstGeom>
          <a:noFill/>
        </p:spPr>
        <p:txBody>
          <a:bodyPr wrap="square" lIns="90000" tIns="46800" rIns="90000" bIns="0">
            <a:normAutofit/>
          </a:bodyPr>
          <a:lstStyle/>
          <a:p>
            <a:pPr fontAlgn="auto">
              <a:lnSpc>
                <a:spcPct val="120000"/>
              </a:lnSpc>
            </a:pPr>
            <a:r>
              <a:rPr lang="zh-CN" altLang="en-US" b="1" spc="300">
                <a:solidFill>
                  <a:srgbClr val="9BBB59"/>
                </a:solidFill>
                <a:effectLst/>
                <a:latin typeface="黑体" panose="02010609060101010101" charset="-122"/>
                <a:ea typeface="微软雅黑" panose="020B0503020204020204" pitchFamily="34" charset="-122"/>
                <a:cs typeface="+mn-ea"/>
                <a:sym typeface="Arial" panose="020B0604020202020204" pitchFamily="34" charset="0"/>
              </a:rPr>
              <a:t>5. 落款</a:t>
            </a:r>
            <a:endParaRPr lang="zh-CN" altLang="en-US" b="1" spc="300">
              <a:solidFill>
                <a:srgbClr val="9BBB59"/>
              </a:solidFill>
              <a:effectLst/>
              <a:latin typeface="黑体" panose="02010609060101010101" charset="-122"/>
              <a:ea typeface="微软雅黑" panose="020B0503020204020204" pitchFamily="34" charset="-122"/>
              <a:cs typeface="+mn-ea"/>
              <a:sym typeface="Arial" panose="020B0604020202020204" pitchFamily="34" charset="0"/>
            </a:endParaRPr>
          </a:p>
        </p:txBody>
      </p:sp>
      <p:sp>
        <p:nvSpPr>
          <p:cNvPr id="45" name="文本框 44"/>
          <p:cNvSpPr txBox="1"/>
          <p:nvPr>
            <p:custDataLst>
              <p:tags r:id="rId16"/>
            </p:custDataLst>
          </p:nvPr>
        </p:nvSpPr>
        <p:spPr bwMode="auto">
          <a:xfrm>
            <a:off x="8728710" y="5276850"/>
            <a:ext cx="2824480" cy="1069975"/>
          </a:xfrm>
          <a:prstGeom prst="rect">
            <a:avLst/>
          </a:prstGeom>
          <a:noFill/>
        </p:spPr>
        <p:txBody>
          <a:bodyPr wrap="square" lIns="90000" tIns="0" rIns="90000" bIns="46800"/>
          <a:lstStyle/>
          <a:p>
            <a:pPr fontAlgn="auto">
              <a:lnSpc>
                <a:spcPct val="120000"/>
              </a:lnSpc>
            </a:pPr>
            <a:r>
              <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落款要署上邀请者（单位或个人）的姓名或单位名称，以及发柬日期。</a:t>
            </a:r>
            <a:endPar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46" name="文本框 45"/>
          <p:cNvSpPr txBox="1"/>
          <p:nvPr>
            <p:custDataLst>
              <p:tags r:id="rId17"/>
            </p:custDataLst>
          </p:nvPr>
        </p:nvSpPr>
        <p:spPr bwMode="auto">
          <a:xfrm>
            <a:off x="8823008" y="3123565"/>
            <a:ext cx="2530475" cy="386080"/>
          </a:xfrm>
          <a:prstGeom prst="rect">
            <a:avLst/>
          </a:prstGeom>
          <a:noFill/>
        </p:spPr>
        <p:txBody>
          <a:bodyPr wrap="square" lIns="90000" tIns="46800" rIns="90000" bIns="0">
            <a:normAutofit/>
          </a:bodyPr>
          <a:lstStyle/>
          <a:p>
            <a:pPr fontAlgn="auto">
              <a:lnSpc>
                <a:spcPct val="120000"/>
              </a:lnSpc>
            </a:pPr>
            <a:r>
              <a:rPr lang="zh-CN" altLang="en-US" b="1" spc="300">
                <a:solidFill>
                  <a:srgbClr val="69A35B"/>
                </a:solidFill>
                <a:effectLst/>
                <a:latin typeface="黑体" panose="02010609060101010101" charset="-122"/>
                <a:ea typeface="微软雅黑" panose="020B0503020204020204" pitchFamily="34" charset="-122"/>
                <a:cs typeface="+mn-ea"/>
                <a:sym typeface="Arial" panose="020B0604020202020204" pitchFamily="34" charset="0"/>
              </a:rPr>
              <a:t>3. 正文</a:t>
            </a:r>
            <a:endParaRPr lang="zh-CN" altLang="en-US" b="1" spc="300">
              <a:solidFill>
                <a:srgbClr val="69A35B"/>
              </a:solidFill>
              <a:effectLst/>
              <a:latin typeface="黑体" panose="02010609060101010101" charset="-122"/>
              <a:ea typeface="微软雅黑" panose="020B0503020204020204" pitchFamily="34" charset="-122"/>
              <a:cs typeface="+mn-ea"/>
              <a:sym typeface="Arial" panose="020B0604020202020204" pitchFamily="34" charset="0"/>
            </a:endParaRPr>
          </a:p>
        </p:txBody>
      </p:sp>
      <p:sp>
        <p:nvSpPr>
          <p:cNvPr id="47" name="文本框 46"/>
          <p:cNvSpPr txBox="1"/>
          <p:nvPr>
            <p:custDataLst>
              <p:tags r:id="rId18"/>
            </p:custDataLst>
          </p:nvPr>
        </p:nvSpPr>
        <p:spPr bwMode="auto">
          <a:xfrm>
            <a:off x="8728710" y="3463925"/>
            <a:ext cx="2659380" cy="1167765"/>
          </a:xfrm>
          <a:prstGeom prst="rect">
            <a:avLst/>
          </a:prstGeom>
          <a:noFill/>
        </p:spPr>
        <p:txBody>
          <a:bodyPr wrap="square" lIns="90000" tIns="0" rIns="90000" bIns="46800"/>
          <a:lstStyle/>
          <a:p>
            <a:pPr fontAlgn="auto">
              <a:lnSpc>
                <a:spcPct val="120000"/>
              </a:lnSpc>
            </a:pPr>
            <a:r>
              <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正文要写清活动内容，如开座谈会、联欢晚会、生日派对、国庆宴会、婚礼、寿诞等。</a:t>
            </a:r>
            <a:endPar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48" name="文本框 47"/>
          <p:cNvSpPr txBox="1"/>
          <p:nvPr>
            <p:custDataLst>
              <p:tags r:id="rId19"/>
            </p:custDataLst>
          </p:nvPr>
        </p:nvSpPr>
        <p:spPr bwMode="auto">
          <a:xfrm>
            <a:off x="4891490" y="1116062"/>
            <a:ext cx="2473960" cy="386080"/>
          </a:xfrm>
          <a:prstGeom prst="rect">
            <a:avLst/>
          </a:prstGeom>
          <a:noFill/>
        </p:spPr>
        <p:txBody>
          <a:bodyPr wrap="square" lIns="90000" tIns="46800" rIns="90000" bIns="0">
            <a:normAutofit/>
          </a:bodyPr>
          <a:lstStyle/>
          <a:p>
            <a:pPr algn="l" fontAlgn="auto">
              <a:lnSpc>
                <a:spcPct val="120000"/>
              </a:lnSpc>
            </a:pPr>
            <a:r>
              <a:rPr lang="zh-CN" altLang="en-US" b="1" spc="300">
                <a:solidFill>
                  <a:srgbClr val="1F74AD"/>
                </a:solidFill>
                <a:effectLst/>
                <a:latin typeface="黑体" panose="02010609060101010101" charset="-122"/>
                <a:ea typeface="微软雅黑" panose="020B0503020204020204" pitchFamily="34" charset="-122"/>
                <a:cs typeface="+mn-ea"/>
                <a:sym typeface="Arial" panose="020B0604020202020204" pitchFamily="34" charset="0"/>
              </a:rPr>
              <a:t>1. 标题</a:t>
            </a:r>
            <a:endParaRPr lang="zh-CN" altLang="en-US" b="1" spc="300">
              <a:solidFill>
                <a:srgbClr val="1F74AD"/>
              </a:solidFill>
              <a:effectLst/>
              <a:latin typeface="黑体" panose="02010609060101010101" charset="-122"/>
              <a:ea typeface="微软雅黑" panose="020B0503020204020204" pitchFamily="34" charset="-122"/>
              <a:cs typeface="+mn-ea"/>
              <a:sym typeface="Arial" panose="020B0604020202020204" pitchFamily="34" charset="0"/>
            </a:endParaRPr>
          </a:p>
        </p:txBody>
      </p:sp>
      <p:sp>
        <p:nvSpPr>
          <p:cNvPr id="49" name="文本框 48"/>
          <p:cNvSpPr txBox="1"/>
          <p:nvPr>
            <p:custDataLst>
              <p:tags r:id="rId20"/>
            </p:custDataLst>
          </p:nvPr>
        </p:nvSpPr>
        <p:spPr bwMode="auto">
          <a:xfrm>
            <a:off x="4891405" y="1502410"/>
            <a:ext cx="4992370" cy="1112520"/>
          </a:xfrm>
          <a:prstGeom prst="rect">
            <a:avLst/>
          </a:prstGeom>
          <a:noFill/>
        </p:spPr>
        <p:txBody>
          <a:bodyPr wrap="square" lIns="90000" tIns="0" rIns="90000" bIns="46800"/>
          <a:lstStyle/>
          <a:p>
            <a:pPr algn="l" fontAlgn="auto">
              <a:lnSpc>
                <a:spcPct val="120000"/>
              </a:lnSpc>
            </a:pPr>
            <a:r>
              <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在封面上写的“请柬”（“请帖”）二字就是标题，一般要做一些艺术加工，可用美术体的文字，文字的色彩可以烫金，可以有图案装饰等。</a:t>
            </a:r>
            <a:endPar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160433_3*m_i*1_1"/>
  <p:tag name="KSO_WM_TEMPLATE_CATEGORY" val="diagram"/>
  <p:tag name="KSO_WM_TEMPLATE_INDEX" val="160433"/>
  <p:tag name="KSO_WM_UNIT_LAYERLEVEL" val="1_1"/>
  <p:tag name="KSO_WM_TAG_VERSION" val="1.0"/>
  <p:tag name="KSO_WM_BEAUTIFY_FLAG" val="#wm#"/>
  <p:tag name="KSO_WM_UNIT_LINE_FORE_SCHEMECOLOR_INDEX" val="13"/>
  <p:tag name="KSO_WM_UNIT_LINE_FILL_TYPE" val="2"/>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160433_3*m_h_i*1_2_1"/>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LINE_FORE_SCHEMECOLOR_INDEX" val="13"/>
  <p:tag name="KSO_WM_UNIT_LINE_FILL_TYPE" val="2"/>
  <p:tag name="KSO_WM_UNIT_TEXT_FILL_FORE_SCHEMECOLOR_INDEX" val="2"/>
  <p:tag name="KSO_WM_UNIT_TEXT_FILL_TYPE" val="1"/>
</p:tagLst>
</file>

<file path=ppt/tags/tag100.xml><?xml version="1.0" encoding="utf-8"?>
<p:tagLst xmlns:p="http://schemas.openxmlformats.org/presentationml/2006/main">
  <p:tag name="KSO_WM_UNIT_ISCONTENTSTITLE" val="0"/>
  <p:tag name="KSO_WM_UNIT_VALUE" val="15"/>
  <p:tag name="KSO_WM_UNIT_HIGHLIGHT" val="0"/>
  <p:tag name="KSO_WM_UNIT_COMPATIBLE" val="0"/>
  <p:tag name="KSO_WM_DIAGRAM_GROUP_CODE" val="q1-1"/>
  <p:tag name="KSO_WM_UNIT_TYPE" val="q_h_a"/>
  <p:tag name="KSO_WM_UNIT_INDEX" val="1_2_1"/>
  <p:tag name="KSO_WM_UNIT_ID" val="diagram20187689_2*q_h_a*1_2_1"/>
  <p:tag name="KSO_WM_TEMPLATE_CATEGORY" val="diagram"/>
  <p:tag name="KSO_WM_TEMPLATE_INDEX" val="20187689"/>
  <p:tag name="KSO_WM_UNIT_LAYERLEVEL" val="1_1_1"/>
  <p:tag name="KSO_WM_TAG_VERSION" val="1.0"/>
  <p:tag name="KSO_WM_BEAUTIFY_FLAG" val="#wm#"/>
  <p:tag name="KSO_WM_UNIT_PRESET_TEXT" val="单击此处添加标题"/>
  <p:tag name="KSO_WM_UNIT_DIAGRAM_ISNUMVISUAL" val="0"/>
  <p:tag name="KSO_WM_UNIT_DIAGRAM_ISREFERUNIT" val="0"/>
  <p:tag name="KSO_WM_UNIT_TEXT_FILL_FORE_SCHEMECOLOR_INDEX" val="6"/>
  <p:tag name="KSO_WM_UNIT_TEXT_FILL_TYPE" val="1"/>
</p:tagLst>
</file>

<file path=ppt/tags/tag101.xml><?xml version="1.0" encoding="utf-8"?>
<p:tagLst xmlns:p="http://schemas.openxmlformats.org/presentationml/2006/main">
  <p:tag name="KSO_WM_UNIT_VALUE" val="63"/>
  <p:tag name="KSO_WM_UNIT_HIGHLIGHT" val="0"/>
  <p:tag name="KSO_WM_UNIT_COMPATIBLE" val="0"/>
  <p:tag name="KSO_WM_DIAGRAM_GROUP_CODE" val="q1-1"/>
  <p:tag name="KSO_WM_UNIT_TYPE" val="q_h_f"/>
  <p:tag name="KSO_WM_UNIT_INDEX" val="1_3_1"/>
  <p:tag name="KSO_WM_UNIT_ID" val="diagram20187689_2*q_h_f*1_3_1"/>
  <p:tag name="KSO_WM_TEMPLATE_CATEGORY" val="diagram"/>
  <p:tag name="KSO_WM_TEMPLATE_INDEX" val="20187689"/>
  <p:tag name="KSO_WM_UNIT_LAYERLEVEL" val="1_1_1"/>
  <p:tag name="KSO_WM_TAG_VERSION" val="1.0"/>
  <p:tag name="KSO_WM_BEAUTIFY_FLAG" val="#wm#"/>
  <p:tag name="KSO_WM_UNIT_PRESET_TEXT" val="单击此处添加文本具体内容，简明扼要的阐述您的观点。"/>
  <p:tag name="KSO_WM_UNIT_DIAGRAM_ISNUMVISUAL" val="0"/>
  <p:tag name="KSO_WM_UNIT_DIAGRAM_ISREFERUNIT" val="0"/>
  <p:tag name="KSO_WM_UNIT_TEXT_FILL_FORE_SCHEMECOLOR_INDEX" val="13"/>
  <p:tag name="KSO_WM_UNIT_TEXT_FILL_TYPE" val="1"/>
</p:tagLst>
</file>

<file path=ppt/tags/tag102.xml><?xml version="1.0" encoding="utf-8"?>
<p:tagLst xmlns:p="http://schemas.openxmlformats.org/presentationml/2006/main">
  <p:tag name="KSO_WM_UNIT_ISCONTENTSTITLE" val="0"/>
  <p:tag name="KSO_WM_UNIT_VALUE" val="15"/>
  <p:tag name="KSO_WM_UNIT_HIGHLIGHT" val="0"/>
  <p:tag name="KSO_WM_UNIT_COMPATIBLE" val="0"/>
  <p:tag name="KSO_WM_DIAGRAM_GROUP_CODE" val="q1-1"/>
  <p:tag name="KSO_WM_UNIT_TYPE" val="q_h_a"/>
  <p:tag name="KSO_WM_UNIT_INDEX" val="1_3_1"/>
  <p:tag name="KSO_WM_UNIT_ID" val="diagram20187689_2*q_h_a*1_3_1"/>
  <p:tag name="KSO_WM_TEMPLATE_CATEGORY" val="diagram"/>
  <p:tag name="KSO_WM_TEMPLATE_INDEX" val="20187689"/>
  <p:tag name="KSO_WM_UNIT_LAYERLEVEL" val="1_1_1"/>
  <p:tag name="KSO_WM_TAG_VERSION" val="1.0"/>
  <p:tag name="KSO_WM_BEAUTIFY_FLAG" val="#wm#"/>
  <p:tag name="KSO_WM_UNIT_PRESET_TEXT" val="单击此处添加标题"/>
  <p:tag name="KSO_WM_UNIT_DIAGRAM_ISNUMVISUAL" val="0"/>
  <p:tag name="KSO_WM_UNIT_DIAGRAM_ISREFERUNIT" val="0"/>
  <p:tag name="KSO_WM_UNIT_TEXT_FILL_FORE_SCHEMECOLOR_INDEX" val="7"/>
  <p:tag name="KSO_WM_UNIT_TEXT_FILL_TYPE" val="1"/>
</p:tagLst>
</file>

<file path=ppt/tags/tag103.xml><?xml version="1.0" encoding="utf-8"?>
<p:tagLst xmlns:p="http://schemas.openxmlformats.org/presentationml/2006/main">
  <p:tag name="KSO_WM_UNIT_VALUE" val="63"/>
  <p:tag name="KSO_WM_UNIT_HIGHLIGHT" val="0"/>
  <p:tag name="KSO_WM_UNIT_COMPATIBLE" val="0"/>
  <p:tag name="KSO_WM_DIAGRAM_GROUP_CODE" val="q1-1"/>
  <p:tag name="KSO_WM_UNIT_TYPE" val="q_h_f"/>
  <p:tag name="KSO_WM_UNIT_INDEX" val="1_5_1"/>
  <p:tag name="KSO_WM_UNIT_ID" val="diagram20187689_2*q_h_f*1_5_1"/>
  <p:tag name="KSO_WM_TEMPLATE_CATEGORY" val="diagram"/>
  <p:tag name="KSO_WM_TEMPLATE_INDEX" val="20187689"/>
  <p:tag name="KSO_WM_UNIT_LAYERLEVEL" val="1_1_1"/>
  <p:tag name="KSO_WM_TAG_VERSION" val="1.0"/>
  <p:tag name="KSO_WM_BEAUTIFY_FLAG" val="#wm#"/>
  <p:tag name="KSO_WM_UNIT_PRESET_TEXT" val="单击此处添加文本具体内容，简明扼要的阐述您的观点。"/>
  <p:tag name="KSO_WM_UNIT_DIAGRAM_ISNUMVISUAL" val="0"/>
  <p:tag name="KSO_WM_UNIT_DIAGRAM_ISREFERUNIT" val="0"/>
  <p:tag name="KSO_WM_UNIT_TEXT_FILL_FORE_SCHEMECOLOR_INDEX" val="13"/>
  <p:tag name="KSO_WM_UNIT_TEXT_FILL_TYPE" val="1"/>
</p:tagLst>
</file>

<file path=ppt/tags/tag104.xml><?xml version="1.0" encoding="utf-8"?>
<p:tagLst xmlns:p="http://schemas.openxmlformats.org/presentationml/2006/main">
  <p:tag name="KSO_WM_UNIT_ISCONTENTSTITLE" val="0"/>
  <p:tag name="KSO_WM_UNIT_VALUE" val="16"/>
  <p:tag name="KSO_WM_UNIT_HIGHLIGHT" val="0"/>
  <p:tag name="KSO_WM_UNIT_COMPATIBLE" val="0"/>
  <p:tag name="KSO_WM_DIAGRAM_GROUP_CODE" val="q1-1"/>
  <p:tag name="KSO_WM_UNIT_TYPE" val="q_h_a"/>
  <p:tag name="KSO_WM_UNIT_INDEX" val="1_5_1"/>
  <p:tag name="KSO_WM_UNIT_ID" val="diagram20187689_2*q_h_a*1_5_1"/>
  <p:tag name="KSO_WM_TEMPLATE_CATEGORY" val="diagram"/>
  <p:tag name="KSO_WM_TEMPLATE_INDEX" val="20187689"/>
  <p:tag name="KSO_WM_UNIT_LAYERLEVEL" val="1_1_1"/>
  <p:tag name="KSO_WM_TAG_VERSION" val="1.0"/>
  <p:tag name="KSO_WM_BEAUTIFY_FLAG" val="#wm#"/>
  <p:tag name="KSO_WM_UNIT_PRESET_TEXT" val="单击此处添加标题"/>
  <p:tag name="KSO_WM_UNIT_DIAGRAM_ISNUMVISUAL" val="0"/>
  <p:tag name="KSO_WM_UNIT_DIAGRAM_ISREFERUNIT" val="0"/>
  <p:tag name="KSO_WM_UNIT_TEXT_FILL_FORE_SCHEMECOLOR_INDEX" val="9"/>
  <p:tag name="KSO_WM_UNIT_TEXT_FILL_TYPE" val="1"/>
</p:tagLst>
</file>

<file path=ppt/tags/tag105.xml><?xml version="1.0" encoding="utf-8"?>
<p:tagLst xmlns:p="http://schemas.openxmlformats.org/presentationml/2006/main">
  <p:tag name="KSO_WM_UNIT_HIGHLIGHT" val="0"/>
  <p:tag name="KSO_WM_UNIT_COMPATIBLE" val="0"/>
  <p:tag name="KSO_WM_DIAGRAM_GROUP_CODE" val="q1-1"/>
  <p:tag name="KSO_WM_UNIT_ID" val="diagram20187689_2*q_i*1_1"/>
  <p:tag name="KSO_WM_TEMPLATE_CATEGORY" val="diagram"/>
  <p:tag name="KSO_WM_TEMPLATE_INDEX" val="20187689"/>
  <p:tag name="KSO_WM_UNIT_LAYERLEVEL" val="1_1"/>
  <p:tag name="KSO_WM_TAG_VERSION" val="1.0"/>
  <p:tag name="KSO_WM_BEAUTIFY_FLAG" val="#wm#"/>
  <p:tag name="KSO_WM_UNIT_DIAGRAM_ISNUMVISUAL" val="0"/>
  <p:tag name="KSO_WM_UNIT_DIAGRAM_ISREFERUNIT" val="0"/>
  <p:tag name="KSO_WM_UNIT_TYPE" val="q_i"/>
  <p:tag name="KSO_WM_UNIT_INDEX" val="1_1"/>
  <p:tag name="KSO_WM_UNIT_FILL_FORE_SCHEMECOLOR_INDEX" val="13"/>
  <p:tag name="KSO_WM_UNIT_FILL_TYPE" val="1"/>
  <p:tag name="KSO_WM_UNIT_TEXT_FILL_FORE_SCHEMECOLOR_INDEX" val="13"/>
  <p:tag name="KSO_WM_UNIT_TEXT_FILL_TYPE" val="1"/>
</p:tagLst>
</file>

<file path=ppt/tags/tag106.xml><?xml version="1.0" encoding="utf-8"?>
<p:tagLst xmlns:p="http://schemas.openxmlformats.org/presentationml/2006/main">
  <p:tag name="KSO_WM_UNIT_HIGHLIGHT" val="0"/>
  <p:tag name="KSO_WM_UNIT_COMPATIBLE" val="0"/>
  <p:tag name="KSO_WM_DIAGRAM_GROUP_CODE" val="q1-1"/>
  <p:tag name="KSO_WM_UNIT_ID" val="diagram20187689_2*q_h_i*1_5_3"/>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5_3"/>
  <p:tag name="KSO_WM_UNIT_FILL_FORE_SCHEMECOLOR_INDEX" val="14"/>
  <p:tag name="KSO_WM_UNIT_FILL_TYPE" val="1"/>
  <p:tag name="KSO_WM_UNIT_TEXT_FILL_FORE_SCHEMECOLOR_INDEX" val="2"/>
  <p:tag name="KSO_WM_UNIT_TEXT_FILL_TYPE" val="1"/>
</p:tagLst>
</file>

<file path=ppt/tags/tag107.xml><?xml version="1.0" encoding="utf-8"?>
<p:tagLst xmlns:p="http://schemas.openxmlformats.org/presentationml/2006/main">
  <p:tag name="KSO_WM_UNIT_HIGHLIGHT" val="0"/>
  <p:tag name="KSO_WM_UNIT_COMPATIBLE" val="0"/>
  <p:tag name="KSO_WM_DIAGRAM_GROUP_CODE" val="q1-1"/>
  <p:tag name="KSO_WM_UNIT_ID" val="diagram20187689_2*q_h_i*1_5_4"/>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5_4"/>
  <p:tag name="KSO_WM_UNIT_FILL_FORE_SCHEMECOLOR_INDEX" val="14"/>
  <p:tag name="KSO_WM_UNIT_FILL_TYPE" val="1"/>
  <p:tag name="KSO_WM_UNIT_TEXT_FILL_FORE_SCHEMECOLOR_INDEX" val="2"/>
  <p:tag name="KSO_WM_UNIT_TEXT_FILL_TYPE" val="1"/>
</p:tagLst>
</file>

<file path=ppt/tags/tag108.xml><?xml version="1.0" encoding="utf-8"?>
<p:tagLst xmlns:p="http://schemas.openxmlformats.org/presentationml/2006/main">
  <p:tag name="KSO_WM_UNIT_HIGHLIGHT" val="0"/>
  <p:tag name="KSO_WM_UNIT_COMPATIBLE" val="0"/>
  <p:tag name="KSO_WM_DIAGRAM_GROUP_CODE" val="q1-1"/>
  <p:tag name="KSO_WM_UNIT_ID" val="diagram20187689_2*q_h_i*1_5_5"/>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5_5"/>
  <p:tag name="KSO_WM_UNIT_FILL_FORE_SCHEMECOLOR_INDEX" val="14"/>
  <p:tag name="KSO_WM_UNIT_FILL_TYPE" val="1"/>
  <p:tag name="KSO_WM_UNIT_TEXT_FILL_FORE_SCHEMECOLOR_INDEX" val="2"/>
  <p:tag name="KSO_WM_UNIT_TEXT_FILL_TYPE" val="1"/>
</p:tagLst>
</file>

<file path=ppt/tags/tag109.xml><?xml version="1.0" encoding="utf-8"?>
<p:tagLst xmlns:p="http://schemas.openxmlformats.org/presentationml/2006/main">
  <p:tag name="KSO_WM_UNIT_HIGHLIGHT" val="0"/>
  <p:tag name="KSO_WM_UNIT_COMPATIBLE" val="0"/>
  <p:tag name="KSO_WM_DIAGRAM_GROUP_CODE" val="q1-1"/>
  <p:tag name="KSO_WM_UNIT_ID" val="diagram20187689_2*q_h_i*1_5_6"/>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5_6"/>
  <p:tag name="KSO_WM_UNIT_FILL_FORE_SCHEMECOLOR_INDEX" val="14"/>
  <p:tag name="KSO_WM_UNIT_FILL_TYPE" val="1"/>
  <p:tag name="KSO_WM_UNIT_TEXT_FILL_FORE_SCHEMECOLOR_INDEX" val="2"/>
  <p:tag name="KSO_WM_UNIT_TEXT_FILL_TYPE" val="1"/>
</p:tagLst>
</file>

<file path=ppt/tags/tag11.xml><?xml version="1.0" encoding="utf-8"?>
<p:tagLst xmlns:p="http://schemas.openxmlformats.org/presentationml/2006/main">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160433_3*m_h_a*1_2_1"/>
  <p:tag name="KSO_WM_TEMPLATE_CATEGORY" val="diagram"/>
  <p:tag name="KSO_WM_TEMPLATE_INDEX" val="160433"/>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110.xml><?xml version="1.0" encoding="utf-8"?>
<p:tagLst xmlns:p="http://schemas.openxmlformats.org/presentationml/2006/main">
  <p:tag name="KSO_WM_UNIT_HIGHLIGHT" val="0"/>
  <p:tag name="KSO_WM_UNIT_COMPATIBLE" val="0"/>
  <p:tag name="KSO_WM_DIAGRAM_GROUP_CODE" val="q1-1"/>
  <p:tag name="KSO_WM_UNIT_ID" val="diagram20187689_2*q_h_i*1_5_7"/>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5_7"/>
  <p:tag name="KSO_WM_UNIT_FILL_FORE_SCHEMECOLOR_INDEX" val="14"/>
  <p:tag name="KSO_WM_UNIT_FILL_TYPE" val="1"/>
  <p:tag name="KSO_WM_UNIT_TEXT_FILL_FORE_SCHEMECOLOR_INDEX" val="2"/>
  <p:tag name="KSO_WM_UNIT_TEXT_FILL_TYPE"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195_2*i*2"/>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0195_2*i*3"/>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0195_2*i*4"/>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0195_2*i*5"/>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195_2*i*1"/>
  <p:tag name="KSO_WM_TEMPLATE_CATEGORY" val="diagram"/>
  <p:tag name="KSO_WM_TEMPLATE_INDEX" val="20200195"/>
  <p:tag name="KSO_WM_UNIT_LAYERLEVEL" val="1"/>
  <p:tag name="KSO_WM_TAG_VERSION" val="1.0"/>
  <p:tag name="KSO_WM_BEAUTIFY_FLAG" val="#wm#"/>
  <p:tag name="KSO_WM_DIAGRAM_GROUP_CODE" val="q1-1"/>
  <p:tag name="KSO_WM_UNIT_FILL_FORE_SCHEMECOLOR_INDEX" val="14"/>
  <p:tag name="KSO_WM_UNIT_FILL_TYPE"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i*1_1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1_1"/>
  <p:tag name="KSO_WM_UNIT_FILL_FORE_SCHEMECOLOR_INDEX" val="5"/>
  <p:tag name="KSO_WM_UNIT_FILL_TYPE"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i*1_1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1_2"/>
  <p:tag name="KSO_WM_UNIT_FILL_FORE_SCHEMECOLOR_INDEX" val="14"/>
  <p:tag name="KSO_WM_UNIT_FILL_TYPE" val="1"/>
  <p:tag name="KSO_WM_UNIT_TEXT_FILL_FORE_SCHEMECOLOR_INDEX" val="13"/>
  <p:tag name="KSO_WM_UNIT_TEXT_FILL_TYPE"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i*1_3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3_1"/>
  <p:tag name="KSO_WM_UNIT_FILL_FORE_SCHEMECOLOR_INDEX" val="8"/>
  <p:tag name="KSO_WM_UNIT_FILL_TYPE"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i*1_2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2_1"/>
  <p:tag name="KSO_WM_UNIT_FILL_FORE_SCHEMECOLOR_INDEX" val="7"/>
  <p:tag name="KSO_WM_UNIT_FILL_TYPE" val="1"/>
</p:tagLst>
</file>

<file path=ppt/tags/tag12.xml><?xml version="1.0" encoding="utf-8"?>
<p:tagLst xmlns:p="http://schemas.openxmlformats.org/presentationml/2006/main">
  <p:tag name="KSO_WM_UNIT_SUBTYPE" val="a"/>
  <p:tag name="KSO_WM_UNIT_NOCLEAR" val="0"/>
  <p:tag name="KSO_WM_UNIT_VALUE" val="63"/>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160433_3*m_h_f*1_3_1"/>
  <p:tag name="KSO_WM_TEMPLATE_CATEGORY" val="diagram"/>
  <p:tag name="KSO_WM_TEMPLATE_INDEX" val="160433"/>
  <p:tag name="KSO_WM_UNIT_LAYERLEVEL" val="1_1_1"/>
  <p:tag name="KSO_WM_TAG_VERSION" val="1.0"/>
  <p:tag name="KSO_WM_BEAUTIFY_FLAG" val="#wm#"/>
  <p:tag name="KSO_WM_UNIT_PRESET_TEXT" val="单击此处添加文本具体内容"/>
  <p:tag name="KSO_WM_UNIT_FILL_FORE_SCHEMECOLOR_INDEX" val="7"/>
  <p:tag name="KSO_WM_UNIT_FILL_TYPE" val="1"/>
  <p:tag name="KSO_WM_UNIT_TEXT_FILL_FORE_SCHEMECOLOR_INDEX" val="13"/>
  <p:tag name="KSO_WM_UNIT_TEXT_FILL_TYPE"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i*1_2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2_2"/>
  <p:tag name="KSO_WM_UNIT_FILL_FORE_SCHEMECOLOR_INDEX" val="14"/>
  <p:tag name="KSO_WM_UNIT_FILL_TYPE" val="1"/>
  <p:tag name="KSO_WM_UNIT_TEXT_FILL_FORE_SCHEMECOLOR_INDEX" val="13"/>
  <p:tag name="KSO_WM_UNIT_TEXT_FILL_TYPE"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i*1_3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3_2"/>
  <p:tag name="KSO_WM_UNIT_FILL_FORE_SCHEMECOLOR_INDEX" val="14"/>
  <p:tag name="KSO_WM_UNIT_FILL_TYPE" val="1"/>
  <p:tag name="KSO_WM_UNIT_TEXT_FILL_FORE_SCHEMECOLOR_INDEX" val="13"/>
  <p:tag name="KSO_WM_UNIT_TEXT_FILL_TYPE"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i*1_1"/>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1"/>
  <p:tag name="KSO_WM_UNIT_FILL_FORE_SCHEMECOLOR_INDEX" val="14"/>
  <p:tag name="KSO_WM_UNIT_FILL_TYPE" val="1"/>
  <p:tag name="KSO_WM_UNIT_TEXT_FILL_FORE_SCHEMECOLOR_INDEX" val="2"/>
  <p:tag name="KSO_WM_UNIT_TEXT_FILL_TYPE"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a*1_1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1_1"/>
  <p:tag name="KSO_WM_UNIT_TEXT_FILL_FORE_SCHEMECOLOR_INDEX" val="5"/>
  <p:tag name="KSO_WM_UNIT_TEXT_FILL_TYPE" val="1"/>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f*1_1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48"/>
  <p:tag name="KSO_WM_DIAGRAM_GROUP_CODE" val="q1-1"/>
  <p:tag name="KSO_WM_UNIT_TYPE" val="q_h_f"/>
  <p:tag name="KSO_WM_UNIT_INDEX" val="1_1_1"/>
  <p:tag name="KSO_WM_UNIT_TEXT_FILL_FORE_SCHEMECOLOR_INDEX" val="13"/>
  <p:tag name="KSO_WM_UNIT_TEXT_FILL_TYPE"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a*1_2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2_1"/>
  <p:tag name="KSO_WM_UNIT_TEXT_FILL_FORE_SCHEMECOLOR_INDEX" val="7"/>
  <p:tag name="KSO_WM_UNIT_TEXT_FILL_TYPE"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f*1_2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48"/>
  <p:tag name="KSO_WM_DIAGRAM_GROUP_CODE" val="q1-1"/>
  <p:tag name="KSO_WM_UNIT_TYPE" val="q_h_f"/>
  <p:tag name="KSO_WM_UNIT_INDEX" val="1_2_1"/>
  <p:tag name="KSO_WM_UNIT_TEXT_FILL_FORE_SCHEMECOLOR_INDEX" val="13"/>
  <p:tag name="KSO_WM_UNIT_TEXT_FILL_TYPE" val="1"/>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a*1_3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3_1"/>
  <p:tag name="KSO_WM_UNIT_TEXT_FILL_FORE_SCHEMECOLOR_INDEX" val="8"/>
  <p:tag name="KSO_WM_UNIT_TEXT_FILL_TYPE" val="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f*1_3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51"/>
  <p:tag name="KSO_WM_DIAGRAM_GROUP_CODE" val="q1-1"/>
  <p:tag name="KSO_WM_UNIT_TYPE" val="q_h_f"/>
  <p:tag name="KSO_WM_UNIT_INDEX" val="1_3_1"/>
  <p:tag name="KSO_WM_UNIT_TEXT_FILL_FORE_SCHEMECOLOR_INDEX" val="13"/>
  <p:tag name="KSO_WM_UNIT_TEXT_FILL_TYPE" val="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i*1_2"/>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2"/>
  <p:tag name="KSO_WM_UNIT_FILL_FORE_SCHEMECOLOR_INDEX" val="14"/>
  <p:tag name="KSO_WM_UNIT_FILL_TYPE" val="1"/>
  <p:tag name="KSO_WM_UNIT_TEXT_FILL_FORE_SCHEMECOLOR_INDEX" val="2"/>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160433_3*m_h_i*1_3_2"/>
  <p:tag name="KSO_WM_TEMPLATE_CATEGORY" val="diagram"/>
  <p:tag name="KSO_WM_TEMPLATE_INDEX" val="160433"/>
  <p:tag name="KSO_WM_UNIT_LAYERLEVEL" val="1_1_1"/>
  <p:tag name="KSO_WM_TAG_VERSION" val="1.0"/>
  <p:tag name="KSO_WM_BEAUTIFY_FLAG" val="#wm#"/>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i*1_3"/>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3"/>
  <p:tag name="KSO_WM_UNIT_FILL_FORE_SCHEMECOLOR_INDEX" val="14"/>
  <p:tag name="KSO_WM_UNIT_FILL_TYPE" val="1"/>
  <p:tag name="KSO_WM_UNIT_TEXT_FILL_FORE_SCHEMECOLOR_INDEX" val="2"/>
  <p:tag name="KSO_WM_UNIT_TEXT_FILL_TYPE"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195_2*i*2"/>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0195_2*i*3"/>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0195_2*i*4"/>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0195_2*i*5"/>
  <p:tag name="KSO_WM_TEMPLATE_CATEGORY" val="diagram"/>
  <p:tag name="KSO_WM_TEMPLATE_INDEX" val="20200195"/>
  <p:tag name="KSO_WM_UNIT_LAYERLEVEL" val="1"/>
  <p:tag name="KSO_WM_TAG_VERSION" val="1.0"/>
  <p:tag name="KSO_WM_BEAUTIFY_FLAG" val="#wm#"/>
  <p:tag name="KSO_WM_DIAGRAM_GROUP_CODE" val="q1-1"/>
  <p:tag name="KSO_WM_UNIT_LINE_FORE_SCHEMECOLOR_INDEX" val="14"/>
  <p:tag name="KSO_WM_UNIT_LINE_FILL_TYPE"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195_2*i*1"/>
  <p:tag name="KSO_WM_TEMPLATE_CATEGORY" val="diagram"/>
  <p:tag name="KSO_WM_TEMPLATE_INDEX" val="20200195"/>
  <p:tag name="KSO_WM_UNIT_LAYERLEVEL" val="1"/>
  <p:tag name="KSO_WM_TAG_VERSION" val="1.0"/>
  <p:tag name="KSO_WM_BEAUTIFY_FLAG" val="#wm#"/>
  <p:tag name="KSO_WM_DIAGRAM_GROUP_CODE" val="q1-1"/>
  <p:tag name="KSO_WM_UNIT_FILL_FORE_SCHEMECOLOR_INDEX" val="14"/>
  <p:tag name="KSO_WM_UNIT_FILL_TYPE" val="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169953_4*q_h_i*1_1_2"/>
  <p:tag name="KSO_WM_TEMPLATE_CATEGORY" val="diagram"/>
  <p:tag name="KSO_WM_TEMPLATE_INDEX" val="20169953"/>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137.xml><?xml version="1.0" encoding="utf-8"?>
<p:tagLst xmlns:p="http://schemas.openxmlformats.org/presentationml/2006/main">
  <p:tag name="KSO_WM_UNIT_VALUE" val="130*129"/>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69953_4*q_h_x*1_1_1"/>
  <p:tag name="KSO_WM_TEMPLATE_CATEGORY" val="diagram"/>
  <p:tag name="KSO_WM_TEMPLATE_INDEX" val="20169953"/>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169953_4*q_h_i*1_2_2"/>
  <p:tag name="KSO_WM_TEMPLATE_CATEGORY" val="diagram"/>
  <p:tag name="KSO_WM_TEMPLATE_INDEX" val="20169953"/>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139.xml><?xml version="1.0" encoding="utf-8"?>
<p:tagLst xmlns:p="http://schemas.openxmlformats.org/presentationml/2006/main">
  <p:tag name="KSO_WM_UNIT_VALUE" val="126*106"/>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69953_4*q_h_x*1_2_1"/>
  <p:tag name="KSO_WM_TEMPLATE_CATEGORY" val="diagram"/>
  <p:tag name="KSO_WM_TEMPLATE_INDEX" val="20169953"/>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160433_3*m_h_i*1_3_1"/>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4_2"/>
  <p:tag name="KSO_WM_UNIT_ID" val="diagram20169953_4*q_h_i*1_4_2"/>
  <p:tag name="KSO_WM_TEMPLATE_CATEGORY" val="diagram"/>
  <p:tag name="KSO_WM_TEMPLATE_INDEX" val="20169953"/>
  <p:tag name="KSO_WM_UNIT_LAYERLEVEL" val="1_1_1"/>
  <p:tag name="KSO_WM_TAG_VERSION" val="1.0"/>
  <p:tag name="KSO_WM_BEAUTIFY_FLAG" val="#wm#"/>
  <p:tag name="KSO_WM_UNIT_FILL_FORE_SCHEMECOLOR_INDEX" val="8"/>
  <p:tag name="KSO_WM_UNIT_FILL_TYPE" val="1"/>
  <p:tag name="KSO_WM_UNIT_TEXT_FILL_FORE_SCHEMECOLOR_INDEX" val="13"/>
  <p:tag name="KSO_WM_UNIT_TEXT_FILL_TYPE" val="1"/>
</p:tagLst>
</file>

<file path=ppt/tags/tag141.xml><?xml version="1.0" encoding="utf-8"?>
<p:tagLst xmlns:p="http://schemas.openxmlformats.org/presentationml/2006/main">
  <p:tag name="KSO_WM_UNIT_VALUE" val="128*89"/>
  <p:tag name="KSO_WM_UNIT_HIGHLIGHT" val="0"/>
  <p:tag name="KSO_WM_UNIT_COMPATIBLE" val="0"/>
  <p:tag name="KSO_WM_UNIT_DIAGRAM_ISNUMVISUAL" val="0"/>
  <p:tag name="KSO_WM_UNIT_DIAGRAM_ISREFERUNIT" val="0"/>
  <p:tag name="KSO_WM_DIAGRAM_GROUP_CODE" val="q1-1"/>
  <p:tag name="KSO_WM_UNIT_TYPE" val="q_h_x"/>
  <p:tag name="KSO_WM_UNIT_INDEX" val="1_4_1"/>
  <p:tag name="KSO_WM_UNIT_ID" val="diagram20169953_4*q_h_x*1_4_1"/>
  <p:tag name="KSO_WM_TEMPLATE_CATEGORY" val="diagram"/>
  <p:tag name="KSO_WM_TEMPLATE_INDEX" val="20169953"/>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4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69953_4*q_h_f*1_1_1"/>
  <p:tag name="KSO_WM_TEMPLATE_CATEGORY" val="diagram"/>
  <p:tag name="KSO_WM_TEMPLATE_INDEX" val="20169953"/>
  <p:tag name="KSO_WM_UNIT_LAYERLEVEL" val="1_1_1"/>
  <p:tag name="KSO_WM_TAG_VERSION" val="1.0"/>
  <p:tag name="KSO_WM_BEAUTIFY_FLAG" val="#wm#"/>
  <p:tag name="KSO_WM_UNIT_PRESET_TEXT" val="点击添加正文，为了演示发布的效果，请您简单的阐述您的观点"/>
  <p:tag name="KSO_WM_UNIT_TEXT_FILL_FORE_SCHEMECOLOR_INDEX" val="13"/>
  <p:tag name="KSO_WM_UNIT_TEXT_FILL_TYPE" val="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1_1"/>
  <p:tag name="KSO_WM_UNIT_ID" val="diagram20169953_4*q_h_i*1_1_1"/>
  <p:tag name="KSO_WM_TEMPLATE_CATEGORY" val="diagram"/>
  <p:tag name="KSO_WM_TEMPLATE_INDEX" val="20169953"/>
  <p:tag name="KSO_WM_UNIT_LAYERLEVEL" val="1_1_1"/>
  <p:tag name="KSO_WM_TAG_VERSION" val="1.0"/>
  <p:tag name="KSO_WM_BEAUTIFY_FLAG" val="#wm#"/>
  <p:tag name="KSO_WM_UNIT_TEXT_FILL_FORE_SCHEMECOLOR_INDEX" val="5"/>
  <p:tag name="KSO_WM_UNIT_TEXT_FILL_TYPE" val="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2_1"/>
  <p:tag name="KSO_WM_UNIT_ID" val="diagram20169953_4*q_h_i*1_2_1"/>
  <p:tag name="KSO_WM_TEMPLATE_CATEGORY" val="diagram"/>
  <p:tag name="KSO_WM_TEMPLATE_INDEX" val="20169953"/>
  <p:tag name="KSO_WM_UNIT_LAYERLEVEL" val="1_1_1"/>
  <p:tag name="KSO_WM_TAG_VERSION" val="1.0"/>
  <p:tag name="KSO_WM_BEAUTIFY_FLAG" val="#wm#"/>
  <p:tag name="KSO_WM_UNIT_TEXT_FILL_FORE_SCHEMECOLOR_INDEX" val="6"/>
  <p:tag name="KSO_WM_UNIT_TEXT_FILL_TYPE" val="1"/>
</p:tagLst>
</file>

<file path=ppt/tags/tag14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69953_4*q_h_f*1_2_1"/>
  <p:tag name="KSO_WM_TEMPLATE_CATEGORY" val="diagram"/>
  <p:tag name="KSO_WM_TEMPLATE_INDEX" val="20169953"/>
  <p:tag name="KSO_WM_UNIT_LAYERLEVEL" val="1_1_1"/>
  <p:tag name="KSO_WM_TAG_VERSION" val="1.0"/>
  <p:tag name="KSO_WM_BEAUTIFY_FLAG" val="#wm#"/>
  <p:tag name="KSO_WM_UNIT_PRESET_TEXT" val="点击添加正文，为了演示发布的效果，请您简单的阐述您的观点"/>
  <p:tag name="KSO_WM_UNIT_TEXT_FILL_FORE_SCHEMECOLOR_INDEX" val="13"/>
  <p:tag name="KSO_WM_UNIT_TEXT_FILL_TYPE" val="1"/>
</p:tagLst>
</file>

<file path=ppt/tags/tag14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5_1"/>
  <p:tag name="KSO_WM_UNIT_ID" val="diagram20169953_4*q_h_f*1_5_1"/>
  <p:tag name="KSO_WM_TEMPLATE_CATEGORY" val="diagram"/>
  <p:tag name="KSO_WM_TEMPLATE_INDEX" val="20169953"/>
  <p:tag name="KSO_WM_UNIT_LAYERLEVEL" val="1_1_1"/>
  <p:tag name="KSO_WM_TAG_VERSION" val="1.0"/>
  <p:tag name="KSO_WM_BEAUTIFY_FLAG" val="#wm#"/>
  <p:tag name="KSO_WM_UNIT_PRESET_TEXT" val="点击添加正文，为了演示发布的效果，请您简单的阐述您的观点"/>
  <p:tag name="KSO_WM_UNIT_TEXT_FILL_FORE_SCHEMECOLOR_INDEX" val="13"/>
  <p:tag name="KSO_WM_UNIT_TEXT_FILL_TYPE" val="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5_1"/>
  <p:tag name="KSO_WM_UNIT_ID" val="diagram20169953_4*q_h_i*1_5_1"/>
  <p:tag name="KSO_WM_TEMPLATE_CATEGORY" val="diagram"/>
  <p:tag name="KSO_WM_TEMPLATE_INDEX" val="20169953"/>
  <p:tag name="KSO_WM_UNIT_LAYERLEVEL" val="1_1_1"/>
  <p:tag name="KSO_WM_TAG_VERSION" val="1.0"/>
  <p:tag name="KSO_WM_BEAUTIFY_FLAG" val="#wm#"/>
  <p:tag name="KSO_WM_UNIT_TEXT_FILL_FORE_SCHEMECOLOR_INDEX" val="9"/>
  <p:tag name="KSO_WM_UNIT_TEXT_FILL_TYPE" val="1"/>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3_1"/>
  <p:tag name="KSO_WM_UNIT_ID" val="diagram20169953_4*q_h_i*1_3_1"/>
  <p:tag name="KSO_WM_TEMPLATE_CATEGORY" val="diagram"/>
  <p:tag name="KSO_WM_TEMPLATE_INDEX" val="20169953"/>
  <p:tag name="KSO_WM_UNIT_LAYERLEVEL" val="1_1_1"/>
  <p:tag name="KSO_WM_TAG_VERSION" val="1.0"/>
  <p:tag name="KSO_WM_BEAUTIFY_FLAG" val="#wm#"/>
  <p:tag name="KSO_WM_UNIT_TEXT_FILL_FORE_SCHEMECOLOR_INDEX" val="7"/>
  <p:tag name="KSO_WM_UNIT_TEXT_FILL_TYPE" val="1"/>
</p:tagLst>
</file>

<file path=ppt/tags/tag14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69953_4*q_h_f*1_3_1"/>
  <p:tag name="KSO_WM_TEMPLATE_CATEGORY" val="diagram"/>
  <p:tag name="KSO_WM_TEMPLATE_INDEX" val="20169953"/>
  <p:tag name="KSO_WM_UNIT_LAYERLEVEL" val="1_1_1"/>
  <p:tag name="KSO_WM_TAG_VERSION" val="1.0"/>
  <p:tag name="KSO_WM_BEAUTIFY_FLAG" val="#wm#"/>
  <p:tag name="KSO_WM_UNIT_PRESET_TEXT" val="点击添加正文，为了演示发布的效果，请您简单的阐述您的观点"/>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160433_3*m_h_i*1_3_3"/>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LINE_FORE_SCHEMECOLOR_INDEX" val="13"/>
  <p:tag name="KSO_WM_UNIT_LINE_FILL_TYPE" val="2"/>
  <p:tag name="KSO_WM_UNIT_TEXT_FILL_FORE_SCHEMECOLOR_INDEX" val="2"/>
  <p:tag name="KSO_WM_UNIT_TEXT_FILL_TYPE" val="1"/>
</p:tagLst>
</file>

<file path=ppt/tags/tag150.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4_1"/>
  <p:tag name="KSO_WM_UNIT_ID" val="diagram20169953_4*q_h_f*1_4_1"/>
  <p:tag name="KSO_WM_TEMPLATE_CATEGORY" val="diagram"/>
  <p:tag name="KSO_WM_TEMPLATE_INDEX" val="20169953"/>
  <p:tag name="KSO_WM_UNIT_LAYERLEVEL" val="1_1_1"/>
  <p:tag name="KSO_WM_TAG_VERSION" val="1.0"/>
  <p:tag name="KSO_WM_BEAUTIFY_FLAG" val="#wm#"/>
  <p:tag name="KSO_WM_UNIT_PRESET_TEXT" val="点击添加正文，为了演示发布的效果，请您简单的阐述您的观点"/>
  <p:tag name="KSO_WM_UNIT_TEXT_FILL_FORE_SCHEMECOLOR_INDEX" val="13"/>
  <p:tag name="KSO_WM_UNIT_TEXT_FILL_TYPE" val="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4_1"/>
  <p:tag name="KSO_WM_UNIT_ID" val="diagram20169953_4*q_h_i*1_4_1"/>
  <p:tag name="KSO_WM_TEMPLATE_CATEGORY" val="diagram"/>
  <p:tag name="KSO_WM_TEMPLATE_INDEX" val="20169953"/>
  <p:tag name="KSO_WM_UNIT_LAYERLEVEL" val="1_1_1"/>
  <p:tag name="KSO_WM_TAG_VERSION" val="1.0"/>
  <p:tag name="KSO_WM_BEAUTIFY_FLAG" val="#wm#"/>
  <p:tag name="KSO_WM_UNIT_TEXT_FILL_FORE_SCHEMECOLOR_INDEX" val="8"/>
  <p:tag name="KSO_WM_UNIT_TEXT_FILL_TYPE" val="1"/>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169953_4*q_h_i*1_3_2"/>
  <p:tag name="KSO_WM_TEMPLATE_CATEGORY" val="diagram"/>
  <p:tag name="KSO_WM_TEMPLATE_INDEX" val="20169953"/>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153.xml><?xml version="1.0" encoding="utf-8"?>
<p:tagLst xmlns:p="http://schemas.openxmlformats.org/presentationml/2006/main">
  <p:tag name="KSO_WM_UNIT_VALUE" val="130*102"/>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69953_4*q_h_x*1_3_1"/>
  <p:tag name="KSO_WM_TEMPLATE_CATEGORY" val="diagram"/>
  <p:tag name="KSO_WM_TEMPLATE_INDEX" val="20169953"/>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5_2"/>
  <p:tag name="KSO_WM_UNIT_ID" val="diagram20169953_4*q_h_i*1_5_2"/>
  <p:tag name="KSO_WM_TEMPLATE_CATEGORY" val="diagram"/>
  <p:tag name="KSO_WM_TEMPLATE_INDEX" val="20169953"/>
  <p:tag name="KSO_WM_UNIT_LAYERLEVEL" val="1_1_1"/>
  <p:tag name="KSO_WM_TAG_VERSION" val="1.0"/>
  <p:tag name="KSO_WM_BEAUTIFY_FLAG" val="#wm#"/>
  <p:tag name="KSO_WM_UNIT_FILL_FORE_SCHEMECOLOR_INDEX" val="9"/>
  <p:tag name="KSO_WM_UNIT_FILL_TYPE" val="1"/>
  <p:tag name="KSO_WM_UNIT_TEXT_FILL_FORE_SCHEMECOLOR_INDEX" val="13"/>
  <p:tag name="KSO_WM_UNIT_TEXT_FILL_TYPE" val="1"/>
</p:tagLst>
</file>

<file path=ppt/tags/tag155.xml><?xml version="1.0" encoding="utf-8"?>
<p:tagLst xmlns:p="http://schemas.openxmlformats.org/presentationml/2006/main">
  <p:tag name="KSO_WM_UNIT_VALUE" val="130*104"/>
  <p:tag name="KSO_WM_UNIT_HIGHLIGHT" val="0"/>
  <p:tag name="KSO_WM_UNIT_COMPATIBLE" val="0"/>
  <p:tag name="KSO_WM_UNIT_DIAGRAM_ISNUMVISUAL" val="0"/>
  <p:tag name="KSO_WM_UNIT_DIAGRAM_ISREFERUNIT" val="0"/>
  <p:tag name="KSO_WM_DIAGRAM_GROUP_CODE" val="q1-1"/>
  <p:tag name="KSO_WM_UNIT_TYPE" val="q_h_x"/>
  <p:tag name="KSO_WM_UNIT_INDEX" val="1_5_1"/>
  <p:tag name="KSO_WM_UNIT_ID" val="diagram20169953_4*q_h_x*1_5_1"/>
  <p:tag name="KSO_WM_TEMPLATE_CATEGORY" val="diagram"/>
  <p:tag name="KSO_WM_TEMPLATE_INDEX" val="20169953"/>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1_1"/>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1_1"/>
  <p:tag name="KSO_WM_UNIT_FILL_FORE_SCHEMECOLOR_INDEX" val="5"/>
  <p:tag name="KSO_WM_UNIT_FILL_TYPE" val="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2_1"/>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2_1"/>
  <p:tag name="KSO_WM_UNIT_FILL_FORE_SCHEMECOLOR_INDEX" val="6"/>
  <p:tag name="KSO_WM_UNIT_FILL_TYPE" val="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3_1"/>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3_1"/>
  <p:tag name="KSO_WM_UNIT_FILL_FORE_SCHEMECOLOR_INDEX" val="7"/>
  <p:tag name="KSO_WM_UNIT_FILL_TYPE" val="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1_2"/>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1_2"/>
  <p:tag name="KSO_WM_UNIT_FILL_FORE_SCHEMECOLOR_INDEX" val="5"/>
  <p:tag name="KSO_WM_UNIT_FILL_TYPE" val="1"/>
</p:tagLst>
</file>

<file path=ppt/tags/tag16.xml><?xml version="1.0" encoding="utf-8"?>
<p:tagLst xmlns:p="http://schemas.openxmlformats.org/presentationml/2006/main">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160433_3*m_h_a*1_3_1"/>
  <p:tag name="KSO_WM_TEMPLATE_CATEGORY" val="diagram"/>
  <p:tag name="KSO_WM_TEMPLATE_INDEX" val="160433"/>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2_2"/>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2_2"/>
  <p:tag name="KSO_WM_UNIT_FILL_FORE_SCHEMECOLOR_INDEX" val="6"/>
  <p:tag name="KSO_WM_UNIT_FILL_TYPE" val="1"/>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3_2"/>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3_2"/>
  <p:tag name="KSO_WM_UNIT_FILL_FORE_SCHEMECOLOR_INDEX" val="7"/>
  <p:tag name="KSO_WM_UNIT_FILL_TYPE" val="1"/>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i*1_3"/>
  <p:tag name="KSO_WM_TEMPLATE_CATEGORY" val="diagram"/>
  <p:tag name="KSO_WM_TEMPLATE_INDEX" val="20201528"/>
  <p:tag name="KSO_WM_UNIT_LAYERLEVEL" val="1_1"/>
  <p:tag name="KSO_WM_TAG_VERSION" val="1.0"/>
  <p:tag name="KSO_WM_BEAUTIFY_FLAG" val="#wm#"/>
  <p:tag name="KSO_WM_DIAGRAM_GROUP_CODE" val="q1-1"/>
  <p:tag name="KSO_WM_UNIT_TYPE" val="q_i"/>
  <p:tag name="KSO_WM_UNIT_INDEX" val="1_3"/>
  <p:tag name="KSO_WM_UNIT_FILL_FORE_SCHEMECOLOR_INDEX" val="15"/>
  <p:tag name="KSO_WM_UNIT_FILL_TYPE" val="1"/>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i*1_1"/>
  <p:tag name="KSO_WM_TEMPLATE_CATEGORY" val="diagram"/>
  <p:tag name="KSO_WM_TEMPLATE_INDEX" val="20201528"/>
  <p:tag name="KSO_WM_UNIT_LAYERLEVEL" val="1_1"/>
  <p:tag name="KSO_WM_TAG_VERSION" val="1.0"/>
  <p:tag name="KSO_WM_BEAUTIFY_FLAG" val="#wm#"/>
  <p:tag name="KSO_WM_DIAGRAM_GROUP_CODE" val="q1-1"/>
  <p:tag name="KSO_WM_UNIT_TYPE" val="q_i"/>
  <p:tag name="KSO_WM_UNIT_INDEX" val="1_1"/>
  <p:tag name="KSO_WM_UNIT_FILL_FORE_SCHEMECOLOR_INDEX" val="14"/>
  <p:tag name="KSO_WM_UNIT_FILL_TYPE" val="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a*1_1_1"/>
  <p:tag name="KSO_WM_TEMPLATE_CATEGORY" val="diagram"/>
  <p:tag name="KSO_WM_TEMPLATE_INDEX" val="20201528"/>
  <p:tag name="KSO_WM_UNIT_LAYERLEVEL" val="1_1_1"/>
  <p:tag name="KSO_WM_TAG_VERSION" val="1.0"/>
  <p:tag name="KSO_WM_BEAUTIFY_FLAG" val="#wm#"/>
  <p:tag name="KSO_WM_UNIT_ISCONTENTSTITLE" val="0"/>
  <p:tag name="KSO_WM_UNIT_NOCLEAR" val="0"/>
  <p:tag name="KSO_WM_DIAGRAM_GROUP_CODE" val="q1-1"/>
  <p:tag name="KSO_WM_UNIT_TYPE" val="q_h_a"/>
  <p:tag name="KSO_WM_UNIT_INDEX" val="1_1_1"/>
  <p:tag name="KSO_WM_UNIT_PRESET_TEXT" val="添加标题"/>
  <p:tag name="KSO_WM_UNIT_VALUE" val="12"/>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f*1_1_1"/>
  <p:tag name="KSO_WM_TEMPLATE_CATEGORY" val="diagram"/>
  <p:tag name="KSO_WM_TEMPLATE_INDEX" val="20201528"/>
  <p:tag name="KSO_WM_UNIT_LAYERLEVEL" val="1_1_1"/>
  <p:tag name="KSO_WM_TAG_VERSION" val="1.0"/>
  <p:tag name="KSO_WM_BEAUTIFY_FLAG" val="#wm#"/>
  <p:tag name="KSO_WM_UNIT_NOCLEAR" val="0"/>
  <p:tag name="KSO_WM_DIAGRAM_GROUP_CODE" val="q1-1"/>
  <p:tag name="KSO_WM_UNIT_TYPE" val="q_h_f"/>
  <p:tag name="KSO_WM_UNIT_INDEX" val="1_1_1"/>
  <p:tag name="KSO_WM_UNIT_PRESET_TEXT" val="单击此处添加文本具体内容，简明扼要的阐述您的观点。"/>
  <p:tag name="KSO_WM_UNIT_VALUE" val="72"/>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a*1_3_1"/>
  <p:tag name="KSO_WM_TEMPLATE_CATEGORY" val="diagram"/>
  <p:tag name="KSO_WM_TEMPLATE_INDEX" val="20201528"/>
  <p:tag name="KSO_WM_UNIT_LAYERLEVEL" val="1_1_1"/>
  <p:tag name="KSO_WM_TAG_VERSION" val="1.0"/>
  <p:tag name="KSO_WM_BEAUTIFY_FLAG" val="#wm#"/>
  <p:tag name="KSO_WM_UNIT_ISCONTENTSTITLE" val="0"/>
  <p:tag name="KSO_WM_UNIT_NOCLEAR" val="0"/>
  <p:tag name="KSO_WM_DIAGRAM_GROUP_CODE" val="q1-1"/>
  <p:tag name="KSO_WM_UNIT_TYPE" val="q_h_a"/>
  <p:tag name="KSO_WM_UNIT_INDEX" val="1_3_1"/>
  <p:tag name="KSO_WM_UNIT_PRESET_TEXT" val="添加标题"/>
  <p:tag name="KSO_WM_UNIT_VALUE" val="12"/>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f*1_3_1"/>
  <p:tag name="KSO_WM_TEMPLATE_CATEGORY" val="diagram"/>
  <p:tag name="KSO_WM_TEMPLATE_INDEX" val="20201528"/>
  <p:tag name="KSO_WM_UNIT_LAYERLEVEL" val="1_1_1"/>
  <p:tag name="KSO_WM_TAG_VERSION" val="1.0"/>
  <p:tag name="KSO_WM_BEAUTIFY_FLAG" val="#wm#"/>
  <p:tag name="KSO_WM_UNIT_NOCLEAR" val="0"/>
  <p:tag name="KSO_WM_DIAGRAM_GROUP_CODE" val="q1-1"/>
  <p:tag name="KSO_WM_UNIT_TYPE" val="q_h_f"/>
  <p:tag name="KSO_WM_UNIT_INDEX" val="1_3_1"/>
  <p:tag name="KSO_WM_UNIT_PRESET_TEXT" val="单击此处添加文本具体内容，简明扼要的阐述您的观点。"/>
  <p:tag name="KSO_WM_UNIT_VALUE" val="72"/>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a*1_2_1"/>
  <p:tag name="KSO_WM_TEMPLATE_CATEGORY" val="diagram"/>
  <p:tag name="KSO_WM_TEMPLATE_INDEX" val="20201528"/>
  <p:tag name="KSO_WM_UNIT_LAYERLEVEL" val="1_1_1"/>
  <p:tag name="KSO_WM_TAG_VERSION" val="1.0"/>
  <p:tag name="KSO_WM_BEAUTIFY_FLAG" val="#wm#"/>
  <p:tag name="KSO_WM_UNIT_ISCONTENTSTITLE" val="0"/>
  <p:tag name="KSO_WM_UNIT_NOCLEAR" val="0"/>
  <p:tag name="KSO_WM_DIAGRAM_GROUP_CODE" val="q1-1"/>
  <p:tag name="KSO_WM_UNIT_TYPE" val="q_h_a"/>
  <p:tag name="KSO_WM_UNIT_INDEX" val="1_2_1"/>
  <p:tag name="KSO_WM_UNIT_PRESET_TEXT" val="添加标题"/>
  <p:tag name="KSO_WM_UNIT_VALUE" val="11"/>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f*1_2_1"/>
  <p:tag name="KSO_WM_TEMPLATE_CATEGORY" val="diagram"/>
  <p:tag name="KSO_WM_TEMPLATE_INDEX" val="20201528"/>
  <p:tag name="KSO_WM_UNIT_LAYERLEVEL" val="1_1_1"/>
  <p:tag name="KSO_WM_TAG_VERSION" val="1.0"/>
  <p:tag name="KSO_WM_BEAUTIFY_FLAG" val="#wm#"/>
  <p:tag name="KSO_WM_UNIT_NOCLEAR" val="0"/>
  <p:tag name="KSO_WM_DIAGRAM_GROUP_CODE" val="q1-1"/>
  <p:tag name="KSO_WM_UNIT_TYPE" val="q_h_f"/>
  <p:tag name="KSO_WM_UNIT_INDEX" val="1_2_1"/>
  <p:tag name="KSO_WM_UNIT_PRESET_TEXT" val="单击此处添加文本具体内容，简明扼要的阐述您的观点。"/>
  <p:tag name="KSO_WM_UNIT_VALUE" val="68"/>
</p:tagLst>
</file>

<file path=ppt/tags/tag17.xml><?xml version="1.0" encoding="utf-8"?>
<p:tagLst xmlns:p="http://schemas.openxmlformats.org/presentationml/2006/main">
  <p:tag name="KSO_WM_UNIT_SUBTYPE" val="a"/>
  <p:tag name="KSO_WM_UNIT_NOCLEAR" val="0"/>
  <p:tag name="KSO_WM_UNIT_VALUE" val="63"/>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160433_3*m_h_f*1_4_1"/>
  <p:tag name="KSO_WM_TEMPLATE_CATEGORY" val="diagram"/>
  <p:tag name="KSO_WM_TEMPLATE_INDEX" val="160433"/>
  <p:tag name="KSO_WM_UNIT_LAYERLEVEL" val="1_1_1"/>
  <p:tag name="KSO_WM_TAG_VERSION" val="1.0"/>
  <p:tag name="KSO_WM_BEAUTIFY_FLAG" val="#wm#"/>
  <p:tag name="KSO_WM_UNIT_PRESET_TEXT" val="单击此处添加文本具体内容"/>
  <p:tag name="KSO_WM_UNIT_FILL_FORE_SCHEMECOLOR_INDEX" val="8"/>
  <p:tag name="KSO_WM_UNIT_FILL_TYPE" val="1"/>
  <p:tag name="KSO_WM_UNIT_TEXT_FILL_FORE_SCHEMECOLOR_INDEX" val="13"/>
  <p:tag name="KSO_WM_UNIT_TEXT_FILL_TYPE" val="1"/>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i*1_2"/>
  <p:tag name="KSO_WM_TEMPLATE_CATEGORY" val="diagram"/>
  <p:tag name="KSO_WM_TEMPLATE_INDEX" val="20201528"/>
  <p:tag name="KSO_WM_UNIT_LAYERLEVEL" val="1_1"/>
  <p:tag name="KSO_WM_TAG_VERSION" val="1.0"/>
  <p:tag name="KSO_WM_BEAUTIFY_FLAG" val="#wm#"/>
  <p:tag name="KSO_WM_DIAGRAM_GROUP_CODE" val="q1-1"/>
  <p:tag name="KSO_WM_UNIT_TYPE" val="q_i"/>
  <p:tag name="KSO_WM_UNIT_INDEX" val="1_2"/>
  <p:tag name="KSO_WM_UNIT_FILL_FORE_SCHEMECOLOR_INDEX" val="5"/>
  <p:tag name="KSO_WM_UNIT_FILL_TYPE" val="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3_3"/>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3_3"/>
  <p:tag name="KSO_WM_UNIT_FILL_FORE_SCHEMECOLOR_INDEX" val="7"/>
  <p:tag name="KSO_WM_UNIT_FILL_TYPE" val="1"/>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2_3"/>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2_3"/>
  <p:tag name="KSO_WM_UNIT_FILL_FORE_SCHEMECOLOR_INDEX" val="6"/>
  <p:tag name="KSO_WM_UNIT_FILL_TYPE"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1_3"/>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1_3"/>
  <p:tag name="KSO_WM_UNIT_FILL_FORE_SCHEMECOLOR_INDEX" val="5"/>
  <p:tag name="KSO_WM_UNIT_FILL_TYPE" val="1"/>
</p:tagLst>
</file>

<file path=ppt/tags/tag174.xml><?xml version="1.0" encoding="utf-8"?>
<p:tagLst xmlns:p="http://schemas.openxmlformats.org/presentationml/2006/main">
  <p:tag name="KSO_WM_UNIT_COLOR_SCHEME_SHAPE_ID" val="24"/>
  <p:tag name="KSO_WM_UNIT_COLOR_SCHEME_PARENT_PAGE" val="0_4"/>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187477_4*l_h_i*1_4_1"/>
  <p:tag name="KSO_WM_TEMPLATE_CATEGORY" val="diagram"/>
  <p:tag name="KSO_WM_TEMPLATE_INDEX" val="20187477"/>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75.xml><?xml version="1.0" encoding="utf-8"?>
<p:tagLst xmlns:p="http://schemas.openxmlformats.org/presentationml/2006/main">
  <p:tag name="KSO_WM_UNIT_COLOR_SCHEME_SHAPE_ID" val="4"/>
  <p:tag name="KSO_WM_UNIT_COLOR_SCHEME_PARENT_PAGE" val="0_4"/>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87477_4*l_h_i*1_2_1"/>
  <p:tag name="KSO_WM_TEMPLATE_CATEGORY" val="diagram"/>
  <p:tag name="KSO_WM_TEMPLATE_INDEX" val="20187477"/>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76.xml><?xml version="1.0" encoding="utf-8"?>
<p:tagLst xmlns:p="http://schemas.openxmlformats.org/presentationml/2006/main">
  <p:tag name="KSO_WM_UNIT_COLOR_SCHEME_SHAPE_ID" val="11"/>
  <p:tag name="KSO_WM_UNIT_COLOR_SCHEME_PARENT_PAGE" val="0_4"/>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187477_4*l_h_x*1_4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77.xml><?xml version="1.0" encoding="utf-8"?>
<p:tagLst xmlns:p="http://schemas.openxmlformats.org/presentationml/2006/main">
  <p:tag name="KSO_WM_UNIT_COLOR_SCHEME_SHAPE_ID" val="6"/>
  <p:tag name="KSO_WM_UNIT_COLOR_SCHEME_PARENT_PAGE" val="0_4"/>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87477_4*l_h_i*1_3_1"/>
  <p:tag name="KSO_WM_TEMPLATE_CATEGORY" val="diagram"/>
  <p:tag name="KSO_WM_TEMPLATE_INDEX" val="20187477"/>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78.xml><?xml version="1.0" encoding="utf-8"?>
<p:tagLst xmlns:p="http://schemas.openxmlformats.org/presentationml/2006/main">
  <p:tag name="KSO_WM_UNIT_COLOR_SCHEME_SHAPE_ID" val="12"/>
  <p:tag name="KSO_WM_UNIT_COLOR_SCHEME_PARENT_PAGE" val="0_4"/>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187477_4*l_h_x*1_3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79.xml><?xml version="1.0" encoding="utf-8"?>
<p:tagLst xmlns:p="http://schemas.openxmlformats.org/presentationml/2006/main">
  <p:tag name="KSO_WM_UNIT_COLOR_SCHEME_SHAPE_ID" val="23"/>
  <p:tag name="KSO_WM_UNIT_COLOR_SCHEME_PARENT_PAGE" val="0_4"/>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87477_4*l_h_i*1_1_1"/>
  <p:tag name="KSO_WM_TEMPLATE_CATEGORY" val="diagram"/>
  <p:tag name="KSO_WM_TEMPLATE_INDEX" val="201874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160433_3*m_h_i*1_4_3"/>
  <p:tag name="KSO_WM_TEMPLATE_CATEGORY" val="diagram"/>
  <p:tag name="KSO_WM_TEMPLATE_INDEX" val="160433"/>
  <p:tag name="KSO_WM_UNIT_LAYERLEVEL" val="1_1_1"/>
  <p:tag name="KSO_WM_TAG_VERSION" val="1.0"/>
  <p:tag name="KSO_WM_BEAUTIFY_FLAG" val="#wm#"/>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Lst>
</file>

<file path=ppt/tags/tag180.xml><?xml version="1.0" encoding="utf-8"?>
<p:tagLst xmlns:p="http://schemas.openxmlformats.org/presentationml/2006/main">
  <p:tag name="KSO_WM_UNIT_COLOR_SCHEME_SHAPE_ID" val="13"/>
  <p:tag name="KSO_WM_UNIT_COLOR_SCHEME_PARENT_PAGE" val="0_4"/>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187477_4*l_h_x*1_1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81.xml><?xml version="1.0" encoding="utf-8"?>
<p:tagLst xmlns:p="http://schemas.openxmlformats.org/presentationml/2006/main">
  <p:tag name="KSO_WM_UNIT_COLOR_SCHEME_SHAPE_ID" val="14"/>
  <p:tag name="KSO_WM_UNIT_COLOR_SCHEME_PARENT_PAGE" val="0_4"/>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187477_4*l_h_x*1_2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82.xml><?xml version="1.0" encoding="utf-8"?>
<p:tagLst xmlns:p="http://schemas.openxmlformats.org/presentationml/2006/main">
  <p:tag name="KSO_WM_UNIT_COLOR_SCHEME_SHAPE_ID" val="22"/>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87477_4*l_h_a*1_1_1"/>
  <p:tag name="KSO_WM_TEMPLATE_CATEGORY" val="diagram"/>
  <p:tag name="KSO_WM_TEMPLATE_INDEX" val="20187477"/>
  <p:tag name="KSO_WM_UNIT_LAYERLEVEL" val="1_1_1"/>
  <p:tag name="KSO_WM_TAG_VERSION" val="1.0"/>
  <p:tag name="KSO_WM_BEAUTIFY_FLAG" val="#wm#"/>
  <p:tag name="KSO_WM_UNIT_TEXT_FILL_FORE_SCHEMECOLOR_INDEX" val="5"/>
  <p:tag name="KSO_WM_UNIT_TEXT_FILL_TYPE" val="1"/>
</p:tagLst>
</file>

<file path=ppt/tags/tag183.xml><?xml version="1.0" encoding="utf-8"?>
<p:tagLst xmlns:p="http://schemas.openxmlformats.org/presentationml/2006/main">
  <p:tag name="KSO_WM_UNIT_COLOR_SCHEME_SHAPE_ID" val="23"/>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87477_4*l_h_f*1_1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184.xml><?xml version="1.0" encoding="utf-8"?>
<p:tagLst xmlns:p="http://schemas.openxmlformats.org/presentationml/2006/main">
  <p:tag name="KSO_WM_UNIT_COLOR_SCHEME_SHAPE_ID" val="24"/>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187477_4*l_h_a*1_3_1"/>
  <p:tag name="KSO_WM_TEMPLATE_CATEGORY" val="diagram"/>
  <p:tag name="KSO_WM_TEMPLATE_INDEX" val="20187477"/>
  <p:tag name="KSO_WM_UNIT_LAYERLEVEL" val="1_1_1"/>
  <p:tag name="KSO_WM_TAG_VERSION" val="1.0"/>
  <p:tag name="KSO_WM_BEAUTIFY_FLAG" val="#wm#"/>
  <p:tag name="KSO_WM_UNIT_TEXT_FILL_FORE_SCHEMECOLOR_INDEX" val="7"/>
  <p:tag name="KSO_WM_UNIT_TEXT_FILL_TYPE" val="1"/>
</p:tagLst>
</file>

<file path=ppt/tags/tag185.xml><?xml version="1.0" encoding="utf-8"?>
<p:tagLst xmlns:p="http://schemas.openxmlformats.org/presentationml/2006/main">
  <p:tag name="KSO_WM_UNIT_COLOR_SCHEME_SHAPE_ID" val="26"/>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87477_4*l_h_f*1_3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186.xml><?xml version="1.0" encoding="utf-8"?>
<p:tagLst xmlns:p="http://schemas.openxmlformats.org/presentationml/2006/main">
  <p:tag name="KSO_WM_UNIT_COLOR_SCHEME_SHAPE_ID" val="28"/>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187477_4*l_h_a*1_4_1"/>
  <p:tag name="KSO_WM_TEMPLATE_CATEGORY" val="diagram"/>
  <p:tag name="KSO_WM_TEMPLATE_INDEX" val="20187477"/>
  <p:tag name="KSO_WM_UNIT_LAYERLEVEL" val="1_1_1"/>
  <p:tag name="KSO_WM_TAG_VERSION" val="1.0"/>
  <p:tag name="KSO_WM_BEAUTIFY_FLAG" val="#wm#"/>
  <p:tag name="KSO_WM_UNIT_TEXT_FILL_FORE_SCHEMECOLOR_INDEX" val="8"/>
  <p:tag name="KSO_WM_UNIT_TEXT_FILL_TYPE" val="1"/>
</p:tagLst>
</file>

<file path=ppt/tags/tag187.xml><?xml version="1.0" encoding="utf-8"?>
<p:tagLst xmlns:p="http://schemas.openxmlformats.org/presentationml/2006/main">
  <p:tag name="KSO_WM_UNIT_COLOR_SCHEME_SHAPE_ID" val="29"/>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87477_4*l_h_f*1_4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188.xml><?xml version="1.0" encoding="utf-8"?>
<p:tagLst xmlns:p="http://schemas.openxmlformats.org/presentationml/2006/main">
  <p:tag name="KSO_WM_UNIT_COLOR_SCHEME_SHAPE_ID" val="30"/>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87477_4*l_h_a*1_2_1"/>
  <p:tag name="KSO_WM_TEMPLATE_CATEGORY" val="diagram"/>
  <p:tag name="KSO_WM_TEMPLATE_INDEX" val="20187477"/>
  <p:tag name="KSO_WM_UNIT_LAYERLEVEL" val="1_1_1"/>
  <p:tag name="KSO_WM_TAG_VERSION" val="1.0"/>
  <p:tag name="KSO_WM_BEAUTIFY_FLAG" val="#wm#"/>
  <p:tag name="KSO_WM_UNIT_TEXT_FILL_FORE_SCHEMECOLOR_INDEX" val="6"/>
  <p:tag name="KSO_WM_UNIT_TEXT_FILL_TYPE" val="1"/>
</p:tagLst>
</file>

<file path=ppt/tags/tag189.xml><?xml version="1.0" encoding="utf-8"?>
<p:tagLst xmlns:p="http://schemas.openxmlformats.org/presentationml/2006/main">
  <p:tag name="KSO_WM_UNIT_COLOR_SCHEME_SHAPE_ID" val="31"/>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87477_4*l_h_f*1_2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160433_3*m_h_i*1_4_2"/>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190.xml><?xml version="1.0" encoding="utf-8"?>
<p:tagLst xmlns:p="http://schemas.openxmlformats.org/presentationml/2006/main">
  <p:tag name="KSO_WM_UNIT_COLOR_SCHEME_SHAPE_ID" val="9"/>
  <p:tag name="KSO_WM_UNIT_COLOR_SCHEME_PARENT_PAGE" val="0_4"/>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z"/>
  <p:tag name="KSO_WM_UNIT_INDEX" val="1_2_1"/>
  <p:tag name="KSO_WM_UNIT_ID" val="diagram20178812_4*m_h_z*1_2_1"/>
  <p:tag name="KSO_WM_TEMPLATE_CATEGORY" val="diagram"/>
  <p:tag name="KSO_WM_TEMPLATE_INDEX" val="20178812"/>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Lst>
</file>

<file path=ppt/tags/tag191.xml><?xml version="1.0" encoding="utf-8"?>
<p:tagLst xmlns:p="http://schemas.openxmlformats.org/presentationml/2006/main">
  <p:tag name="KSO_WM_UNIT_COLOR_SCHEME_SHAPE_ID" val="18"/>
  <p:tag name="KSO_WM_UNIT_COLOR_SCHEME_PARENT_PAGE" val="0_4"/>
  <p:tag name="KSO_WM_UNIT_HIGHLIGHT" val="0"/>
  <p:tag name="KSO_WM_UNIT_COMPATIBLE" val="0"/>
  <p:tag name="KSO_WM_UNIT_DIAGRAM_ISNUMVISUAL" val="0"/>
  <p:tag name="KSO_WM_UNIT_DIAGRAM_ISREFERUNIT" val="0"/>
  <p:tag name="KSO_WM_DIAGRAM_GROUP_CODE" val="m1-1"/>
  <p:tag name="KSO_WM_UNIT_TYPE" val="m_h_i"/>
  <p:tag name="KSO_WM_UNIT_INDEX" val="1_5_2"/>
  <p:tag name="KSO_WM_UNIT_ID" val="diagram20178812_4*m_h_i*1_5_2"/>
  <p:tag name="KSO_WM_TEMPLATE_CATEGORY" val="diagram"/>
  <p:tag name="KSO_WM_TEMPLATE_INDEX" val="20178812"/>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192.xml><?xml version="1.0" encoding="utf-8"?>
<p:tagLst xmlns:p="http://schemas.openxmlformats.org/presentationml/2006/main">
  <p:tag name="KSO_WM_UNIT_COLOR_SCHEME_SHAPE_ID" val="2"/>
  <p:tag name="KSO_WM_UNIT_COLOR_SCHEME_PARENT_PAGE" val="0_4"/>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178812_4*m_h_i*1_1_3"/>
  <p:tag name="KSO_WM_TEMPLATE_CATEGORY" val="diagram"/>
  <p:tag name="KSO_WM_TEMPLATE_INDEX" val="20178812"/>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93.xml><?xml version="1.0" encoding="utf-8"?>
<p:tagLst xmlns:p="http://schemas.openxmlformats.org/presentationml/2006/main">
  <p:tag name="KSO_WM_UNIT_COLOR_SCHEME_SHAPE_ID" val="3"/>
  <p:tag name="KSO_WM_UNIT_COLOR_SCHEME_PARENT_PAGE" val="0_4"/>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178812_4*m_h_i*1_1_2"/>
  <p:tag name="KSO_WM_TEMPLATE_CATEGORY" val="diagram"/>
  <p:tag name="KSO_WM_TEMPLATE_INDEX" val="20178812"/>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94.xml><?xml version="1.0" encoding="utf-8"?>
<p:tagLst xmlns:p="http://schemas.openxmlformats.org/presentationml/2006/main">
  <p:tag name="KSO_WM_UNIT_COLOR_SCHEME_SHAPE_ID" val="4"/>
  <p:tag name="KSO_WM_UNIT_COLOR_SCHEME_PARENT_PAGE" val="0_4"/>
  <p:tag name="KSO_WM_UNIT_VALUE" val="111*148"/>
  <p:tag name="KSO_WM_UNIT_HIGHLIGHT" val="0"/>
  <p:tag name="KSO_WM_UNIT_COMPATIBLE" val="0"/>
  <p:tag name="KSO_WM_UNIT_DIAGRAM_ISNUMVISUAL" val="0"/>
  <p:tag name="KSO_WM_UNIT_DIAGRAM_ISREFERUNIT" val="0"/>
  <p:tag name="KSO_WM_DIAGRAM_GROUP_CODE" val="m1-1"/>
  <p:tag name="KSO_WM_UNIT_TYPE" val="m_h_x"/>
  <p:tag name="KSO_WM_UNIT_INDEX" val="1_1_1"/>
  <p:tag name="KSO_WM_UNIT_ID" val="diagram20178812_4*m_h_x*1_1_1"/>
  <p:tag name="KSO_WM_TEMPLATE_CATEGORY" val="diagram"/>
  <p:tag name="KSO_WM_TEMPLATE_INDEX" val="20178812"/>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95.xml><?xml version="1.0" encoding="utf-8"?>
<p:tagLst xmlns:p="http://schemas.openxmlformats.org/presentationml/2006/main">
  <p:tag name="KSO_WM_UNIT_COLOR_SCHEME_SHAPE_ID" val="6"/>
  <p:tag name="KSO_WM_UNIT_COLOR_SCHEME_PARENT_PAGE" val="0_4"/>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78812_4*m_h_i*1_2_3"/>
  <p:tag name="KSO_WM_TEMPLATE_CATEGORY" val="diagram"/>
  <p:tag name="KSO_WM_TEMPLATE_INDEX" val="20178812"/>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96.xml><?xml version="1.0" encoding="utf-8"?>
<p:tagLst xmlns:p="http://schemas.openxmlformats.org/presentationml/2006/main">
  <p:tag name="KSO_WM_UNIT_COLOR_SCHEME_SHAPE_ID" val="7"/>
  <p:tag name="KSO_WM_UNIT_COLOR_SCHEME_PARENT_PAGE" val="0_4"/>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178812_4*m_h_i*1_2_2"/>
  <p:tag name="KSO_WM_TEMPLATE_CATEGORY" val="diagram"/>
  <p:tag name="KSO_WM_TEMPLATE_INDEX" val="20178812"/>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97.xml><?xml version="1.0" encoding="utf-8"?>
<p:tagLst xmlns:p="http://schemas.openxmlformats.org/presentationml/2006/main">
  <p:tag name="KSO_WM_UNIT_COLOR_SCHEME_SHAPE_ID" val="8"/>
  <p:tag name="KSO_WM_UNIT_COLOR_SCHEME_PARENT_PAGE" val="0_4"/>
  <p:tag name="KSO_WM_UNIT_VALUE" val="123*118"/>
  <p:tag name="KSO_WM_UNIT_HIGHLIGHT" val="0"/>
  <p:tag name="KSO_WM_UNIT_COMPATIBLE" val="0"/>
  <p:tag name="KSO_WM_UNIT_DIAGRAM_ISNUMVISUAL" val="0"/>
  <p:tag name="KSO_WM_UNIT_DIAGRAM_ISREFERUNIT" val="0"/>
  <p:tag name="KSO_WM_DIAGRAM_GROUP_CODE" val="m1-1"/>
  <p:tag name="KSO_WM_UNIT_TYPE" val="m_h_x"/>
  <p:tag name="KSO_WM_UNIT_INDEX" val="1_2_1"/>
  <p:tag name="KSO_WM_UNIT_ID" val="diagram20178812_4*m_h_x*1_2_1"/>
  <p:tag name="KSO_WM_TEMPLATE_CATEGORY" val="diagram"/>
  <p:tag name="KSO_WM_TEMPLATE_INDEX" val="20178812"/>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98.xml><?xml version="1.0" encoding="utf-8"?>
<p:tagLst xmlns:p="http://schemas.openxmlformats.org/presentationml/2006/main">
  <p:tag name="KSO_WM_UNIT_COLOR_SCHEME_SHAPE_ID" val="10"/>
  <p:tag name="KSO_WM_UNIT_COLOR_SCHEME_PARENT_PAGE" val="0_4"/>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178812_4*m_h_i*1_3_3"/>
  <p:tag name="KSO_WM_TEMPLATE_CATEGORY" val="diagram"/>
  <p:tag name="KSO_WM_TEMPLATE_INDEX" val="20178812"/>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99.xml><?xml version="1.0" encoding="utf-8"?>
<p:tagLst xmlns:p="http://schemas.openxmlformats.org/presentationml/2006/main">
  <p:tag name="KSO_WM_UNIT_COLOR_SCHEME_SHAPE_ID" val="11"/>
  <p:tag name="KSO_WM_UNIT_COLOR_SCHEME_PARENT_PAGE" val="0_4"/>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178812_4*m_h_i*1_3_2"/>
  <p:tag name="KSO_WM_TEMPLATE_CATEGORY" val="diagram"/>
  <p:tag name="KSO_WM_TEMPLATE_INDEX" val="20178812"/>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xml><?xml version="1.0" encoding="utf-8"?>
<p:tagLst xmlns:p="http://schemas.openxmlformats.org/presentationml/2006/main">
  <p:tag name="KSO_WM_UNIT_SUBTYPE" val="a"/>
  <p:tag name="KSO_WM_UNIT_NOCLEAR" val="0"/>
  <p:tag name="KSO_WM_UNIT_VALUE" val="63"/>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160433_3*m_h_f*1_1_1"/>
  <p:tag name="KSO_WM_TEMPLATE_CATEGORY" val="diagram"/>
  <p:tag name="KSO_WM_TEMPLATE_INDEX" val="160433"/>
  <p:tag name="KSO_WM_UNIT_LAYERLEVEL" val="1_1_1"/>
  <p:tag name="KSO_WM_TAG_VERSION" val="1.0"/>
  <p:tag name="KSO_WM_BEAUTIFY_FLAG" val="#wm#"/>
  <p:tag name="KSO_WM_UNIT_PRESET_TEXT" val="单击此处添加文本具体内容"/>
  <p:tag name="KSO_WM_UNIT_FILL_FORE_SCHEMECOLOR_INDEX" val="5"/>
  <p:tag name="KSO_WM_UNIT_FILL_TYPE" val="1"/>
  <p:tag name="KSO_WM_UNIT_TEXT_FILL_FORE_SCHEMECOLOR_INDEX" val="13"/>
  <p:tag name="KSO_WM_UNIT_TEXT_FILL_TYPE"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160433_3*m_h_i*1_4_1"/>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LINE_FORE_SCHEMECOLOR_INDEX" val="13"/>
  <p:tag name="KSO_WM_UNIT_LINE_FILL_TYPE" val="2"/>
  <p:tag name="KSO_WM_UNIT_TEXT_FILL_FORE_SCHEMECOLOR_INDEX" val="2"/>
  <p:tag name="KSO_WM_UNIT_TEXT_FILL_TYPE" val="1"/>
</p:tagLst>
</file>

<file path=ppt/tags/tag200.xml><?xml version="1.0" encoding="utf-8"?>
<p:tagLst xmlns:p="http://schemas.openxmlformats.org/presentationml/2006/main">
  <p:tag name="KSO_WM_UNIT_COLOR_SCHEME_SHAPE_ID" val="12"/>
  <p:tag name="KSO_WM_UNIT_COLOR_SCHEME_PARENT_PAGE" val="0_4"/>
  <p:tag name="KSO_WM_UNIT_VALUE" val="118*121"/>
  <p:tag name="KSO_WM_UNIT_HIGHLIGHT" val="0"/>
  <p:tag name="KSO_WM_UNIT_COMPATIBLE" val="0"/>
  <p:tag name="KSO_WM_UNIT_DIAGRAM_ISNUMVISUAL" val="0"/>
  <p:tag name="KSO_WM_UNIT_DIAGRAM_ISREFERUNIT" val="0"/>
  <p:tag name="KSO_WM_DIAGRAM_GROUP_CODE" val="m1-1"/>
  <p:tag name="KSO_WM_UNIT_TYPE" val="m_h_x"/>
  <p:tag name="KSO_WM_UNIT_INDEX" val="1_3_1"/>
  <p:tag name="KSO_WM_UNIT_ID" val="diagram20178812_4*m_h_x*1_3_1"/>
  <p:tag name="KSO_WM_TEMPLATE_CATEGORY" val="diagram"/>
  <p:tag name="KSO_WM_TEMPLATE_INDEX" val="20178812"/>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01.xml><?xml version="1.0" encoding="utf-8"?>
<p:tagLst xmlns:p="http://schemas.openxmlformats.org/presentationml/2006/main">
  <p:tag name="KSO_WM_UNIT_COLOR_SCHEME_SHAPE_ID" val="14"/>
  <p:tag name="KSO_WM_UNIT_COLOR_SCHEME_PARENT_PAGE" val="0_4"/>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20178812_4*m_h_i*1_4_3"/>
  <p:tag name="KSO_WM_TEMPLATE_CATEGORY" val="diagram"/>
  <p:tag name="KSO_WM_TEMPLATE_INDEX" val="20178812"/>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202.xml><?xml version="1.0" encoding="utf-8"?>
<p:tagLst xmlns:p="http://schemas.openxmlformats.org/presentationml/2006/main">
  <p:tag name="KSO_WM_UNIT_COLOR_SCHEME_SHAPE_ID" val="15"/>
  <p:tag name="KSO_WM_UNIT_COLOR_SCHEME_PARENT_PAGE" val="0_4"/>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20178812_4*m_h_i*1_4_2"/>
  <p:tag name="KSO_WM_TEMPLATE_CATEGORY" val="diagram"/>
  <p:tag name="KSO_WM_TEMPLATE_INDEX" val="20178812"/>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203.xml><?xml version="1.0" encoding="utf-8"?>
<p:tagLst xmlns:p="http://schemas.openxmlformats.org/presentationml/2006/main">
  <p:tag name="KSO_WM_UNIT_COLOR_SCHEME_SHAPE_ID" val="16"/>
  <p:tag name="KSO_WM_UNIT_COLOR_SCHEME_PARENT_PAGE" val="0_4"/>
  <p:tag name="KSO_WM_UNIT_VALUE" val="124*131"/>
  <p:tag name="KSO_WM_UNIT_HIGHLIGHT" val="0"/>
  <p:tag name="KSO_WM_UNIT_COMPATIBLE" val="0"/>
  <p:tag name="KSO_WM_UNIT_DIAGRAM_ISNUMVISUAL" val="0"/>
  <p:tag name="KSO_WM_UNIT_DIAGRAM_ISREFERUNIT" val="0"/>
  <p:tag name="KSO_WM_DIAGRAM_GROUP_CODE" val="m1-1"/>
  <p:tag name="KSO_WM_UNIT_TYPE" val="m_h_x"/>
  <p:tag name="KSO_WM_UNIT_INDEX" val="1_4_1"/>
  <p:tag name="KSO_WM_UNIT_ID" val="diagram20178812_4*m_h_x*1_4_1"/>
  <p:tag name="KSO_WM_TEMPLATE_CATEGORY" val="diagram"/>
  <p:tag name="KSO_WM_TEMPLATE_INDEX" val="20178812"/>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04.xml><?xml version="1.0" encoding="utf-8"?>
<p:tagLst xmlns:p="http://schemas.openxmlformats.org/presentationml/2006/main">
  <p:tag name="KSO_WM_UNIT_COLOR_SCHEME_SHAPE_ID" val="19"/>
  <p:tag name="KSO_WM_UNIT_COLOR_SCHEME_PARENT_PAGE" val="0_4"/>
  <p:tag name="KSO_WM_UNIT_HIGHLIGHT" val="0"/>
  <p:tag name="KSO_WM_UNIT_COMPATIBLE" val="0"/>
  <p:tag name="KSO_WM_UNIT_DIAGRAM_ISNUMVISUAL" val="0"/>
  <p:tag name="KSO_WM_UNIT_DIAGRAM_ISREFERUNIT" val="0"/>
  <p:tag name="KSO_WM_DIAGRAM_GROUP_CODE" val="m1-1"/>
  <p:tag name="KSO_WM_UNIT_TYPE" val="m_h_i"/>
  <p:tag name="KSO_WM_UNIT_INDEX" val="1_5_1"/>
  <p:tag name="KSO_WM_UNIT_ID" val="diagram20178812_4*m_h_i*1_5_1"/>
  <p:tag name="KSO_WM_TEMPLATE_CATEGORY" val="diagram"/>
  <p:tag name="KSO_WM_TEMPLATE_INDEX" val="20178812"/>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205.xml><?xml version="1.0" encoding="utf-8"?>
<p:tagLst xmlns:p="http://schemas.openxmlformats.org/presentationml/2006/main">
  <p:tag name="KSO_WM_UNIT_COLOR_SCHEME_SHAPE_ID" val="20"/>
  <p:tag name="KSO_WM_UNIT_COLOR_SCHEME_PARENT_PAGE" val="0_4"/>
  <p:tag name="KSO_WM_UNIT_VALUE" val="140*132"/>
  <p:tag name="KSO_WM_UNIT_HIGHLIGHT" val="0"/>
  <p:tag name="KSO_WM_UNIT_COMPATIBLE" val="0"/>
  <p:tag name="KSO_WM_UNIT_DIAGRAM_ISNUMVISUAL" val="0"/>
  <p:tag name="KSO_WM_UNIT_DIAGRAM_ISREFERUNIT" val="0"/>
  <p:tag name="KSO_WM_DIAGRAM_GROUP_CODE" val="m1-1"/>
  <p:tag name="KSO_WM_UNIT_TYPE" val="m_h_x"/>
  <p:tag name="KSO_WM_UNIT_INDEX" val="1_5_1"/>
  <p:tag name="KSO_WM_UNIT_ID" val="diagram20178812_4*m_h_x*1_5_1"/>
  <p:tag name="KSO_WM_TEMPLATE_CATEGORY" val="diagram"/>
  <p:tag name="KSO_WM_TEMPLATE_INDEX" val="20178812"/>
  <p:tag name="KSO_WM_UNIT_LAYERLEVEL" val="1_1_1"/>
  <p:tag name="KSO_WM_TAG_VERSION" val="1.0"/>
  <p:tag name="KSO_WM_BEAUTIFY_FLAG" val="#wm#"/>
  <p:tag name="KSO_WM_UNIT_FILL_FORE_SCHEMECOLOR_INDEX" val="14"/>
  <p:tag name="KSO_WM_UNIT_FILL_TYPE" val="1"/>
  <p:tag name="KSO_WM_UNIT_TEXT_FILL_FORE_SCHEMECOLOR_INDEX" val="1"/>
  <p:tag name="KSO_WM_UNIT_TEXT_FILL_TYPE" val="1"/>
</p:tagLst>
</file>

<file path=ppt/tags/tag206.xml><?xml version="1.0" encoding="utf-8"?>
<p:tagLst xmlns:p="http://schemas.openxmlformats.org/presentationml/2006/main">
  <p:tag name="KSO_WM_UNIT_COLOR_SCHEME_SHAPE_ID" val="30"/>
  <p:tag name="KSO_WM_UNIT_COLOR_SCHEME_PARENT_PAGE" val="0_4"/>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z"/>
  <p:tag name="KSO_WM_UNIT_INDEX" val="1_3_1"/>
  <p:tag name="KSO_WM_UNIT_ID" val="diagram20178812_4*m_h_z*1_3_1"/>
  <p:tag name="KSO_WM_TEMPLATE_CATEGORY" val="diagram"/>
  <p:tag name="KSO_WM_TEMPLATE_INDEX" val="20178812"/>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Lst>
</file>

<file path=ppt/tags/tag207.xml><?xml version="1.0" encoding="utf-8"?>
<p:tagLst xmlns:p="http://schemas.openxmlformats.org/presentationml/2006/main">
  <p:tag name="KSO_WM_UNIT_COLOR_SCHEME_SHAPE_ID" val="31"/>
  <p:tag name="KSO_WM_UNIT_COLOR_SCHEME_PARENT_PAGE" val="0_4"/>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z"/>
  <p:tag name="KSO_WM_UNIT_INDEX" val="1_4_1"/>
  <p:tag name="KSO_WM_UNIT_ID" val="diagram20178812_4*m_h_z*1_4_1"/>
  <p:tag name="KSO_WM_TEMPLATE_CATEGORY" val="diagram"/>
  <p:tag name="KSO_WM_TEMPLATE_INDEX" val="20178812"/>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Lst>
</file>

<file path=ppt/tags/tag208.xml><?xml version="1.0" encoding="utf-8"?>
<p:tagLst xmlns:p="http://schemas.openxmlformats.org/presentationml/2006/main">
  <p:tag name="KSO_WM_UNIT_COLOR_SCHEME_SHAPE_ID" val="32"/>
  <p:tag name="KSO_WM_UNIT_COLOR_SCHEME_PARENT_PAGE" val="0_4"/>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z"/>
  <p:tag name="KSO_WM_UNIT_INDEX" val="1_5_1"/>
  <p:tag name="KSO_WM_UNIT_ID" val="diagram20178812_4*m_h_z*1_5_1"/>
  <p:tag name="KSO_WM_TEMPLATE_CATEGORY" val="diagram"/>
  <p:tag name="KSO_WM_TEMPLATE_INDEX" val="20178812"/>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Lst>
</file>

<file path=ppt/tags/tag209.xml><?xml version="1.0" encoding="utf-8"?>
<p:tagLst xmlns:p="http://schemas.openxmlformats.org/presentationml/2006/main">
  <p:tag name="KSO_WM_UNIT_COLOR_SCHEME_SHAPE_ID" val="36"/>
  <p:tag name="KSO_WM_UNIT_COLOR_SCHEME_PARENT_PAGE" val="0_4"/>
  <p:tag name="KSO_WM_UNIT_NOCLEAR" val="0"/>
  <p:tag name="KSO_WM_UNIT_VALUE" val="3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78812_4*m_h_f*1_1_1"/>
  <p:tag name="KSO_WM_TEMPLATE_CATEGORY" val="diagram"/>
  <p:tag name="KSO_WM_TEMPLATE_INDEX" val="20178812"/>
  <p:tag name="KSO_WM_UNIT_LAYERLEVEL" val="1_1_1"/>
  <p:tag name="KSO_WM_TAG_VERSION" val="1.0"/>
  <p:tag name="KSO_WM_BEAUTIFY_FLAG" val="#wm#"/>
  <p:tag name="KSO_WM_UNIT_PRESET_TEXT" val="单击此处添加文本"/>
  <p:tag name="KSO_WM_UNIT_TEXT_FILL_FORE_SCHEMECOLOR_INDEX" val="13"/>
  <p:tag name="KSO_WM_UNIT_TEXT_FILL_TYPE" val="1"/>
</p:tagLst>
</file>

<file path=ppt/tags/tag21.xml><?xml version="1.0" encoding="utf-8"?>
<p:tagLst xmlns:p="http://schemas.openxmlformats.org/presentationml/2006/main">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160433_3*m_h_a*1_4_1"/>
  <p:tag name="KSO_WM_TEMPLATE_CATEGORY" val="diagram"/>
  <p:tag name="KSO_WM_TEMPLATE_INDEX" val="160433"/>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210.xml><?xml version="1.0" encoding="utf-8"?>
<p:tagLst xmlns:p="http://schemas.openxmlformats.org/presentationml/2006/main">
  <p:tag name="KSO_WM_UNIT_COLOR_SCHEME_SHAPE_ID" val="37"/>
  <p:tag name="KSO_WM_UNIT_COLOR_SCHEME_PARENT_PAGE" val="0_4"/>
  <p:tag name="KSO_WM_UNIT_ISCONTENTS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178812_4*m_h_a*1_1_1"/>
  <p:tag name="KSO_WM_TEMPLATE_CATEGORY" val="diagram"/>
  <p:tag name="KSO_WM_TEMPLATE_INDEX" val="20178812"/>
  <p:tag name="KSO_WM_UNIT_LAYERLEVEL" val="1_1_1"/>
  <p:tag name="KSO_WM_TAG_VERSION" val="1.0"/>
  <p:tag name="KSO_WM_BEAUTIFY_FLAG" val="#wm#"/>
  <p:tag name="KSO_WM_UNIT_PRESET_TEXT" val="添加标题"/>
  <p:tag name="KSO_WM_UNIT_TEXT_FILL_FORE_SCHEMECOLOR_INDEX" val="5"/>
  <p:tag name="KSO_WM_UNIT_TEXT_FILL_TYPE" val="1"/>
</p:tagLst>
</file>

<file path=ppt/tags/tag211.xml><?xml version="1.0" encoding="utf-8"?>
<p:tagLst xmlns:p="http://schemas.openxmlformats.org/presentationml/2006/main">
  <p:tag name="KSO_WM_UNIT_COLOR_SCHEME_SHAPE_ID" val="38"/>
  <p:tag name="KSO_WM_UNIT_COLOR_SCHEME_PARENT_PAGE" val="0_4"/>
  <p:tag name="KSO_WM_UNIT_NOCLEAR" val="0"/>
  <p:tag name="KSO_WM_UNIT_VALUE" val="3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78812_4*m_h_f*1_3_1"/>
  <p:tag name="KSO_WM_TEMPLATE_CATEGORY" val="diagram"/>
  <p:tag name="KSO_WM_TEMPLATE_INDEX" val="20178812"/>
  <p:tag name="KSO_WM_UNIT_LAYERLEVEL" val="1_1_1"/>
  <p:tag name="KSO_WM_TAG_VERSION" val="1.0"/>
  <p:tag name="KSO_WM_BEAUTIFY_FLAG" val="#wm#"/>
  <p:tag name="KSO_WM_UNIT_PRESET_TEXT" val="单击此处添加文本"/>
  <p:tag name="KSO_WM_UNIT_TEXT_FILL_FORE_SCHEMECOLOR_INDEX" val="13"/>
  <p:tag name="KSO_WM_UNIT_TEXT_FILL_TYPE" val="1"/>
</p:tagLst>
</file>

<file path=ppt/tags/tag212.xml><?xml version="1.0" encoding="utf-8"?>
<p:tagLst xmlns:p="http://schemas.openxmlformats.org/presentationml/2006/main">
  <p:tag name="KSO_WM_UNIT_COLOR_SCHEME_SHAPE_ID" val="39"/>
  <p:tag name="KSO_WM_UNIT_COLOR_SCHEME_PARENT_PAGE" val="0_4"/>
  <p:tag name="KSO_WM_UNIT_ISCONTENTS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178812_4*m_h_a*1_3_1"/>
  <p:tag name="KSO_WM_TEMPLATE_CATEGORY" val="diagram"/>
  <p:tag name="KSO_WM_TEMPLATE_INDEX" val="20178812"/>
  <p:tag name="KSO_WM_UNIT_LAYERLEVEL" val="1_1_1"/>
  <p:tag name="KSO_WM_TAG_VERSION" val="1.0"/>
  <p:tag name="KSO_WM_BEAUTIFY_FLAG" val="#wm#"/>
  <p:tag name="KSO_WM_UNIT_PRESET_TEXT" val="添加标题"/>
  <p:tag name="KSO_WM_UNIT_TEXT_FILL_FORE_SCHEMECOLOR_INDEX" val="7"/>
  <p:tag name="KSO_WM_UNIT_TEXT_FILL_TYPE" val="1"/>
</p:tagLst>
</file>

<file path=ppt/tags/tag213.xml><?xml version="1.0" encoding="utf-8"?>
<p:tagLst xmlns:p="http://schemas.openxmlformats.org/presentationml/2006/main">
  <p:tag name="KSO_WM_UNIT_COLOR_SCHEME_SHAPE_ID" val="40"/>
  <p:tag name="KSO_WM_UNIT_COLOR_SCHEME_PARENT_PAGE" val="0_4"/>
  <p:tag name="KSO_WM_UNIT_NOCLEAR" val="0"/>
  <p:tag name="KSO_WM_UNIT_VALUE" val="3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78812_4*m_h_f*1_2_1"/>
  <p:tag name="KSO_WM_TEMPLATE_CATEGORY" val="diagram"/>
  <p:tag name="KSO_WM_TEMPLATE_INDEX" val="20178812"/>
  <p:tag name="KSO_WM_UNIT_LAYERLEVEL" val="1_1_1"/>
  <p:tag name="KSO_WM_TAG_VERSION" val="1.0"/>
  <p:tag name="KSO_WM_BEAUTIFY_FLAG" val="#wm#"/>
  <p:tag name="KSO_WM_UNIT_PRESET_TEXT" val="单击此处添加文本"/>
  <p:tag name="KSO_WM_UNIT_TEXT_FILL_FORE_SCHEMECOLOR_INDEX" val="13"/>
  <p:tag name="KSO_WM_UNIT_TEXT_FILL_TYPE" val="1"/>
</p:tagLst>
</file>

<file path=ppt/tags/tag214.xml><?xml version="1.0" encoding="utf-8"?>
<p:tagLst xmlns:p="http://schemas.openxmlformats.org/presentationml/2006/main">
  <p:tag name="KSO_WM_UNIT_COLOR_SCHEME_SHAPE_ID" val="41"/>
  <p:tag name="KSO_WM_UNIT_COLOR_SCHEME_PARENT_PAGE" val="0_4"/>
  <p:tag name="KSO_WM_UNIT_ISCONTENTS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178812_4*m_h_a*1_2_1"/>
  <p:tag name="KSO_WM_TEMPLATE_CATEGORY" val="diagram"/>
  <p:tag name="KSO_WM_TEMPLATE_INDEX" val="20178812"/>
  <p:tag name="KSO_WM_UNIT_LAYERLEVEL" val="1_1_1"/>
  <p:tag name="KSO_WM_TAG_VERSION" val="1.0"/>
  <p:tag name="KSO_WM_BEAUTIFY_FLAG" val="#wm#"/>
  <p:tag name="KSO_WM_UNIT_PRESET_TEXT" val="添加标题"/>
  <p:tag name="KSO_WM_UNIT_TEXT_FILL_FORE_SCHEMECOLOR_INDEX" val="6"/>
  <p:tag name="KSO_WM_UNIT_TEXT_FILL_TYPE" val="1"/>
</p:tagLst>
</file>

<file path=ppt/tags/tag215.xml><?xml version="1.0" encoding="utf-8"?>
<p:tagLst xmlns:p="http://schemas.openxmlformats.org/presentationml/2006/main">
  <p:tag name="KSO_WM_UNIT_COLOR_SCHEME_SHAPE_ID" val="42"/>
  <p:tag name="KSO_WM_UNIT_COLOR_SCHEME_PARENT_PAGE" val="0_4"/>
  <p:tag name="KSO_WM_UNIT_NOCLEAR" val="0"/>
  <p:tag name="KSO_WM_UNIT_VALUE" val="30"/>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178812_4*m_h_f*1_4_1"/>
  <p:tag name="KSO_WM_TEMPLATE_CATEGORY" val="diagram"/>
  <p:tag name="KSO_WM_TEMPLATE_INDEX" val="20178812"/>
  <p:tag name="KSO_WM_UNIT_LAYERLEVEL" val="1_1_1"/>
  <p:tag name="KSO_WM_TAG_VERSION" val="1.0"/>
  <p:tag name="KSO_WM_BEAUTIFY_FLAG" val="#wm#"/>
  <p:tag name="KSO_WM_UNIT_PRESET_TEXT" val="单击此处添加文本"/>
  <p:tag name="KSO_WM_UNIT_TEXT_FILL_FORE_SCHEMECOLOR_INDEX" val="13"/>
  <p:tag name="KSO_WM_UNIT_TEXT_FILL_TYPE" val="1"/>
</p:tagLst>
</file>

<file path=ppt/tags/tag216.xml><?xml version="1.0" encoding="utf-8"?>
<p:tagLst xmlns:p="http://schemas.openxmlformats.org/presentationml/2006/main">
  <p:tag name="KSO_WM_UNIT_COLOR_SCHEME_SHAPE_ID" val="43"/>
  <p:tag name="KSO_WM_UNIT_COLOR_SCHEME_PARENT_PAGE" val="0_4"/>
  <p:tag name="KSO_WM_UNIT_ISCONTENTS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178812_4*m_h_a*1_4_1"/>
  <p:tag name="KSO_WM_TEMPLATE_CATEGORY" val="diagram"/>
  <p:tag name="KSO_WM_TEMPLATE_INDEX" val="20178812"/>
  <p:tag name="KSO_WM_UNIT_LAYERLEVEL" val="1_1_1"/>
  <p:tag name="KSO_WM_TAG_VERSION" val="1.0"/>
  <p:tag name="KSO_WM_BEAUTIFY_FLAG" val="#wm#"/>
  <p:tag name="KSO_WM_UNIT_PRESET_TEXT" val="添加标题"/>
  <p:tag name="KSO_WM_UNIT_TEXT_FILL_FORE_SCHEMECOLOR_INDEX" val="8"/>
  <p:tag name="KSO_WM_UNIT_TEXT_FILL_TYPE" val="1"/>
</p:tagLst>
</file>

<file path=ppt/tags/tag217.xml><?xml version="1.0" encoding="utf-8"?>
<p:tagLst xmlns:p="http://schemas.openxmlformats.org/presentationml/2006/main">
  <p:tag name="KSO_WM_UNIT_COLOR_SCHEME_SHAPE_ID" val="44"/>
  <p:tag name="KSO_WM_UNIT_COLOR_SCHEME_PARENT_PAGE" val="0_4"/>
  <p:tag name="KSO_WM_UNIT_NOCLEAR" val="0"/>
  <p:tag name="KSO_WM_UNIT_VALUE" val="30"/>
  <p:tag name="KSO_WM_UNIT_HIGHLIGHT" val="0"/>
  <p:tag name="KSO_WM_UNIT_COMPATIBLE" val="0"/>
  <p:tag name="KSO_WM_UNIT_DIAGRAM_ISNUMVISUAL" val="0"/>
  <p:tag name="KSO_WM_UNIT_DIAGRAM_ISREFERUNIT" val="0"/>
  <p:tag name="KSO_WM_DIAGRAM_GROUP_CODE" val="m1-1"/>
  <p:tag name="KSO_WM_UNIT_TYPE" val="m_h_f"/>
  <p:tag name="KSO_WM_UNIT_INDEX" val="1_5_1"/>
  <p:tag name="KSO_WM_UNIT_ID" val="diagram20178812_4*m_h_f*1_5_1"/>
  <p:tag name="KSO_WM_TEMPLATE_CATEGORY" val="diagram"/>
  <p:tag name="KSO_WM_TEMPLATE_INDEX" val="20178812"/>
  <p:tag name="KSO_WM_UNIT_LAYERLEVEL" val="1_1_1"/>
  <p:tag name="KSO_WM_TAG_VERSION" val="1.0"/>
  <p:tag name="KSO_WM_BEAUTIFY_FLAG" val="#wm#"/>
  <p:tag name="KSO_WM_UNIT_PRESET_TEXT" val="单击此处添加文本"/>
  <p:tag name="KSO_WM_UNIT_TEXT_FILL_FORE_SCHEMECOLOR_INDEX" val="13"/>
  <p:tag name="KSO_WM_UNIT_TEXT_FILL_TYPE" val="1"/>
</p:tagLst>
</file>

<file path=ppt/tags/tag218.xml><?xml version="1.0" encoding="utf-8"?>
<p:tagLst xmlns:p="http://schemas.openxmlformats.org/presentationml/2006/main">
  <p:tag name="KSO_WM_UNIT_COLOR_SCHEME_SHAPE_ID" val="45"/>
  <p:tag name="KSO_WM_UNIT_COLOR_SCHEME_PARENT_PAGE" val="0_4"/>
  <p:tag name="KSO_WM_UNIT_ISCONTENTS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m1-1"/>
  <p:tag name="KSO_WM_UNIT_TYPE" val="m_h_a"/>
  <p:tag name="KSO_WM_UNIT_INDEX" val="1_5_1"/>
  <p:tag name="KSO_WM_UNIT_ID" val="diagram20178812_4*m_h_a*1_5_1"/>
  <p:tag name="KSO_WM_TEMPLATE_CATEGORY" val="diagram"/>
  <p:tag name="KSO_WM_TEMPLATE_INDEX" val="20178812"/>
  <p:tag name="KSO_WM_UNIT_LAYERLEVEL" val="1_1_1"/>
  <p:tag name="KSO_WM_TAG_VERSION" val="1.0"/>
  <p:tag name="KSO_WM_BEAUTIFY_FLAG" val="#wm#"/>
  <p:tag name="KSO_WM_UNIT_PRESET_TEXT" val="添加标题"/>
  <p:tag name="KSO_WM_UNIT_TEXT_FILL_FORE_SCHEMECOLOR_INDEX" val="9"/>
  <p:tag name="KSO_WM_UNIT_TEXT_FILL_TYPE" val="1"/>
</p:tagLst>
</file>

<file path=ppt/tags/tag219.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634_4*l_h_a*1_1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5"/>
  <p:tag name="KSO_WM_UNIT_FILL_TYPE" val="1"/>
  <p:tag name="KSO_WM_UNIT_TEXT_FILL_FORE_SCHEMECOLOR_INDEX" val="14"/>
  <p:tag name="KSO_WM_UNIT_TEXT_FILL_TYPE" val="1"/>
</p:tagLst>
</file>

<file path=ppt/tags/tag22.xml><?xml version="1.0" encoding="utf-8"?>
<p:tagLst xmlns:p="http://schemas.openxmlformats.org/presentationml/2006/main">
  <p:tag name="KSO_WM_TEMPLATE_CATEGORY" val="diagram"/>
  <p:tag name="KSO_WM_TEMPLATE_INDEX" val="783"/>
  <p:tag name="KSO_WM_TAG_VERSION" val="1.0"/>
  <p:tag name="KSO_WM_UNIT_TYPE" val="q_h_i"/>
  <p:tag name="KSO_WM_UNIT_INDEX" val="1_2_1"/>
  <p:tag name="KSO_WM_UNIT_ID" val="diagram783_2*q_h_i*1_2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2"/>
  <p:tag name="KSO_WM_UNIT_TEXT_FILL_TYPE" val="1"/>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634_4*l_h_i*1_1_1"/>
  <p:tag name="KSO_WM_TEMPLATE_CATEGORY" val="diagram"/>
  <p:tag name="KSO_WM_TEMPLATE_INDEX" val="634"/>
  <p:tag name="KSO_WM_UNIT_LAYERLEVEL" val="1_1_1"/>
  <p:tag name="KSO_WM_TAG_VERSION" val="1.0"/>
  <p:tag name="KSO_WM_BEAUTIFY_FLAG" val="#wm#"/>
  <p:tag name="KSO_WM_UNIT_TEXT_FILL_FORE_SCHEMECOLOR_INDEX" val="5"/>
  <p:tag name="KSO_WM_UNIT_TEXT_FILL_TYPE" val="1"/>
</p:tagLst>
</file>

<file path=ppt/tags/tag22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634_4*l_h_f*1_1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2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634_4*l_h_a*1_2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6"/>
  <p:tag name="KSO_WM_UNIT_FILL_TYPE" val="1"/>
  <p:tag name="KSO_WM_UNIT_TEXT_FILL_FORE_SCHEMECOLOR_INDEX" val="14"/>
  <p:tag name="KSO_WM_UNIT_TEXT_FILL_TYPE" val="1"/>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634_4*l_h_i*1_2_1"/>
  <p:tag name="KSO_WM_TEMPLATE_CATEGORY" val="diagram"/>
  <p:tag name="KSO_WM_TEMPLATE_INDEX" val="634"/>
  <p:tag name="KSO_WM_UNIT_LAYERLEVEL" val="1_1_1"/>
  <p:tag name="KSO_WM_TAG_VERSION" val="1.0"/>
  <p:tag name="KSO_WM_BEAUTIFY_FLAG" val="#wm#"/>
  <p:tag name="KSO_WM_UNIT_TEXT_FILL_FORE_SCHEMECOLOR_INDEX" val="6"/>
  <p:tag name="KSO_WM_UNIT_TEXT_FILL_TYPE" val="1"/>
</p:tagLst>
</file>

<file path=ppt/tags/tag22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634_4*l_h_f*1_2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25.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634_4*l_h_a*1_3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7"/>
  <p:tag name="KSO_WM_UNIT_FILL_TYPE" val="1"/>
  <p:tag name="KSO_WM_UNIT_TEXT_FILL_FORE_SCHEMECOLOR_INDEX" val="14"/>
  <p:tag name="KSO_WM_UNIT_TEXT_FILL_TYPE" val="1"/>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634_4*l_h_i*1_3_1"/>
  <p:tag name="KSO_WM_TEMPLATE_CATEGORY" val="diagram"/>
  <p:tag name="KSO_WM_TEMPLATE_INDEX" val="634"/>
  <p:tag name="KSO_WM_UNIT_LAYERLEVEL" val="1_1_1"/>
  <p:tag name="KSO_WM_TAG_VERSION" val="1.0"/>
  <p:tag name="KSO_WM_BEAUTIFY_FLAG" val="#wm#"/>
  <p:tag name="KSO_WM_UNIT_TEXT_FILL_FORE_SCHEMECOLOR_INDEX" val="7"/>
  <p:tag name="KSO_WM_UNIT_TEXT_FILL_TYPE" val="1"/>
</p:tagLst>
</file>

<file path=ppt/tags/tag22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634_4*l_h_f*1_3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2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634_4*l_h_a*1_4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8"/>
  <p:tag name="KSO_WM_UNIT_FILL_TYPE" val="1"/>
  <p:tag name="KSO_WM_UNIT_TEXT_FILL_FORE_SCHEMECOLOR_INDEX" val="14"/>
  <p:tag name="KSO_WM_UNIT_TEXT_FILL_TYPE" val="1"/>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634_4*l_h_i*1_4_1"/>
  <p:tag name="KSO_WM_TEMPLATE_CATEGORY" val="diagram"/>
  <p:tag name="KSO_WM_TEMPLATE_INDEX" val="634"/>
  <p:tag name="KSO_WM_UNIT_LAYERLEVEL" val="1_1_1"/>
  <p:tag name="KSO_WM_TAG_VERSION" val="1.0"/>
  <p:tag name="KSO_WM_BEAUTIFY_FLAG" val="#wm#"/>
  <p:tag name="KSO_WM_UNIT_TEXT_FILL_FORE_SCHEMECOLOR_INDEX" val="8"/>
  <p:tag name="KSO_WM_UNIT_TEXT_FILL_TYPE" val="1"/>
</p:tagLst>
</file>

<file path=ppt/tags/tag23.xml><?xml version="1.0" encoding="utf-8"?>
<p:tagLst xmlns:p="http://schemas.openxmlformats.org/presentationml/2006/main">
  <p:tag name="KSO_WM_TEMPLATE_CATEGORY" val="diagram"/>
  <p:tag name="KSO_WM_TEMPLATE_INDEX" val="783"/>
  <p:tag name="KSO_WM_TAG_VERSION" val="1.0"/>
  <p:tag name="KSO_WM_UNIT_TYPE" val="q_h_x"/>
  <p:tag name="KSO_WM_UNIT_INDEX" val="1_2_1"/>
  <p:tag name="KSO_WM_UNIT_ID" val="diagram783_2*q_h_x*1_2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VALUE" val="152*117"/>
  <p:tag name="KSO_WM_UNIT_FILL_FORE_SCHEMECOLOR_INDEX" val="14"/>
  <p:tag name="KSO_WM_UNIT_FILL_TYPE" val="1"/>
</p:tagLst>
</file>

<file path=ppt/tags/tag230.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634_4*l_h_f*1_4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31.xml><?xml version="1.0" encoding="utf-8"?>
<p:tagLst xmlns:p="http://schemas.openxmlformats.org/presentationml/2006/main">
  <p:tag name="KSO_WM_TAG_VERSION" val="1.0"/>
  <p:tag name="KSO_WM_BEAUTIFY_FLAG" val="#wm#"/>
  <p:tag name="KSO_WM_UNIT_TYPE" val="i"/>
  <p:tag name="KSO_WM_UNIT_ID" val="diagram160353_3*i*0"/>
  <p:tag name="KSO_WM_TEMPLATE_CATEGORY" val="diagram"/>
  <p:tag name="KSO_WM_TEMPLATE_INDEX" val="160353"/>
  <p:tag name="KSO_WM_UNIT_INDEX" val="0"/>
</p:tagLst>
</file>

<file path=ppt/tags/tag232.xml><?xml version="1.0" encoding="utf-8"?>
<p:tagLst xmlns:p="http://schemas.openxmlformats.org/presentationml/2006/main">
  <p:tag name="KSO_WM_TAG_VERSION" val="1.0"/>
  <p:tag name="KSO_WM_BEAUTIFY_FLAG" val="#wm#"/>
  <p:tag name="KSO_WM_TEMPLATE_CATEGORY" val="diagram"/>
  <p:tag name="KSO_WM_TEMPLATE_INDEX" val="160353"/>
  <p:tag name="KSO_WM_UNIT_TYPE" val="m_h_a"/>
  <p:tag name="KSO_WM_UNIT_INDEX" val="1_1_1"/>
  <p:tag name="KSO_WM_UNIT_ID" val="diagram160353_3*m_h_a*1_1_1"/>
  <p:tag name="KSO_WM_UNIT_CLEAR" val="1"/>
  <p:tag name="KSO_WM_UNIT_LAYERLEVEL" val="1_1_1"/>
  <p:tag name="KSO_WM_UNIT_VALUE" val="16"/>
  <p:tag name="KSO_WM_UNIT_HIGHLIGHT" val="0"/>
  <p:tag name="KSO_WM_UNIT_COMPATIBLE" val="0"/>
  <p:tag name="KSO_WM_UNIT_PRESET_TEXT_INDEX" val="3"/>
  <p:tag name="KSO_WM_UNIT_PRESET_TEXT_LEN" val="12"/>
  <p:tag name="KSO_WM_DIAGRAM_GROUP_CODE" val="m1-1"/>
  <p:tag name="KSO_WM_UNIT_FILL_FORE_SCHEMECOLOR_INDEX" val="5"/>
  <p:tag name="KSO_WM_UNIT_FILL_TYPE" val="1"/>
  <p:tag name="KSO_WM_UNIT_TEXT_FILL_FORE_SCHEMECOLOR_INDEX" val="14"/>
  <p:tag name="KSO_WM_UNIT_TEXT_FILL_TYPE" val="1"/>
</p:tagLst>
</file>

<file path=ppt/tags/tag233.xml><?xml version="1.0" encoding="utf-8"?>
<p:tagLst xmlns:p="http://schemas.openxmlformats.org/presentationml/2006/main">
  <p:tag name="KSO_WM_TAG_VERSION" val="1.0"/>
  <p:tag name="KSO_WM_BEAUTIFY_FLAG" val="#wm#"/>
  <p:tag name="KSO_WM_TEMPLATE_CATEGORY" val="diagram"/>
  <p:tag name="KSO_WM_TEMPLATE_INDEX" val="160353"/>
  <p:tag name="KSO_WM_UNIT_TYPE" val="m_h_f"/>
  <p:tag name="KSO_WM_UNIT_INDEX" val="1_1_1"/>
  <p:tag name="KSO_WM_UNIT_ID" val="diagram160353_3*m_h_f*1_1_1"/>
  <p:tag name="KSO_WM_UNIT_CLEAR" val="1"/>
  <p:tag name="KSO_WM_UNIT_LAYERLEVEL" val="1_1_1"/>
  <p:tag name="KSO_WM_UNIT_VALUE" val="63"/>
  <p:tag name="KSO_WM_UNIT_HIGHLIGHT" val="0"/>
  <p:tag name="KSO_WM_UNIT_COMPATIBLE" val="0"/>
  <p:tag name="KSO_WM_UNIT_PRESET_TEXT_INDEX" val="4"/>
  <p:tag name="KSO_WM_UNIT_PRESET_TEXT_LEN" val="74"/>
  <p:tag name="KSO_WM_DIAGRAM_GROUP_CODE" val="m1-1"/>
  <p:tag name="KSO_WM_UNIT_TEXT_FILL_FORE_SCHEMECOLOR_INDEX" val="15"/>
  <p:tag name="KSO_WM_UNIT_TEXT_FILL_TYPE" val="1"/>
</p:tagLst>
</file>

<file path=ppt/tags/tag234.xml><?xml version="1.0" encoding="utf-8"?>
<p:tagLst xmlns:p="http://schemas.openxmlformats.org/presentationml/2006/main">
  <p:tag name="KSO_WM_TAG_VERSION" val="1.0"/>
  <p:tag name="KSO_WM_BEAUTIFY_FLAG" val="#wm#"/>
  <p:tag name="KSO_WM_UNIT_TYPE" val="i"/>
  <p:tag name="KSO_WM_UNIT_ID" val="diagram160353_3*i*5"/>
  <p:tag name="KSO_WM_TEMPLATE_CATEGORY" val="diagram"/>
  <p:tag name="KSO_WM_TEMPLATE_INDEX" val="160353"/>
  <p:tag name="KSO_WM_UNIT_INDEX" val="5"/>
</p:tagLst>
</file>

<file path=ppt/tags/tag235.xml><?xml version="1.0" encoding="utf-8"?>
<p:tagLst xmlns:p="http://schemas.openxmlformats.org/presentationml/2006/main">
  <p:tag name="KSO_WM_TAG_VERSION" val="1.0"/>
  <p:tag name="KSO_WM_BEAUTIFY_FLAG" val="#wm#"/>
  <p:tag name="KSO_WM_TEMPLATE_CATEGORY" val="diagram"/>
  <p:tag name="KSO_WM_TEMPLATE_INDEX" val="160353"/>
  <p:tag name="KSO_WM_UNIT_TYPE" val="m_h_a"/>
  <p:tag name="KSO_WM_UNIT_INDEX" val="1_2_1"/>
  <p:tag name="KSO_WM_UNIT_ID" val="diagram160353_3*m_h_a*1_2_1"/>
  <p:tag name="KSO_WM_UNIT_CLEAR" val="1"/>
  <p:tag name="KSO_WM_UNIT_LAYERLEVEL" val="1_1_1"/>
  <p:tag name="KSO_WM_UNIT_VALUE" val="16"/>
  <p:tag name="KSO_WM_UNIT_HIGHLIGHT" val="0"/>
  <p:tag name="KSO_WM_UNIT_COMPATIBLE" val="0"/>
  <p:tag name="KSO_WM_UNIT_PRESET_TEXT_INDEX" val="3"/>
  <p:tag name="KSO_WM_UNIT_PRESET_TEXT_LEN" val="12"/>
  <p:tag name="KSO_WM_DIAGRAM_GROUP_CODE" val="m1-1"/>
  <p:tag name="KSO_WM_UNIT_FILL_FORE_SCHEMECOLOR_INDEX" val="6"/>
  <p:tag name="KSO_WM_UNIT_FILL_TYPE" val="1"/>
  <p:tag name="KSO_WM_UNIT_TEXT_FILL_FORE_SCHEMECOLOR_INDEX" val="14"/>
  <p:tag name="KSO_WM_UNIT_TEXT_FILL_TYPE" val="1"/>
</p:tagLst>
</file>

<file path=ppt/tags/tag236.xml><?xml version="1.0" encoding="utf-8"?>
<p:tagLst xmlns:p="http://schemas.openxmlformats.org/presentationml/2006/main">
  <p:tag name="KSO_WM_TAG_VERSION" val="1.0"/>
  <p:tag name="KSO_WM_BEAUTIFY_FLAG" val="#wm#"/>
  <p:tag name="KSO_WM_TEMPLATE_CATEGORY" val="diagram"/>
  <p:tag name="KSO_WM_TEMPLATE_INDEX" val="160353"/>
  <p:tag name="KSO_WM_UNIT_TYPE" val="m_h_f"/>
  <p:tag name="KSO_WM_UNIT_INDEX" val="1_2_1"/>
  <p:tag name="KSO_WM_UNIT_ID" val="diagram160353_3*m_h_f*1_2_1"/>
  <p:tag name="KSO_WM_UNIT_CLEAR" val="1"/>
  <p:tag name="KSO_WM_UNIT_LAYERLEVEL" val="1_1_1"/>
  <p:tag name="KSO_WM_UNIT_VALUE" val="63"/>
  <p:tag name="KSO_WM_UNIT_HIGHLIGHT" val="0"/>
  <p:tag name="KSO_WM_UNIT_COMPATIBLE" val="0"/>
  <p:tag name="KSO_WM_UNIT_PRESET_TEXT_INDEX" val="4"/>
  <p:tag name="KSO_WM_UNIT_PRESET_TEXT_LEN" val="74"/>
  <p:tag name="KSO_WM_DIAGRAM_GROUP_CODE" val="m1-1"/>
  <p:tag name="KSO_WM_UNIT_TEXT_FILL_FORE_SCHEMECOLOR_INDEX" val="15"/>
  <p:tag name="KSO_WM_UNIT_TEXT_FILL_TYPE" val="1"/>
</p:tagLst>
</file>

<file path=ppt/tags/tag237.xml><?xml version="1.0" encoding="utf-8"?>
<p:tagLst xmlns:p="http://schemas.openxmlformats.org/presentationml/2006/main">
  <p:tag name="KSO_WM_TAG_VERSION" val="1.0"/>
  <p:tag name="KSO_WM_BEAUTIFY_FLAG" val="#wm#"/>
  <p:tag name="KSO_WM_UNIT_TYPE" val="i"/>
  <p:tag name="KSO_WM_UNIT_ID" val="diagram160353_3*i*10"/>
  <p:tag name="KSO_WM_TEMPLATE_CATEGORY" val="diagram"/>
  <p:tag name="KSO_WM_TEMPLATE_INDEX" val="160353"/>
  <p:tag name="KSO_WM_UNIT_INDEX" val="10"/>
</p:tagLst>
</file>

<file path=ppt/tags/tag238.xml><?xml version="1.0" encoding="utf-8"?>
<p:tagLst xmlns:p="http://schemas.openxmlformats.org/presentationml/2006/main">
  <p:tag name="KSO_WM_TAG_VERSION" val="1.0"/>
  <p:tag name="KSO_WM_BEAUTIFY_FLAG" val="#wm#"/>
  <p:tag name="KSO_WM_TEMPLATE_CATEGORY" val="diagram"/>
  <p:tag name="KSO_WM_TEMPLATE_INDEX" val="160353"/>
  <p:tag name="KSO_WM_UNIT_TYPE" val="m_h_a"/>
  <p:tag name="KSO_WM_UNIT_INDEX" val="1_3_1"/>
  <p:tag name="KSO_WM_UNIT_ID" val="diagram160353_3*m_h_a*1_3_1"/>
  <p:tag name="KSO_WM_UNIT_CLEAR" val="1"/>
  <p:tag name="KSO_WM_UNIT_LAYERLEVEL" val="1_1_1"/>
  <p:tag name="KSO_WM_UNIT_VALUE" val="16"/>
  <p:tag name="KSO_WM_UNIT_HIGHLIGHT" val="0"/>
  <p:tag name="KSO_WM_UNIT_COMPATIBLE" val="0"/>
  <p:tag name="KSO_WM_UNIT_PRESET_TEXT_INDEX" val="3"/>
  <p:tag name="KSO_WM_UNIT_PRESET_TEXT_LEN" val="12"/>
  <p:tag name="KSO_WM_DIAGRAM_GROUP_CODE" val="m1-1"/>
  <p:tag name="KSO_WM_UNIT_FILL_FORE_SCHEMECOLOR_INDEX" val="7"/>
  <p:tag name="KSO_WM_UNIT_FILL_TYPE" val="1"/>
  <p:tag name="KSO_WM_UNIT_TEXT_FILL_FORE_SCHEMECOLOR_INDEX" val="14"/>
  <p:tag name="KSO_WM_UNIT_TEXT_FILL_TYPE" val="1"/>
</p:tagLst>
</file>

<file path=ppt/tags/tag239.xml><?xml version="1.0" encoding="utf-8"?>
<p:tagLst xmlns:p="http://schemas.openxmlformats.org/presentationml/2006/main">
  <p:tag name="KSO_WM_TAG_VERSION" val="1.0"/>
  <p:tag name="KSO_WM_BEAUTIFY_FLAG" val="#wm#"/>
  <p:tag name="KSO_WM_TEMPLATE_CATEGORY" val="diagram"/>
  <p:tag name="KSO_WM_TEMPLATE_INDEX" val="160353"/>
  <p:tag name="KSO_WM_UNIT_TYPE" val="m_h_f"/>
  <p:tag name="KSO_WM_UNIT_INDEX" val="1_3_1"/>
  <p:tag name="KSO_WM_UNIT_ID" val="diagram160353_3*m_h_f*1_3_1"/>
  <p:tag name="KSO_WM_UNIT_CLEAR" val="1"/>
  <p:tag name="KSO_WM_UNIT_LAYERLEVEL" val="1_1_1"/>
  <p:tag name="KSO_WM_UNIT_VALUE" val="63"/>
  <p:tag name="KSO_WM_UNIT_HIGHLIGHT" val="0"/>
  <p:tag name="KSO_WM_UNIT_COMPATIBLE" val="0"/>
  <p:tag name="KSO_WM_UNIT_PRESET_TEXT_INDEX" val="4"/>
  <p:tag name="KSO_WM_UNIT_PRESET_TEXT_LEN" val="74"/>
  <p:tag name="KSO_WM_DIAGRAM_GROUP_CODE" val="m1-1"/>
  <p:tag name="KSO_WM_UNIT_TEXT_FILL_FORE_SCHEMECOLOR_INDEX" val="15"/>
  <p:tag name="KSO_WM_UNIT_TEXT_FILL_TYPE" val="1"/>
</p:tagLst>
</file>

<file path=ppt/tags/tag24.xml><?xml version="1.0" encoding="utf-8"?>
<p:tagLst xmlns:p="http://schemas.openxmlformats.org/presentationml/2006/main">
  <p:tag name="KSO_WM_TEMPLATE_CATEGORY" val="diagram"/>
  <p:tag name="KSO_WM_TEMPLATE_INDEX" val="783"/>
  <p:tag name="KSO_WM_TAG_VERSION" val="1.0"/>
  <p:tag name="KSO_WM_UNIT_TYPE" val="q_h_i"/>
  <p:tag name="KSO_WM_UNIT_INDEX" val="1_3_4"/>
  <p:tag name="KSO_WM_UNIT_ID" val="diagram783_2*q_h_i*1_3_4"/>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Lst>
</file>

<file path=ppt/tags/tag240.xml><?xml version="1.0" encoding="utf-8"?>
<p:tagLst xmlns:p="http://schemas.openxmlformats.org/presentationml/2006/main">
  <p:tag name="KSO_WM_TAG_VERSION" val="1.0"/>
  <p:tag name="KSO_WM_BEAUTIFY_FLAG" val="#wm#"/>
  <p:tag name="KSO_WM_UNIT_TYPE" val="i"/>
  <p:tag name="KSO_WM_UNIT_ID" val="diagram160353_3*i*15"/>
  <p:tag name="KSO_WM_TEMPLATE_CATEGORY" val="diagram"/>
  <p:tag name="KSO_WM_TEMPLATE_INDEX" val="160353"/>
  <p:tag name="KSO_WM_UNIT_INDEX" val="15"/>
</p:tagLst>
</file>

<file path=ppt/tags/tag241.xml><?xml version="1.0" encoding="utf-8"?>
<p:tagLst xmlns:p="http://schemas.openxmlformats.org/presentationml/2006/main">
  <p:tag name="KSO_WM_TAG_VERSION" val="1.0"/>
  <p:tag name="KSO_WM_BEAUTIFY_FLAG" val="#wm#"/>
  <p:tag name="KSO_WM_TEMPLATE_CATEGORY" val="diagram"/>
  <p:tag name="KSO_WM_TEMPLATE_INDEX" val="160353"/>
  <p:tag name="KSO_WM_UNIT_TYPE" val="m_h_a"/>
  <p:tag name="KSO_WM_UNIT_INDEX" val="1_4_1"/>
  <p:tag name="KSO_WM_UNIT_ID" val="diagram160353_3*m_h_a*1_4_1"/>
  <p:tag name="KSO_WM_UNIT_CLEAR" val="1"/>
  <p:tag name="KSO_WM_UNIT_LAYERLEVEL" val="1_1_1"/>
  <p:tag name="KSO_WM_UNIT_VALUE" val="16"/>
  <p:tag name="KSO_WM_UNIT_HIGHLIGHT" val="0"/>
  <p:tag name="KSO_WM_UNIT_COMPATIBLE" val="0"/>
  <p:tag name="KSO_WM_UNIT_PRESET_TEXT_INDEX" val="3"/>
  <p:tag name="KSO_WM_UNIT_PRESET_TEXT_LEN" val="12"/>
  <p:tag name="KSO_WM_DIAGRAM_GROUP_CODE" val="m1-1"/>
  <p:tag name="KSO_WM_UNIT_FILL_FORE_SCHEMECOLOR_INDEX" val="8"/>
  <p:tag name="KSO_WM_UNIT_FILL_TYPE" val="1"/>
  <p:tag name="KSO_WM_UNIT_TEXT_FILL_FORE_SCHEMECOLOR_INDEX" val="14"/>
  <p:tag name="KSO_WM_UNIT_TEXT_FILL_TYPE" val="1"/>
</p:tagLst>
</file>

<file path=ppt/tags/tag242.xml><?xml version="1.0" encoding="utf-8"?>
<p:tagLst xmlns:p="http://schemas.openxmlformats.org/presentationml/2006/main">
  <p:tag name="KSO_WM_TAG_VERSION" val="1.0"/>
  <p:tag name="KSO_WM_BEAUTIFY_FLAG" val="#wm#"/>
  <p:tag name="KSO_WM_TEMPLATE_CATEGORY" val="diagram"/>
  <p:tag name="KSO_WM_TEMPLATE_INDEX" val="160353"/>
  <p:tag name="KSO_WM_UNIT_TYPE" val="m_h_f"/>
  <p:tag name="KSO_WM_UNIT_INDEX" val="1_4_1"/>
  <p:tag name="KSO_WM_UNIT_ID" val="diagram160353_3*m_h_f*1_4_1"/>
  <p:tag name="KSO_WM_UNIT_CLEAR" val="1"/>
  <p:tag name="KSO_WM_UNIT_LAYERLEVEL" val="1_1_1"/>
  <p:tag name="KSO_WM_UNIT_VALUE" val="63"/>
  <p:tag name="KSO_WM_UNIT_HIGHLIGHT" val="0"/>
  <p:tag name="KSO_WM_UNIT_COMPATIBLE" val="0"/>
  <p:tag name="KSO_WM_UNIT_PRESET_TEXT_INDEX" val="4"/>
  <p:tag name="KSO_WM_UNIT_PRESET_TEXT_LEN" val="74"/>
  <p:tag name="KSO_WM_DIAGRAM_GROUP_CODE" val="m1-1"/>
  <p:tag name="KSO_WM_UNIT_TEXT_FILL_FORE_SCHEMECOLOR_INDEX" val="15"/>
  <p:tag name="KSO_WM_UNIT_TEXT_FILL_TYPE" val="1"/>
</p:tagLst>
</file>

<file path=ppt/tags/tag243.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i"/>
  <p:tag name="KSO_WM_UNIT_INDEX" val="1_1"/>
  <p:tag name="KSO_WM_UNIT_ID" val="diagram20169746_3*q_i*1_1"/>
  <p:tag name="KSO_WM_UNIT_LAYERLEVEL" val="1_1"/>
  <p:tag name="KSO_WM_DIAGRAM_GROUP_CODE" val="q1-1"/>
  <p:tag name="KSO_WM_UNIT_LINE_FORE_SCHEMECOLOR_INDEX" val="14"/>
  <p:tag name="KSO_WM_UNIT_LINE_FILL_TYPE" val="2"/>
  <p:tag name="KSO_WM_UNIT_TEXT_FILL_FORE_SCHEMECOLOR_INDEX" val="13"/>
  <p:tag name="KSO_WM_UNIT_TEXT_FILL_TYPE" val="1"/>
</p:tagLst>
</file>

<file path=ppt/tags/tag244.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3_1"/>
  <p:tag name="KSO_WM_UNIT_ID" val="diagram20169746_3*q_h_i*1_3_1"/>
  <p:tag name="KSO_WM_UNIT_LAYERLEVEL" val="1_1_1"/>
  <p:tag name="KSO_WM_DIAGRAM_GROUP_CODE" val="q1-1"/>
  <p:tag name="KSO_WM_UNIT_FILL_FORE_SCHEMECOLOR_INDEX" val="8"/>
  <p:tag name="KSO_WM_UNIT_FILL_TYPE" val="1"/>
  <p:tag name="KSO_WM_UNIT_LINE_FORE_SCHEMECOLOR_INDEX" val="14"/>
  <p:tag name="KSO_WM_UNIT_LINE_FILL_TYPE" val="2"/>
  <p:tag name="KSO_WM_UNIT_TEXT_FILL_FORE_SCHEMECOLOR_INDEX" val="13"/>
  <p:tag name="KSO_WM_UNIT_TEXT_FILL_TYPE" val="1"/>
</p:tagLst>
</file>

<file path=ppt/tags/tag245.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4_1"/>
  <p:tag name="KSO_WM_UNIT_ID" val="diagram20169746_3*q_h_i*1_4_1"/>
  <p:tag name="KSO_WM_UNIT_LAYERLEVEL" val="1_1_1"/>
  <p:tag name="KSO_WM_DIAGRAM_GROUP_CODE" val="q1-1"/>
  <p:tag name="KSO_WM_UNIT_FILL_FORE_SCHEMECOLOR_INDEX" val="5"/>
  <p:tag name="KSO_WM_UNIT_FILL_TYPE" val="1"/>
  <p:tag name="KSO_WM_UNIT_LINE_FORE_SCHEMECOLOR_INDEX" val="14"/>
  <p:tag name="KSO_WM_UNIT_LINE_FILL_TYPE" val="2"/>
  <p:tag name="KSO_WM_UNIT_TEXT_FILL_FORE_SCHEMECOLOR_INDEX" val="13"/>
  <p:tag name="KSO_WM_UNIT_TEXT_FILL_TYPE" val="1"/>
</p:tagLst>
</file>

<file path=ppt/tags/tag246.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2_1"/>
  <p:tag name="KSO_WM_UNIT_ID" val="diagram20169746_3*q_h_i*1_2_1"/>
  <p:tag name="KSO_WM_UNIT_LAYERLEVEL" val="1_1_1"/>
  <p:tag name="KSO_WM_DIAGRAM_GROUP_CODE" val="q1-1"/>
  <p:tag name="KSO_WM_UNIT_FILL_FORE_SCHEMECOLOR_INDEX" val="7"/>
  <p:tag name="KSO_WM_UNIT_FILL_TYPE" val="1"/>
  <p:tag name="KSO_WM_UNIT_LINE_FORE_SCHEMECOLOR_INDEX" val="14"/>
  <p:tag name="KSO_WM_UNIT_LINE_FILL_TYPE" val="2"/>
  <p:tag name="KSO_WM_UNIT_TEXT_FILL_FORE_SCHEMECOLOR_INDEX" val="13"/>
  <p:tag name="KSO_WM_UNIT_TEXT_FILL_TYPE" val="1"/>
</p:tagLst>
</file>

<file path=ppt/tags/tag247.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1_1"/>
  <p:tag name="KSO_WM_UNIT_ID" val="diagram20169746_3*q_h_i*1_1_1"/>
  <p:tag name="KSO_WM_UNIT_LAYERLEVEL" val="1_1_1"/>
  <p:tag name="KSO_WM_DIAGRAM_GROUP_CODE" val="q1-1"/>
  <p:tag name="KSO_WM_UNIT_FILL_FORE_SCHEMECOLOR_INDEX" val="6"/>
  <p:tag name="KSO_WM_UNIT_FILL_TYPE" val="1"/>
  <p:tag name="KSO_WM_UNIT_LINE_FORE_SCHEMECOLOR_INDEX" val="14"/>
  <p:tag name="KSO_WM_UNIT_LINE_FILL_TYPE" val="2"/>
  <p:tag name="KSO_WM_UNIT_TEXT_FILL_FORE_SCHEMECOLOR_INDEX" val="13"/>
  <p:tag name="KSO_WM_UNIT_TEXT_FILL_TYPE" val="1"/>
</p:tagLst>
</file>

<file path=ppt/tags/tag248.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3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3*q_h_a*1_3_1"/>
  <p:tag name="KSO_WM_UNIT_TEXT_FILL_FORE_SCHEMECOLOR_INDEX" val="8"/>
  <p:tag name="KSO_WM_UNIT_TEXT_FILL_TYPE" val="1"/>
</p:tagLst>
</file>

<file path=ppt/tags/tag249.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f"/>
  <p:tag name="KSO_WM_UNIT_INDEX" val="1_4_1"/>
  <p:tag name="KSO_WM_UNIT_LAYERLEVEL" val="1_1_1"/>
  <p:tag name="KSO_WM_UNIT_VALUE" val="27"/>
  <p:tag name="KSO_WM_UNIT_HIGHLIGHT" val="0"/>
  <p:tag name="KSO_WM_UNIT_COMPATIBLE" val="0"/>
  <p:tag name="KSO_WM_UNIT_CLEAR" val="0"/>
  <p:tag name="KSO_WM_UNIT_PRESET_TEXT_INDEX" val="4"/>
  <p:tag name="KSO_WM_UNIT_PRESET_TEXT_LEN" val="39"/>
  <p:tag name="KSO_WM_DIAGRAM_GROUP_CODE" val="q1-1"/>
  <p:tag name="KSO_WM_UNIT_ID" val="diagram20169746_3*q_h_f*1_4_1"/>
  <p:tag name="KSO_WM_UNIT_TEXT_FILL_FORE_SCHEMECOLOR_INDEX" val="13"/>
  <p:tag name="KSO_WM_UNIT_TEXT_FILL_TYPE" val="1"/>
</p:tagLst>
</file>

<file path=ppt/tags/tag25.xml><?xml version="1.0" encoding="utf-8"?>
<p:tagLst xmlns:p="http://schemas.openxmlformats.org/presentationml/2006/main">
  <p:tag name="KSO_WM_TEMPLATE_CATEGORY" val="diagram"/>
  <p:tag name="KSO_WM_TEMPLATE_INDEX" val="783"/>
  <p:tag name="KSO_WM_TAG_VERSION" val="1.0"/>
  <p:tag name="KSO_WM_UNIT_TYPE" val="q_h_x"/>
  <p:tag name="KSO_WM_UNIT_INDEX" val="1_3_1"/>
  <p:tag name="KSO_WM_UNIT_ID" val="diagram783_2*q_h_x*1_3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VALUE" val="167*102"/>
  <p:tag name="KSO_WM_UNIT_FILL_FORE_SCHEMECOLOR_INDEX" val="14"/>
  <p:tag name="KSO_WM_UNIT_FILL_TYPE" val="1"/>
</p:tagLst>
</file>

<file path=ppt/tags/tag250.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2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3*q_h_a*1_2_1"/>
  <p:tag name="KSO_WM_UNIT_TEXT_FILL_FORE_SCHEMECOLOR_INDEX" val="7"/>
  <p:tag name="KSO_WM_UNIT_TEXT_FILL_TYPE" val="1"/>
</p:tagLst>
</file>

<file path=ppt/tags/tag251.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f"/>
  <p:tag name="KSO_WM_UNIT_INDEX" val="1_2_1"/>
  <p:tag name="KSO_WM_UNIT_LAYERLEVEL" val="1_1_1"/>
  <p:tag name="KSO_WM_UNIT_VALUE" val="27"/>
  <p:tag name="KSO_WM_UNIT_HIGHLIGHT" val="0"/>
  <p:tag name="KSO_WM_UNIT_COMPATIBLE" val="0"/>
  <p:tag name="KSO_WM_UNIT_CLEAR" val="0"/>
  <p:tag name="KSO_WM_UNIT_PRESET_TEXT_INDEX" val="4"/>
  <p:tag name="KSO_WM_UNIT_PRESET_TEXT_LEN" val="39"/>
  <p:tag name="KSO_WM_DIAGRAM_GROUP_CODE" val="q1-1"/>
  <p:tag name="KSO_WM_UNIT_ID" val="diagram20169746_3*q_h_f*1_2_1"/>
  <p:tag name="KSO_WM_UNIT_TEXT_FILL_FORE_SCHEMECOLOR_INDEX" val="13"/>
  <p:tag name="KSO_WM_UNIT_TEXT_FILL_TYPE" val="1"/>
</p:tagLst>
</file>

<file path=ppt/tags/tag252.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4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3*q_h_a*1_4_1"/>
  <p:tag name="KSO_WM_UNIT_TEXT_FILL_FORE_SCHEMECOLOR_INDEX" val="5"/>
  <p:tag name="KSO_WM_UNIT_TEXT_FILL_TYPE" val="1"/>
</p:tagLst>
</file>

<file path=ppt/tags/tag253.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f"/>
  <p:tag name="KSO_WM_UNIT_INDEX" val="1_3_1"/>
  <p:tag name="KSO_WM_UNIT_LAYERLEVEL" val="1_1_1"/>
  <p:tag name="KSO_WM_UNIT_VALUE" val="27"/>
  <p:tag name="KSO_WM_UNIT_HIGHLIGHT" val="0"/>
  <p:tag name="KSO_WM_UNIT_COMPATIBLE" val="0"/>
  <p:tag name="KSO_WM_UNIT_CLEAR" val="0"/>
  <p:tag name="KSO_WM_UNIT_PRESET_TEXT_INDEX" val="4"/>
  <p:tag name="KSO_WM_UNIT_PRESET_TEXT_LEN" val="39"/>
  <p:tag name="KSO_WM_DIAGRAM_GROUP_CODE" val="q1-1"/>
  <p:tag name="KSO_WM_UNIT_ID" val="diagram20169746_3*q_h_f*1_3_1"/>
  <p:tag name="KSO_WM_UNIT_TEXT_FILL_FORE_SCHEMECOLOR_INDEX" val="13"/>
  <p:tag name="KSO_WM_UNIT_TEXT_FILL_TYPE" val="1"/>
</p:tagLst>
</file>

<file path=ppt/tags/tag254.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f"/>
  <p:tag name="KSO_WM_UNIT_INDEX" val="1_1_1"/>
  <p:tag name="KSO_WM_UNIT_LAYERLEVEL" val="1_1_1"/>
  <p:tag name="KSO_WM_UNIT_VALUE" val="27"/>
  <p:tag name="KSO_WM_UNIT_HIGHLIGHT" val="0"/>
  <p:tag name="KSO_WM_UNIT_COMPATIBLE" val="0"/>
  <p:tag name="KSO_WM_UNIT_CLEAR" val="0"/>
  <p:tag name="KSO_WM_UNIT_PRESET_TEXT_INDEX" val="4"/>
  <p:tag name="KSO_WM_UNIT_PRESET_TEXT_LEN" val="39"/>
  <p:tag name="KSO_WM_DIAGRAM_GROUP_CODE" val="q1-1"/>
  <p:tag name="KSO_WM_UNIT_ID" val="diagram20169746_3*q_h_f*1_1_1"/>
  <p:tag name="KSO_WM_UNIT_TEXT_FILL_FORE_SCHEMECOLOR_INDEX" val="13"/>
  <p:tag name="KSO_WM_UNIT_TEXT_FILL_TYPE" val="1"/>
</p:tagLst>
</file>

<file path=ppt/tags/tag255.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1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3*q_h_a*1_1_1"/>
  <p:tag name="KSO_WM_UNIT_TEXT_FILL_FORE_SCHEMECOLOR_INDEX" val="6"/>
  <p:tag name="KSO_WM_UNIT_TEXT_FILL_TYPE" val="1"/>
</p:tagLst>
</file>

<file path=ppt/tags/tag256.xml><?xml version="1.0" encoding="utf-8"?>
<p:tagLst xmlns:p="http://schemas.openxmlformats.org/presentationml/2006/main">
  <p:tag name="KSO_WM_TAG_VERSION" val="1.0"/>
  <p:tag name="KSO_WM_BEAUTIFY_FLAG" val="#wm#"/>
  <p:tag name="KSO_WM_UNIT_TYPE" val="i"/>
  <p:tag name="KSO_WM_UNIT_ID" val="diagram646_3*i*0"/>
  <p:tag name="KSO_WM_TEMPLATE_CATEGORY" val="diagram"/>
  <p:tag name="KSO_WM_TEMPLATE_INDEX" val="646"/>
  <p:tag name="KSO_WM_UNIT_INDEX" val="0"/>
</p:tagLst>
</file>

<file path=ppt/tags/tag257.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1"/>
  <p:tag name="KSO_WM_UNIT_ID" val="diagram646_3*q_i*1_1"/>
  <p:tag name="KSO_WM_UNIT_CLEAR" val="1"/>
  <p:tag name="KSO_WM_UNIT_LAYERLEVEL" val="1_1"/>
  <p:tag name="KSO_WM_DIAGRAM_GROUP_CODE" val="q1-1"/>
  <p:tag name="KSO_WM_UNIT_FILL_FORE_SCHEMECOLOR_INDEX" val="6"/>
  <p:tag name="KSO_WM_UNIT_FILL_TYPE" val="1"/>
  <p:tag name="KSO_WM_UNIT_TEXT_FILL_FORE_SCHEMECOLOR_INDEX" val="2"/>
  <p:tag name="KSO_WM_UNIT_TEXT_FILL_TYPE" val="1"/>
</p:tagLst>
</file>

<file path=ppt/tags/tag258.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2"/>
  <p:tag name="KSO_WM_UNIT_ID" val="diagram646_3*q_i*1_2"/>
  <p:tag name="KSO_WM_UNIT_CLEAR" val="1"/>
  <p:tag name="KSO_WM_UNIT_LAYERLEVEL" val="1_1"/>
  <p:tag name="KSO_WM_DIAGRAM_GROUP_CODE" val="q1-1"/>
  <p:tag name="KSO_WM_UNIT_LINE_FORE_SCHEMECOLOR_INDEX" val="10"/>
  <p:tag name="KSO_WM_UNIT_LINE_FILL_TYPE" val="2"/>
  <p:tag name="KSO_WM_UNIT_TEXT_FILL_FORE_SCHEMECOLOR_INDEX" val="13"/>
  <p:tag name="KSO_WM_UNIT_TEXT_FILL_TYPE" val="1"/>
</p:tagLst>
</file>

<file path=ppt/tags/tag259.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3"/>
  <p:tag name="KSO_WM_UNIT_ID" val="diagram646_3*q_i*1_3"/>
  <p:tag name="KSO_WM_UNIT_CLEAR" val="1"/>
  <p:tag name="KSO_WM_UNIT_LAYERLEVEL" val="1_1"/>
  <p:tag name="KSO_WM_DIAGRAM_GROUP_CODE" val="q1-1"/>
  <p:tag name="KSO_WM_UNIT_FILL_FORE_SCHEMECOLOR_INDEX" val="14"/>
  <p:tag name="KSO_WM_UNIT_FILL_TYPE" val="1"/>
</p:tagLst>
</file>

<file path=ppt/tags/tag26.xml><?xml version="1.0" encoding="utf-8"?>
<p:tagLst xmlns:p="http://schemas.openxmlformats.org/presentationml/2006/main">
  <p:tag name="KSO_WM_TEMPLATE_CATEGORY" val="diagram"/>
  <p:tag name="KSO_WM_TEMPLATE_INDEX" val="783"/>
  <p:tag name="KSO_WM_TAG_VERSION" val="1.0"/>
  <p:tag name="KSO_WM_UNIT_TYPE" val="q_h_i"/>
  <p:tag name="KSO_WM_UNIT_INDEX" val="1_1_4"/>
  <p:tag name="KSO_WM_UNIT_ID" val="diagram783_2*q_h_i*1_1_4"/>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Lst>
</file>

<file path=ppt/tags/tag260.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4"/>
  <p:tag name="KSO_WM_UNIT_ID" val="diagram646_3*q_i*1_4"/>
  <p:tag name="KSO_WM_UNIT_CLEAR" val="1"/>
  <p:tag name="KSO_WM_UNIT_LAYERLEVEL" val="1_1"/>
  <p:tag name="KSO_WM_DIAGRAM_GROUP_CODE" val="q1-1"/>
  <p:tag name="KSO_WM_UNIT_FILL_FORE_SCHEMECOLOR_INDEX" val="6"/>
  <p:tag name="KSO_WM_UNIT_FILL_TYPE" val="1"/>
</p:tagLst>
</file>

<file path=ppt/tags/tag261.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5"/>
  <p:tag name="KSO_WM_UNIT_ID" val="diagram646_3*q_i*1_5"/>
  <p:tag name="KSO_WM_UNIT_CLEAR" val="1"/>
  <p:tag name="KSO_WM_UNIT_LAYERLEVEL" val="1_1"/>
  <p:tag name="KSO_WM_DIAGRAM_GROUP_CODE" val="q1-1"/>
  <p:tag name="KSO_WM_UNIT_FILL_FORE_SCHEMECOLOR_INDEX" val="7"/>
  <p:tag name="KSO_WM_UNIT_FILL_TYPE" val="1"/>
  <p:tag name="KSO_WM_UNIT_TEXT_FILL_FORE_SCHEMECOLOR_INDEX" val="2"/>
  <p:tag name="KSO_WM_UNIT_TEXT_FILL_TYPE" val="1"/>
</p:tagLst>
</file>

<file path=ppt/tags/tag262.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6"/>
  <p:tag name="KSO_WM_UNIT_ID" val="diagram646_3*q_i*1_6"/>
  <p:tag name="KSO_WM_UNIT_CLEAR" val="1"/>
  <p:tag name="KSO_WM_UNIT_LAYERLEVEL" val="1_1"/>
  <p:tag name="KSO_WM_DIAGRAM_GROUP_CODE" val="q1-1"/>
  <p:tag name="KSO_WM_UNIT_FILL_FORE_SCHEMECOLOR_INDEX" val="8"/>
  <p:tag name="KSO_WM_UNIT_FILL_TYPE" val="1"/>
  <p:tag name="KSO_WM_UNIT_TEXT_FILL_FORE_SCHEMECOLOR_INDEX" val="2"/>
  <p:tag name="KSO_WM_UNIT_TEXT_FILL_TYPE" val="1"/>
</p:tagLst>
</file>

<file path=ppt/tags/tag263.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7"/>
  <p:tag name="KSO_WM_UNIT_ID" val="diagram646_3*q_i*1_7"/>
  <p:tag name="KSO_WM_UNIT_CLEAR" val="1"/>
  <p:tag name="KSO_WM_UNIT_LAYERLEVEL" val="1_1"/>
  <p:tag name="KSO_WM_DIAGRAM_GROUP_CODE" val="q1-1"/>
  <p:tag name="KSO_WM_UNIT_FILL_FORE_SCHEMECOLOR_INDEX" val="10"/>
  <p:tag name="KSO_WM_UNIT_FILL_TYPE" val="1"/>
  <p:tag name="KSO_WM_UNIT_TEXT_FILL_FORE_SCHEMECOLOR_INDEX" val="2"/>
  <p:tag name="KSO_WM_UNIT_TEXT_FILL_TYPE" val="1"/>
</p:tagLst>
</file>

<file path=ppt/tags/tag264.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8"/>
  <p:tag name="KSO_WM_UNIT_ID" val="diagram646_3*q_i*1_8"/>
  <p:tag name="KSO_WM_UNIT_CLEAR" val="1"/>
  <p:tag name="KSO_WM_UNIT_LAYERLEVEL" val="1_1"/>
  <p:tag name="KSO_WM_DIAGRAM_GROUP_CODE" val="q1-1"/>
  <p:tag name="KSO_WM_UNIT_LINE_FORE_SCHEMECOLOR_INDEX" val="6"/>
  <p:tag name="KSO_WM_UNIT_LINE_FILL_TYPE" val="2"/>
</p:tagLst>
</file>

<file path=ppt/tags/tag265.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9"/>
  <p:tag name="KSO_WM_UNIT_ID" val="diagram646_3*q_i*1_9"/>
  <p:tag name="KSO_WM_UNIT_CLEAR" val="1"/>
  <p:tag name="KSO_WM_UNIT_LAYERLEVEL" val="1_1"/>
  <p:tag name="KSO_WM_DIAGRAM_GROUP_CODE" val="q1-1"/>
  <p:tag name="KSO_WM_UNIT_LINE_FORE_SCHEMECOLOR_INDEX" val="7"/>
  <p:tag name="KSO_WM_UNIT_LINE_FILL_TYPE" val="2"/>
</p:tagLst>
</file>

<file path=ppt/tags/tag266.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10"/>
  <p:tag name="KSO_WM_UNIT_ID" val="diagram646_3*q_i*1_10"/>
  <p:tag name="KSO_WM_UNIT_CLEAR" val="1"/>
  <p:tag name="KSO_WM_UNIT_LAYERLEVEL" val="1_1"/>
  <p:tag name="KSO_WM_DIAGRAM_GROUP_CODE" val="q1-1"/>
  <p:tag name="KSO_WM_UNIT_LINE_FORE_SCHEMECOLOR_INDEX" val="8"/>
  <p:tag name="KSO_WM_UNIT_LINE_FILL_TYPE" val="2"/>
</p:tagLst>
</file>

<file path=ppt/tags/tag267.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11"/>
  <p:tag name="KSO_WM_UNIT_ID" val="diagram646_3*q_i*1_11"/>
  <p:tag name="KSO_WM_UNIT_CLEAR" val="1"/>
  <p:tag name="KSO_WM_UNIT_LAYERLEVEL" val="1_1"/>
  <p:tag name="KSO_WM_DIAGRAM_GROUP_CODE" val="q1-1"/>
  <p:tag name="KSO_WM_UNIT_LINE_FORE_SCHEMECOLOR_INDEX" val="10"/>
  <p:tag name="KSO_WM_UNIT_LINE_FILL_TYPE" val="2"/>
</p:tagLst>
</file>

<file path=ppt/tags/tag268.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1"/>
  <p:tag name="KSO_WM_UNIT_ID" val="diagram646_3*q_h_f*1_1_1"/>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6"/>
  <p:tag name="KSO_WM_UNIT_TEXT_FILL_TYPE" val="1"/>
</p:tagLst>
</file>

<file path=ppt/tags/tag269.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2"/>
  <p:tag name="KSO_WM_UNIT_ID" val="diagram646_3*q_h_f*1_1_2"/>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7"/>
  <p:tag name="KSO_WM_UNIT_TEXT_FILL_TYPE" val="1"/>
</p:tagLst>
</file>

<file path=ppt/tags/tag27.xml><?xml version="1.0" encoding="utf-8"?>
<p:tagLst xmlns:p="http://schemas.openxmlformats.org/presentationml/2006/main">
  <p:tag name="KSO_WM_TEMPLATE_CATEGORY" val="diagram"/>
  <p:tag name="KSO_WM_TEMPLATE_INDEX" val="783"/>
  <p:tag name="KSO_WM_TAG_VERSION" val="1.0"/>
  <p:tag name="KSO_WM_UNIT_TYPE" val="q_h_x"/>
  <p:tag name="KSO_WM_UNIT_INDEX" val="1_1_1"/>
  <p:tag name="KSO_WM_UNIT_ID" val="diagram783_2*q_h_x*1_1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VALUE" val="156*153"/>
  <p:tag name="KSO_WM_UNIT_FILL_FORE_SCHEMECOLOR_INDEX" val="14"/>
  <p:tag name="KSO_WM_UNIT_FILL_TYPE" val="1"/>
</p:tagLst>
</file>

<file path=ppt/tags/tag270.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4"/>
  <p:tag name="KSO_WM_UNIT_ID" val="diagram646_3*q_h_f*1_1_4"/>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8"/>
  <p:tag name="KSO_WM_UNIT_TEXT_FILL_TYPE" val="1"/>
</p:tagLst>
</file>

<file path=ppt/tags/tag271.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3"/>
  <p:tag name="KSO_WM_UNIT_ID" val="diagram646_3*q_h_f*1_1_3"/>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10"/>
  <p:tag name="KSO_WM_UNIT_TEXT_FILL_TYPE" val="1"/>
</p:tagLst>
</file>

<file path=ppt/tags/tag272.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98941_4*l_h_i*1_1_1"/>
  <p:tag name="KSO_WM_TEMPLATE_CATEGORY" val="diagram"/>
  <p:tag name="KSO_WM_TEMPLATE_INDEX" val="20198941"/>
  <p:tag name="KSO_WM_UNIT_LAYERLEVEL" val="1_1_1"/>
  <p:tag name="KSO_WM_TAG_VERSION" val="1.0"/>
  <p:tag name="KSO_WM_BEAUTIFY_FLAG" val="#wm#"/>
  <p:tag name="KSO_WM_UNIT_FILL_FORE_SCHEMECOLOR_INDEX" val="6"/>
  <p:tag name="KSO_WM_UNIT_FILL_TYPE" val="1"/>
</p:tagLst>
</file>

<file path=ppt/tags/tag273.xml><?xml version="1.0" encoding="utf-8"?>
<p:tagLst xmlns:p="http://schemas.openxmlformats.org/presentationml/2006/main">
  <p:tag name="KSO_WM_UNIT_DIAGRAM_MODELTYPE" val="stripeEnum"/>
  <p:tag name="KSO_WM_UNIT_VALUE" val="94*107"/>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198941_4*l_h_x*1_1_1"/>
  <p:tag name="KSO_WM_TEMPLATE_CATEGORY" val="diagram"/>
  <p:tag name="KSO_WM_TEMPLATE_INDEX" val="20198941"/>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74.xml><?xml version="1.0" encoding="utf-8"?>
<p:tagLst xmlns:p="http://schemas.openxmlformats.org/presentationml/2006/main">
  <p:tag name="KSO_WM_UNIT_DIAGRAM_MODELTYPE" val="stripeEnum"/>
  <p:tag name="KSO_WM_UNIT_ISCONTENTSTITLE" val="0"/>
  <p:tag name="KSO_WM_UNIT_NOCLEAR" val="0"/>
  <p:tag name="KSO_WM_UNIT_VALUE" val="9"/>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98941_4*l_h_a*1_1_1"/>
  <p:tag name="KSO_WM_TEMPLATE_CATEGORY" val="diagram"/>
  <p:tag name="KSO_WM_TEMPLATE_INDEX" val="20198941"/>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275.xml><?xml version="1.0" encoding="utf-8"?>
<p:tagLst xmlns:p="http://schemas.openxmlformats.org/presentationml/2006/main">
  <p:tag name="KSO_WM_UNIT_DIAGRAM_MODELTYPE" val="stripeEnum"/>
  <p:tag name="KSO_WM_UNIT_NOCLEAR" val="0"/>
  <p:tag name="KSO_WM_UNIT_VALUE" val="5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98941_4*l_h_f*1_1_1"/>
  <p:tag name="KSO_WM_TEMPLATE_CATEGORY" val="diagram"/>
  <p:tag name="KSO_WM_TEMPLATE_INDEX" val="20198941"/>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76.xml><?xml version="1.0" encoding="utf-8"?>
<p:tagLst xmlns:p="http://schemas.openxmlformats.org/presentationml/2006/main">
  <p:tag name="KSO_WM_UNIT_DIAGRAM_MODELTYPE" val="stripeEnum"/>
  <p:tag name="KSO_WM_UNIT_ISCONTENTSTITLE" val="0"/>
  <p:tag name="KSO_WM_UNIT_NOCLEAR" val="0"/>
  <p:tag name="KSO_WM_UNIT_VALUE" val="9"/>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98941_4*l_h_a*1_2_1"/>
  <p:tag name="KSO_WM_TEMPLATE_CATEGORY" val="diagram"/>
  <p:tag name="KSO_WM_TEMPLATE_INDEX" val="20198941"/>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277.xml><?xml version="1.0" encoding="utf-8"?>
<p:tagLst xmlns:p="http://schemas.openxmlformats.org/presentationml/2006/main">
  <p:tag name="KSO_WM_UNIT_DIAGRAM_MODELTYPE" val="stripeEnum"/>
  <p:tag name="KSO_WM_UNIT_NOCLEAR" val="0"/>
  <p:tag name="KSO_WM_UNIT_VALUE" val="5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98941_4*l_h_f*1_2_1"/>
  <p:tag name="KSO_WM_TEMPLATE_CATEGORY" val="diagram"/>
  <p:tag name="KSO_WM_TEMPLATE_INDEX" val="20198941"/>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78.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98941_4*l_h_i*1_2_1"/>
  <p:tag name="KSO_WM_TEMPLATE_CATEGORY" val="diagram"/>
  <p:tag name="KSO_WM_TEMPLATE_INDEX" val="20198941"/>
  <p:tag name="KSO_WM_UNIT_LAYERLEVEL" val="1_1_1"/>
  <p:tag name="KSO_WM_TAG_VERSION" val="1.0"/>
  <p:tag name="KSO_WM_BEAUTIFY_FLAG" val="#wm#"/>
  <p:tag name="KSO_WM_UNIT_FILL_FORE_SCHEMECOLOR_INDEX" val="7"/>
  <p:tag name="KSO_WM_UNIT_FILL_TYPE" val="1"/>
</p:tagLst>
</file>

<file path=ppt/tags/tag279.xml><?xml version="1.0" encoding="utf-8"?>
<p:tagLst xmlns:p="http://schemas.openxmlformats.org/presentationml/2006/main">
  <p:tag name="KSO_WM_UNIT_DIAGRAM_MODELTYPE" val="stripeEnum"/>
  <p:tag name="KSO_WM_UNIT_VALUE" val="117*71"/>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198941_4*l_h_x*1_2_1"/>
  <p:tag name="KSO_WM_TEMPLATE_CATEGORY" val="diagram"/>
  <p:tag name="KSO_WM_TEMPLATE_INDEX" val="20198941"/>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8.xml><?xml version="1.0" encoding="utf-8"?>
<p:tagLst xmlns:p="http://schemas.openxmlformats.org/presentationml/2006/main">
  <p:tag name="KSO_WM_TEMPLATE_CATEGORY" val="diagram"/>
  <p:tag name="KSO_WM_TEMPLATE_INDEX" val="783"/>
  <p:tag name="KSO_WM_TAG_VERSION" val="1.0"/>
  <p:tag name="KSO_WM_UNIT_TYPE" val="q_i"/>
  <p:tag name="KSO_WM_UNIT_INDEX" val="1_1"/>
  <p:tag name="KSO_WM_UNIT_ID" val="diagram783_2*q_i*1_1"/>
  <p:tag name="KSO_WM_UNIT_LAYERLEVEL" val="1_1"/>
  <p:tag name="KSO_WM_BEAUTIFY_FLAG" val="#wm#"/>
  <p:tag name="KSO_WM_DIAGRAM_GROUP_CODE" val="q1-1"/>
  <p:tag name="KSO_WM_UNIT_HIGHLIGHT" val="0"/>
  <p:tag name="KSO_WM_UNIT_COMPATIBLE" val="0"/>
  <p:tag name="KSO_WM_UNIT_DIAGRAM_ISNUMVISUAL" val="0"/>
  <p:tag name="KSO_WM_UNIT_DIAGRAM_ISREFERUNIT" val="0"/>
  <p:tag name="KSO_WM_UNIT_TEXT_FILL_FORE_SCHEMECOLOR_INDEX" val="2"/>
  <p:tag name="KSO_WM_UNIT_TEXT_FILL_TYPE" val="1"/>
</p:tagLst>
</file>

<file path=ppt/tags/tag280.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98941_4*l_h_i*1_3_1"/>
  <p:tag name="KSO_WM_TEMPLATE_CATEGORY" val="diagram"/>
  <p:tag name="KSO_WM_TEMPLATE_INDEX" val="20198941"/>
  <p:tag name="KSO_WM_UNIT_LAYERLEVEL" val="1_1_1"/>
  <p:tag name="KSO_WM_TAG_VERSION" val="1.0"/>
  <p:tag name="KSO_WM_BEAUTIFY_FLAG" val="#wm#"/>
  <p:tag name="KSO_WM_UNIT_FILL_FORE_SCHEMECOLOR_INDEX" val="8"/>
  <p:tag name="KSO_WM_UNIT_FILL_TYPE" val="1"/>
</p:tagLst>
</file>

<file path=ppt/tags/tag281.xml><?xml version="1.0" encoding="utf-8"?>
<p:tagLst xmlns:p="http://schemas.openxmlformats.org/presentationml/2006/main">
  <p:tag name="KSO_WM_UNIT_DIAGRAM_MODELTYPE" val="stripeEnum"/>
  <p:tag name="KSO_WM_UNIT_ISCONTENTSTITLE" val="0"/>
  <p:tag name="KSO_WM_UNIT_NOCLEAR" val="0"/>
  <p:tag name="KSO_WM_UNIT_VALUE" val="9"/>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198941_4*l_h_a*1_3_1"/>
  <p:tag name="KSO_WM_TEMPLATE_CATEGORY" val="diagram"/>
  <p:tag name="KSO_WM_TEMPLATE_INDEX" val="20198941"/>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282.xml><?xml version="1.0" encoding="utf-8"?>
<p:tagLst xmlns:p="http://schemas.openxmlformats.org/presentationml/2006/main">
  <p:tag name="KSO_WM_UNIT_DIAGRAM_MODELTYPE" val="stripeEnum"/>
  <p:tag name="KSO_WM_UNIT_PRESET_TEXT_INDEX" val="5"/>
  <p:tag name="KSO_WM_UNIT_PRESET_TEXT_LEN" val="25"/>
  <p:tag name="KSO_WM_UNIT_NOCLEAR" val="0"/>
  <p:tag name="KSO_WM_UNIT_VALUE" val="55"/>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98941_4*l_h_f*1_3_1"/>
  <p:tag name="KSO_WM_TEMPLATE_CATEGORY" val="diagram"/>
  <p:tag name="KSO_WM_TEMPLATE_INDEX" val="20198941"/>
  <p:tag name="KSO_WM_UNIT_LAYERLEVEL" val="1_1_1"/>
  <p:tag name="KSO_WM_TAG_VERSION" val="1.0"/>
  <p:tag name="KSO_WM_BEAUTIFY_FLAG" val="#wm#"/>
  <p:tag name="KSO_WM_UNIT_TEXT_FILL_FORE_SCHEMECOLOR_INDEX" val="13"/>
  <p:tag name="KSO_WM_UNIT_TEXT_FILL_TYPE" val="1"/>
</p:tagLst>
</file>

<file path=ppt/tags/tag283.xml><?xml version="1.0" encoding="utf-8"?>
<p:tagLst xmlns:p="http://schemas.openxmlformats.org/presentationml/2006/main">
  <p:tag name="KSO_WM_UNIT_DIAGRAM_MODELTYPE" val="stripeEnum"/>
  <p:tag name="KSO_WM_UNIT_VALUE" val="123*59"/>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198941_4*l_h_x*1_3_1"/>
  <p:tag name="KSO_WM_TEMPLATE_CATEGORY" val="diagram"/>
  <p:tag name="KSO_WM_TEMPLATE_INDEX" val="20198941"/>
  <p:tag name="KSO_WM_UNIT_LAYERLEVEL" val="1_1_1"/>
  <p:tag name="KSO_WM_TAG_VERSION" val="1.0"/>
  <p:tag name="KSO_WM_BEAUTIFY_FLAG" val="#wm#"/>
  <p:tag name="KSO_WM_UNIT_FILL_FORE_SCHEMECOLOR_INDEX" val="14"/>
  <p:tag name="KSO_WM_UNIT_FILL_TYPE" val="1"/>
</p:tagLst>
</file>

<file path=ppt/tags/tag284.xml><?xml version="1.0" encoding="utf-8"?>
<p:tagLst xmlns:p="http://schemas.openxmlformats.org/presentationml/2006/main">
  <p:tag name="KSO_WM_UNIT_DIAGRAM_MODELTYPE" val="stripeEnum"/>
  <p:tag name="KSO_WM_UNIT_ISCONTENTSTITLE" val="0"/>
  <p:tag name="KSO_WM_UNIT_NOCLEAR" val="0"/>
  <p:tag name="KSO_WM_UNIT_VALUE" val="9"/>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198941_4*l_h_a*1_4_1"/>
  <p:tag name="KSO_WM_TEMPLATE_CATEGORY" val="diagram"/>
  <p:tag name="KSO_WM_TEMPLATE_INDEX" val="20198941"/>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285.xml><?xml version="1.0" encoding="utf-8"?>
<p:tagLst xmlns:p="http://schemas.openxmlformats.org/presentationml/2006/main">
  <p:tag name="KSO_WM_UNIT_DIAGRAM_MODELTYPE" val="stripeEnum"/>
  <p:tag name="KSO_WM_UNIT_NOCLEAR" val="0"/>
  <p:tag name="KSO_WM_UNIT_VALUE" val="66"/>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98941_4*l_h_f*1_4_1"/>
  <p:tag name="KSO_WM_TEMPLATE_CATEGORY" val="diagram"/>
  <p:tag name="KSO_WM_TEMPLATE_INDEX" val="20198941"/>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86.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198941_4*l_h_i*1_4_1"/>
  <p:tag name="KSO_WM_TEMPLATE_CATEGORY" val="diagram"/>
  <p:tag name="KSO_WM_TEMPLATE_INDEX" val="20198941"/>
  <p:tag name="KSO_WM_UNIT_LAYERLEVEL" val="1_1_1"/>
  <p:tag name="KSO_WM_TAG_VERSION" val="1.0"/>
  <p:tag name="KSO_WM_BEAUTIFY_FLAG" val="#wm#"/>
  <p:tag name="KSO_WM_UNIT_FILL_FORE_SCHEMECOLOR_INDEX" val="9"/>
  <p:tag name="KSO_WM_UNIT_FILL_TYPE" val="1"/>
</p:tagLst>
</file>

<file path=ppt/tags/tag287.xml><?xml version="1.0" encoding="utf-8"?>
<p:tagLst xmlns:p="http://schemas.openxmlformats.org/presentationml/2006/main">
  <p:tag name="KSO_WM_UNIT_DIAGRAM_MODELTYPE" val="stripeEnum"/>
  <p:tag name="KSO_WM_UNIT_VALUE" val="121*129"/>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198941_4*l_h_x*1_4_1"/>
  <p:tag name="KSO_WM_TEMPLATE_CATEGORY" val="diagram"/>
  <p:tag name="KSO_WM_TEMPLATE_INDEX" val="20198941"/>
  <p:tag name="KSO_WM_UNIT_LAYERLEVEL" val="1_1_1"/>
  <p:tag name="KSO_WM_TAG_VERSION" val="1.0"/>
  <p:tag name="KSO_WM_BEAUTIFY_FLAG" val="#wm#"/>
  <p:tag name="KSO_WM_UNIT_FILL_FORE_SCHEMECOLOR_INDEX" val="14"/>
  <p:tag name="KSO_WM_UNIT_FILL_TYPE" val="1"/>
</p:tagLst>
</file>

<file path=ppt/tags/tag288.xml><?xml version="1.0" encoding="utf-8"?>
<p:tagLst xmlns:p="http://schemas.openxmlformats.org/presentationml/2006/main">
  <p:tag name="KSO_WM_UNIT_DIAGRAM_MODELTYPE" val="stripeEnum"/>
  <p:tag name="KSO_WM_UNIT_ISCONTENTSTITLE" val="0"/>
  <p:tag name="KSO_WM_UNIT_NOCLEAR" val="0"/>
  <p:tag name="KSO_WM_UNIT_VALUE" val="9"/>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198941_4*l_h_a*1_5_1"/>
  <p:tag name="KSO_WM_TEMPLATE_CATEGORY" val="diagram"/>
  <p:tag name="KSO_WM_TEMPLATE_INDEX" val="20198941"/>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289.xml><?xml version="1.0" encoding="utf-8"?>
<p:tagLst xmlns:p="http://schemas.openxmlformats.org/presentationml/2006/main">
  <p:tag name="KSO_WM_UNIT_DIAGRAM_MODELTYPE" val="stripeEnum"/>
  <p:tag name="KSO_WM_UNIT_NOCLEAR" val="0"/>
  <p:tag name="KSO_WM_UNIT_VALUE" val="66"/>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198941_4*l_h_f*1_5_1"/>
  <p:tag name="KSO_WM_TEMPLATE_CATEGORY" val="diagram"/>
  <p:tag name="KSO_WM_TEMPLATE_INDEX" val="20198941"/>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9.xml><?xml version="1.0" encoding="utf-8"?>
<p:tagLst xmlns:p="http://schemas.openxmlformats.org/presentationml/2006/main">
  <p:tag name="KSO_WM_TEMPLATE_CATEGORY" val="diagram"/>
  <p:tag name="KSO_WM_TEMPLATE_INDEX" val="783"/>
  <p:tag name="KSO_WM_TAG_VERSION" val="1.0"/>
  <p:tag name="KSO_WM_UNIT_TYPE" val="q_x"/>
  <p:tag name="KSO_WM_UNIT_INDEX" val="1_1"/>
  <p:tag name="KSO_WM_UNIT_ID" val="diagram783_2*q_x*1_1"/>
  <p:tag name="KSO_WM_UNIT_LAYERLEVEL" val="1_1"/>
  <p:tag name="KSO_WM_BEAUTIFY_FLAG" val="#wm#"/>
  <p:tag name="KSO_WM_DIAGRAM_GROUP_CODE" val="q1-1"/>
  <p:tag name="KSO_WM_UNIT_HIGHLIGHT" val="0"/>
  <p:tag name="KSO_WM_UNIT_COMPATIBLE" val="0"/>
  <p:tag name="KSO_WM_UNIT_DIAGRAM_ISNUMVISUAL" val="0"/>
  <p:tag name="KSO_WM_UNIT_DIAGRAM_ISREFERUNIT" val="0"/>
  <p:tag name="KSO_WM_UNIT_VALUE" val="110*99"/>
  <p:tag name="KSO_WM_UNIT_FILL_FORE_SCHEMECOLOR_INDEX" val="14"/>
  <p:tag name="KSO_WM_UNIT_FILL_TYPE" val="1"/>
</p:tagLst>
</file>

<file path=ppt/tags/tag290.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198941_4*l_h_i*1_5_1"/>
  <p:tag name="KSO_WM_TEMPLATE_CATEGORY" val="diagram"/>
  <p:tag name="KSO_WM_TEMPLATE_INDEX" val="20198941"/>
  <p:tag name="KSO_WM_UNIT_LAYERLEVEL" val="1_1_1"/>
  <p:tag name="KSO_WM_TAG_VERSION" val="1.0"/>
  <p:tag name="KSO_WM_BEAUTIFY_FLAG" val="#wm#"/>
  <p:tag name="KSO_WM_UNIT_FILL_FORE_SCHEMECOLOR_INDEX" val="10"/>
  <p:tag name="KSO_WM_UNIT_FILL_TYPE" val="1"/>
</p:tagLst>
</file>

<file path=ppt/tags/tag291.xml><?xml version="1.0" encoding="utf-8"?>
<p:tagLst xmlns:p="http://schemas.openxmlformats.org/presentationml/2006/main">
  <p:tag name="PA" val="v5.2.4"/>
  <p:tag name="RESOURCELIBID_SHAPE" val="37732"/>
  <p:tag name="RESOURCELIB_SHAPETYPE" val="4"/>
  <p:tag name="PAMAINTYPE" val="4"/>
  <p:tag name="PATYPE" val="176"/>
  <p:tag name="PASUBTYPE" val="180"/>
  <p:tag name="KSO_WM_UNIT_DIAGRAM_MODELTYPE" val="stripeEnum"/>
  <p:tag name="KSO_WM_UNIT_VALUE" val="129*121"/>
  <p:tag name="KSO_WM_UNIT_HIGHLIGHT" val="0"/>
  <p:tag name="KSO_WM_UNIT_COMPATIBLE" val="0"/>
  <p:tag name="KSO_WM_UNIT_DIAGRAM_ISNUMVISUAL" val="0"/>
  <p:tag name="KSO_WM_UNIT_DIAGRAM_ISREFERUNIT" val="0"/>
  <p:tag name="KSO_WM_DIAGRAM_GROUP_CODE" val="l1-1"/>
  <p:tag name="KSO_WM_UNIT_TYPE" val="l_h_x"/>
  <p:tag name="KSO_WM_UNIT_INDEX" val="1_5_1"/>
  <p:tag name="KSO_WM_UNIT_ID" val="diagram20198941_4*l_h_x*1_5_1"/>
  <p:tag name="KSO_WM_TEMPLATE_CATEGORY" val="diagram"/>
  <p:tag name="KSO_WM_TEMPLATE_INDEX" val="20198941"/>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31_3*l_h_i*1_2_1"/>
  <p:tag name="KSO_WM_TEMPLATE_CATEGORY" val="diagram"/>
  <p:tag name="KSO_WM_TEMPLATE_INDEX" val="73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731_3*l_h_i*1_2_3"/>
  <p:tag name="KSO_WM_TEMPLATE_CATEGORY" val="diagram"/>
  <p:tag name="KSO_WM_TEMPLATE_INDEX" val="73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731_3*l_h_i*1_2_4"/>
  <p:tag name="KSO_WM_TEMPLATE_CATEGORY" val="diagram"/>
  <p:tag name="KSO_WM_TEMPLATE_INDEX" val="731"/>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31_3*l_h_i*1_2_2"/>
  <p:tag name="KSO_WM_TEMPLATE_CATEGORY" val="diagram"/>
  <p:tag name="KSO_WM_TEMPLATE_INDEX" val="731"/>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296.xml><?xml version="1.0" encoding="utf-8"?>
<p:tagLst xmlns:p="http://schemas.openxmlformats.org/presentationml/2006/main">
  <p:tag name="KSO_WM_UNIT_SUBTYPE" val="a"/>
  <p:tag name="KSO_WM_UNIT_PRESET_TEXT" val="单击此处添加文本具体内容，简明扼要的阐述您的观点。"/>
  <p:tag name="KSO_WM_UNIT_NOCLEAR" val="0"/>
  <p:tag name="KSO_WM_UNIT_VALUE" val="48"/>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31_3*l_h_f*1_2_1"/>
  <p:tag name="KSO_WM_TEMPLATE_CATEGORY" val="diagram"/>
  <p:tag name="KSO_WM_TEMPLATE_INDEX" val="731"/>
  <p:tag name="KSO_WM_UNIT_LAYERLEVEL" val="1_1_1"/>
  <p:tag name="KSO_WM_TAG_VERSION" val="1.0"/>
  <p:tag name="KSO_WM_BEAUTIFY_FLAG" val="#wm#"/>
  <p:tag name="KSO_WM_UNIT_TEXT_FILL_FORE_SCHEMECOLOR_INDEX" val="14"/>
  <p:tag name="KSO_WM_UNIT_TEXT_FILL_TYPE" val="1"/>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5"/>
  <p:tag name="KSO_WM_UNIT_ID" val="diagram731_3*l_h_i*1_2_5"/>
  <p:tag name="KSO_WM_TEMPLATE_CATEGORY" val="diagram"/>
  <p:tag name="KSO_WM_TEMPLATE_INDEX" val="731"/>
  <p:tag name="KSO_WM_UNIT_LAYERLEVEL" val="1_1_1"/>
  <p:tag name="KSO_WM_TAG_VERSION" val="1.0"/>
  <p:tag name="KSO_WM_BEAUTIFY_FLAG" val="#wm#"/>
  <p:tag name="KSO_WM_UNIT_TEXT_FILL_FORE_SCHEMECOLOR_INDEX" val="14"/>
  <p:tag name="KSO_WM_UNIT_TEXT_FILL_TYPE" val="1"/>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31_3*l_h_i*1_1_1"/>
  <p:tag name="KSO_WM_TEMPLATE_CATEGORY" val="diagram"/>
  <p:tag name="KSO_WM_TEMPLATE_INDEX" val="73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731_3*l_h_i*1_1_3"/>
  <p:tag name="KSO_WM_TEMPLATE_CATEGORY" val="diagram"/>
  <p:tag name="KSO_WM_TEMPLATE_INDEX" val="73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160433_3*m_h_i*1_1_3"/>
  <p:tag name="KSO_WM_TEMPLATE_CATEGORY" val="diagram"/>
  <p:tag name="KSO_WM_TEMPLATE_INDEX" val="160433"/>
  <p:tag name="KSO_WM_UNIT_LAYERLEVEL" val="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Lst>
</file>

<file path=ppt/tags/tag30.xml><?xml version="1.0" encoding="utf-8"?>
<p:tagLst xmlns:p="http://schemas.openxmlformats.org/presentationml/2006/main">
  <p:tag name="KSO_WM_TEMPLATE_CATEGORY" val="diagram"/>
  <p:tag name="KSO_WM_TEMPLATE_INDEX" val="783"/>
  <p:tag name="KSO_WM_TAG_VERSION" val="1.0"/>
  <p:tag name="KSO_WM_UNIT_TYPE" val="q_h_i"/>
  <p:tag name="KSO_WM_UNIT_INDEX" val="1_1_6"/>
  <p:tag name="KSO_WM_UNIT_ID" val="diagram783_2*q_h_i*1_1_6"/>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731_3*l_h_i*1_1_4"/>
  <p:tag name="KSO_WM_TEMPLATE_CATEGORY" val="diagram"/>
  <p:tag name="KSO_WM_TEMPLATE_INDEX" val="73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31_3*l_h_i*1_1_2"/>
  <p:tag name="KSO_WM_TEMPLATE_CATEGORY" val="diagram"/>
  <p:tag name="KSO_WM_TEMPLATE_INDEX" val="73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302.xml><?xml version="1.0" encoding="utf-8"?>
<p:tagLst xmlns:p="http://schemas.openxmlformats.org/presentationml/2006/main">
  <p:tag name="KSO_WM_UNIT_SUBTYPE" val="a"/>
  <p:tag name="KSO_WM_UNIT_PRESET_TEXT" val="单击此处添加文本具体内容，简明扼要的阐述您的观点。"/>
  <p:tag name="KSO_WM_UNIT_NOCLEAR" val="0"/>
  <p:tag name="KSO_WM_UNIT_VALUE" val="4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31_3*l_h_f*1_1_1"/>
  <p:tag name="KSO_WM_TEMPLATE_CATEGORY" val="diagram"/>
  <p:tag name="KSO_WM_TEMPLATE_INDEX" val="731"/>
  <p:tag name="KSO_WM_UNIT_LAYERLEVEL" val="1_1_1"/>
  <p:tag name="KSO_WM_TAG_VERSION" val="1.0"/>
  <p:tag name="KSO_WM_BEAUTIFY_FLAG" val="#wm#"/>
  <p:tag name="KSO_WM_UNIT_TEXT_FILL_FORE_SCHEMECOLOR_INDEX" val="14"/>
  <p:tag name="KSO_WM_UNIT_TEXT_FILL_TYPE" val="1"/>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5"/>
  <p:tag name="KSO_WM_UNIT_ID" val="diagram731_3*l_h_i*1_1_5"/>
  <p:tag name="KSO_WM_TEMPLATE_CATEGORY" val="diagram"/>
  <p:tag name="KSO_WM_TEMPLATE_INDEX" val="731"/>
  <p:tag name="KSO_WM_UNIT_LAYERLEVEL" val="1_1_1"/>
  <p:tag name="KSO_WM_TAG_VERSION" val="1.0"/>
  <p:tag name="KSO_WM_BEAUTIFY_FLAG" val="#wm#"/>
  <p:tag name="KSO_WM_UNIT_TEXT_FILL_FORE_SCHEMECOLOR_INDEX" val="14"/>
  <p:tag name="KSO_WM_UNIT_TEXT_FILL_TYPE" val="1"/>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31_3*l_h_i*1_3_1"/>
  <p:tag name="KSO_WM_TEMPLATE_CATEGORY" val="diagram"/>
  <p:tag name="KSO_WM_TEMPLATE_INDEX" val="73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731_3*l_h_i*1_3_3"/>
  <p:tag name="KSO_WM_TEMPLATE_CATEGORY" val="diagram"/>
  <p:tag name="KSO_WM_TEMPLATE_INDEX" val="73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731_3*l_h_i*1_3_4"/>
  <p:tag name="KSO_WM_TEMPLATE_CATEGORY" val="diagram"/>
  <p:tag name="KSO_WM_TEMPLATE_INDEX" val="731"/>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31_3*l_h_i*1_3_2"/>
  <p:tag name="KSO_WM_TEMPLATE_CATEGORY" val="diagram"/>
  <p:tag name="KSO_WM_TEMPLATE_INDEX" val="731"/>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308.xml><?xml version="1.0" encoding="utf-8"?>
<p:tagLst xmlns:p="http://schemas.openxmlformats.org/presentationml/2006/main">
  <p:tag name="KSO_WM_UNIT_SUBTYPE" val="a"/>
  <p:tag name="KSO_WM_UNIT_PRESET_TEXT" val="单击此处添加文本具体内容，简明扼要的阐述您的观点。"/>
  <p:tag name="KSO_WM_UNIT_NOCLEAR" val="0"/>
  <p:tag name="KSO_WM_UNIT_VALUE" val="48"/>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31_3*l_h_f*1_3_1"/>
  <p:tag name="KSO_WM_TEMPLATE_CATEGORY" val="diagram"/>
  <p:tag name="KSO_WM_TEMPLATE_INDEX" val="731"/>
  <p:tag name="KSO_WM_UNIT_LAYERLEVEL" val="1_1_1"/>
  <p:tag name="KSO_WM_TAG_VERSION" val="1.0"/>
  <p:tag name="KSO_WM_BEAUTIFY_FLAG" val="#wm#"/>
  <p:tag name="KSO_WM_UNIT_TEXT_FILL_FORE_SCHEMECOLOR_INDEX" val="14"/>
  <p:tag name="KSO_WM_UNIT_TEXT_FILL_TYPE" val="1"/>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5"/>
  <p:tag name="KSO_WM_UNIT_ID" val="diagram731_3*l_h_i*1_3_5"/>
  <p:tag name="KSO_WM_TEMPLATE_CATEGORY" val="diagram"/>
  <p:tag name="KSO_WM_TEMPLATE_INDEX" val="731"/>
  <p:tag name="KSO_WM_UNIT_LAYERLEVEL" val="1_1_1"/>
  <p:tag name="KSO_WM_TAG_VERSION" val="1.0"/>
  <p:tag name="KSO_WM_BEAUTIFY_FLAG" val="#wm#"/>
  <p:tag name="KSO_WM_UNIT_TEXT_FILL_FORE_SCHEMECOLOR_INDEX" val="14"/>
  <p:tag name="KSO_WM_UNIT_TEXT_FILL_TYPE" val="1"/>
</p:tagLst>
</file>

<file path=ppt/tags/tag31.xml><?xml version="1.0" encoding="utf-8"?>
<p:tagLst xmlns:p="http://schemas.openxmlformats.org/presentationml/2006/main">
  <p:tag name="KSO_WM_TEMPLATE_CATEGORY" val="diagram"/>
  <p:tag name="KSO_WM_TEMPLATE_INDEX" val="783"/>
  <p:tag name="KSO_WM_TAG_VERSION" val="1.0"/>
  <p:tag name="KSO_WM_UNIT_TYPE" val="q_h_i"/>
  <p:tag name="KSO_WM_UNIT_INDEX" val="1_1_1"/>
  <p:tag name="KSO_WM_UNIT_ID" val="diagram783_2*q_h_i*1_1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731_3*l_h_i*1_4_1"/>
  <p:tag name="KSO_WM_TEMPLATE_CATEGORY" val="diagram"/>
  <p:tag name="KSO_WM_TEMPLATE_INDEX" val="73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731_3*l_h_i*1_4_3"/>
  <p:tag name="KSO_WM_TEMPLATE_CATEGORY" val="diagram"/>
  <p:tag name="KSO_WM_TEMPLATE_INDEX" val="73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731_3*l_h_i*1_4_4"/>
  <p:tag name="KSO_WM_TEMPLATE_CATEGORY" val="diagram"/>
  <p:tag name="KSO_WM_TEMPLATE_INDEX" val="731"/>
  <p:tag name="KSO_WM_UNIT_LAYERLEVEL" val="1_1_1"/>
  <p:tag name="KSO_WM_TAG_VERSION" val="1.0"/>
  <p:tag name="KSO_WM_BEAUTIFY_FLAG" val="#wm#"/>
  <p:tag name="KSO_WM_UNIT_FILL_FORE_SCHEMECOLOR_INDEX" val="8"/>
  <p:tag name="KSO_WM_UNIT_FILL_TYPE" val="1"/>
  <p:tag name="KSO_WM_UNIT_TEXT_FILL_FORE_SCHEMECOLOR_INDEX" val="14"/>
  <p:tag name="KSO_WM_UNIT_TEXT_FILL_TYPE" val="1"/>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731_3*l_h_i*1_4_2"/>
  <p:tag name="KSO_WM_TEMPLATE_CATEGORY" val="diagram"/>
  <p:tag name="KSO_WM_TEMPLATE_INDEX" val="731"/>
  <p:tag name="KSO_WM_UNIT_LAYERLEVEL" val="1_1_1"/>
  <p:tag name="KSO_WM_TAG_VERSION" val="1.0"/>
  <p:tag name="KSO_WM_BEAUTIFY_FLAG" val="#wm#"/>
  <p:tag name="KSO_WM_UNIT_FILL_FORE_SCHEMECOLOR_INDEX" val="8"/>
  <p:tag name="KSO_WM_UNIT_FILL_TYPE" val="1"/>
  <p:tag name="KSO_WM_UNIT_TEXT_FILL_FORE_SCHEMECOLOR_INDEX" val="14"/>
  <p:tag name="KSO_WM_UNIT_TEXT_FILL_TYPE" val="1"/>
</p:tagLst>
</file>

<file path=ppt/tags/tag314.xml><?xml version="1.0" encoding="utf-8"?>
<p:tagLst xmlns:p="http://schemas.openxmlformats.org/presentationml/2006/main">
  <p:tag name="KSO_WM_UNIT_SUBTYPE" val="a"/>
  <p:tag name="KSO_WM_UNIT_PRESET_TEXT" val="单击此处添加文本具体内容，简明扼要的阐述您的观点。"/>
  <p:tag name="KSO_WM_UNIT_NOCLEAR" val="0"/>
  <p:tag name="KSO_WM_UNIT_VALUE" val="48"/>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731_3*l_h_f*1_4_1"/>
  <p:tag name="KSO_WM_TEMPLATE_CATEGORY" val="diagram"/>
  <p:tag name="KSO_WM_TEMPLATE_INDEX" val="731"/>
  <p:tag name="KSO_WM_UNIT_LAYERLEVEL" val="1_1_1"/>
  <p:tag name="KSO_WM_TAG_VERSION" val="1.0"/>
  <p:tag name="KSO_WM_BEAUTIFY_FLAG" val="#wm#"/>
  <p:tag name="KSO_WM_UNIT_TEXT_FILL_FORE_SCHEMECOLOR_INDEX" val="14"/>
  <p:tag name="KSO_WM_UNIT_TEXT_FILL_TYPE" val="1"/>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5"/>
  <p:tag name="KSO_WM_UNIT_ID" val="diagram731_3*l_h_i*1_4_5"/>
  <p:tag name="KSO_WM_TEMPLATE_CATEGORY" val="diagram"/>
  <p:tag name="KSO_WM_TEMPLATE_INDEX" val="731"/>
  <p:tag name="KSO_WM_UNIT_LAYERLEVEL" val="1_1_1"/>
  <p:tag name="KSO_WM_TAG_VERSION" val="1.0"/>
  <p:tag name="KSO_WM_BEAUTIFY_FLAG" val="#wm#"/>
  <p:tag name="KSO_WM_UNIT_TEXT_FILL_FORE_SCHEMECOLOR_INDEX" val="14"/>
  <p:tag name="KSO_WM_UNIT_TEXT_FILL_TYPE" val="1"/>
</p:tagLst>
</file>

<file path=ppt/tags/tag316.xml><?xml version="1.0" encoding="utf-8"?>
<p:tagLst xmlns:p="http://schemas.openxmlformats.org/presentationml/2006/main">
  <p:tag name="KSO_WM_UNIT_HIGHLIGHT" val="0"/>
  <p:tag name="KSO_WM_UNIT_COMPATIBLE" val="0"/>
  <p:tag name="KSO_WM_DIAGRAM_GROUP_CODE" val="q1-1"/>
  <p:tag name="KSO_WM_UNIT_ID" val="diagram20187689_2*q_h_i*1_5_1"/>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5_1"/>
  <p:tag name="KSO_WM_UNIT_FILL_FORE_SCHEMECOLOR_INDEX" val="9"/>
  <p:tag name="KSO_WM_UNIT_FILL_TYPE" val="1"/>
  <p:tag name="KSO_WM_UNIT_TEXT_FILL_FORE_SCHEMECOLOR_INDEX" val="9"/>
  <p:tag name="KSO_WM_UNIT_TEXT_FILL_TYPE" val="1"/>
</p:tagLst>
</file>

<file path=ppt/tags/tag317.xml><?xml version="1.0" encoding="utf-8"?>
<p:tagLst xmlns:p="http://schemas.openxmlformats.org/presentationml/2006/main">
  <p:tag name="KSO_WM_UNIT_HIGHLIGHT" val="0"/>
  <p:tag name="KSO_WM_UNIT_COMPATIBLE" val="0"/>
  <p:tag name="KSO_WM_DIAGRAM_GROUP_CODE" val="q1-1"/>
  <p:tag name="KSO_WM_UNIT_ID" val="diagram20187689_2*q_h_i*1_1_1"/>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1_1"/>
  <p:tag name="KSO_WM_UNIT_FILL_FORE_SCHEMECOLOR_INDEX" val="5"/>
  <p:tag name="KSO_WM_UNIT_FILL_TYPE" val="1"/>
  <p:tag name="KSO_WM_UNIT_TEXT_FILL_FORE_SCHEMECOLOR_INDEX" val="13"/>
  <p:tag name="KSO_WM_UNIT_TEXT_FILL_TYPE" val="1"/>
</p:tagLst>
</file>

<file path=ppt/tags/tag318.xml><?xml version="1.0" encoding="utf-8"?>
<p:tagLst xmlns:p="http://schemas.openxmlformats.org/presentationml/2006/main">
  <p:tag name="KSO_WM_UNIT_HIGHLIGHT" val="0"/>
  <p:tag name="KSO_WM_UNIT_COMPATIBLE" val="0"/>
  <p:tag name="KSO_WM_DIAGRAM_GROUP_CODE" val="q1-1"/>
  <p:tag name="KSO_WM_UNIT_ID" val="diagram20187689_2*q_h_i*1_2_1"/>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2_1"/>
  <p:tag name="KSO_WM_UNIT_FILL_FORE_SCHEMECOLOR_INDEX" val="6"/>
  <p:tag name="KSO_WM_UNIT_FILL_TYPE" val="1"/>
  <p:tag name="KSO_WM_UNIT_TEXT_FILL_FORE_SCHEMECOLOR_INDEX" val="13"/>
  <p:tag name="KSO_WM_UNIT_TEXT_FILL_TYPE" val="1"/>
</p:tagLst>
</file>

<file path=ppt/tags/tag319.xml><?xml version="1.0" encoding="utf-8"?>
<p:tagLst xmlns:p="http://schemas.openxmlformats.org/presentationml/2006/main">
  <p:tag name="KSO_WM_UNIT_HIGHLIGHT" val="0"/>
  <p:tag name="KSO_WM_UNIT_COMPATIBLE" val="0"/>
  <p:tag name="KSO_WM_DIAGRAM_GROUP_CODE" val="q1-1"/>
  <p:tag name="KSO_WM_UNIT_ID" val="diagram20187689_2*q_h_i*1_3_1"/>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3_1"/>
  <p:tag name="KSO_WM_UNIT_FILL_FORE_SCHEMECOLOR_INDEX" val="7"/>
  <p:tag name="KSO_WM_UNIT_FILL_TYPE" val="1"/>
  <p:tag name="KSO_WM_UNIT_TEXT_FILL_FORE_SCHEMECOLOR_INDEX" val="13"/>
  <p:tag name="KSO_WM_UNIT_TEXT_FILL_TYPE" val="1"/>
</p:tagLst>
</file>

<file path=ppt/tags/tag32.xml><?xml version="1.0" encoding="utf-8"?>
<p:tagLst xmlns:p="http://schemas.openxmlformats.org/presentationml/2006/main">
  <p:tag name="KSO_WM_TEMPLATE_CATEGORY" val="diagram"/>
  <p:tag name="KSO_WM_TEMPLATE_INDEX" val="783"/>
  <p:tag name="KSO_WM_TAG_VERSION" val="1.0"/>
  <p:tag name="KSO_WM_UNIT_TYPE" val="q_h_i"/>
  <p:tag name="KSO_WM_UNIT_INDEX" val="1_1_2"/>
  <p:tag name="KSO_WM_UNIT_ID" val="diagram783_2*q_h_i*1_1_2"/>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320.xml><?xml version="1.0" encoding="utf-8"?>
<p:tagLst xmlns:p="http://schemas.openxmlformats.org/presentationml/2006/main">
  <p:tag name="KSO_WM_UNIT_HIGHLIGHT" val="0"/>
  <p:tag name="KSO_WM_UNIT_COMPATIBLE" val="0"/>
  <p:tag name="KSO_WM_DIAGRAM_GROUP_CODE" val="q1-1"/>
  <p:tag name="KSO_WM_UNIT_ID" val="diagram20187689_2*q_h_i*1_4_1"/>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4_1"/>
  <p:tag name="KSO_WM_UNIT_FILL_FORE_SCHEMECOLOR_INDEX" val="8"/>
  <p:tag name="KSO_WM_UNIT_FILL_TYPE" val="1"/>
  <p:tag name="KSO_WM_UNIT_TEXT_FILL_FORE_SCHEMECOLOR_INDEX" val="8"/>
  <p:tag name="KSO_WM_UNIT_TEXT_FILL_TYPE" val="1"/>
</p:tagLst>
</file>

<file path=ppt/tags/tag321.xml><?xml version="1.0" encoding="utf-8"?>
<p:tagLst xmlns:p="http://schemas.openxmlformats.org/presentationml/2006/main">
  <p:tag name="KSO_WM_UNIT_HIGHLIGHT" val="0"/>
  <p:tag name="KSO_WM_UNIT_COMPATIBLE" val="0"/>
  <p:tag name="KSO_WM_DIAGRAM_GROUP_CODE" val="q1-1"/>
  <p:tag name="KSO_WM_UNIT_ID" val="diagram20187689_2*q_h_i*1_1_3"/>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1_3"/>
  <p:tag name="KSO_WM_UNIT_FILL_FORE_SCHEMECOLOR_INDEX" val="5"/>
  <p:tag name="KSO_WM_UNIT_FILL_TYPE" val="1"/>
  <p:tag name="KSO_WM_UNIT_LINE_FORE_SCHEMECOLOR_INDEX" val="14"/>
  <p:tag name="KSO_WM_UNIT_LINE_FILL_TYPE" val="2"/>
  <p:tag name="KSO_WM_UNIT_TEXT_FILL_FORE_SCHEMECOLOR_INDEX" val="1"/>
  <p:tag name="KSO_WM_UNIT_TEXT_FILL_TYPE" val="1"/>
</p:tagLst>
</file>

<file path=ppt/tags/tag322.xml><?xml version="1.0" encoding="utf-8"?>
<p:tagLst xmlns:p="http://schemas.openxmlformats.org/presentationml/2006/main">
  <p:tag name="KSO_WM_UNIT_HIGHLIGHT" val="0"/>
  <p:tag name="KSO_WM_UNIT_COMPATIBLE" val="0"/>
  <p:tag name="KSO_WM_DIAGRAM_GROUP_CODE" val="q1-1"/>
  <p:tag name="KSO_WM_UNIT_ID" val="diagram20187689_2*q_h_i*1_1_2"/>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1_2"/>
  <p:tag name="KSO_WM_UNIT_FILL_FORE_SCHEMECOLOR_INDEX" val="14"/>
  <p:tag name="KSO_WM_UNIT_FILL_TYPE" val="1"/>
  <p:tag name="KSO_WM_UNIT_TEXT_FILL_FORE_SCHEMECOLOR_INDEX" val="13"/>
  <p:tag name="KSO_WM_UNIT_TEXT_FILL_TYPE" val="1"/>
</p:tagLst>
</file>

<file path=ppt/tags/tag323.xml><?xml version="1.0" encoding="utf-8"?>
<p:tagLst xmlns:p="http://schemas.openxmlformats.org/presentationml/2006/main">
  <p:tag name="KSO_WM_UNIT_HIGHLIGHT" val="0"/>
  <p:tag name="KSO_WM_UNIT_COMPATIBLE" val="0"/>
  <p:tag name="KSO_WM_DIAGRAM_GROUP_CODE" val="q1-1"/>
  <p:tag name="KSO_WM_UNIT_ID" val="diagram20187689_2*q_h_i*1_2_2"/>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2_2"/>
  <p:tag name="KSO_WM_UNIT_FILL_FORE_SCHEMECOLOR_INDEX" val="6"/>
  <p:tag name="KSO_WM_UNIT_FILL_TYPE" val="1"/>
  <p:tag name="KSO_WM_UNIT_LINE_FORE_SCHEMECOLOR_INDEX" val="14"/>
  <p:tag name="KSO_WM_UNIT_LINE_FILL_TYPE" val="2"/>
  <p:tag name="KSO_WM_UNIT_TEXT_FILL_FORE_SCHEMECOLOR_INDEX" val="1"/>
  <p:tag name="KSO_WM_UNIT_TEXT_FILL_TYPE" val="1"/>
</p:tagLst>
</file>

<file path=ppt/tags/tag324.xml><?xml version="1.0" encoding="utf-8"?>
<p:tagLst xmlns:p="http://schemas.openxmlformats.org/presentationml/2006/main">
  <p:tag name="KSO_WM_UNIT_HIGHLIGHT" val="0"/>
  <p:tag name="KSO_WM_UNIT_COMPATIBLE" val="0"/>
  <p:tag name="KSO_WM_DIAGRAM_GROUP_CODE" val="q1-1"/>
  <p:tag name="KSO_WM_UNIT_ID" val="diagram20187689_2*q_h_i*1_2_3"/>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2_3"/>
  <p:tag name="KSO_WM_UNIT_FILL_FORE_SCHEMECOLOR_INDEX" val="14"/>
  <p:tag name="KSO_WM_UNIT_FILL_TYPE" val="1"/>
  <p:tag name="KSO_WM_UNIT_TEXT_FILL_FORE_SCHEMECOLOR_INDEX" val="13"/>
  <p:tag name="KSO_WM_UNIT_TEXT_FILL_TYPE" val="1"/>
</p:tagLst>
</file>

<file path=ppt/tags/tag325.xml><?xml version="1.0" encoding="utf-8"?>
<p:tagLst xmlns:p="http://schemas.openxmlformats.org/presentationml/2006/main">
  <p:tag name="KSO_WM_UNIT_HIGHLIGHT" val="0"/>
  <p:tag name="KSO_WM_UNIT_COMPATIBLE" val="0"/>
  <p:tag name="KSO_WM_DIAGRAM_GROUP_CODE" val="q1-1"/>
  <p:tag name="KSO_WM_UNIT_ID" val="diagram20187689_2*q_h_i*1_3_2"/>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3_2"/>
  <p:tag name="KSO_WM_UNIT_FILL_FORE_SCHEMECOLOR_INDEX" val="7"/>
  <p:tag name="KSO_WM_UNIT_FILL_TYPE" val="1"/>
  <p:tag name="KSO_WM_UNIT_LINE_FORE_SCHEMECOLOR_INDEX" val="14"/>
  <p:tag name="KSO_WM_UNIT_LINE_FILL_TYPE" val="2"/>
  <p:tag name="KSO_WM_UNIT_TEXT_FILL_FORE_SCHEMECOLOR_INDEX" val="1"/>
  <p:tag name="KSO_WM_UNIT_TEXT_FILL_TYPE" val="1"/>
</p:tagLst>
</file>

<file path=ppt/tags/tag326.xml><?xml version="1.0" encoding="utf-8"?>
<p:tagLst xmlns:p="http://schemas.openxmlformats.org/presentationml/2006/main">
  <p:tag name="KSO_WM_UNIT_HIGHLIGHT" val="0"/>
  <p:tag name="KSO_WM_UNIT_COMPATIBLE" val="0"/>
  <p:tag name="KSO_WM_DIAGRAM_GROUP_CODE" val="q1-1"/>
  <p:tag name="KSO_WM_UNIT_ID" val="diagram20187689_2*q_h_i*1_3_3"/>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3_3"/>
  <p:tag name="KSO_WM_UNIT_FILL_FORE_SCHEMECOLOR_INDEX" val="14"/>
  <p:tag name="KSO_WM_UNIT_FILL_TYPE" val="1"/>
  <p:tag name="KSO_WM_UNIT_TEXT_FILL_FORE_SCHEMECOLOR_INDEX" val="13"/>
  <p:tag name="KSO_WM_UNIT_TEXT_FILL_TYPE" val="1"/>
</p:tagLst>
</file>

<file path=ppt/tags/tag327.xml><?xml version="1.0" encoding="utf-8"?>
<p:tagLst xmlns:p="http://schemas.openxmlformats.org/presentationml/2006/main">
  <p:tag name="KSO_WM_UNIT_HIGHLIGHT" val="0"/>
  <p:tag name="KSO_WM_UNIT_COMPATIBLE" val="0"/>
  <p:tag name="KSO_WM_DIAGRAM_GROUP_CODE" val="q1-1"/>
  <p:tag name="KSO_WM_UNIT_ID" val="diagram20187689_2*q_h_i*1_4_2"/>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4_2"/>
  <p:tag name="KSO_WM_UNIT_FILL_FORE_SCHEMECOLOR_INDEX" val="8"/>
  <p:tag name="KSO_WM_UNIT_FILL_TYPE" val="1"/>
  <p:tag name="KSO_WM_UNIT_LINE_FORE_SCHEMECOLOR_INDEX" val="14"/>
  <p:tag name="KSO_WM_UNIT_LINE_FILL_TYPE" val="2"/>
  <p:tag name="KSO_WM_UNIT_TEXT_FILL_FORE_SCHEMECOLOR_INDEX" val="1"/>
  <p:tag name="KSO_WM_UNIT_TEXT_FILL_TYPE" val="1"/>
</p:tagLst>
</file>

<file path=ppt/tags/tag328.xml><?xml version="1.0" encoding="utf-8"?>
<p:tagLst xmlns:p="http://schemas.openxmlformats.org/presentationml/2006/main">
  <p:tag name="KSO_WM_UNIT_HIGHLIGHT" val="0"/>
  <p:tag name="KSO_WM_UNIT_COMPATIBLE" val="0"/>
  <p:tag name="KSO_WM_DIAGRAM_GROUP_CODE" val="q1-1"/>
  <p:tag name="KSO_WM_UNIT_ID" val="diagram20187689_2*q_h_i*1_4_3"/>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4_3"/>
  <p:tag name="KSO_WM_UNIT_FILL_FORE_SCHEMECOLOR_INDEX" val="14"/>
  <p:tag name="KSO_WM_UNIT_FILL_TYPE" val="1"/>
  <p:tag name="KSO_WM_UNIT_TEXT_FILL_FORE_SCHEMECOLOR_INDEX" val="13"/>
  <p:tag name="KSO_WM_UNIT_TEXT_FILL_TYPE" val="1"/>
</p:tagLst>
</file>

<file path=ppt/tags/tag329.xml><?xml version="1.0" encoding="utf-8"?>
<p:tagLst xmlns:p="http://schemas.openxmlformats.org/presentationml/2006/main">
  <p:tag name="KSO_WM_UNIT_HIGHLIGHT" val="0"/>
  <p:tag name="KSO_WM_UNIT_COMPATIBLE" val="0"/>
  <p:tag name="KSO_WM_DIAGRAM_GROUP_CODE" val="q1-1"/>
  <p:tag name="KSO_WM_UNIT_ID" val="diagram20187689_2*q_h_i*1_5_2"/>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5_2"/>
  <p:tag name="KSO_WM_UNIT_FILL_FORE_SCHEMECOLOR_INDEX" val="9"/>
  <p:tag name="KSO_WM_UNIT_FILL_TYPE" val="1"/>
  <p:tag name="KSO_WM_UNIT_LINE_FORE_SCHEMECOLOR_INDEX" val="14"/>
  <p:tag name="KSO_WM_UNIT_LINE_FILL_TYPE" val="2"/>
  <p:tag name="KSO_WM_UNIT_TEXT_FILL_FORE_SCHEMECOLOR_INDEX" val="1"/>
  <p:tag name="KSO_WM_UNIT_TEXT_FILL_TYPE" val="1"/>
</p:tagLst>
</file>

<file path=ppt/tags/tag33.xml><?xml version="1.0" encoding="utf-8"?>
<p:tagLst xmlns:p="http://schemas.openxmlformats.org/presentationml/2006/main">
  <p:tag name="KSO_WM_TEMPLATE_CATEGORY" val="diagram"/>
  <p:tag name="KSO_WM_TEMPLATE_INDEX" val="783"/>
  <p:tag name="KSO_WM_TAG_VERSION" val="1.0"/>
  <p:tag name="KSO_WM_UNIT_TYPE" val="q_h_i"/>
  <p:tag name="KSO_WM_UNIT_INDEX" val="1_3_1"/>
  <p:tag name="KSO_WM_UNIT_ID" val="diagram783_2*q_h_i*1_3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330.xml><?xml version="1.0" encoding="utf-8"?>
<p:tagLst xmlns:p="http://schemas.openxmlformats.org/presentationml/2006/main">
  <p:tag name="KSO_WM_UNIT_VALUE" val="63"/>
  <p:tag name="KSO_WM_UNIT_HIGHLIGHT" val="0"/>
  <p:tag name="KSO_WM_UNIT_COMPATIBLE" val="0"/>
  <p:tag name="KSO_WM_DIAGRAM_GROUP_CODE" val="q1-1"/>
  <p:tag name="KSO_WM_UNIT_TYPE" val="q_h_f"/>
  <p:tag name="KSO_WM_UNIT_INDEX" val="1_1_1"/>
  <p:tag name="KSO_WM_UNIT_ID" val="diagram20187689_2*q_h_f*1_1_1"/>
  <p:tag name="KSO_WM_TEMPLATE_CATEGORY" val="diagram"/>
  <p:tag name="KSO_WM_TEMPLATE_INDEX" val="20187689"/>
  <p:tag name="KSO_WM_UNIT_LAYERLEVEL" val="1_1_1"/>
  <p:tag name="KSO_WM_TAG_VERSION" val="1.0"/>
  <p:tag name="KSO_WM_BEAUTIFY_FLAG" val="#wm#"/>
  <p:tag name="KSO_WM_UNIT_PRESET_TEXT" val="单击此处添加文本具体内容，简明扼要的阐述您的观点。"/>
  <p:tag name="KSO_WM_UNIT_DIAGRAM_ISNUMVISUAL" val="0"/>
  <p:tag name="KSO_WM_UNIT_DIAGRAM_ISREFERUNIT" val="0"/>
  <p:tag name="KSO_WM_UNIT_TEXT_FILL_FORE_SCHEMECOLOR_INDEX" val="13"/>
  <p:tag name="KSO_WM_UNIT_TEXT_FILL_TYPE" val="1"/>
</p:tagLst>
</file>

<file path=ppt/tags/tag331.xml><?xml version="1.0" encoding="utf-8"?>
<p:tagLst xmlns:p="http://schemas.openxmlformats.org/presentationml/2006/main">
  <p:tag name="KSO_WM_UNIT_ISCONTENTSTITLE" val="0"/>
  <p:tag name="KSO_WM_UNIT_VALUE" val="16"/>
  <p:tag name="KSO_WM_UNIT_HIGHLIGHT" val="0"/>
  <p:tag name="KSO_WM_UNIT_COMPATIBLE" val="0"/>
  <p:tag name="KSO_WM_DIAGRAM_GROUP_CODE" val="q1-1"/>
  <p:tag name="KSO_WM_UNIT_TYPE" val="q_h_a"/>
  <p:tag name="KSO_WM_UNIT_INDEX" val="1_1_1"/>
  <p:tag name="KSO_WM_UNIT_ID" val="diagram20187689_2*q_h_a*1_1_1"/>
  <p:tag name="KSO_WM_TEMPLATE_CATEGORY" val="diagram"/>
  <p:tag name="KSO_WM_TEMPLATE_INDEX" val="20187689"/>
  <p:tag name="KSO_WM_UNIT_LAYERLEVEL" val="1_1_1"/>
  <p:tag name="KSO_WM_TAG_VERSION" val="1.0"/>
  <p:tag name="KSO_WM_BEAUTIFY_FLAG" val="#wm#"/>
  <p:tag name="KSO_WM_UNIT_PRESET_TEXT" val="单击此处添加标题"/>
  <p:tag name="KSO_WM_UNIT_DIAGRAM_ISNUMVISUAL" val="0"/>
  <p:tag name="KSO_WM_UNIT_DIAGRAM_ISREFERUNIT" val="0"/>
  <p:tag name="KSO_WM_UNIT_TEXT_FILL_FORE_SCHEMECOLOR_INDEX" val="5"/>
  <p:tag name="KSO_WM_UNIT_TEXT_FILL_TYPE" val="1"/>
</p:tagLst>
</file>

<file path=ppt/tags/tag332.xml><?xml version="1.0" encoding="utf-8"?>
<p:tagLst xmlns:p="http://schemas.openxmlformats.org/presentationml/2006/main">
  <p:tag name="KSO_WM_UNIT_VALUE" val="63"/>
  <p:tag name="KSO_WM_UNIT_HIGHLIGHT" val="0"/>
  <p:tag name="KSO_WM_UNIT_COMPATIBLE" val="0"/>
  <p:tag name="KSO_WM_DIAGRAM_GROUP_CODE" val="q1-1"/>
  <p:tag name="KSO_WM_UNIT_TYPE" val="q_h_f"/>
  <p:tag name="KSO_WM_UNIT_INDEX" val="1_4_1"/>
  <p:tag name="KSO_WM_UNIT_ID" val="diagram20187689_2*q_h_f*1_4_1"/>
  <p:tag name="KSO_WM_TEMPLATE_CATEGORY" val="diagram"/>
  <p:tag name="KSO_WM_TEMPLATE_INDEX" val="20187689"/>
  <p:tag name="KSO_WM_UNIT_LAYERLEVEL" val="1_1_1"/>
  <p:tag name="KSO_WM_TAG_VERSION" val="1.0"/>
  <p:tag name="KSO_WM_BEAUTIFY_FLAG" val="#wm#"/>
  <p:tag name="KSO_WM_UNIT_PRESET_TEXT" val="单击此处添加文本具体内容，简明扼要的阐述您的观点。"/>
  <p:tag name="KSO_WM_UNIT_DIAGRAM_ISNUMVISUAL" val="0"/>
  <p:tag name="KSO_WM_UNIT_DIAGRAM_ISREFERUNIT" val="0"/>
  <p:tag name="KSO_WM_UNIT_TEXT_FILL_FORE_SCHEMECOLOR_INDEX" val="13"/>
  <p:tag name="KSO_WM_UNIT_TEXT_FILL_TYPE" val="1"/>
</p:tagLst>
</file>

<file path=ppt/tags/tag333.xml><?xml version="1.0" encoding="utf-8"?>
<p:tagLst xmlns:p="http://schemas.openxmlformats.org/presentationml/2006/main">
  <p:tag name="KSO_WM_UNIT_ISCONTENTSTITLE" val="0"/>
  <p:tag name="KSO_WM_UNIT_VALUE" val="16"/>
  <p:tag name="KSO_WM_UNIT_HIGHLIGHT" val="0"/>
  <p:tag name="KSO_WM_UNIT_COMPATIBLE" val="0"/>
  <p:tag name="KSO_WM_DIAGRAM_GROUP_CODE" val="q1-1"/>
  <p:tag name="KSO_WM_UNIT_TYPE" val="q_h_a"/>
  <p:tag name="KSO_WM_UNIT_INDEX" val="1_4_1"/>
  <p:tag name="KSO_WM_UNIT_ID" val="diagram20187689_2*q_h_a*1_4_1"/>
  <p:tag name="KSO_WM_TEMPLATE_CATEGORY" val="diagram"/>
  <p:tag name="KSO_WM_TEMPLATE_INDEX" val="20187689"/>
  <p:tag name="KSO_WM_UNIT_LAYERLEVEL" val="1_1_1"/>
  <p:tag name="KSO_WM_TAG_VERSION" val="1.0"/>
  <p:tag name="KSO_WM_BEAUTIFY_FLAG" val="#wm#"/>
  <p:tag name="KSO_WM_UNIT_PRESET_TEXT" val="单击此处添加标题"/>
  <p:tag name="KSO_WM_UNIT_DIAGRAM_ISNUMVISUAL" val="0"/>
  <p:tag name="KSO_WM_UNIT_DIAGRAM_ISREFERUNIT" val="0"/>
  <p:tag name="KSO_WM_UNIT_TEXT_FILL_FORE_SCHEMECOLOR_INDEX" val="8"/>
  <p:tag name="KSO_WM_UNIT_TEXT_FILL_TYPE" val="1"/>
</p:tagLst>
</file>

<file path=ppt/tags/tag334.xml><?xml version="1.0" encoding="utf-8"?>
<p:tagLst xmlns:p="http://schemas.openxmlformats.org/presentationml/2006/main">
  <p:tag name="KSO_WM_UNIT_VALUE" val="63"/>
  <p:tag name="KSO_WM_UNIT_HIGHLIGHT" val="0"/>
  <p:tag name="KSO_WM_UNIT_COMPATIBLE" val="0"/>
  <p:tag name="KSO_WM_DIAGRAM_GROUP_CODE" val="q1-1"/>
  <p:tag name="KSO_WM_UNIT_TYPE" val="q_h_f"/>
  <p:tag name="KSO_WM_UNIT_INDEX" val="1_2_1"/>
  <p:tag name="KSO_WM_UNIT_ID" val="diagram20187689_2*q_h_f*1_2_1"/>
  <p:tag name="KSO_WM_TEMPLATE_CATEGORY" val="diagram"/>
  <p:tag name="KSO_WM_TEMPLATE_INDEX" val="20187689"/>
  <p:tag name="KSO_WM_UNIT_LAYERLEVEL" val="1_1_1"/>
  <p:tag name="KSO_WM_TAG_VERSION" val="1.0"/>
  <p:tag name="KSO_WM_BEAUTIFY_FLAG" val="#wm#"/>
  <p:tag name="KSO_WM_UNIT_PRESET_TEXT" val="单击此处添加文本具体内容，简明扼要的阐述您的观点。"/>
  <p:tag name="KSO_WM_UNIT_DIAGRAM_ISNUMVISUAL" val="0"/>
  <p:tag name="KSO_WM_UNIT_DIAGRAM_ISREFERUNIT" val="0"/>
  <p:tag name="KSO_WM_UNIT_TEXT_FILL_FORE_SCHEMECOLOR_INDEX" val="13"/>
  <p:tag name="KSO_WM_UNIT_TEXT_FILL_TYPE" val="1"/>
</p:tagLst>
</file>

<file path=ppt/tags/tag335.xml><?xml version="1.0" encoding="utf-8"?>
<p:tagLst xmlns:p="http://schemas.openxmlformats.org/presentationml/2006/main">
  <p:tag name="KSO_WM_UNIT_ISCONTENTSTITLE" val="0"/>
  <p:tag name="KSO_WM_UNIT_VALUE" val="15"/>
  <p:tag name="KSO_WM_UNIT_HIGHLIGHT" val="0"/>
  <p:tag name="KSO_WM_UNIT_COMPATIBLE" val="0"/>
  <p:tag name="KSO_WM_DIAGRAM_GROUP_CODE" val="q1-1"/>
  <p:tag name="KSO_WM_UNIT_TYPE" val="q_h_a"/>
  <p:tag name="KSO_WM_UNIT_INDEX" val="1_2_1"/>
  <p:tag name="KSO_WM_UNIT_ID" val="diagram20187689_2*q_h_a*1_2_1"/>
  <p:tag name="KSO_WM_TEMPLATE_CATEGORY" val="diagram"/>
  <p:tag name="KSO_WM_TEMPLATE_INDEX" val="20187689"/>
  <p:tag name="KSO_WM_UNIT_LAYERLEVEL" val="1_1_1"/>
  <p:tag name="KSO_WM_TAG_VERSION" val="1.0"/>
  <p:tag name="KSO_WM_BEAUTIFY_FLAG" val="#wm#"/>
  <p:tag name="KSO_WM_UNIT_PRESET_TEXT" val="单击此处添加标题"/>
  <p:tag name="KSO_WM_UNIT_DIAGRAM_ISNUMVISUAL" val="0"/>
  <p:tag name="KSO_WM_UNIT_DIAGRAM_ISREFERUNIT" val="0"/>
  <p:tag name="KSO_WM_UNIT_TEXT_FILL_FORE_SCHEMECOLOR_INDEX" val="6"/>
  <p:tag name="KSO_WM_UNIT_TEXT_FILL_TYPE" val="1"/>
</p:tagLst>
</file>

<file path=ppt/tags/tag336.xml><?xml version="1.0" encoding="utf-8"?>
<p:tagLst xmlns:p="http://schemas.openxmlformats.org/presentationml/2006/main">
  <p:tag name="KSO_WM_UNIT_VALUE" val="63"/>
  <p:tag name="KSO_WM_UNIT_HIGHLIGHT" val="0"/>
  <p:tag name="KSO_WM_UNIT_COMPATIBLE" val="0"/>
  <p:tag name="KSO_WM_DIAGRAM_GROUP_CODE" val="q1-1"/>
  <p:tag name="KSO_WM_UNIT_TYPE" val="q_h_f"/>
  <p:tag name="KSO_WM_UNIT_INDEX" val="1_3_1"/>
  <p:tag name="KSO_WM_UNIT_ID" val="diagram20187689_2*q_h_f*1_3_1"/>
  <p:tag name="KSO_WM_TEMPLATE_CATEGORY" val="diagram"/>
  <p:tag name="KSO_WM_TEMPLATE_INDEX" val="20187689"/>
  <p:tag name="KSO_WM_UNIT_LAYERLEVEL" val="1_1_1"/>
  <p:tag name="KSO_WM_TAG_VERSION" val="1.0"/>
  <p:tag name="KSO_WM_BEAUTIFY_FLAG" val="#wm#"/>
  <p:tag name="KSO_WM_UNIT_PRESET_TEXT" val="单击此处添加文本具体内容，简明扼要的阐述您的观点。"/>
  <p:tag name="KSO_WM_UNIT_DIAGRAM_ISNUMVISUAL" val="0"/>
  <p:tag name="KSO_WM_UNIT_DIAGRAM_ISREFERUNIT" val="0"/>
  <p:tag name="KSO_WM_UNIT_TEXT_FILL_FORE_SCHEMECOLOR_INDEX" val="13"/>
  <p:tag name="KSO_WM_UNIT_TEXT_FILL_TYPE" val="1"/>
</p:tagLst>
</file>

<file path=ppt/tags/tag337.xml><?xml version="1.0" encoding="utf-8"?>
<p:tagLst xmlns:p="http://schemas.openxmlformats.org/presentationml/2006/main">
  <p:tag name="KSO_WM_UNIT_ISCONTENTSTITLE" val="0"/>
  <p:tag name="KSO_WM_UNIT_VALUE" val="15"/>
  <p:tag name="KSO_WM_UNIT_HIGHLIGHT" val="0"/>
  <p:tag name="KSO_WM_UNIT_COMPATIBLE" val="0"/>
  <p:tag name="KSO_WM_DIAGRAM_GROUP_CODE" val="q1-1"/>
  <p:tag name="KSO_WM_UNIT_TYPE" val="q_h_a"/>
  <p:tag name="KSO_WM_UNIT_INDEX" val="1_3_1"/>
  <p:tag name="KSO_WM_UNIT_ID" val="diagram20187689_2*q_h_a*1_3_1"/>
  <p:tag name="KSO_WM_TEMPLATE_CATEGORY" val="diagram"/>
  <p:tag name="KSO_WM_TEMPLATE_INDEX" val="20187689"/>
  <p:tag name="KSO_WM_UNIT_LAYERLEVEL" val="1_1_1"/>
  <p:tag name="KSO_WM_TAG_VERSION" val="1.0"/>
  <p:tag name="KSO_WM_BEAUTIFY_FLAG" val="#wm#"/>
  <p:tag name="KSO_WM_UNIT_PRESET_TEXT" val="单击此处添加标题"/>
  <p:tag name="KSO_WM_UNIT_DIAGRAM_ISNUMVISUAL" val="0"/>
  <p:tag name="KSO_WM_UNIT_DIAGRAM_ISREFERUNIT" val="0"/>
  <p:tag name="KSO_WM_UNIT_TEXT_FILL_FORE_SCHEMECOLOR_INDEX" val="7"/>
  <p:tag name="KSO_WM_UNIT_TEXT_FILL_TYPE" val="1"/>
</p:tagLst>
</file>

<file path=ppt/tags/tag338.xml><?xml version="1.0" encoding="utf-8"?>
<p:tagLst xmlns:p="http://schemas.openxmlformats.org/presentationml/2006/main">
  <p:tag name="KSO_WM_UNIT_VALUE" val="63"/>
  <p:tag name="KSO_WM_UNIT_HIGHLIGHT" val="0"/>
  <p:tag name="KSO_WM_UNIT_COMPATIBLE" val="0"/>
  <p:tag name="KSO_WM_DIAGRAM_GROUP_CODE" val="q1-1"/>
  <p:tag name="KSO_WM_UNIT_TYPE" val="q_h_f"/>
  <p:tag name="KSO_WM_UNIT_INDEX" val="1_5_1"/>
  <p:tag name="KSO_WM_UNIT_ID" val="diagram20187689_2*q_h_f*1_5_1"/>
  <p:tag name="KSO_WM_TEMPLATE_CATEGORY" val="diagram"/>
  <p:tag name="KSO_WM_TEMPLATE_INDEX" val="20187689"/>
  <p:tag name="KSO_WM_UNIT_LAYERLEVEL" val="1_1_1"/>
  <p:tag name="KSO_WM_TAG_VERSION" val="1.0"/>
  <p:tag name="KSO_WM_BEAUTIFY_FLAG" val="#wm#"/>
  <p:tag name="KSO_WM_UNIT_PRESET_TEXT" val="单击此处添加文本具体内容，简明扼要的阐述您的观点。"/>
  <p:tag name="KSO_WM_UNIT_DIAGRAM_ISNUMVISUAL" val="0"/>
  <p:tag name="KSO_WM_UNIT_DIAGRAM_ISREFERUNIT" val="0"/>
  <p:tag name="KSO_WM_UNIT_TEXT_FILL_FORE_SCHEMECOLOR_INDEX" val="13"/>
  <p:tag name="KSO_WM_UNIT_TEXT_FILL_TYPE" val="1"/>
</p:tagLst>
</file>

<file path=ppt/tags/tag339.xml><?xml version="1.0" encoding="utf-8"?>
<p:tagLst xmlns:p="http://schemas.openxmlformats.org/presentationml/2006/main">
  <p:tag name="KSO_WM_UNIT_ISCONTENTSTITLE" val="0"/>
  <p:tag name="KSO_WM_UNIT_VALUE" val="16"/>
  <p:tag name="KSO_WM_UNIT_HIGHLIGHT" val="0"/>
  <p:tag name="KSO_WM_UNIT_COMPATIBLE" val="0"/>
  <p:tag name="KSO_WM_DIAGRAM_GROUP_CODE" val="q1-1"/>
  <p:tag name="KSO_WM_UNIT_TYPE" val="q_h_a"/>
  <p:tag name="KSO_WM_UNIT_INDEX" val="1_5_1"/>
  <p:tag name="KSO_WM_UNIT_ID" val="diagram20187689_2*q_h_a*1_5_1"/>
  <p:tag name="KSO_WM_TEMPLATE_CATEGORY" val="diagram"/>
  <p:tag name="KSO_WM_TEMPLATE_INDEX" val="20187689"/>
  <p:tag name="KSO_WM_UNIT_LAYERLEVEL" val="1_1_1"/>
  <p:tag name="KSO_WM_TAG_VERSION" val="1.0"/>
  <p:tag name="KSO_WM_BEAUTIFY_FLAG" val="#wm#"/>
  <p:tag name="KSO_WM_UNIT_PRESET_TEXT" val="单击此处添加标题"/>
  <p:tag name="KSO_WM_UNIT_DIAGRAM_ISNUMVISUAL" val="0"/>
  <p:tag name="KSO_WM_UNIT_DIAGRAM_ISREFERUNIT" val="0"/>
  <p:tag name="KSO_WM_UNIT_TEXT_FILL_FORE_SCHEMECOLOR_INDEX" val="9"/>
  <p:tag name="KSO_WM_UNIT_TEXT_FILL_TYPE" val="1"/>
</p:tagLst>
</file>

<file path=ppt/tags/tag34.xml><?xml version="1.0" encoding="utf-8"?>
<p:tagLst xmlns:p="http://schemas.openxmlformats.org/presentationml/2006/main">
  <p:tag name="KSO_WM_TEMPLATE_CATEGORY" val="diagram"/>
  <p:tag name="KSO_WM_TEMPLATE_INDEX" val="783"/>
  <p:tag name="KSO_WM_TAG_VERSION" val="1.0"/>
  <p:tag name="KSO_WM_UNIT_TYPE" val="q_h_i"/>
  <p:tag name="KSO_WM_UNIT_INDEX" val="1_3_2"/>
  <p:tag name="KSO_WM_UNIT_ID" val="diagram783_2*q_h_i*1_3_2"/>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340.xml><?xml version="1.0" encoding="utf-8"?>
<p:tagLst xmlns:p="http://schemas.openxmlformats.org/presentationml/2006/main">
  <p:tag name="KSO_WM_UNIT_HIGHLIGHT" val="0"/>
  <p:tag name="KSO_WM_UNIT_COMPATIBLE" val="0"/>
  <p:tag name="KSO_WM_DIAGRAM_GROUP_CODE" val="q1-1"/>
  <p:tag name="KSO_WM_UNIT_ID" val="diagram20187689_2*q_i*1_1"/>
  <p:tag name="KSO_WM_TEMPLATE_CATEGORY" val="diagram"/>
  <p:tag name="KSO_WM_TEMPLATE_INDEX" val="20187689"/>
  <p:tag name="KSO_WM_UNIT_LAYERLEVEL" val="1_1"/>
  <p:tag name="KSO_WM_TAG_VERSION" val="1.0"/>
  <p:tag name="KSO_WM_BEAUTIFY_FLAG" val="#wm#"/>
  <p:tag name="KSO_WM_UNIT_DIAGRAM_ISNUMVISUAL" val="0"/>
  <p:tag name="KSO_WM_UNIT_DIAGRAM_ISREFERUNIT" val="0"/>
  <p:tag name="KSO_WM_UNIT_TYPE" val="q_i"/>
  <p:tag name="KSO_WM_UNIT_INDEX" val="1_1"/>
  <p:tag name="KSO_WM_UNIT_FILL_FORE_SCHEMECOLOR_INDEX" val="13"/>
  <p:tag name="KSO_WM_UNIT_FILL_TYPE" val="1"/>
  <p:tag name="KSO_WM_UNIT_TEXT_FILL_FORE_SCHEMECOLOR_INDEX" val="13"/>
  <p:tag name="KSO_WM_UNIT_TEXT_FILL_TYPE" val="1"/>
</p:tagLst>
</file>

<file path=ppt/tags/tag341.xml><?xml version="1.0" encoding="utf-8"?>
<p:tagLst xmlns:p="http://schemas.openxmlformats.org/presentationml/2006/main">
  <p:tag name="KSO_WM_UNIT_HIGHLIGHT" val="0"/>
  <p:tag name="KSO_WM_UNIT_COMPATIBLE" val="0"/>
  <p:tag name="KSO_WM_DIAGRAM_GROUP_CODE" val="q1-1"/>
  <p:tag name="KSO_WM_UNIT_ID" val="diagram20187689_2*q_h_i*1_5_3"/>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5_3"/>
  <p:tag name="KSO_WM_UNIT_FILL_FORE_SCHEMECOLOR_INDEX" val="14"/>
  <p:tag name="KSO_WM_UNIT_FILL_TYPE" val="1"/>
  <p:tag name="KSO_WM_UNIT_TEXT_FILL_FORE_SCHEMECOLOR_INDEX" val="2"/>
  <p:tag name="KSO_WM_UNIT_TEXT_FILL_TYPE" val="1"/>
</p:tagLst>
</file>

<file path=ppt/tags/tag342.xml><?xml version="1.0" encoding="utf-8"?>
<p:tagLst xmlns:p="http://schemas.openxmlformats.org/presentationml/2006/main">
  <p:tag name="KSO_WM_UNIT_HIGHLIGHT" val="0"/>
  <p:tag name="KSO_WM_UNIT_COMPATIBLE" val="0"/>
  <p:tag name="KSO_WM_DIAGRAM_GROUP_CODE" val="q1-1"/>
  <p:tag name="KSO_WM_UNIT_ID" val="diagram20187689_2*q_h_i*1_5_4"/>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5_4"/>
  <p:tag name="KSO_WM_UNIT_FILL_FORE_SCHEMECOLOR_INDEX" val="14"/>
  <p:tag name="KSO_WM_UNIT_FILL_TYPE" val="1"/>
  <p:tag name="KSO_WM_UNIT_TEXT_FILL_FORE_SCHEMECOLOR_INDEX" val="2"/>
  <p:tag name="KSO_WM_UNIT_TEXT_FILL_TYPE" val="1"/>
</p:tagLst>
</file>

<file path=ppt/tags/tag343.xml><?xml version="1.0" encoding="utf-8"?>
<p:tagLst xmlns:p="http://schemas.openxmlformats.org/presentationml/2006/main">
  <p:tag name="KSO_WM_UNIT_HIGHLIGHT" val="0"/>
  <p:tag name="KSO_WM_UNIT_COMPATIBLE" val="0"/>
  <p:tag name="KSO_WM_DIAGRAM_GROUP_CODE" val="q1-1"/>
  <p:tag name="KSO_WM_UNIT_ID" val="diagram20187689_2*q_h_i*1_5_5"/>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5_5"/>
  <p:tag name="KSO_WM_UNIT_FILL_FORE_SCHEMECOLOR_INDEX" val="14"/>
  <p:tag name="KSO_WM_UNIT_FILL_TYPE" val="1"/>
  <p:tag name="KSO_WM_UNIT_TEXT_FILL_FORE_SCHEMECOLOR_INDEX" val="2"/>
  <p:tag name="KSO_WM_UNIT_TEXT_FILL_TYPE" val="1"/>
</p:tagLst>
</file>

<file path=ppt/tags/tag344.xml><?xml version="1.0" encoding="utf-8"?>
<p:tagLst xmlns:p="http://schemas.openxmlformats.org/presentationml/2006/main">
  <p:tag name="KSO_WM_UNIT_HIGHLIGHT" val="0"/>
  <p:tag name="KSO_WM_UNIT_COMPATIBLE" val="0"/>
  <p:tag name="KSO_WM_DIAGRAM_GROUP_CODE" val="q1-1"/>
  <p:tag name="KSO_WM_UNIT_ID" val="diagram20187689_2*q_h_i*1_5_6"/>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5_6"/>
  <p:tag name="KSO_WM_UNIT_FILL_FORE_SCHEMECOLOR_INDEX" val="14"/>
  <p:tag name="KSO_WM_UNIT_FILL_TYPE" val="1"/>
  <p:tag name="KSO_WM_UNIT_TEXT_FILL_FORE_SCHEMECOLOR_INDEX" val="2"/>
  <p:tag name="KSO_WM_UNIT_TEXT_FILL_TYPE" val="1"/>
</p:tagLst>
</file>

<file path=ppt/tags/tag345.xml><?xml version="1.0" encoding="utf-8"?>
<p:tagLst xmlns:p="http://schemas.openxmlformats.org/presentationml/2006/main">
  <p:tag name="KSO_WM_UNIT_HIGHLIGHT" val="0"/>
  <p:tag name="KSO_WM_UNIT_COMPATIBLE" val="0"/>
  <p:tag name="KSO_WM_DIAGRAM_GROUP_CODE" val="q1-1"/>
  <p:tag name="KSO_WM_UNIT_ID" val="diagram20187689_2*q_h_i*1_5_7"/>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5_7"/>
  <p:tag name="KSO_WM_UNIT_FILL_FORE_SCHEMECOLOR_INDEX" val="14"/>
  <p:tag name="KSO_WM_UNIT_FILL_TYPE" val="1"/>
  <p:tag name="KSO_WM_UNIT_TEXT_FILL_FORE_SCHEMECOLOR_INDEX" val="2"/>
  <p:tag name="KSO_WM_UNIT_TEXT_FILL_TYPE" val="1"/>
</p:tagLst>
</file>

<file path=ppt/tags/tag35.xml><?xml version="1.0" encoding="utf-8"?>
<p:tagLst xmlns:p="http://schemas.openxmlformats.org/presentationml/2006/main">
  <p:tag name="KSO_WM_TEMPLATE_CATEGORY" val="diagram"/>
  <p:tag name="KSO_WM_TEMPLATE_INDEX" val="783"/>
  <p:tag name="KSO_WM_TAG_VERSION" val="1.0"/>
  <p:tag name="KSO_WM_UNIT_TYPE" val="q_h_i"/>
  <p:tag name="KSO_WM_UNIT_INDEX" val="1_2_2"/>
  <p:tag name="KSO_WM_UNIT_ID" val="diagram783_2*q_h_i*1_2_2"/>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36.xml><?xml version="1.0" encoding="utf-8"?>
<p:tagLst xmlns:p="http://schemas.openxmlformats.org/presentationml/2006/main">
  <p:tag name="KSO_WM_TEMPLATE_CATEGORY" val="diagram"/>
  <p:tag name="KSO_WM_TEMPLATE_INDEX" val="783"/>
  <p:tag name="KSO_WM_TAG_VERSION" val="1.0"/>
  <p:tag name="KSO_WM_UNIT_TYPE" val="q_h_i"/>
  <p:tag name="KSO_WM_UNIT_INDEX" val="1_2_3"/>
  <p:tag name="KSO_WM_UNIT_ID" val="diagram783_2*q_h_i*1_2_3"/>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37.xml><?xml version="1.0" encoding="utf-8"?>
<p:tagLst xmlns:p="http://schemas.openxmlformats.org/presentationml/2006/main">
  <p:tag name="KSO_WM_TEMPLATE_CATEGORY" val="diagram"/>
  <p:tag name="KSO_WM_TEMPLATE_INDEX" val="783"/>
  <p:tag name="KSO_WM_TAG_VERSION" val="1.0"/>
  <p:tag name="KSO_WM_UNIT_TYPE" val="q_h_f"/>
  <p:tag name="KSO_WM_UNIT_INDEX" val="1_1_1"/>
  <p:tag name="KSO_WM_UNIT_ID" val="diagram783_2*q_h_f*1_1_1"/>
  <p:tag name="KSO_WM_UNIT_LAYERLEVEL" val="1_1_1"/>
  <p:tag name="KSO_WM_UNIT_VALUE" val="21"/>
  <p:tag name="KSO_WM_UNIT_HIGHLIGHT" val="0"/>
  <p:tag name="KSO_WM_UNIT_COMPATIBLE" val="0"/>
  <p:tag name="KSO_WM_BEAUTIFY_FLAG" val="#wm#"/>
  <p:tag name="KSO_WM_DIAGRAM_GROUP_CODE" val="q1-1"/>
  <p:tag name="KSO_WM_UNIT_NOCLEAR" val="0"/>
  <p:tag name="KSO_WM_UNIT_DIAGRAM_ISNUMVISUAL" val="0"/>
  <p:tag name="KSO_WM_UNIT_DIAGRAM_ISREFERUNIT" val="0"/>
  <p:tag name="KSO_WM_UNIT_PRESET_TEXT" val="单击此处添加文本具体内容"/>
  <p:tag name="KSO_WM_UNIT_TEXT_FILL_FORE_SCHEMECOLOR_INDEX" val="13"/>
  <p:tag name="KSO_WM_UNIT_TEXT_FILL_TYPE" val="1"/>
</p:tagLst>
</file>

<file path=ppt/tags/tag38.xml><?xml version="1.0" encoding="utf-8"?>
<p:tagLst xmlns:p="http://schemas.openxmlformats.org/presentationml/2006/main">
  <p:tag name="KSO_WM_TEMPLATE_CATEGORY" val="diagram"/>
  <p:tag name="KSO_WM_TEMPLATE_INDEX" val="783"/>
  <p:tag name="KSO_WM_TAG_VERSION" val="1.0"/>
  <p:tag name="KSO_WM_UNIT_TYPE" val="q_h_a"/>
  <p:tag name="KSO_WM_UNIT_INDEX" val="1_1_1"/>
  <p:tag name="KSO_WM_UNIT_ID" val="diagram783_2*q_h_a*1_1_1"/>
  <p:tag name="KSO_WM_UNIT_LAYERLEVEL" val="1_1_1"/>
  <p:tag name="KSO_WM_UNIT_VALUE" val="7"/>
  <p:tag name="KSO_WM_UNIT_HIGHLIGHT" val="0"/>
  <p:tag name="KSO_WM_UNIT_COMPATIBLE" val="0"/>
  <p:tag name="KSO_WM_BEAUTIFY_FLAG" val="#wm#"/>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5"/>
  <p:tag name="KSO_WM_UNIT_TEXT_FILL_TYPE" val="1"/>
</p:tagLst>
</file>

<file path=ppt/tags/tag39.xml><?xml version="1.0" encoding="utf-8"?>
<p:tagLst xmlns:p="http://schemas.openxmlformats.org/presentationml/2006/main">
  <p:tag name="KSO_WM_TEMPLATE_CATEGORY" val="diagram"/>
  <p:tag name="KSO_WM_TEMPLATE_INDEX" val="783"/>
  <p:tag name="KSO_WM_TAG_VERSION" val="1.0"/>
  <p:tag name="KSO_WM_UNIT_TYPE" val="q_h_f"/>
  <p:tag name="KSO_WM_UNIT_INDEX" val="1_3_1"/>
  <p:tag name="KSO_WM_UNIT_ID" val="diagram783_2*q_h_f*1_3_1"/>
  <p:tag name="KSO_WM_UNIT_LAYERLEVEL" val="1_1_1"/>
  <p:tag name="KSO_WM_UNIT_VALUE" val="21"/>
  <p:tag name="KSO_WM_UNIT_HIGHLIGHT" val="0"/>
  <p:tag name="KSO_WM_UNIT_COMPATIBLE" val="0"/>
  <p:tag name="KSO_WM_BEAUTIFY_FLAG" val="#wm#"/>
  <p:tag name="KSO_WM_DIAGRAM_GROUP_CODE" val="q1-1"/>
  <p:tag name="KSO_WM_UNIT_NOCLEAR" val="0"/>
  <p:tag name="KSO_WM_UNIT_DIAGRAM_ISNUMVISUAL" val="0"/>
  <p:tag name="KSO_WM_UNIT_DIAGRAM_ISREFERUNIT" val="0"/>
  <p:tag name="KSO_WM_UNIT_PRESET_TEXT" val="单击此处添加文本具体内容"/>
  <p:tag name="KSO_WM_UNIT_TEXT_FILL_FORE_SCHEMECOLOR_INDEX" val="13"/>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160433_3*m_h_i*1_1_2"/>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0.xml><?xml version="1.0" encoding="utf-8"?>
<p:tagLst xmlns:p="http://schemas.openxmlformats.org/presentationml/2006/main">
  <p:tag name="KSO_WM_TEMPLATE_CATEGORY" val="diagram"/>
  <p:tag name="KSO_WM_TEMPLATE_INDEX" val="783"/>
  <p:tag name="KSO_WM_TAG_VERSION" val="1.0"/>
  <p:tag name="KSO_WM_UNIT_TYPE" val="q_h_a"/>
  <p:tag name="KSO_WM_UNIT_INDEX" val="1_3_1"/>
  <p:tag name="KSO_WM_UNIT_ID" val="diagram783_2*q_h_a*1_3_1"/>
  <p:tag name="KSO_WM_UNIT_LAYERLEVEL" val="1_1_1"/>
  <p:tag name="KSO_WM_UNIT_VALUE" val="7"/>
  <p:tag name="KSO_WM_UNIT_HIGHLIGHT" val="0"/>
  <p:tag name="KSO_WM_UNIT_COMPATIBLE" val="0"/>
  <p:tag name="KSO_WM_BEAUTIFY_FLAG" val="#wm#"/>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6"/>
  <p:tag name="KSO_WM_UNIT_TEXT_FILL_TYPE" val="1"/>
</p:tagLst>
</file>

<file path=ppt/tags/tag41.xml><?xml version="1.0" encoding="utf-8"?>
<p:tagLst xmlns:p="http://schemas.openxmlformats.org/presentationml/2006/main">
  <p:tag name="KSO_WM_TEMPLATE_CATEGORY" val="diagram"/>
  <p:tag name="KSO_WM_TEMPLATE_INDEX" val="783"/>
  <p:tag name="KSO_WM_TAG_VERSION" val="1.0"/>
  <p:tag name="KSO_WM_UNIT_TYPE" val="q_h_f"/>
  <p:tag name="KSO_WM_UNIT_INDEX" val="1_2_1"/>
  <p:tag name="KSO_WM_UNIT_ID" val="diagram783_2*q_h_f*1_2_1"/>
  <p:tag name="KSO_WM_UNIT_LAYERLEVEL" val="1_1_1"/>
  <p:tag name="KSO_WM_UNIT_VALUE" val="21"/>
  <p:tag name="KSO_WM_UNIT_HIGHLIGHT" val="0"/>
  <p:tag name="KSO_WM_UNIT_COMPATIBLE" val="0"/>
  <p:tag name="KSO_WM_BEAUTIFY_FLAG" val="#wm#"/>
  <p:tag name="KSO_WM_DIAGRAM_GROUP_CODE" val="q1-1"/>
  <p:tag name="KSO_WM_UNIT_NOCLEAR" val="0"/>
  <p:tag name="KSO_WM_UNIT_DIAGRAM_ISNUMVISUAL" val="0"/>
  <p:tag name="KSO_WM_UNIT_DIAGRAM_ISREFERUNIT" val="0"/>
  <p:tag name="KSO_WM_UNIT_PRESET_TEXT" val="单击此处添加文本具体内容"/>
  <p:tag name="KSO_WM_UNIT_TEXT_FILL_FORE_SCHEMECOLOR_INDEX" val="13"/>
  <p:tag name="KSO_WM_UNIT_TEXT_FILL_TYPE" val="1"/>
</p:tagLst>
</file>

<file path=ppt/tags/tag42.xml><?xml version="1.0" encoding="utf-8"?>
<p:tagLst xmlns:p="http://schemas.openxmlformats.org/presentationml/2006/main">
  <p:tag name="KSO_WM_TEMPLATE_CATEGORY" val="diagram"/>
  <p:tag name="KSO_WM_TEMPLATE_INDEX" val="783"/>
  <p:tag name="KSO_WM_TAG_VERSION" val="1.0"/>
  <p:tag name="KSO_WM_UNIT_TYPE" val="q_h_a"/>
  <p:tag name="KSO_WM_UNIT_INDEX" val="1_2_1"/>
  <p:tag name="KSO_WM_UNIT_ID" val="diagram783_2*q_h_a*1_2_1"/>
  <p:tag name="KSO_WM_UNIT_LAYERLEVEL" val="1_1_1"/>
  <p:tag name="KSO_WM_UNIT_VALUE" val="7"/>
  <p:tag name="KSO_WM_UNIT_HIGHLIGHT" val="0"/>
  <p:tag name="KSO_WM_UNIT_COMPATIBLE" val="0"/>
  <p:tag name="KSO_WM_BEAUTIFY_FLAG" val="#wm#"/>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8"/>
  <p:tag name="KSO_WM_UNIT_TEXT_FILL_TYPE" val="1"/>
</p:tagLst>
</file>

<file path=ppt/tags/tag43.xml><?xml version="1.0" encoding="utf-8"?>
<p:tagLst xmlns:p="http://schemas.openxmlformats.org/presentationml/2006/main">
  <p:tag name="KSO_WM_TEMPLATE_CATEGORY" val="diagram"/>
  <p:tag name="KSO_WM_TEMPLATE_INDEX" val="783"/>
  <p:tag name="KSO_WM_TAG_VERSION" val="1.0"/>
  <p:tag name="KSO_WM_UNIT_TYPE" val="q_h_i"/>
  <p:tag name="KSO_WM_UNIT_INDEX" val="1_3_3"/>
  <p:tag name="KSO_WM_UNIT_ID" val="diagram783_2*q_h_i*1_3_3"/>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Lst>
</file>

<file path=ppt/tags/tag44.xml><?xml version="1.0" encoding="utf-8"?>
<p:tagLst xmlns:p="http://schemas.openxmlformats.org/presentationml/2006/main">
  <p:tag name="KSO_WM_TEMPLATE_CATEGORY" val="diagram"/>
  <p:tag name="KSO_WM_TEMPLATE_INDEX" val="783"/>
  <p:tag name="KSO_WM_TAG_VERSION" val="1.0"/>
  <p:tag name="KSO_WM_UNIT_TYPE" val="q_h_i"/>
  <p:tag name="KSO_WM_UNIT_INDEX" val="1_1_3"/>
  <p:tag name="KSO_WM_UNIT_ID" val="diagram783_2*q_h_i*1_1_3"/>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Lst>
</file>

<file path=ppt/tags/tag45.xml><?xml version="1.0" encoding="utf-8"?>
<p:tagLst xmlns:p="http://schemas.openxmlformats.org/presentationml/2006/main">
  <p:tag name="KSO_WM_TEMPLATE_CATEGORY" val="diagram"/>
  <p:tag name="KSO_WM_TEMPLATE_INDEX" val="783"/>
  <p:tag name="KSO_WM_TAG_VERSION" val="1.0"/>
  <p:tag name="KSO_WM_UNIT_TYPE" val="q_h_i"/>
  <p:tag name="KSO_WM_UNIT_INDEX" val="1_2_4"/>
  <p:tag name="KSO_WM_UNIT_ID" val="diagram783_2*q_h_i*1_2_4"/>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2"/>
  <p:tag name="KSO_WM_UNIT_TEXT_FILL_TYPE" val="1"/>
</p:tagLst>
</file>

<file path=ppt/tags/tag46.xml><?xml version="1.0" encoding="utf-8"?>
<p:tagLst xmlns:p="http://schemas.openxmlformats.org/presentationml/2006/main">
  <p:tag name="KSO_WM_UNIT_COLOR_SCHEME_SHAPE_ID" val="33"/>
  <p:tag name="KSO_WM_UNIT_COLOR_SCHEME_PARENT_PAGE" val="0_5"/>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187477_5*l_h_i*1_4_1"/>
  <p:tag name="KSO_WM_TEMPLATE_CATEGORY" val="diagram"/>
  <p:tag name="KSO_WM_TEMPLATE_INDEX" val="20187477"/>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47.xml><?xml version="1.0" encoding="utf-8"?>
<p:tagLst xmlns:p="http://schemas.openxmlformats.org/presentationml/2006/main">
  <p:tag name="KSO_WM_UNIT_COLOR_SCHEME_SHAPE_ID" val="34"/>
  <p:tag name="KSO_WM_UNIT_COLOR_SCHEME_PARENT_PAGE" val="0_5"/>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87477_5*l_h_i*1_1_1"/>
  <p:tag name="KSO_WM_TEMPLATE_CATEGORY" val="diagram"/>
  <p:tag name="KSO_WM_TEMPLATE_INDEX" val="201874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8.xml><?xml version="1.0" encoding="utf-8"?>
<p:tagLst xmlns:p="http://schemas.openxmlformats.org/presentationml/2006/main">
  <p:tag name="KSO_WM_UNIT_COLOR_SCHEME_SHAPE_ID" val="35"/>
  <p:tag name="KSO_WM_UNIT_COLOR_SCHEME_PARENT_PAGE" val="0_5"/>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87477_5*l_h_i*1_2_1"/>
  <p:tag name="KSO_WM_TEMPLATE_CATEGORY" val="diagram"/>
  <p:tag name="KSO_WM_TEMPLATE_INDEX" val="20187477"/>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49.xml><?xml version="1.0" encoding="utf-8"?>
<p:tagLst xmlns:p="http://schemas.openxmlformats.org/presentationml/2006/main">
  <p:tag name="KSO_WM_UNIT_COLOR_SCHEME_SHAPE_ID" val="36"/>
  <p:tag name="KSO_WM_UNIT_COLOR_SCHEME_PARENT_PAGE" val="0_5"/>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187477_5*l_h_x*1_1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160433_3*m_h_i*1_1_1"/>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LINE_FORE_SCHEMECOLOR_INDEX" val="13"/>
  <p:tag name="KSO_WM_UNIT_LINE_FILL_TYPE" val="2"/>
  <p:tag name="KSO_WM_UNIT_TEXT_FILL_FORE_SCHEMECOLOR_INDEX" val="2"/>
  <p:tag name="KSO_WM_UNIT_TEXT_FILL_TYPE" val="1"/>
</p:tagLst>
</file>

<file path=ppt/tags/tag50.xml><?xml version="1.0" encoding="utf-8"?>
<p:tagLst xmlns:p="http://schemas.openxmlformats.org/presentationml/2006/main">
  <p:tag name="KSO_WM_UNIT_COLOR_SCHEME_SHAPE_ID" val="37"/>
  <p:tag name="KSO_WM_UNIT_COLOR_SCHEME_PARENT_PAGE" val="0_5"/>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87477_5*l_h_i*1_3_1"/>
  <p:tag name="KSO_WM_TEMPLATE_CATEGORY" val="diagram"/>
  <p:tag name="KSO_WM_TEMPLATE_INDEX" val="20187477"/>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51.xml><?xml version="1.0" encoding="utf-8"?>
<p:tagLst xmlns:p="http://schemas.openxmlformats.org/presentationml/2006/main">
  <p:tag name="KSO_WM_UNIT_COLOR_SCHEME_SHAPE_ID" val="38"/>
  <p:tag name="KSO_WM_UNIT_COLOR_SCHEME_PARENT_PAGE" val="0_5"/>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187477_5*l_h_i*1_5_1"/>
  <p:tag name="KSO_WM_TEMPLATE_CATEGORY" val="diagram"/>
  <p:tag name="KSO_WM_TEMPLATE_INDEX" val="20187477"/>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52.xml><?xml version="1.0" encoding="utf-8"?>
<p:tagLst xmlns:p="http://schemas.openxmlformats.org/presentationml/2006/main">
  <p:tag name="KSO_WM_UNIT_COLOR_SCHEME_SHAPE_ID" val="39"/>
  <p:tag name="KSO_WM_UNIT_COLOR_SCHEME_PARENT_PAGE" val="0_5"/>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187477_5*l_h_x*1_4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53.xml><?xml version="1.0" encoding="utf-8"?>
<p:tagLst xmlns:p="http://schemas.openxmlformats.org/presentationml/2006/main">
  <p:tag name="KSO_WM_UNIT_COLOR_SCHEME_SHAPE_ID" val="40"/>
  <p:tag name="KSO_WM_UNIT_COLOR_SCHEME_PARENT_PAGE" val="0_5"/>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187477_5*l_h_x*1_3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54.xml><?xml version="1.0" encoding="utf-8"?>
<p:tagLst xmlns:p="http://schemas.openxmlformats.org/presentationml/2006/main">
  <p:tag name="KSO_WM_UNIT_COLOR_SCHEME_SHAPE_ID" val="42"/>
  <p:tag name="KSO_WM_UNIT_COLOR_SCHEME_PARENT_PAGE" val="0_5"/>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5_1"/>
  <p:tag name="KSO_WM_UNIT_ID" val="diagram20187477_5*l_h_x*1_5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55.xml><?xml version="1.0" encoding="utf-8"?>
<p:tagLst xmlns:p="http://schemas.openxmlformats.org/presentationml/2006/main">
  <p:tag name="KSO_WM_UNIT_COLOR_SCHEME_SHAPE_ID" val="43"/>
  <p:tag name="KSO_WM_UNIT_COLOR_SCHEME_PARENT_PAGE" val="0_5"/>
  <p:tag name="KSO_WM_UNIT_VALUE" val="131*176"/>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187477_5*l_h_x*1_2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56.xml><?xml version="1.0" encoding="utf-8"?>
<p:tagLst xmlns:p="http://schemas.openxmlformats.org/presentationml/2006/main">
  <p:tag name="KSO_WM_UNIT_COLOR_SCHEME_SHAPE_ID" val="22"/>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87477_5*l_h_a*1_2_1"/>
  <p:tag name="KSO_WM_TEMPLATE_CATEGORY" val="diagram"/>
  <p:tag name="KSO_WM_TEMPLATE_INDEX" val="20187477"/>
  <p:tag name="KSO_WM_UNIT_LAYERLEVEL" val="1_1_1"/>
  <p:tag name="KSO_WM_TAG_VERSION" val="1.0"/>
  <p:tag name="KSO_WM_BEAUTIFY_FLAG" val="#wm#"/>
  <p:tag name="KSO_WM_UNIT_TEXT_FILL_FORE_SCHEMECOLOR_INDEX" val="6"/>
  <p:tag name="KSO_WM_UNIT_TEXT_FILL_TYPE" val="1"/>
</p:tagLst>
</file>

<file path=ppt/tags/tag57.xml><?xml version="1.0" encoding="utf-8"?>
<p:tagLst xmlns:p="http://schemas.openxmlformats.org/presentationml/2006/main">
  <p:tag name="KSO_WM_UNIT_COLOR_SCHEME_SHAPE_ID" val="23"/>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87477_5*l_h_f*1_2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58.xml><?xml version="1.0" encoding="utf-8"?>
<p:tagLst xmlns:p="http://schemas.openxmlformats.org/presentationml/2006/main">
  <p:tag name="KSO_WM_UNIT_COLOR_SCHEME_SHAPE_ID" val="24"/>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187477_5*l_h_a*1_4_1"/>
  <p:tag name="KSO_WM_TEMPLATE_CATEGORY" val="diagram"/>
  <p:tag name="KSO_WM_TEMPLATE_INDEX" val="20187477"/>
  <p:tag name="KSO_WM_UNIT_LAYERLEVEL" val="1_1_1"/>
  <p:tag name="KSO_WM_TAG_VERSION" val="1.0"/>
  <p:tag name="KSO_WM_BEAUTIFY_FLAG" val="#wm#"/>
  <p:tag name="KSO_WM_UNIT_TEXT_FILL_FORE_SCHEMECOLOR_INDEX" val="8"/>
  <p:tag name="KSO_WM_UNIT_TEXT_FILL_TYPE" val="1"/>
</p:tagLst>
</file>

<file path=ppt/tags/tag59.xml><?xml version="1.0" encoding="utf-8"?>
<p:tagLst xmlns:p="http://schemas.openxmlformats.org/presentationml/2006/main">
  <p:tag name="KSO_WM_UNIT_COLOR_SCHEME_SHAPE_ID" val="26"/>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87477_5*l_h_f*1_4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6.xml><?xml version="1.0" encoding="utf-8"?>
<p:tagLst xmlns:p="http://schemas.openxmlformats.org/presentationml/2006/main">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160433_3*m_h_a*1_1_1"/>
  <p:tag name="KSO_WM_TEMPLATE_CATEGORY" val="diagram"/>
  <p:tag name="KSO_WM_TEMPLATE_INDEX" val="160433"/>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60.xml><?xml version="1.0" encoding="utf-8"?>
<p:tagLst xmlns:p="http://schemas.openxmlformats.org/presentationml/2006/main">
  <p:tag name="KSO_WM_UNIT_COLOR_SCHEME_SHAPE_ID" val="28"/>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187477_5*l_h_a*1_5_1"/>
  <p:tag name="KSO_WM_TEMPLATE_CATEGORY" val="diagram"/>
  <p:tag name="KSO_WM_TEMPLATE_INDEX" val="20187477"/>
  <p:tag name="KSO_WM_UNIT_LAYERLEVEL" val="1_1_1"/>
  <p:tag name="KSO_WM_TAG_VERSION" val="1.0"/>
  <p:tag name="KSO_WM_BEAUTIFY_FLAG" val="#wm#"/>
  <p:tag name="KSO_WM_UNIT_TEXT_FILL_FORE_SCHEMECOLOR_INDEX" val="9"/>
  <p:tag name="KSO_WM_UNIT_TEXT_FILL_TYPE" val="1"/>
</p:tagLst>
</file>

<file path=ppt/tags/tag61.xml><?xml version="1.0" encoding="utf-8"?>
<p:tagLst xmlns:p="http://schemas.openxmlformats.org/presentationml/2006/main">
  <p:tag name="KSO_WM_UNIT_COLOR_SCHEME_SHAPE_ID" val="29"/>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187477_5*l_h_f*1_5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62.xml><?xml version="1.0" encoding="utf-8"?>
<p:tagLst xmlns:p="http://schemas.openxmlformats.org/presentationml/2006/main">
  <p:tag name="KSO_WM_UNIT_COLOR_SCHEME_SHAPE_ID" val="30"/>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187477_5*l_h_a*1_3_1"/>
  <p:tag name="KSO_WM_TEMPLATE_CATEGORY" val="diagram"/>
  <p:tag name="KSO_WM_TEMPLATE_INDEX" val="20187477"/>
  <p:tag name="KSO_WM_UNIT_LAYERLEVEL" val="1_1_1"/>
  <p:tag name="KSO_WM_TAG_VERSION" val="1.0"/>
  <p:tag name="KSO_WM_BEAUTIFY_FLAG" val="#wm#"/>
  <p:tag name="KSO_WM_UNIT_TEXT_FILL_FORE_SCHEMECOLOR_INDEX" val="8"/>
  <p:tag name="KSO_WM_UNIT_TEXT_FILL_TYPE" val="1"/>
</p:tagLst>
</file>

<file path=ppt/tags/tag63.xml><?xml version="1.0" encoding="utf-8"?>
<p:tagLst xmlns:p="http://schemas.openxmlformats.org/presentationml/2006/main">
  <p:tag name="KSO_WM_UNIT_COLOR_SCHEME_SHAPE_ID" val="31"/>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87477_5*l_h_f*1_3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64.xml><?xml version="1.0" encoding="utf-8"?>
<p:tagLst xmlns:p="http://schemas.openxmlformats.org/presentationml/2006/main">
  <p:tag name="KSO_WM_UNIT_COLOR_SCHEME_SHAPE_ID" val="20"/>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87477_5*l_h_a*1_1_1"/>
  <p:tag name="KSO_WM_TEMPLATE_CATEGORY" val="diagram"/>
  <p:tag name="KSO_WM_TEMPLATE_INDEX" val="20187477"/>
  <p:tag name="KSO_WM_UNIT_LAYERLEVEL" val="1_1_1"/>
  <p:tag name="KSO_WM_TAG_VERSION" val="1.0"/>
  <p:tag name="KSO_WM_BEAUTIFY_FLAG" val="#wm#"/>
  <p:tag name="KSO_WM_UNIT_TEXT_FILL_FORE_SCHEMECOLOR_INDEX" val="5"/>
  <p:tag name="KSO_WM_UNIT_TEXT_FILL_TYPE" val="1"/>
</p:tagLst>
</file>

<file path=ppt/tags/tag65.xml><?xml version="1.0" encoding="utf-8"?>
<p:tagLst xmlns:p="http://schemas.openxmlformats.org/presentationml/2006/main">
  <p:tag name="KSO_WM_UNIT_COLOR_SCHEME_SHAPE_ID" val="21"/>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87477_5*l_h_f*1_1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66.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3_1"/>
  <p:tag name="KSO_WM_UNIT_ID" val="diagram20188904_1*q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7"/>
  <p:tag name="KSO_WM_UNIT_FILL_TYPE" val="1"/>
  <p:tag name="KSO_WM_UNIT_LINE_FORE_SCHEMECOLOR_INDEX" val="14"/>
  <p:tag name="KSO_WM_UNIT_LINE_FILL_TYPE" val="2"/>
  <p:tag name="KSO_WM_UNIT_TEXT_FILL_FORE_SCHEMECOLOR_INDEX" val="14"/>
  <p:tag name="KSO_WM_UNIT_TEXT_FILL_TYPE" val="1"/>
</p:tagLst>
</file>

<file path=ppt/tags/tag67.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2_1"/>
  <p:tag name="KSO_WM_UNIT_ID" val="diagram20188904_1*q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6"/>
  <p:tag name="KSO_WM_UNIT_FILL_TYPE" val="1"/>
  <p:tag name="KSO_WM_UNIT_LINE_FORE_SCHEMECOLOR_INDEX" val="14"/>
  <p:tag name="KSO_WM_UNIT_LINE_FILL_TYPE" val="2"/>
  <p:tag name="KSO_WM_UNIT_TEXT_FILL_FORE_SCHEMECOLOR_INDEX" val="14"/>
  <p:tag name="KSO_WM_UNIT_TEXT_FILL_TYPE"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188904_1*q_h_i*1_3_2"/>
  <p:tag name="KSO_WM_TEMPLATE_CATEGORY" val="diagram"/>
  <p:tag name="KSO_WM_TEMPLATE_INDEX" val="20188904"/>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3"/>
  <p:tag name="KSO_WM_UNIT_ID" val="diagram20188904_1*q_h_i*1_2_3"/>
  <p:tag name="KSO_WM_TEMPLATE_CATEGORY" val="diagram"/>
  <p:tag name="KSO_WM_TEMPLATE_INDEX" val="20188904"/>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7.xml><?xml version="1.0" encoding="utf-8"?>
<p:tagLst xmlns:p="http://schemas.openxmlformats.org/presentationml/2006/main">
  <p:tag name="KSO_WM_UNIT_SUBTYPE" val="a"/>
  <p:tag name="KSO_WM_UNIT_NOCLEAR" val="0"/>
  <p:tag name="KSO_WM_UNIT_VALUE" val="63"/>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160433_3*m_h_f*1_2_1"/>
  <p:tag name="KSO_WM_TEMPLATE_CATEGORY" val="diagram"/>
  <p:tag name="KSO_WM_TEMPLATE_INDEX" val="160433"/>
  <p:tag name="KSO_WM_UNIT_LAYERLEVEL" val="1_1_1"/>
  <p:tag name="KSO_WM_TAG_VERSION" val="1.0"/>
  <p:tag name="KSO_WM_BEAUTIFY_FLAG" val="#wm#"/>
  <p:tag name="KSO_WM_UNIT_PRESET_TEXT" val="单击此处添加文本具体内容"/>
  <p:tag name="KSO_WM_UNIT_FILL_FORE_SCHEMECOLOR_INDEX" val="6"/>
  <p:tag name="KSO_WM_UNIT_FILL_TYPE" val="1"/>
  <p:tag name="KSO_WM_UNIT_TEXT_FILL_FORE_SCHEMECOLOR_INDEX" val="13"/>
  <p:tag name="KSO_WM_UNIT_TEXT_FILL_TYPE"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3"/>
  <p:tag name="KSO_WM_UNIT_ID" val="diagram20188904_1*q_h_i*1_1_3"/>
  <p:tag name="KSO_WM_TEMPLATE_CATEGORY" val="diagram"/>
  <p:tag name="KSO_WM_TEMPLATE_INDEX" val="20188904"/>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1.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1_2"/>
  <p:tag name="KSO_WM_UNIT_ID" val="diagram20188904_1*q_h_i*1_1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5"/>
  <p:tag name="KSO_WM_UNIT_FILL_TYPE" val="1"/>
  <p:tag name="KSO_WM_UNIT_TEXT_FILL_FORE_SCHEMECOLOR_INDEX" val="13"/>
  <p:tag name="KSO_WM_UNIT_TEXT_FILL_TYPE" val="1"/>
</p:tagLst>
</file>

<file path=ppt/tags/tag72.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2_2"/>
  <p:tag name="KSO_WM_UNIT_ID" val="diagram20188904_1*q_h_i*1_2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6"/>
  <p:tag name="KSO_WM_UNIT_FILL_TYPE" val="1"/>
  <p:tag name="KSO_WM_UNIT_TEXT_FILL_FORE_SCHEMECOLOR_INDEX" val="13"/>
  <p:tag name="KSO_WM_UNIT_TEXT_FILL_TYPE" val="1"/>
</p:tagLst>
</file>

<file path=ppt/tags/tag73.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3_3"/>
  <p:tag name="KSO_WM_UNIT_ID" val="diagram20188904_1*q_h_i*1_3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7"/>
  <p:tag name="KSO_WM_UNIT_FILL_TYPE" val="1"/>
  <p:tag name="KSO_WM_UNIT_TEXT_FILL_FORE_SCHEMECOLOR_INDEX" val="13"/>
  <p:tag name="KSO_WM_UNIT_TEXT_FILL_TYPE" val="1"/>
</p:tagLst>
</file>

<file path=ppt/tags/tag74.xml><?xml version="1.0" encoding="utf-8"?>
<p:tagLst xmlns:p="http://schemas.openxmlformats.org/presentationml/2006/main">
  <p:tag name="KSO_WM_TAG_VERSION" val="1.0"/>
  <p:tag name="KSO_WM_TEMPLATE_CATEGORY" val="diagram"/>
  <p:tag name="KSO_WM_TEMPLATE_INDEX" val="20188904"/>
  <p:tag name="KSO_WM_UNIT_TYPE" val="q_h_i"/>
  <p:tag name="KSO_WM_UNIT_INDEX" val="1_1_1"/>
  <p:tag name="KSO_WM_UNIT_ID" val="diagram20188904_1*q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q1-1"/>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75.xml><?xml version="1.0" encoding="utf-8"?>
<p:tagLst xmlns:p="http://schemas.openxmlformats.org/presentationml/2006/main">
  <p:tag name="KSO_WM_TEMPLATE_CATEGORY" val="diagram"/>
  <p:tag name="KSO_WM_TEMPLATE_INDEX" val="20188904"/>
  <p:tag name="KSO_WM_UNIT_TYPE" val="q_h_a"/>
  <p:tag name="KSO_WM_UNIT_INDEX" val="1_1_1"/>
  <p:tag name="KSO_WM_UNIT_ID" val="diagram20188904_1*q_h_a*1_1_1"/>
  <p:tag name="KSO_WM_UNIT_LAYERLEVEL" val="1_1_1"/>
  <p:tag name="KSO_WM_UNIT_VALUE" val="6"/>
  <p:tag name="KSO_WM_UNIT_HIGHLIGHT" val="0"/>
  <p:tag name="KSO_WM_UNIT_COMPATIBLE" val="0"/>
  <p:tag name="KSO_WM_BEAUTIFY_FLAG" val="#wm#"/>
  <p:tag name="KSO_WM_TAG_VERSION" val="1.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5"/>
  <p:tag name="KSO_WM_UNIT_TEXT_FILL_TYPE" val="1"/>
</p:tagLst>
</file>

<file path=ppt/tags/tag76.xml><?xml version="1.0" encoding="utf-8"?>
<p:tagLst xmlns:p="http://schemas.openxmlformats.org/presentationml/2006/main">
  <p:tag name="KSO_WM_TEMPLATE_CATEGORY" val="diagram"/>
  <p:tag name="KSO_WM_TEMPLATE_INDEX" val="20188904"/>
  <p:tag name="KSO_WM_UNIT_TYPE" val="q_h_f"/>
  <p:tag name="KSO_WM_UNIT_INDEX" val="1_1_1"/>
  <p:tag name="KSO_WM_UNIT_ID" val="diagram20188904_1*q_h_f*1_1_1"/>
  <p:tag name="KSO_WM_UNIT_LAYERLEVEL" val="1_1_1"/>
  <p:tag name="KSO_WM_UNIT_VALUE" val="34"/>
  <p:tag name="KSO_WM_UNIT_HIGHLIGHT" val="0"/>
  <p:tag name="KSO_WM_UNIT_COMPATIBLE" val="0"/>
  <p:tag name="KSO_WM_BEAUTIFY_FLAG" val="#wm#"/>
  <p:tag name="KSO_WM_TAG_VERSION" val="1.0"/>
  <p:tag name="KSO_WM_DIAGRAM_GROUP_CODE" val="q1-1"/>
  <p:tag name="KSO_WM_UNIT_PRESET_TEXT" val="单击此处添加文本具体内容"/>
  <p:tag name="KSO_WM_UNIT_NOCLEAR" val="0"/>
  <p:tag name="KSO_WM_UNIT_DIAGRAM_ISNUMVISUAL" val="0"/>
  <p:tag name="KSO_WM_UNIT_DIAGRAM_ISREFERUNIT" val="0"/>
  <p:tag name="KSO_WM_UNIT_TEXT_FILL_FORE_SCHEMECOLOR_INDEX" val="13"/>
  <p:tag name="KSO_WM_UNIT_TEXT_FILL_TYPE" val="1"/>
</p:tagLst>
</file>

<file path=ppt/tags/tag77.xml><?xml version="1.0" encoding="utf-8"?>
<p:tagLst xmlns:p="http://schemas.openxmlformats.org/presentationml/2006/main">
  <p:tag name="KSO_WM_TEMPLATE_CATEGORY" val="diagram"/>
  <p:tag name="KSO_WM_TEMPLATE_INDEX" val="20188904"/>
  <p:tag name="KSO_WM_UNIT_TYPE" val="q_h_a"/>
  <p:tag name="KSO_WM_UNIT_INDEX" val="1_2_1"/>
  <p:tag name="KSO_WM_UNIT_ID" val="diagram20188904_1*q_h_a*1_2_1"/>
  <p:tag name="KSO_WM_UNIT_LAYERLEVEL" val="1_1_1"/>
  <p:tag name="KSO_WM_UNIT_VALUE" val="6"/>
  <p:tag name="KSO_WM_UNIT_HIGHLIGHT" val="0"/>
  <p:tag name="KSO_WM_UNIT_COMPATIBLE" val="0"/>
  <p:tag name="KSO_WM_BEAUTIFY_FLAG" val="#wm#"/>
  <p:tag name="KSO_WM_TAG_VERSION" val="1.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6"/>
  <p:tag name="KSO_WM_UNIT_TEXT_FILL_TYPE" val="1"/>
</p:tagLst>
</file>

<file path=ppt/tags/tag78.xml><?xml version="1.0" encoding="utf-8"?>
<p:tagLst xmlns:p="http://schemas.openxmlformats.org/presentationml/2006/main">
  <p:tag name="KSO_WM_TEMPLATE_CATEGORY" val="diagram"/>
  <p:tag name="KSO_WM_TEMPLATE_INDEX" val="20188904"/>
  <p:tag name="KSO_WM_UNIT_TYPE" val="q_h_f"/>
  <p:tag name="KSO_WM_UNIT_INDEX" val="1_2_1"/>
  <p:tag name="KSO_WM_UNIT_ID" val="diagram20188904_1*q_h_f*1_2_1"/>
  <p:tag name="KSO_WM_UNIT_LAYERLEVEL" val="1_1_1"/>
  <p:tag name="KSO_WM_UNIT_VALUE" val="40"/>
  <p:tag name="KSO_WM_UNIT_HIGHLIGHT" val="0"/>
  <p:tag name="KSO_WM_UNIT_COMPATIBLE" val="0"/>
  <p:tag name="KSO_WM_BEAUTIFY_FLAG" val="#wm#"/>
  <p:tag name="KSO_WM_TAG_VERSION" val="1.0"/>
  <p:tag name="KSO_WM_DIAGRAM_GROUP_CODE" val="q1-1"/>
  <p:tag name="KSO_WM_UNIT_PRESET_TEXT" val="单击此处添加文本具体内容"/>
  <p:tag name="KSO_WM_UNIT_NOCLEAR" val="0"/>
  <p:tag name="KSO_WM_UNIT_DIAGRAM_ISNUMVISUAL" val="0"/>
  <p:tag name="KSO_WM_UNIT_DIAGRAM_ISREFERUNIT" val="0"/>
  <p:tag name="KSO_WM_UNIT_TEXT_FILL_FORE_SCHEMECOLOR_INDEX" val="13"/>
  <p:tag name="KSO_WM_UNIT_TEXT_FILL_TYPE" val="1"/>
</p:tagLst>
</file>

<file path=ppt/tags/tag79.xml><?xml version="1.0" encoding="utf-8"?>
<p:tagLst xmlns:p="http://schemas.openxmlformats.org/presentationml/2006/main">
  <p:tag name="KSO_WM_TEMPLATE_CATEGORY" val="diagram"/>
  <p:tag name="KSO_WM_TEMPLATE_INDEX" val="20188904"/>
  <p:tag name="KSO_WM_UNIT_TYPE" val="q_h_a"/>
  <p:tag name="KSO_WM_UNIT_INDEX" val="1_3_1"/>
  <p:tag name="KSO_WM_UNIT_ID" val="diagram20188904_1*q_h_a*1_3_1"/>
  <p:tag name="KSO_WM_UNIT_LAYERLEVEL" val="1_1_1"/>
  <p:tag name="KSO_WM_UNIT_VALUE" val="6"/>
  <p:tag name="KSO_WM_UNIT_HIGHLIGHT" val="0"/>
  <p:tag name="KSO_WM_UNIT_COMPATIBLE" val="0"/>
  <p:tag name="KSO_WM_BEAUTIFY_FLAG" val="#wm#"/>
  <p:tag name="KSO_WM_TAG_VERSION" val="1.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7"/>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160433_3*m_h_i*1_2_3"/>
  <p:tag name="KSO_WM_TEMPLATE_CATEGORY" val="diagram"/>
  <p:tag name="KSO_WM_TEMPLATE_INDEX" val="160433"/>
  <p:tag name="KSO_WM_UNIT_LAYERLEVEL" val="1_1_1"/>
  <p:tag name="KSO_WM_TAG_VERSION" val="1.0"/>
  <p:tag name="KSO_WM_BEAUTIFY_FLAG" val="#wm#"/>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Lst>
</file>

<file path=ppt/tags/tag80.xml><?xml version="1.0" encoding="utf-8"?>
<p:tagLst xmlns:p="http://schemas.openxmlformats.org/presentationml/2006/main">
  <p:tag name="KSO_WM_TEMPLATE_CATEGORY" val="diagram"/>
  <p:tag name="KSO_WM_TEMPLATE_INDEX" val="20188904"/>
  <p:tag name="KSO_WM_UNIT_TYPE" val="q_h_f"/>
  <p:tag name="KSO_WM_UNIT_INDEX" val="1_3_1"/>
  <p:tag name="KSO_WM_UNIT_ID" val="diagram20188904_1*q_h_f*1_3_1"/>
  <p:tag name="KSO_WM_UNIT_LAYERLEVEL" val="1_1_1"/>
  <p:tag name="KSO_WM_UNIT_VALUE" val="40"/>
  <p:tag name="KSO_WM_UNIT_HIGHLIGHT" val="0"/>
  <p:tag name="KSO_WM_UNIT_COMPATIBLE" val="0"/>
  <p:tag name="KSO_WM_BEAUTIFY_FLAG" val="#wm#"/>
  <p:tag name="KSO_WM_TAG_VERSION" val="1.0"/>
  <p:tag name="KSO_WM_DIAGRAM_GROUP_CODE" val="q1-1"/>
  <p:tag name="KSO_WM_UNIT_PRESET_TEXT" val="单击此处添加文本具体内容"/>
  <p:tag name="KSO_WM_UNIT_NOCLEAR" val="0"/>
  <p:tag name="KSO_WM_UNIT_DIAGRAM_ISNUMVISUAL" val="0"/>
  <p:tag name="KSO_WM_UNIT_DIAGRAM_ISREFERUNIT" val="0"/>
  <p:tag name="KSO_WM_UNIT_TEXT_FILL_FORE_SCHEMECOLOR_INDEX" val="13"/>
  <p:tag name="KSO_WM_UNIT_TEXT_FILL_TYPE" val="1"/>
</p:tagLst>
</file>

<file path=ppt/tags/tag81.xml><?xml version="1.0" encoding="utf-8"?>
<p:tagLst xmlns:p="http://schemas.openxmlformats.org/presentationml/2006/main">
  <p:tag name="KSO_WM_UNIT_HIGHLIGHT" val="0"/>
  <p:tag name="KSO_WM_UNIT_COMPATIBLE" val="0"/>
  <p:tag name="KSO_WM_DIAGRAM_GROUP_CODE" val="q1-1"/>
  <p:tag name="KSO_WM_UNIT_ID" val="diagram20187689_2*q_h_i*1_5_1"/>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5_1"/>
  <p:tag name="KSO_WM_UNIT_FILL_FORE_SCHEMECOLOR_INDEX" val="9"/>
  <p:tag name="KSO_WM_UNIT_FILL_TYPE" val="1"/>
  <p:tag name="KSO_WM_UNIT_TEXT_FILL_FORE_SCHEMECOLOR_INDEX" val="9"/>
  <p:tag name="KSO_WM_UNIT_TEXT_FILL_TYPE" val="1"/>
</p:tagLst>
</file>

<file path=ppt/tags/tag82.xml><?xml version="1.0" encoding="utf-8"?>
<p:tagLst xmlns:p="http://schemas.openxmlformats.org/presentationml/2006/main">
  <p:tag name="KSO_WM_UNIT_HIGHLIGHT" val="0"/>
  <p:tag name="KSO_WM_UNIT_COMPATIBLE" val="0"/>
  <p:tag name="KSO_WM_DIAGRAM_GROUP_CODE" val="q1-1"/>
  <p:tag name="KSO_WM_UNIT_ID" val="diagram20187689_2*q_h_i*1_1_1"/>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1_1"/>
  <p:tag name="KSO_WM_UNIT_FILL_FORE_SCHEMECOLOR_INDEX" val="5"/>
  <p:tag name="KSO_WM_UNIT_FILL_TYPE" val="1"/>
  <p:tag name="KSO_WM_UNIT_TEXT_FILL_FORE_SCHEMECOLOR_INDEX" val="13"/>
  <p:tag name="KSO_WM_UNIT_TEXT_FILL_TYPE" val="1"/>
</p:tagLst>
</file>

<file path=ppt/tags/tag83.xml><?xml version="1.0" encoding="utf-8"?>
<p:tagLst xmlns:p="http://schemas.openxmlformats.org/presentationml/2006/main">
  <p:tag name="KSO_WM_UNIT_HIGHLIGHT" val="0"/>
  <p:tag name="KSO_WM_UNIT_COMPATIBLE" val="0"/>
  <p:tag name="KSO_WM_DIAGRAM_GROUP_CODE" val="q1-1"/>
  <p:tag name="KSO_WM_UNIT_ID" val="diagram20187689_2*q_h_i*1_2_1"/>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2_1"/>
  <p:tag name="KSO_WM_UNIT_FILL_FORE_SCHEMECOLOR_INDEX" val="6"/>
  <p:tag name="KSO_WM_UNIT_FILL_TYPE" val="1"/>
  <p:tag name="KSO_WM_UNIT_TEXT_FILL_FORE_SCHEMECOLOR_INDEX" val="13"/>
  <p:tag name="KSO_WM_UNIT_TEXT_FILL_TYPE" val="1"/>
</p:tagLst>
</file>

<file path=ppt/tags/tag84.xml><?xml version="1.0" encoding="utf-8"?>
<p:tagLst xmlns:p="http://schemas.openxmlformats.org/presentationml/2006/main">
  <p:tag name="KSO_WM_UNIT_HIGHLIGHT" val="0"/>
  <p:tag name="KSO_WM_UNIT_COMPATIBLE" val="0"/>
  <p:tag name="KSO_WM_DIAGRAM_GROUP_CODE" val="q1-1"/>
  <p:tag name="KSO_WM_UNIT_ID" val="diagram20187689_2*q_h_i*1_3_1"/>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3_1"/>
  <p:tag name="KSO_WM_UNIT_FILL_FORE_SCHEMECOLOR_INDEX" val="7"/>
  <p:tag name="KSO_WM_UNIT_FILL_TYPE" val="1"/>
  <p:tag name="KSO_WM_UNIT_TEXT_FILL_FORE_SCHEMECOLOR_INDEX" val="13"/>
  <p:tag name="KSO_WM_UNIT_TEXT_FILL_TYPE" val="1"/>
</p:tagLst>
</file>

<file path=ppt/tags/tag85.xml><?xml version="1.0" encoding="utf-8"?>
<p:tagLst xmlns:p="http://schemas.openxmlformats.org/presentationml/2006/main">
  <p:tag name="KSO_WM_UNIT_HIGHLIGHT" val="0"/>
  <p:tag name="KSO_WM_UNIT_COMPATIBLE" val="0"/>
  <p:tag name="KSO_WM_DIAGRAM_GROUP_CODE" val="q1-1"/>
  <p:tag name="KSO_WM_UNIT_ID" val="diagram20187689_2*q_h_i*1_4_1"/>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4_1"/>
  <p:tag name="KSO_WM_UNIT_FILL_FORE_SCHEMECOLOR_INDEX" val="8"/>
  <p:tag name="KSO_WM_UNIT_FILL_TYPE" val="1"/>
  <p:tag name="KSO_WM_UNIT_TEXT_FILL_FORE_SCHEMECOLOR_INDEX" val="8"/>
  <p:tag name="KSO_WM_UNIT_TEXT_FILL_TYPE" val="1"/>
</p:tagLst>
</file>

<file path=ppt/tags/tag86.xml><?xml version="1.0" encoding="utf-8"?>
<p:tagLst xmlns:p="http://schemas.openxmlformats.org/presentationml/2006/main">
  <p:tag name="KSO_WM_UNIT_HIGHLIGHT" val="0"/>
  <p:tag name="KSO_WM_UNIT_COMPATIBLE" val="0"/>
  <p:tag name="KSO_WM_DIAGRAM_GROUP_CODE" val="q1-1"/>
  <p:tag name="KSO_WM_UNIT_ID" val="diagram20187689_2*q_h_i*1_1_3"/>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1_3"/>
  <p:tag name="KSO_WM_UNIT_FILL_FORE_SCHEMECOLOR_INDEX" val="5"/>
  <p:tag name="KSO_WM_UNIT_FILL_TYPE" val="1"/>
  <p:tag name="KSO_WM_UNIT_LINE_FORE_SCHEMECOLOR_INDEX" val="14"/>
  <p:tag name="KSO_WM_UNIT_LINE_FILL_TYPE" val="2"/>
  <p:tag name="KSO_WM_UNIT_TEXT_FILL_FORE_SCHEMECOLOR_INDEX" val="1"/>
  <p:tag name="KSO_WM_UNIT_TEXT_FILL_TYPE" val="1"/>
</p:tagLst>
</file>

<file path=ppt/tags/tag87.xml><?xml version="1.0" encoding="utf-8"?>
<p:tagLst xmlns:p="http://schemas.openxmlformats.org/presentationml/2006/main">
  <p:tag name="KSO_WM_UNIT_HIGHLIGHT" val="0"/>
  <p:tag name="KSO_WM_UNIT_COMPATIBLE" val="0"/>
  <p:tag name="KSO_WM_DIAGRAM_GROUP_CODE" val="q1-1"/>
  <p:tag name="KSO_WM_UNIT_ID" val="diagram20187689_2*q_h_i*1_1_2"/>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1_2"/>
  <p:tag name="KSO_WM_UNIT_FILL_FORE_SCHEMECOLOR_INDEX" val="14"/>
  <p:tag name="KSO_WM_UNIT_FILL_TYPE" val="1"/>
  <p:tag name="KSO_WM_UNIT_TEXT_FILL_FORE_SCHEMECOLOR_INDEX" val="13"/>
  <p:tag name="KSO_WM_UNIT_TEXT_FILL_TYPE" val="1"/>
</p:tagLst>
</file>

<file path=ppt/tags/tag88.xml><?xml version="1.0" encoding="utf-8"?>
<p:tagLst xmlns:p="http://schemas.openxmlformats.org/presentationml/2006/main">
  <p:tag name="KSO_WM_UNIT_HIGHLIGHT" val="0"/>
  <p:tag name="KSO_WM_UNIT_COMPATIBLE" val="0"/>
  <p:tag name="KSO_WM_DIAGRAM_GROUP_CODE" val="q1-1"/>
  <p:tag name="KSO_WM_UNIT_ID" val="diagram20187689_2*q_h_i*1_2_2"/>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2_2"/>
  <p:tag name="KSO_WM_UNIT_FILL_FORE_SCHEMECOLOR_INDEX" val="6"/>
  <p:tag name="KSO_WM_UNIT_FILL_TYPE" val="1"/>
  <p:tag name="KSO_WM_UNIT_LINE_FORE_SCHEMECOLOR_INDEX" val="14"/>
  <p:tag name="KSO_WM_UNIT_LINE_FILL_TYPE" val="2"/>
  <p:tag name="KSO_WM_UNIT_TEXT_FILL_FORE_SCHEMECOLOR_INDEX" val="1"/>
  <p:tag name="KSO_WM_UNIT_TEXT_FILL_TYPE" val="1"/>
</p:tagLst>
</file>

<file path=ppt/tags/tag89.xml><?xml version="1.0" encoding="utf-8"?>
<p:tagLst xmlns:p="http://schemas.openxmlformats.org/presentationml/2006/main">
  <p:tag name="KSO_WM_UNIT_HIGHLIGHT" val="0"/>
  <p:tag name="KSO_WM_UNIT_COMPATIBLE" val="0"/>
  <p:tag name="KSO_WM_DIAGRAM_GROUP_CODE" val="q1-1"/>
  <p:tag name="KSO_WM_UNIT_ID" val="diagram20187689_2*q_h_i*1_2_3"/>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2_3"/>
  <p:tag name="KSO_WM_UNIT_FILL_FORE_SCHEMECOLOR_INDEX" val="14"/>
  <p:tag name="KSO_WM_UNIT_FILL_TYPE" val="1"/>
  <p:tag name="KSO_WM_UNIT_TEXT_FILL_FORE_SCHEMECOLOR_INDEX" val="13"/>
  <p:tag name="KSO_WM_UNIT_TEXT_FILL_TYPE"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160433_3*m_h_i*1_2_2"/>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90.xml><?xml version="1.0" encoding="utf-8"?>
<p:tagLst xmlns:p="http://schemas.openxmlformats.org/presentationml/2006/main">
  <p:tag name="KSO_WM_UNIT_HIGHLIGHT" val="0"/>
  <p:tag name="KSO_WM_UNIT_COMPATIBLE" val="0"/>
  <p:tag name="KSO_WM_DIAGRAM_GROUP_CODE" val="q1-1"/>
  <p:tag name="KSO_WM_UNIT_ID" val="diagram20187689_2*q_h_i*1_3_2"/>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3_2"/>
  <p:tag name="KSO_WM_UNIT_FILL_FORE_SCHEMECOLOR_INDEX" val="7"/>
  <p:tag name="KSO_WM_UNIT_FILL_TYPE" val="1"/>
  <p:tag name="KSO_WM_UNIT_LINE_FORE_SCHEMECOLOR_INDEX" val="14"/>
  <p:tag name="KSO_WM_UNIT_LINE_FILL_TYPE" val="2"/>
  <p:tag name="KSO_WM_UNIT_TEXT_FILL_FORE_SCHEMECOLOR_INDEX" val="1"/>
  <p:tag name="KSO_WM_UNIT_TEXT_FILL_TYPE" val="1"/>
</p:tagLst>
</file>

<file path=ppt/tags/tag91.xml><?xml version="1.0" encoding="utf-8"?>
<p:tagLst xmlns:p="http://schemas.openxmlformats.org/presentationml/2006/main">
  <p:tag name="KSO_WM_UNIT_HIGHLIGHT" val="0"/>
  <p:tag name="KSO_WM_UNIT_COMPATIBLE" val="0"/>
  <p:tag name="KSO_WM_DIAGRAM_GROUP_CODE" val="q1-1"/>
  <p:tag name="KSO_WM_UNIT_ID" val="diagram20187689_2*q_h_i*1_3_3"/>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3_3"/>
  <p:tag name="KSO_WM_UNIT_FILL_FORE_SCHEMECOLOR_INDEX" val="14"/>
  <p:tag name="KSO_WM_UNIT_FILL_TYPE" val="1"/>
  <p:tag name="KSO_WM_UNIT_TEXT_FILL_FORE_SCHEMECOLOR_INDEX" val="13"/>
  <p:tag name="KSO_WM_UNIT_TEXT_FILL_TYPE" val="1"/>
</p:tagLst>
</file>

<file path=ppt/tags/tag92.xml><?xml version="1.0" encoding="utf-8"?>
<p:tagLst xmlns:p="http://schemas.openxmlformats.org/presentationml/2006/main">
  <p:tag name="KSO_WM_UNIT_HIGHLIGHT" val="0"/>
  <p:tag name="KSO_WM_UNIT_COMPATIBLE" val="0"/>
  <p:tag name="KSO_WM_DIAGRAM_GROUP_CODE" val="q1-1"/>
  <p:tag name="KSO_WM_UNIT_ID" val="diagram20187689_2*q_h_i*1_4_2"/>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4_2"/>
  <p:tag name="KSO_WM_UNIT_FILL_FORE_SCHEMECOLOR_INDEX" val="8"/>
  <p:tag name="KSO_WM_UNIT_FILL_TYPE" val="1"/>
  <p:tag name="KSO_WM_UNIT_LINE_FORE_SCHEMECOLOR_INDEX" val="14"/>
  <p:tag name="KSO_WM_UNIT_LINE_FILL_TYPE" val="2"/>
  <p:tag name="KSO_WM_UNIT_TEXT_FILL_FORE_SCHEMECOLOR_INDEX" val="1"/>
  <p:tag name="KSO_WM_UNIT_TEXT_FILL_TYPE" val="1"/>
</p:tagLst>
</file>

<file path=ppt/tags/tag93.xml><?xml version="1.0" encoding="utf-8"?>
<p:tagLst xmlns:p="http://schemas.openxmlformats.org/presentationml/2006/main">
  <p:tag name="KSO_WM_UNIT_HIGHLIGHT" val="0"/>
  <p:tag name="KSO_WM_UNIT_COMPATIBLE" val="0"/>
  <p:tag name="KSO_WM_DIAGRAM_GROUP_CODE" val="q1-1"/>
  <p:tag name="KSO_WM_UNIT_ID" val="diagram20187689_2*q_h_i*1_4_3"/>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4_3"/>
  <p:tag name="KSO_WM_UNIT_FILL_FORE_SCHEMECOLOR_INDEX" val="14"/>
  <p:tag name="KSO_WM_UNIT_FILL_TYPE" val="1"/>
  <p:tag name="KSO_WM_UNIT_TEXT_FILL_FORE_SCHEMECOLOR_INDEX" val="13"/>
  <p:tag name="KSO_WM_UNIT_TEXT_FILL_TYPE" val="1"/>
</p:tagLst>
</file>

<file path=ppt/tags/tag94.xml><?xml version="1.0" encoding="utf-8"?>
<p:tagLst xmlns:p="http://schemas.openxmlformats.org/presentationml/2006/main">
  <p:tag name="KSO_WM_UNIT_HIGHLIGHT" val="0"/>
  <p:tag name="KSO_WM_UNIT_COMPATIBLE" val="0"/>
  <p:tag name="KSO_WM_DIAGRAM_GROUP_CODE" val="q1-1"/>
  <p:tag name="KSO_WM_UNIT_ID" val="diagram20187689_2*q_h_i*1_5_2"/>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5_2"/>
  <p:tag name="KSO_WM_UNIT_FILL_FORE_SCHEMECOLOR_INDEX" val="9"/>
  <p:tag name="KSO_WM_UNIT_FILL_TYPE" val="1"/>
  <p:tag name="KSO_WM_UNIT_LINE_FORE_SCHEMECOLOR_INDEX" val="14"/>
  <p:tag name="KSO_WM_UNIT_LINE_FILL_TYPE" val="2"/>
  <p:tag name="KSO_WM_UNIT_TEXT_FILL_FORE_SCHEMECOLOR_INDEX" val="1"/>
  <p:tag name="KSO_WM_UNIT_TEXT_FILL_TYPE" val="1"/>
</p:tagLst>
</file>

<file path=ppt/tags/tag95.xml><?xml version="1.0" encoding="utf-8"?>
<p:tagLst xmlns:p="http://schemas.openxmlformats.org/presentationml/2006/main">
  <p:tag name="KSO_WM_UNIT_VALUE" val="63"/>
  <p:tag name="KSO_WM_UNIT_HIGHLIGHT" val="0"/>
  <p:tag name="KSO_WM_UNIT_COMPATIBLE" val="0"/>
  <p:tag name="KSO_WM_DIAGRAM_GROUP_CODE" val="q1-1"/>
  <p:tag name="KSO_WM_UNIT_TYPE" val="q_h_f"/>
  <p:tag name="KSO_WM_UNIT_INDEX" val="1_1_1"/>
  <p:tag name="KSO_WM_UNIT_ID" val="diagram20187689_2*q_h_f*1_1_1"/>
  <p:tag name="KSO_WM_TEMPLATE_CATEGORY" val="diagram"/>
  <p:tag name="KSO_WM_TEMPLATE_INDEX" val="20187689"/>
  <p:tag name="KSO_WM_UNIT_LAYERLEVEL" val="1_1_1"/>
  <p:tag name="KSO_WM_TAG_VERSION" val="1.0"/>
  <p:tag name="KSO_WM_BEAUTIFY_FLAG" val="#wm#"/>
  <p:tag name="KSO_WM_UNIT_PRESET_TEXT" val="单击此处添加文本具体内容，简明扼要的阐述您的观点。"/>
  <p:tag name="KSO_WM_UNIT_DIAGRAM_ISNUMVISUAL" val="0"/>
  <p:tag name="KSO_WM_UNIT_DIAGRAM_ISREFERUNIT" val="0"/>
  <p:tag name="KSO_WM_UNIT_TEXT_FILL_FORE_SCHEMECOLOR_INDEX" val="13"/>
  <p:tag name="KSO_WM_UNIT_TEXT_FILL_TYPE" val="1"/>
</p:tagLst>
</file>

<file path=ppt/tags/tag96.xml><?xml version="1.0" encoding="utf-8"?>
<p:tagLst xmlns:p="http://schemas.openxmlformats.org/presentationml/2006/main">
  <p:tag name="KSO_WM_UNIT_ISCONTENTSTITLE" val="0"/>
  <p:tag name="KSO_WM_UNIT_VALUE" val="16"/>
  <p:tag name="KSO_WM_UNIT_HIGHLIGHT" val="0"/>
  <p:tag name="KSO_WM_UNIT_COMPATIBLE" val="0"/>
  <p:tag name="KSO_WM_DIAGRAM_GROUP_CODE" val="q1-1"/>
  <p:tag name="KSO_WM_UNIT_TYPE" val="q_h_a"/>
  <p:tag name="KSO_WM_UNIT_INDEX" val="1_1_1"/>
  <p:tag name="KSO_WM_UNIT_ID" val="diagram20187689_2*q_h_a*1_1_1"/>
  <p:tag name="KSO_WM_TEMPLATE_CATEGORY" val="diagram"/>
  <p:tag name="KSO_WM_TEMPLATE_INDEX" val="20187689"/>
  <p:tag name="KSO_WM_UNIT_LAYERLEVEL" val="1_1_1"/>
  <p:tag name="KSO_WM_TAG_VERSION" val="1.0"/>
  <p:tag name="KSO_WM_BEAUTIFY_FLAG" val="#wm#"/>
  <p:tag name="KSO_WM_UNIT_PRESET_TEXT" val="单击此处添加标题"/>
  <p:tag name="KSO_WM_UNIT_DIAGRAM_ISNUMVISUAL" val="0"/>
  <p:tag name="KSO_WM_UNIT_DIAGRAM_ISREFERUNIT" val="0"/>
  <p:tag name="KSO_WM_UNIT_TEXT_FILL_FORE_SCHEMECOLOR_INDEX" val="5"/>
  <p:tag name="KSO_WM_UNIT_TEXT_FILL_TYPE" val="1"/>
</p:tagLst>
</file>

<file path=ppt/tags/tag97.xml><?xml version="1.0" encoding="utf-8"?>
<p:tagLst xmlns:p="http://schemas.openxmlformats.org/presentationml/2006/main">
  <p:tag name="KSO_WM_UNIT_VALUE" val="63"/>
  <p:tag name="KSO_WM_UNIT_HIGHLIGHT" val="0"/>
  <p:tag name="KSO_WM_UNIT_COMPATIBLE" val="0"/>
  <p:tag name="KSO_WM_DIAGRAM_GROUP_CODE" val="q1-1"/>
  <p:tag name="KSO_WM_UNIT_TYPE" val="q_h_f"/>
  <p:tag name="KSO_WM_UNIT_INDEX" val="1_4_1"/>
  <p:tag name="KSO_WM_UNIT_ID" val="diagram20187689_2*q_h_f*1_4_1"/>
  <p:tag name="KSO_WM_TEMPLATE_CATEGORY" val="diagram"/>
  <p:tag name="KSO_WM_TEMPLATE_INDEX" val="20187689"/>
  <p:tag name="KSO_WM_UNIT_LAYERLEVEL" val="1_1_1"/>
  <p:tag name="KSO_WM_TAG_VERSION" val="1.0"/>
  <p:tag name="KSO_WM_BEAUTIFY_FLAG" val="#wm#"/>
  <p:tag name="KSO_WM_UNIT_PRESET_TEXT" val="单击此处添加文本具体内容，简明扼要的阐述您的观点。"/>
  <p:tag name="KSO_WM_UNIT_DIAGRAM_ISNUMVISUAL" val="0"/>
  <p:tag name="KSO_WM_UNIT_DIAGRAM_ISREFERUNIT" val="0"/>
  <p:tag name="KSO_WM_UNIT_TEXT_FILL_FORE_SCHEMECOLOR_INDEX" val="13"/>
  <p:tag name="KSO_WM_UNIT_TEXT_FILL_TYPE" val="1"/>
</p:tagLst>
</file>

<file path=ppt/tags/tag98.xml><?xml version="1.0" encoding="utf-8"?>
<p:tagLst xmlns:p="http://schemas.openxmlformats.org/presentationml/2006/main">
  <p:tag name="KSO_WM_UNIT_ISCONTENTSTITLE" val="0"/>
  <p:tag name="KSO_WM_UNIT_VALUE" val="16"/>
  <p:tag name="KSO_WM_UNIT_HIGHLIGHT" val="0"/>
  <p:tag name="KSO_WM_UNIT_COMPATIBLE" val="0"/>
  <p:tag name="KSO_WM_DIAGRAM_GROUP_CODE" val="q1-1"/>
  <p:tag name="KSO_WM_UNIT_TYPE" val="q_h_a"/>
  <p:tag name="KSO_WM_UNIT_INDEX" val="1_4_1"/>
  <p:tag name="KSO_WM_UNIT_ID" val="diagram20187689_2*q_h_a*1_4_1"/>
  <p:tag name="KSO_WM_TEMPLATE_CATEGORY" val="diagram"/>
  <p:tag name="KSO_WM_TEMPLATE_INDEX" val="20187689"/>
  <p:tag name="KSO_WM_UNIT_LAYERLEVEL" val="1_1_1"/>
  <p:tag name="KSO_WM_TAG_VERSION" val="1.0"/>
  <p:tag name="KSO_WM_BEAUTIFY_FLAG" val="#wm#"/>
  <p:tag name="KSO_WM_UNIT_PRESET_TEXT" val="单击此处添加标题"/>
  <p:tag name="KSO_WM_UNIT_DIAGRAM_ISNUMVISUAL" val="0"/>
  <p:tag name="KSO_WM_UNIT_DIAGRAM_ISREFERUNIT" val="0"/>
  <p:tag name="KSO_WM_UNIT_TEXT_FILL_FORE_SCHEMECOLOR_INDEX" val="8"/>
  <p:tag name="KSO_WM_UNIT_TEXT_FILL_TYPE" val="1"/>
</p:tagLst>
</file>

<file path=ppt/tags/tag99.xml><?xml version="1.0" encoding="utf-8"?>
<p:tagLst xmlns:p="http://schemas.openxmlformats.org/presentationml/2006/main">
  <p:tag name="KSO_WM_UNIT_VALUE" val="63"/>
  <p:tag name="KSO_WM_UNIT_HIGHLIGHT" val="0"/>
  <p:tag name="KSO_WM_UNIT_COMPATIBLE" val="0"/>
  <p:tag name="KSO_WM_DIAGRAM_GROUP_CODE" val="q1-1"/>
  <p:tag name="KSO_WM_UNIT_TYPE" val="q_h_f"/>
  <p:tag name="KSO_WM_UNIT_INDEX" val="1_2_1"/>
  <p:tag name="KSO_WM_UNIT_ID" val="diagram20187689_2*q_h_f*1_2_1"/>
  <p:tag name="KSO_WM_TEMPLATE_CATEGORY" val="diagram"/>
  <p:tag name="KSO_WM_TEMPLATE_INDEX" val="20187689"/>
  <p:tag name="KSO_WM_UNIT_LAYERLEVEL" val="1_1_1"/>
  <p:tag name="KSO_WM_TAG_VERSION" val="1.0"/>
  <p:tag name="KSO_WM_BEAUTIFY_FLAG" val="#wm#"/>
  <p:tag name="KSO_WM_UNIT_PRESET_TEXT" val="单击此处添加文本具体内容，简明扼要的阐述您的观点。"/>
  <p:tag name="KSO_WM_UNIT_DIAGRAM_ISNUMVISUAL" val="0"/>
  <p:tag name="KSO_WM_UNIT_DIAGRAM_ISREFERUNIT" val="0"/>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深蓝质感1">
      <a:dk1>
        <a:sysClr val="windowText" lastClr="000000"/>
      </a:dk1>
      <a:lt1>
        <a:sysClr val="window" lastClr="FFFFFF"/>
      </a:lt1>
      <a:dk2>
        <a:srgbClr val="44546A"/>
      </a:dk2>
      <a:lt2>
        <a:srgbClr val="E7E6E6"/>
      </a:lt2>
      <a:accent1>
        <a:srgbClr val="212834"/>
      </a:accent1>
      <a:accent2>
        <a:srgbClr val="FEDA5B"/>
      </a:accent2>
      <a:accent3>
        <a:srgbClr val="F5821F"/>
      </a:accent3>
      <a:accent4>
        <a:srgbClr val="BCBEC0"/>
      </a:accent4>
      <a:accent5>
        <a:srgbClr val="4472C4"/>
      </a:accent5>
      <a:accent6>
        <a:srgbClr val="70AD47"/>
      </a:accent6>
      <a:hlink>
        <a:srgbClr val="000000"/>
      </a:hlink>
      <a:folHlink>
        <a:srgbClr val="954F72"/>
      </a:folHlink>
    </a:clrScheme>
    <a:fontScheme name="标准1">
      <a:majorFont>
        <a:latin typeface="黑体"/>
        <a:ea typeface="微软雅黑"/>
        <a:cs typeface=""/>
      </a:majorFont>
      <a:minorFont>
        <a:latin typeface="Calibri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10344</Words>
  <Application>WPS 演示</Application>
  <PresentationFormat>宽屏</PresentationFormat>
  <Paragraphs>684</Paragraphs>
  <Slides>61</Slides>
  <Notes>0</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61</vt:i4>
      </vt:variant>
    </vt:vector>
  </HeadingPairs>
  <TitlesOfParts>
    <vt:vector size="79" baseType="lpstr">
      <vt:lpstr>Arial</vt:lpstr>
      <vt:lpstr>宋体</vt:lpstr>
      <vt:lpstr>Wingdings</vt:lpstr>
      <vt:lpstr>等线</vt:lpstr>
      <vt:lpstr>Calibri</vt:lpstr>
      <vt:lpstr>微软雅黑</vt:lpstr>
      <vt:lpstr>Calibri Light</vt:lpstr>
      <vt:lpstr>Calibri</vt:lpstr>
      <vt:lpstr>方正宋刻本秀楷简体</vt:lpstr>
      <vt:lpstr>微软雅黑 Light</vt:lpstr>
      <vt:lpstr>黑体</vt:lpstr>
      <vt:lpstr>Impact</vt:lpstr>
      <vt:lpstr>Arial Unicode MS</vt:lpstr>
      <vt:lpstr>MS PGothic</vt:lpstr>
      <vt:lpstr>Lato Regular</vt:lpstr>
      <vt:lpstr>Segoe Print</vt:lpstr>
      <vt:lpstr>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无谓</cp:lastModifiedBy>
  <cp:revision>152</cp:revision>
  <dcterms:created xsi:type="dcterms:W3CDTF">2017-01-08T07:17:00Z</dcterms:created>
  <dcterms:modified xsi:type="dcterms:W3CDTF">2021-12-17T07:09:26Z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2052-11.1.0.11115</vt:lpwstr>
  </property>
  <property fmtid="{D5CDD505-2E9C-101B-9397-08002B2CF9AE}" pid="3" name="KSOTemplateUUID">
    <vt:lpwstr>v1.0_mb_gvBk3h+HIifm6sGlnHEY8g==</vt:lpwstr>
  </property>
  <property fmtid="{D5CDD505-2E9C-101B-9397-08002B2CF9AE}" pid="4" name="ICV">
    <vt:lpwstr>D6284FE8E3674EDAA26252707FF9EC27</vt:lpwstr>
  </property>
</Properties>
</file>