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44"/>
  </p:notesMasterIdLst>
  <p:sldIdLst>
    <p:sldId id="349" r:id="rId4"/>
    <p:sldId id="371" r:id="rId5"/>
    <p:sldId id="350" r:id="rId6"/>
    <p:sldId id="351" r:id="rId7"/>
    <p:sldId id="348" r:id="rId8"/>
    <p:sldId id="339" r:id="rId9"/>
    <p:sldId id="390" r:id="rId10"/>
    <p:sldId id="338" r:id="rId11"/>
    <p:sldId id="391" r:id="rId12"/>
    <p:sldId id="392" r:id="rId13"/>
    <p:sldId id="340" r:id="rId14"/>
    <p:sldId id="352" r:id="rId15"/>
    <p:sldId id="389" r:id="rId16"/>
    <p:sldId id="393" r:id="rId17"/>
    <p:sldId id="394" r:id="rId18"/>
    <p:sldId id="395" r:id="rId19"/>
    <p:sldId id="396" r:id="rId20"/>
    <p:sldId id="397" r:id="rId21"/>
    <p:sldId id="398" r:id="rId22"/>
    <p:sldId id="399" r:id="rId23"/>
    <p:sldId id="400" r:id="rId24"/>
    <p:sldId id="353" r:id="rId25"/>
    <p:sldId id="401" r:id="rId26"/>
    <p:sldId id="402" r:id="rId27"/>
    <p:sldId id="403" r:id="rId28"/>
    <p:sldId id="404" r:id="rId29"/>
    <p:sldId id="354" r:id="rId30"/>
    <p:sldId id="405" r:id="rId31"/>
    <p:sldId id="406" r:id="rId32"/>
    <p:sldId id="407" r:id="rId33"/>
    <p:sldId id="408" r:id="rId34"/>
    <p:sldId id="409" r:id="rId35"/>
    <p:sldId id="410" r:id="rId36"/>
    <p:sldId id="411" r:id="rId37"/>
    <p:sldId id="412" r:id="rId38"/>
    <p:sldId id="413" r:id="rId39"/>
    <p:sldId id="414" r:id="rId40"/>
    <p:sldId id="415" r:id="rId41"/>
    <p:sldId id="416" r:id="rId42"/>
    <p:sldId id="355" r:id="rId4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8235"/>
    <a:srgbClr val="1D323E"/>
    <a:srgbClr val="C5E0E5"/>
    <a:srgbClr val="606F78"/>
    <a:srgbClr val="57CDAB"/>
    <a:srgbClr val="30A081"/>
    <a:srgbClr val="BEECDF"/>
    <a:srgbClr val="9AE2CD"/>
    <a:srgbClr val="E2C9C0"/>
    <a:srgbClr val="955A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884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2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notesMaster" Target="notesMasters/notesMaster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bg>
      <p:bgPr>
        <a:solidFill>
          <a:srgbClr val="DFDF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30039" y="6330239"/>
            <a:ext cx="2743200" cy="365125"/>
          </a:xfrm>
        </p:spPr>
        <p:txBody>
          <a:bodyPr/>
          <a:lstStyle>
            <a:lvl1pPr>
              <a:defRPr sz="1465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  <p:grpSp>
        <p:nvGrpSpPr>
          <p:cNvPr id="30" name="组合 29"/>
          <p:cNvGrpSpPr/>
          <p:nvPr userDrawn="1"/>
        </p:nvGrpSpPr>
        <p:grpSpPr>
          <a:xfrm>
            <a:off x="276504" y="6221689"/>
            <a:ext cx="1670831" cy="543604"/>
            <a:chOff x="3302807" y="1034911"/>
            <a:chExt cx="2457878" cy="799669"/>
          </a:xfrm>
          <a:solidFill>
            <a:schemeClr val="accent1"/>
          </a:solidFill>
        </p:grpSpPr>
        <p:sp>
          <p:nvSpPr>
            <p:cNvPr id="31" name="íṡḷîḍê"/>
            <p:cNvSpPr/>
            <p:nvPr/>
          </p:nvSpPr>
          <p:spPr bwMode="auto">
            <a:xfrm>
              <a:off x="3518669" y="1287918"/>
              <a:ext cx="364442" cy="336408"/>
            </a:xfrm>
            <a:custGeom>
              <a:avLst/>
              <a:gdLst>
                <a:gd name="T0" fmla="*/ 154 w 159"/>
                <a:gd name="T1" fmla="*/ 43 h 146"/>
                <a:gd name="T2" fmla="*/ 133 w 159"/>
                <a:gd name="T3" fmla="*/ 41 h 146"/>
                <a:gd name="T4" fmla="*/ 159 w 159"/>
                <a:gd name="T5" fmla="*/ 25 h 146"/>
                <a:gd name="T6" fmla="*/ 133 w 159"/>
                <a:gd name="T7" fmla="*/ 24 h 146"/>
                <a:gd name="T8" fmla="*/ 97 w 159"/>
                <a:gd name="T9" fmla="*/ 38 h 146"/>
                <a:gd name="T10" fmla="*/ 106 w 159"/>
                <a:gd name="T11" fmla="*/ 24 h 146"/>
                <a:gd name="T12" fmla="*/ 72 w 159"/>
                <a:gd name="T13" fmla="*/ 34 h 146"/>
                <a:gd name="T14" fmla="*/ 66 w 159"/>
                <a:gd name="T15" fmla="*/ 36 h 146"/>
                <a:gd name="T16" fmla="*/ 0 w 159"/>
                <a:gd name="T17" fmla="*/ 23 h 146"/>
                <a:gd name="T18" fmla="*/ 28 w 159"/>
                <a:gd name="T19" fmla="*/ 34 h 146"/>
                <a:gd name="T20" fmla="*/ 30 w 159"/>
                <a:gd name="T21" fmla="*/ 41 h 146"/>
                <a:gd name="T22" fmla="*/ 11 w 159"/>
                <a:gd name="T23" fmla="*/ 40 h 146"/>
                <a:gd name="T24" fmla="*/ 41 w 159"/>
                <a:gd name="T25" fmla="*/ 60 h 146"/>
                <a:gd name="T26" fmla="*/ 24 w 159"/>
                <a:gd name="T27" fmla="*/ 60 h 146"/>
                <a:gd name="T28" fmla="*/ 46 w 159"/>
                <a:gd name="T29" fmla="*/ 79 h 146"/>
                <a:gd name="T30" fmla="*/ 35 w 159"/>
                <a:gd name="T31" fmla="*/ 78 h 146"/>
                <a:gd name="T32" fmla="*/ 54 w 159"/>
                <a:gd name="T33" fmla="*/ 92 h 146"/>
                <a:gd name="T34" fmla="*/ 54 w 159"/>
                <a:gd name="T35" fmla="*/ 96 h 146"/>
                <a:gd name="T36" fmla="*/ 46 w 159"/>
                <a:gd name="T37" fmla="*/ 96 h 146"/>
                <a:gd name="T38" fmla="*/ 64 w 159"/>
                <a:gd name="T39" fmla="*/ 108 h 146"/>
                <a:gd name="T40" fmla="*/ 64 w 159"/>
                <a:gd name="T41" fmla="*/ 114 h 146"/>
                <a:gd name="T42" fmla="*/ 60 w 159"/>
                <a:gd name="T43" fmla="*/ 115 h 146"/>
                <a:gd name="T44" fmla="*/ 81 w 159"/>
                <a:gd name="T45" fmla="*/ 146 h 146"/>
                <a:gd name="T46" fmla="*/ 103 w 159"/>
                <a:gd name="T47" fmla="*/ 117 h 146"/>
                <a:gd name="T48" fmla="*/ 98 w 159"/>
                <a:gd name="T49" fmla="*/ 114 h 146"/>
                <a:gd name="T50" fmla="*/ 99 w 159"/>
                <a:gd name="T51" fmla="*/ 107 h 146"/>
                <a:gd name="T52" fmla="*/ 115 w 159"/>
                <a:gd name="T53" fmla="*/ 97 h 146"/>
                <a:gd name="T54" fmla="*/ 112 w 159"/>
                <a:gd name="T55" fmla="*/ 92 h 146"/>
                <a:gd name="T56" fmla="*/ 131 w 159"/>
                <a:gd name="T57" fmla="*/ 79 h 146"/>
                <a:gd name="T58" fmla="*/ 119 w 159"/>
                <a:gd name="T59" fmla="*/ 79 h 146"/>
                <a:gd name="T60" fmla="*/ 117 w 159"/>
                <a:gd name="T61" fmla="*/ 75 h 146"/>
                <a:gd name="T62" fmla="*/ 141 w 159"/>
                <a:gd name="T63" fmla="*/ 59 h 146"/>
                <a:gd name="T64" fmla="*/ 125 w 159"/>
                <a:gd name="T65" fmla="*/ 58 h 146"/>
                <a:gd name="T66" fmla="*/ 124 w 159"/>
                <a:gd name="T67" fmla="*/ 54 h 146"/>
                <a:gd name="T68" fmla="*/ 154 w 159"/>
                <a:gd name="T69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9" h="146">
                  <a:moveTo>
                    <a:pt x="154" y="43"/>
                  </a:moveTo>
                  <a:cubicBezTo>
                    <a:pt x="133" y="41"/>
                    <a:pt x="133" y="41"/>
                    <a:pt x="133" y="41"/>
                  </a:cubicBezTo>
                  <a:cubicBezTo>
                    <a:pt x="137" y="34"/>
                    <a:pt x="155" y="37"/>
                    <a:pt x="159" y="25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14" y="21"/>
                    <a:pt x="107" y="39"/>
                    <a:pt x="97" y="38"/>
                  </a:cubicBezTo>
                  <a:cubicBezTo>
                    <a:pt x="88" y="29"/>
                    <a:pt x="100" y="28"/>
                    <a:pt x="106" y="24"/>
                  </a:cubicBezTo>
                  <a:cubicBezTo>
                    <a:pt x="80" y="0"/>
                    <a:pt x="72" y="32"/>
                    <a:pt x="72" y="34"/>
                  </a:cubicBezTo>
                  <a:cubicBezTo>
                    <a:pt x="71" y="37"/>
                    <a:pt x="68" y="38"/>
                    <a:pt x="66" y="36"/>
                  </a:cubicBezTo>
                  <a:cubicBezTo>
                    <a:pt x="58" y="12"/>
                    <a:pt x="33" y="22"/>
                    <a:pt x="0" y="23"/>
                  </a:cubicBezTo>
                  <a:cubicBezTo>
                    <a:pt x="8" y="31"/>
                    <a:pt x="17" y="32"/>
                    <a:pt x="28" y="34"/>
                  </a:cubicBezTo>
                  <a:cubicBezTo>
                    <a:pt x="30" y="36"/>
                    <a:pt x="32" y="38"/>
                    <a:pt x="30" y="4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9" y="58"/>
                    <a:pt x="35" y="49"/>
                    <a:pt x="41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5" y="75"/>
                    <a:pt x="41" y="68"/>
                    <a:pt x="46" y="79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40" y="90"/>
                    <a:pt x="48" y="91"/>
                    <a:pt x="54" y="92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104"/>
                    <a:pt x="57" y="109"/>
                    <a:pt x="64" y="108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81" y="146"/>
                    <a:pt x="81" y="146"/>
                    <a:pt x="81" y="146"/>
                  </a:cubicBezTo>
                  <a:cubicBezTo>
                    <a:pt x="103" y="117"/>
                    <a:pt x="103" y="117"/>
                    <a:pt x="103" y="117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105" y="108"/>
                    <a:pt x="111" y="106"/>
                    <a:pt x="115" y="97"/>
                  </a:cubicBezTo>
                  <a:cubicBezTo>
                    <a:pt x="114" y="95"/>
                    <a:pt x="99" y="99"/>
                    <a:pt x="112" y="92"/>
                  </a:cubicBezTo>
                  <a:cubicBezTo>
                    <a:pt x="120" y="91"/>
                    <a:pt x="125" y="85"/>
                    <a:pt x="131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7" y="78"/>
                    <a:pt x="116" y="76"/>
                    <a:pt x="117" y="75"/>
                  </a:cubicBezTo>
                  <a:cubicBezTo>
                    <a:pt x="125" y="74"/>
                    <a:pt x="137" y="70"/>
                    <a:pt x="141" y="59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2" y="57"/>
                    <a:pt x="123" y="55"/>
                    <a:pt x="124" y="54"/>
                  </a:cubicBezTo>
                  <a:cubicBezTo>
                    <a:pt x="134" y="54"/>
                    <a:pt x="145" y="50"/>
                    <a:pt x="15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2" name="íŝḻiḍè"/>
            <p:cNvSpPr/>
            <p:nvPr/>
          </p:nvSpPr>
          <p:spPr bwMode="auto">
            <a:xfrm>
              <a:off x="3344157" y="1504480"/>
              <a:ext cx="93914" cy="74290"/>
            </a:xfrm>
            <a:custGeom>
              <a:avLst/>
              <a:gdLst>
                <a:gd name="T0" fmla="*/ 6 w 41"/>
                <a:gd name="T1" fmla="*/ 15 h 32"/>
                <a:gd name="T2" fmla="*/ 9 w 41"/>
                <a:gd name="T3" fmla="*/ 16 h 32"/>
                <a:gd name="T4" fmla="*/ 37 w 41"/>
                <a:gd name="T5" fmla="*/ 18 h 32"/>
                <a:gd name="T6" fmla="*/ 41 w 41"/>
                <a:gd name="T7" fmla="*/ 16 h 32"/>
                <a:gd name="T8" fmla="*/ 32 w 41"/>
                <a:gd name="T9" fmla="*/ 0 h 32"/>
                <a:gd name="T10" fmla="*/ 28 w 41"/>
                <a:gd name="T11" fmla="*/ 1 h 32"/>
                <a:gd name="T12" fmla="*/ 35 w 41"/>
                <a:gd name="T13" fmla="*/ 14 h 32"/>
                <a:gd name="T14" fmla="*/ 30 w 41"/>
                <a:gd name="T15" fmla="*/ 13 h 32"/>
                <a:gd name="T16" fmla="*/ 4 w 41"/>
                <a:gd name="T17" fmla="*/ 12 h 32"/>
                <a:gd name="T18" fmla="*/ 0 w 41"/>
                <a:gd name="T19" fmla="*/ 14 h 32"/>
                <a:gd name="T20" fmla="*/ 10 w 41"/>
                <a:gd name="T21" fmla="*/ 32 h 32"/>
                <a:gd name="T22" fmla="*/ 14 w 41"/>
                <a:gd name="T23" fmla="*/ 30 h 32"/>
                <a:gd name="T24" fmla="*/ 6 w 41"/>
                <a:gd name="T25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2">
                  <a:moveTo>
                    <a:pt x="6" y="15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4"/>
                    <a:pt x="32" y="14"/>
                    <a:pt x="30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3" name="îS1iďê"/>
            <p:cNvSpPr/>
            <p:nvPr/>
          </p:nvSpPr>
          <p:spPr bwMode="auto">
            <a:xfrm>
              <a:off x="3369388" y="1550736"/>
              <a:ext cx="91811" cy="71487"/>
            </a:xfrm>
            <a:custGeom>
              <a:avLst/>
              <a:gdLst>
                <a:gd name="T0" fmla="*/ 128 w 131"/>
                <a:gd name="T1" fmla="*/ 46 h 102"/>
                <a:gd name="T2" fmla="*/ 85 w 131"/>
                <a:gd name="T3" fmla="*/ 66 h 102"/>
                <a:gd name="T4" fmla="*/ 66 w 131"/>
                <a:gd name="T5" fmla="*/ 30 h 102"/>
                <a:gd name="T6" fmla="*/ 108 w 131"/>
                <a:gd name="T7" fmla="*/ 10 h 102"/>
                <a:gd name="T8" fmla="*/ 105 w 131"/>
                <a:gd name="T9" fmla="*/ 0 h 102"/>
                <a:gd name="T10" fmla="*/ 0 w 131"/>
                <a:gd name="T11" fmla="*/ 46 h 102"/>
                <a:gd name="T12" fmla="*/ 7 w 131"/>
                <a:gd name="T13" fmla="*/ 56 h 102"/>
                <a:gd name="T14" fmla="*/ 56 w 131"/>
                <a:gd name="T15" fmla="*/ 33 h 102"/>
                <a:gd name="T16" fmla="*/ 72 w 131"/>
                <a:gd name="T17" fmla="*/ 73 h 102"/>
                <a:gd name="T18" fmla="*/ 23 w 131"/>
                <a:gd name="T19" fmla="*/ 92 h 102"/>
                <a:gd name="T20" fmla="*/ 30 w 131"/>
                <a:gd name="T21" fmla="*/ 102 h 102"/>
                <a:gd name="T22" fmla="*/ 131 w 131"/>
                <a:gd name="T23" fmla="*/ 56 h 102"/>
                <a:gd name="T24" fmla="*/ 128 w 131"/>
                <a:gd name="T25" fmla="*/ 4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128" y="46"/>
                  </a:moveTo>
                  <a:lnTo>
                    <a:pt x="85" y="66"/>
                  </a:lnTo>
                  <a:lnTo>
                    <a:pt x="66" y="30"/>
                  </a:lnTo>
                  <a:lnTo>
                    <a:pt x="108" y="10"/>
                  </a:lnTo>
                  <a:lnTo>
                    <a:pt x="105" y="0"/>
                  </a:lnTo>
                  <a:lnTo>
                    <a:pt x="0" y="46"/>
                  </a:lnTo>
                  <a:lnTo>
                    <a:pt x="7" y="56"/>
                  </a:lnTo>
                  <a:lnTo>
                    <a:pt x="56" y="33"/>
                  </a:lnTo>
                  <a:lnTo>
                    <a:pt x="72" y="73"/>
                  </a:lnTo>
                  <a:lnTo>
                    <a:pt x="23" y="92"/>
                  </a:lnTo>
                  <a:lnTo>
                    <a:pt x="30" y="102"/>
                  </a:lnTo>
                  <a:lnTo>
                    <a:pt x="131" y="56"/>
                  </a:lnTo>
                  <a:lnTo>
                    <a:pt x="12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4" name="i$ḷíḓe"/>
            <p:cNvSpPr/>
            <p:nvPr/>
          </p:nvSpPr>
          <p:spPr bwMode="auto">
            <a:xfrm>
              <a:off x="3394618" y="1599095"/>
              <a:ext cx="91811" cy="71487"/>
            </a:xfrm>
            <a:custGeom>
              <a:avLst/>
              <a:gdLst>
                <a:gd name="T0" fmla="*/ 72 w 131"/>
                <a:gd name="T1" fmla="*/ 76 h 102"/>
                <a:gd name="T2" fmla="*/ 85 w 131"/>
                <a:gd name="T3" fmla="*/ 69 h 102"/>
                <a:gd name="T4" fmla="*/ 66 w 131"/>
                <a:gd name="T5" fmla="*/ 30 h 102"/>
                <a:gd name="T6" fmla="*/ 98 w 131"/>
                <a:gd name="T7" fmla="*/ 17 h 102"/>
                <a:gd name="T8" fmla="*/ 118 w 131"/>
                <a:gd name="T9" fmla="*/ 56 h 102"/>
                <a:gd name="T10" fmla="*/ 131 w 131"/>
                <a:gd name="T11" fmla="*/ 53 h 102"/>
                <a:gd name="T12" fmla="*/ 105 w 131"/>
                <a:gd name="T13" fmla="*/ 0 h 102"/>
                <a:gd name="T14" fmla="*/ 0 w 131"/>
                <a:gd name="T15" fmla="*/ 50 h 102"/>
                <a:gd name="T16" fmla="*/ 30 w 131"/>
                <a:gd name="T17" fmla="*/ 102 h 102"/>
                <a:gd name="T18" fmla="*/ 39 w 131"/>
                <a:gd name="T19" fmla="*/ 96 h 102"/>
                <a:gd name="T20" fmla="*/ 20 w 131"/>
                <a:gd name="T21" fmla="*/ 53 h 102"/>
                <a:gd name="T22" fmla="*/ 52 w 131"/>
                <a:gd name="T23" fmla="*/ 36 h 102"/>
                <a:gd name="T24" fmla="*/ 72 w 131"/>
                <a:gd name="T25" fmla="*/ 7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72" y="76"/>
                  </a:moveTo>
                  <a:lnTo>
                    <a:pt x="85" y="69"/>
                  </a:lnTo>
                  <a:lnTo>
                    <a:pt x="66" y="30"/>
                  </a:lnTo>
                  <a:lnTo>
                    <a:pt x="98" y="17"/>
                  </a:lnTo>
                  <a:lnTo>
                    <a:pt x="118" y="56"/>
                  </a:lnTo>
                  <a:lnTo>
                    <a:pt x="131" y="53"/>
                  </a:lnTo>
                  <a:lnTo>
                    <a:pt x="105" y="0"/>
                  </a:lnTo>
                  <a:lnTo>
                    <a:pt x="0" y="50"/>
                  </a:lnTo>
                  <a:lnTo>
                    <a:pt x="30" y="102"/>
                  </a:lnTo>
                  <a:lnTo>
                    <a:pt x="39" y="96"/>
                  </a:lnTo>
                  <a:lnTo>
                    <a:pt x="20" y="53"/>
                  </a:lnTo>
                  <a:lnTo>
                    <a:pt x="52" y="36"/>
                  </a:lnTo>
                  <a:lnTo>
                    <a:pt x="7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5" name="îş1íḍé"/>
            <p:cNvSpPr/>
            <p:nvPr/>
          </p:nvSpPr>
          <p:spPr bwMode="auto">
            <a:xfrm>
              <a:off x="3431063" y="1647453"/>
              <a:ext cx="73589" cy="53265"/>
            </a:xfrm>
            <a:custGeom>
              <a:avLst/>
              <a:gdLst>
                <a:gd name="T0" fmla="*/ 32 w 32"/>
                <a:gd name="T1" fmla="*/ 3 h 23"/>
                <a:gd name="T2" fmla="*/ 30 w 32"/>
                <a:gd name="T3" fmla="*/ 0 h 23"/>
                <a:gd name="T4" fmla="*/ 13 w 32"/>
                <a:gd name="T5" fmla="*/ 16 h 23"/>
                <a:gd name="T6" fmla="*/ 10 w 32"/>
                <a:gd name="T7" fmla="*/ 19 h 23"/>
                <a:gd name="T8" fmla="*/ 7 w 32"/>
                <a:gd name="T9" fmla="*/ 20 h 23"/>
                <a:gd name="T10" fmla="*/ 5 w 32"/>
                <a:gd name="T11" fmla="*/ 19 h 23"/>
                <a:gd name="T12" fmla="*/ 4 w 32"/>
                <a:gd name="T13" fmla="*/ 16 h 23"/>
                <a:gd name="T14" fmla="*/ 7 w 32"/>
                <a:gd name="T15" fmla="*/ 11 h 23"/>
                <a:gd name="T16" fmla="*/ 5 w 32"/>
                <a:gd name="T17" fmla="*/ 10 h 23"/>
                <a:gd name="T18" fmla="*/ 0 w 32"/>
                <a:gd name="T19" fmla="*/ 16 h 23"/>
                <a:gd name="T20" fmla="*/ 2 w 32"/>
                <a:gd name="T21" fmla="*/ 21 h 23"/>
                <a:gd name="T22" fmla="*/ 6 w 32"/>
                <a:gd name="T23" fmla="*/ 23 h 23"/>
                <a:gd name="T24" fmla="*/ 10 w 32"/>
                <a:gd name="T25" fmla="*/ 22 h 23"/>
                <a:gd name="T26" fmla="*/ 15 w 32"/>
                <a:gd name="T27" fmla="*/ 18 h 23"/>
                <a:gd name="T28" fmla="*/ 32 w 32"/>
                <a:gd name="T2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23">
                  <a:moveTo>
                    <a:pt x="32" y="3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8"/>
                    <a:pt x="10" y="19"/>
                    <a:pt x="10" y="19"/>
                  </a:cubicBezTo>
                  <a:cubicBezTo>
                    <a:pt x="9" y="19"/>
                    <a:pt x="8" y="20"/>
                    <a:pt x="7" y="20"/>
                  </a:cubicBezTo>
                  <a:cubicBezTo>
                    <a:pt x="6" y="20"/>
                    <a:pt x="6" y="19"/>
                    <a:pt x="5" y="19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5"/>
                    <a:pt x="6" y="13"/>
                    <a:pt x="7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2"/>
                    <a:pt x="1" y="14"/>
                    <a:pt x="0" y="16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7" y="23"/>
                    <a:pt x="9" y="23"/>
                    <a:pt x="10" y="22"/>
                  </a:cubicBezTo>
                  <a:cubicBezTo>
                    <a:pt x="12" y="22"/>
                    <a:pt x="13" y="20"/>
                    <a:pt x="15" y="18"/>
                  </a:cubicBezTo>
                  <a:lnTo>
                    <a:pt x="3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6" name="išḻïde"/>
            <p:cNvSpPr/>
            <p:nvPr/>
          </p:nvSpPr>
          <p:spPr bwMode="auto">
            <a:xfrm>
              <a:off x="3465404" y="1659368"/>
              <a:ext cx="60273" cy="59572"/>
            </a:xfrm>
            <a:custGeom>
              <a:avLst/>
              <a:gdLst>
                <a:gd name="T0" fmla="*/ 79 w 86"/>
                <a:gd name="T1" fmla="*/ 0 h 85"/>
                <a:gd name="T2" fmla="*/ 0 w 86"/>
                <a:gd name="T3" fmla="*/ 79 h 85"/>
                <a:gd name="T4" fmla="*/ 7 w 86"/>
                <a:gd name="T5" fmla="*/ 85 h 85"/>
                <a:gd name="T6" fmla="*/ 86 w 86"/>
                <a:gd name="T7" fmla="*/ 6 h 85"/>
                <a:gd name="T8" fmla="*/ 79 w 8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5">
                  <a:moveTo>
                    <a:pt x="79" y="0"/>
                  </a:moveTo>
                  <a:lnTo>
                    <a:pt x="0" y="79"/>
                  </a:lnTo>
                  <a:lnTo>
                    <a:pt x="7" y="85"/>
                  </a:lnTo>
                  <a:lnTo>
                    <a:pt x="86" y="6"/>
                  </a:lnTo>
                  <a:lnTo>
                    <a:pt x="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7" name="ís1ïḓè"/>
            <p:cNvSpPr/>
            <p:nvPr/>
          </p:nvSpPr>
          <p:spPr bwMode="auto">
            <a:xfrm>
              <a:off x="3477319" y="1675487"/>
              <a:ext cx="73589" cy="80598"/>
            </a:xfrm>
            <a:custGeom>
              <a:avLst/>
              <a:gdLst>
                <a:gd name="T0" fmla="*/ 29 w 32"/>
                <a:gd name="T1" fmla="*/ 0 h 35"/>
                <a:gd name="T2" fmla="*/ 0 w 32"/>
                <a:gd name="T3" fmla="*/ 21 h 35"/>
                <a:gd name="T4" fmla="*/ 3 w 32"/>
                <a:gd name="T5" fmla="*/ 23 h 35"/>
                <a:gd name="T6" fmla="*/ 12 w 32"/>
                <a:gd name="T7" fmla="*/ 17 h 35"/>
                <a:gd name="T8" fmla="*/ 20 w 32"/>
                <a:gd name="T9" fmla="*/ 23 h 35"/>
                <a:gd name="T10" fmla="*/ 16 w 32"/>
                <a:gd name="T11" fmla="*/ 33 h 35"/>
                <a:gd name="T12" fmla="*/ 19 w 32"/>
                <a:gd name="T13" fmla="*/ 35 h 35"/>
                <a:gd name="T14" fmla="*/ 32 w 32"/>
                <a:gd name="T15" fmla="*/ 3 h 35"/>
                <a:gd name="T16" fmla="*/ 29 w 32"/>
                <a:gd name="T17" fmla="*/ 0 h 35"/>
                <a:gd name="T18" fmla="*/ 25 w 32"/>
                <a:gd name="T19" fmla="*/ 11 h 35"/>
                <a:gd name="T20" fmla="*/ 22 w 32"/>
                <a:gd name="T21" fmla="*/ 20 h 35"/>
                <a:gd name="T22" fmla="*/ 15 w 32"/>
                <a:gd name="T23" fmla="*/ 15 h 35"/>
                <a:gd name="T24" fmla="*/ 23 w 32"/>
                <a:gd name="T25" fmla="*/ 8 h 35"/>
                <a:gd name="T26" fmla="*/ 28 w 32"/>
                <a:gd name="T27" fmla="*/ 4 h 35"/>
                <a:gd name="T28" fmla="*/ 25 w 32"/>
                <a:gd name="T2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35">
                  <a:moveTo>
                    <a:pt x="29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32" y="3"/>
                    <a:pt x="32" y="3"/>
                    <a:pt x="32" y="3"/>
                  </a:cubicBezTo>
                  <a:lnTo>
                    <a:pt x="29" y="0"/>
                  </a:lnTo>
                  <a:close/>
                  <a:moveTo>
                    <a:pt x="25" y="11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7"/>
                    <a:pt x="27" y="6"/>
                    <a:pt x="28" y="4"/>
                  </a:cubicBezTo>
                  <a:cubicBezTo>
                    <a:pt x="28" y="6"/>
                    <a:pt x="27" y="8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8" name="ïṩlïďê"/>
            <p:cNvSpPr/>
            <p:nvPr/>
          </p:nvSpPr>
          <p:spPr bwMode="auto">
            <a:xfrm>
              <a:off x="3529882" y="1688803"/>
              <a:ext cx="80598" cy="87606"/>
            </a:xfrm>
            <a:custGeom>
              <a:avLst/>
              <a:gdLst>
                <a:gd name="T0" fmla="*/ 108 w 115"/>
                <a:gd name="T1" fmla="*/ 27 h 125"/>
                <a:gd name="T2" fmla="*/ 62 w 115"/>
                <a:gd name="T3" fmla="*/ 102 h 125"/>
                <a:gd name="T4" fmla="*/ 69 w 115"/>
                <a:gd name="T5" fmla="*/ 7 h 125"/>
                <a:gd name="T6" fmla="*/ 59 w 115"/>
                <a:gd name="T7" fmla="*/ 0 h 125"/>
                <a:gd name="T8" fmla="*/ 0 w 115"/>
                <a:gd name="T9" fmla="*/ 96 h 125"/>
                <a:gd name="T10" fmla="*/ 10 w 115"/>
                <a:gd name="T11" fmla="*/ 99 h 125"/>
                <a:gd name="T12" fmla="*/ 56 w 115"/>
                <a:gd name="T13" fmla="*/ 27 h 125"/>
                <a:gd name="T14" fmla="*/ 49 w 115"/>
                <a:gd name="T15" fmla="*/ 122 h 125"/>
                <a:gd name="T16" fmla="*/ 59 w 115"/>
                <a:gd name="T17" fmla="*/ 125 h 125"/>
                <a:gd name="T18" fmla="*/ 115 w 115"/>
                <a:gd name="T19" fmla="*/ 33 h 125"/>
                <a:gd name="T20" fmla="*/ 108 w 115"/>
                <a:gd name="T21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125">
                  <a:moveTo>
                    <a:pt x="108" y="27"/>
                  </a:moveTo>
                  <a:lnTo>
                    <a:pt x="62" y="102"/>
                  </a:lnTo>
                  <a:lnTo>
                    <a:pt x="69" y="7"/>
                  </a:lnTo>
                  <a:lnTo>
                    <a:pt x="59" y="0"/>
                  </a:lnTo>
                  <a:lnTo>
                    <a:pt x="0" y="96"/>
                  </a:lnTo>
                  <a:lnTo>
                    <a:pt x="10" y="99"/>
                  </a:lnTo>
                  <a:lnTo>
                    <a:pt x="56" y="27"/>
                  </a:lnTo>
                  <a:lnTo>
                    <a:pt x="49" y="122"/>
                  </a:lnTo>
                  <a:lnTo>
                    <a:pt x="59" y="125"/>
                  </a:lnTo>
                  <a:lnTo>
                    <a:pt x="115" y="33"/>
                  </a:lnTo>
                  <a:lnTo>
                    <a:pt x="108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9" name="íSliḋê"/>
            <p:cNvSpPr/>
            <p:nvPr/>
          </p:nvSpPr>
          <p:spPr bwMode="auto">
            <a:xfrm>
              <a:off x="3594360" y="1714735"/>
              <a:ext cx="56769" cy="77794"/>
            </a:xfrm>
            <a:custGeom>
              <a:avLst/>
              <a:gdLst>
                <a:gd name="T0" fmla="*/ 19 w 25"/>
                <a:gd name="T1" fmla="*/ 1 h 34"/>
                <a:gd name="T2" fmla="*/ 13 w 25"/>
                <a:gd name="T3" fmla="*/ 1 h 34"/>
                <a:gd name="T4" fmla="*/ 8 w 25"/>
                <a:gd name="T5" fmla="*/ 5 h 34"/>
                <a:gd name="T6" fmla="*/ 3 w 25"/>
                <a:gd name="T7" fmla="*/ 13 h 34"/>
                <a:gd name="T8" fmla="*/ 1 w 25"/>
                <a:gd name="T9" fmla="*/ 22 h 34"/>
                <a:gd name="T10" fmla="*/ 2 w 25"/>
                <a:gd name="T11" fmla="*/ 29 h 34"/>
                <a:gd name="T12" fmla="*/ 6 w 25"/>
                <a:gd name="T13" fmla="*/ 33 h 34"/>
                <a:gd name="T14" fmla="*/ 11 w 25"/>
                <a:gd name="T15" fmla="*/ 33 h 34"/>
                <a:gd name="T16" fmla="*/ 17 w 25"/>
                <a:gd name="T17" fmla="*/ 31 h 34"/>
                <a:gd name="T18" fmla="*/ 21 w 25"/>
                <a:gd name="T19" fmla="*/ 20 h 34"/>
                <a:gd name="T20" fmla="*/ 13 w 25"/>
                <a:gd name="T21" fmla="*/ 17 h 34"/>
                <a:gd name="T22" fmla="*/ 11 w 25"/>
                <a:gd name="T23" fmla="*/ 20 h 34"/>
                <a:gd name="T24" fmla="*/ 17 w 25"/>
                <a:gd name="T25" fmla="*/ 22 h 34"/>
                <a:gd name="T26" fmla="*/ 15 w 25"/>
                <a:gd name="T27" fmla="*/ 28 h 34"/>
                <a:gd name="T28" fmla="*/ 12 w 25"/>
                <a:gd name="T29" fmla="*/ 29 h 34"/>
                <a:gd name="T30" fmla="*/ 8 w 25"/>
                <a:gd name="T31" fmla="*/ 29 h 34"/>
                <a:gd name="T32" fmla="*/ 5 w 25"/>
                <a:gd name="T33" fmla="*/ 26 h 34"/>
                <a:gd name="T34" fmla="*/ 4 w 25"/>
                <a:gd name="T35" fmla="*/ 21 h 34"/>
                <a:gd name="T36" fmla="*/ 6 w 25"/>
                <a:gd name="T37" fmla="*/ 14 h 34"/>
                <a:gd name="T38" fmla="*/ 9 w 25"/>
                <a:gd name="T39" fmla="*/ 8 h 34"/>
                <a:gd name="T40" fmla="*/ 11 w 25"/>
                <a:gd name="T41" fmla="*/ 5 h 34"/>
                <a:gd name="T42" fmla="*/ 15 w 25"/>
                <a:gd name="T43" fmla="*/ 4 h 34"/>
                <a:gd name="T44" fmla="*/ 18 w 25"/>
                <a:gd name="T45" fmla="*/ 4 h 34"/>
                <a:gd name="T46" fmla="*/ 20 w 25"/>
                <a:gd name="T47" fmla="*/ 6 h 34"/>
                <a:gd name="T48" fmla="*/ 21 w 25"/>
                <a:gd name="T49" fmla="*/ 9 h 34"/>
                <a:gd name="T50" fmla="*/ 21 w 25"/>
                <a:gd name="T51" fmla="*/ 13 h 34"/>
                <a:gd name="T52" fmla="*/ 24 w 25"/>
                <a:gd name="T53" fmla="*/ 13 h 34"/>
                <a:gd name="T54" fmla="*/ 24 w 25"/>
                <a:gd name="T55" fmla="*/ 7 h 34"/>
                <a:gd name="T56" fmla="*/ 23 w 25"/>
                <a:gd name="T57" fmla="*/ 3 h 34"/>
                <a:gd name="T58" fmla="*/ 19 w 25"/>
                <a:gd name="T59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" h="34">
                  <a:moveTo>
                    <a:pt x="19" y="1"/>
                  </a:moveTo>
                  <a:cubicBezTo>
                    <a:pt x="18" y="0"/>
                    <a:pt x="15" y="0"/>
                    <a:pt x="13" y="1"/>
                  </a:cubicBezTo>
                  <a:cubicBezTo>
                    <a:pt x="11" y="1"/>
                    <a:pt x="9" y="3"/>
                    <a:pt x="8" y="5"/>
                  </a:cubicBezTo>
                  <a:cubicBezTo>
                    <a:pt x="6" y="7"/>
                    <a:pt x="4" y="10"/>
                    <a:pt x="3" y="13"/>
                  </a:cubicBezTo>
                  <a:cubicBezTo>
                    <a:pt x="2" y="16"/>
                    <a:pt x="1" y="19"/>
                    <a:pt x="1" y="22"/>
                  </a:cubicBezTo>
                  <a:cubicBezTo>
                    <a:pt x="0" y="25"/>
                    <a:pt x="1" y="27"/>
                    <a:pt x="2" y="29"/>
                  </a:cubicBezTo>
                  <a:cubicBezTo>
                    <a:pt x="3" y="31"/>
                    <a:pt x="4" y="32"/>
                    <a:pt x="6" y="33"/>
                  </a:cubicBezTo>
                  <a:cubicBezTo>
                    <a:pt x="8" y="34"/>
                    <a:pt x="9" y="34"/>
                    <a:pt x="11" y="33"/>
                  </a:cubicBezTo>
                  <a:cubicBezTo>
                    <a:pt x="13" y="33"/>
                    <a:pt x="15" y="32"/>
                    <a:pt x="17" y="3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4" y="29"/>
                    <a:pt x="13" y="29"/>
                    <a:pt x="12" y="29"/>
                  </a:cubicBezTo>
                  <a:cubicBezTo>
                    <a:pt x="10" y="30"/>
                    <a:pt x="9" y="30"/>
                    <a:pt x="8" y="29"/>
                  </a:cubicBezTo>
                  <a:cubicBezTo>
                    <a:pt x="6" y="29"/>
                    <a:pt x="5" y="28"/>
                    <a:pt x="5" y="26"/>
                  </a:cubicBezTo>
                  <a:cubicBezTo>
                    <a:pt x="4" y="25"/>
                    <a:pt x="3" y="23"/>
                    <a:pt x="4" y="21"/>
                  </a:cubicBezTo>
                  <a:cubicBezTo>
                    <a:pt x="4" y="19"/>
                    <a:pt x="4" y="17"/>
                    <a:pt x="6" y="14"/>
                  </a:cubicBezTo>
                  <a:cubicBezTo>
                    <a:pt x="7" y="12"/>
                    <a:pt x="8" y="10"/>
                    <a:pt x="9" y="8"/>
                  </a:cubicBezTo>
                  <a:cubicBezTo>
                    <a:pt x="10" y="7"/>
                    <a:pt x="11" y="6"/>
                    <a:pt x="11" y="5"/>
                  </a:cubicBezTo>
                  <a:cubicBezTo>
                    <a:pt x="12" y="5"/>
                    <a:pt x="13" y="4"/>
                    <a:pt x="15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2" y="10"/>
                    <a:pt x="21" y="11"/>
                    <a:pt x="21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5" y="9"/>
                    <a:pt x="24" y="7"/>
                  </a:cubicBezTo>
                  <a:cubicBezTo>
                    <a:pt x="24" y="6"/>
                    <a:pt x="24" y="4"/>
                    <a:pt x="23" y="3"/>
                  </a:cubicBezTo>
                  <a:cubicBezTo>
                    <a:pt x="22" y="2"/>
                    <a:pt x="21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0" name="ísļîdè"/>
            <p:cNvSpPr/>
            <p:nvPr/>
          </p:nvSpPr>
          <p:spPr bwMode="auto">
            <a:xfrm>
              <a:off x="3681266" y="1716837"/>
              <a:ext cx="45555" cy="78495"/>
            </a:xfrm>
            <a:custGeom>
              <a:avLst/>
              <a:gdLst>
                <a:gd name="T0" fmla="*/ 17 w 20"/>
                <a:gd name="T1" fmla="*/ 19 h 34"/>
                <a:gd name="T2" fmla="*/ 15 w 20"/>
                <a:gd name="T3" fmla="*/ 27 h 34"/>
                <a:gd name="T4" fmla="*/ 10 w 20"/>
                <a:gd name="T5" fmla="*/ 30 h 34"/>
                <a:gd name="T6" fmla="*/ 7 w 20"/>
                <a:gd name="T7" fmla="*/ 29 h 34"/>
                <a:gd name="T8" fmla="*/ 4 w 20"/>
                <a:gd name="T9" fmla="*/ 25 h 34"/>
                <a:gd name="T10" fmla="*/ 4 w 20"/>
                <a:gd name="T11" fmla="*/ 19 h 34"/>
                <a:gd name="T12" fmla="*/ 4 w 20"/>
                <a:gd name="T13" fmla="*/ 0 h 34"/>
                <a:gd name="T14" fmla="*/ 0 w 20"/>
                <a:gd name="T15" fmla="*/ 0 h 34"/>
                <a:gd name="T16" fmla="*/ 0 w 20"/>
                <a:gd name="T17" fmla="*/ 19 h 34"/>
                <a:gd name="T18" fmla="*/ 1 w 20"/>
                <a:gd name="T19" fmla="*/ 27 h 34"/>
                <a:gd name="T20" fmla="*/ 5 w 20"/>
                <a:gd name="T21" fmla="*/ 32 h 34"/>
                <a:gd name="T22" fmla="*/ 10 w 20"/>
                <a:gd name="T23" fmla="*/ 34 h 34"/>
                <a:gd name="T24" fmla="*/ 16 w 20"/>
                <a:gd name="T25" fmla="*/ 32 h 34"/>
                <a:gd name="T26" fmla="*/ 19 w 20"/>
                <a:gd name="T27" fmla="*/ 27 h 34"/>
                <a:gd name="T28" fmla="*/ 20 w 20"/>
                <a:gd name="T29" fmla="*/ 19 h 34"/>
                <a:gd name="T30" fmla="*/ 20 w 20"/>
                <a:gd name="T31" fmla="*/ 0 h 34"/>
                <a:gd name="T32" fmla="*/ 17 w 20"/>
                <a:gd name="T33" fmla="*/ 0 h 34"/>
                <a:gd name="T34" fmla="*/ 17 w 20"/>
                <a:gd name="T35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4">
                  <a:moveTo>
                    <a:pt x="17" y="19"/>
                  </a:moveTo>
                  <a:cubicBezTo>
                    <a:pt x="17" y="23"/>
                    <a:pt x="16" y="26"/>
                    <a:pt x="15" y="27"/>
                  </a:cubicBezTo>
                  <a:cubicBezTo>
                    <a:pt x="14" y="29"/>
                    <a:pt x="13" y="30"/>
                    <a:pt x="10" y="30"/>
                  </a:cubicBezTo>
                  <a:cubicBezTo>
                    <a:pt x="9" y="30"/>
                    <a:pt x="8" y="29"/>
                    <a:pt x="7" y="29"/>
                  </a:cubicBezTo>
                  <a:cubicBezTo>
                    <a:pt x="6" y="28"/>
                    <a:pt x="5" y="27"/>
                    <a:pt x="4" y="25"/>
                  </a:cubicBezTo>
                  <a:cubicBezTo>
                    <a:pt x="4" y="24"/>
                    <a:pt x="4" y="22"/>
                    <a:pt x="4" y="1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29"/>
                    <a:pt x="3" y="31"/>
                    <a:pt x="5" y="32"/>
                  </a:cubicBezTo>
                  <a:cubicBezTo>
                    <a:pt x="6" y="33"/>
                    <a:pt x="8" y="34"/>
                    <a:pt x="10" y="34"/>
                  </a:cubicBezTo>
                  <a:cubicBezTo>
                    <a:pt x="13" y="34"/>
                    <a:pt x="15" y="33"/>
                    <a:pt x="16" y="32"/>
                  </a:cubicBezTo>
                  <a:cubicBezTo>
                    <a:pt x="18" y="31"/>
                    <a:pt x="19" y="29"/>
                    <a:pt x="19" y="27"/>
                  </a:cubicBezTo>
                  <a:cubicBezTo>
                    <a:pt x="20" y="25"/>
                    <a:pt x="20" y="22"/>
                    <a:pt x="20" y="19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1" name="îSlíḋé"/>
            <p:cNvSpPr/>
            <p:nvPr/>
          </p:nvSpPr>
          <p:spPr bwMode="auto">
            <a:xfrm>
              <a:off x="3733829" y="1709829"/>
              <a:ext cx="55367" cy="80598"/>
            </a:xfrm>
            <a:custGeom>
              <a:avLst/>
              <a:gdLst>
                <a:gd name="T0" fmla="*/ 53 w 79"/>
                <a:gd name="T1" fmla="*/ 0 h 115"/>
                <a:gd name="T2" fmla="*/ 62 w 79"/>
                <a:gd name="T3" fmla="*/ 86 h 115"/>
                <a:gd name="T4" fmla="*/ 10 w 79"/>
                <a:gd name="T5" fmla="*/ 3 h 115"/>
                <a:gd name="T6" fmla="*/ 0 w 79"/>
                <a:gd name="T7" fmla="*/ 7 h 115"/>
                <a:gd name="T8" fmla="*/ 13 w 79"/>
                <a:gd name="T9" fmla="*/ 115 h 115"/>
                <a:gd name="T10" fmla="*/ 23 w 79"/>
                <a:gd name="T11" fmla="*/ 115 h 115"/>
                <a:gd name="T12" fmla="*/ 13 w 79"/>
                <a:gd name="T13" fmla="*/ 30 h 115"/>
                <a:gd name="T14" fmla="*/ 66 w 79"/>
                <a:gd name="T15" fmla="*/ 109 h 115"/>
                <a:gd name="T16" fmla="*/ 79 w 79"/>
                <a:gd name="T17" fmla="*/ 109 h 115"/>
                <a:gd name="T18" fmla="*/ 62 w 79"/>
                <a:gd name="T19" fmla="*/ 0 h 115"/>
                <a:gd name="T20" fmla="*/ 53 w 79"/>
                <a:gd name="T2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15">
                  <a:moveTo>
                    <a:pt x="53" y="0"/>
                  </a:moveTo>
                  <a:lnTo>
                    <a:pt x="62" y="86"/>
                  </a:lnTo>
                  <a:lnTo>
                    <a:pt x="10" y="3"/>
                  </a:lnTo>
                  <a:lnTo>
                    <a:pt x="0" y="7"/>
                  </a:lnTo>
                  <a:lnTo>
                    <a:pt x="13" y="115"/>
                  </a:lnTo>
                  <a:lnTo>
                    <a:pt x="23" y="115"/>
                  </a:lnTo>
                  <a:lnTo>
                    <a:pt x="13" y="30"/>
                  </a:lnTo>
                  <a:lnTo>
                    <a:pt x="66" y="109"/>
                  </a:lnTo>
                  <a:lnTo>
                    <a:pt x="79" y="109"/>
                  </a:lnTo>
                  <a:lnTo>
                    <a:pt x="62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2" name="íŝ1ïḓê"/>
            <p:cNvSpPr/>
            <p:nvPr/>
          </p:nvSpPr>
          <p:spPr bwMode="auto">
            <a:xfrm>
              <a:off x="3782188" y="1695812"/>
              <a:ext cx="32239" cy="76393"/>
            </a:xfrm>
            <a:custGeom>
              <a:avLst/>
              <a:gdLst>
                <a:gd name="T0" fmla="*/ 0 w 46"/>
                <a:gd name="T1" fmla="*/ 4 h 109"/>
                <a:gd name="T2" fmla="*/ 36 w 46"/>
                <a:gd name="T3" fmla="*/ 109 h 109"/>
                <a:gd name="T4" fmla="*/ 46 w 46"/>
                <a:gd name="T5" fmla="*/ 106 h 109"/>
                <a:gd name="T6" fmla="*/ 10 w 46"/>
                <a:gd name="T7" fmla="*/ 0 h 109"/>
                <a:gd name="T8" fmla="*/ 0 w 46"/>
                <a:gd name="T9" fmla="*/ 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9">
                  <a:moveTo>
                    <a:pt x="0" y="4"/>
                  </a:moveTo>
                  <a:lnTo>
                    <a:pt x="36" y="109"/>
                  </a:lnTo>
                  <a:lnTo>
                    <a:pt x="46" y="106"/>
                  </a:lnTo>
                  <a:lnTo>
                    <a:pt x="10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3" name="ï$ľíḑè"/>
            <p:cNvSpPr/>
            <p:nvPr/>
          </p:nvSpPr>
          <p:spPr bwMode="auto">
            <a:xfrm>
              <a:off x="3793401" y="1679692"/>
              <a:ext cx="55367" cy="83401"/>
            </a:xfrm>
            <a:custGeom>
              <a:avLst/>
              <a:gdLst>
                <a:gd name="T0" fmla="*/ 17 w 24"/>
                <a:gd name="T1" fmla="*/ 1 h 36"/>
                <a:gd name="T2" fmla="*/ 20 w 24"/>
                <a:gd name="T3" fmla="*/ 26 h 36"/>
                <a:gd name="T4" fmla="*/ 21 w 24"/>
                <a:gd name="T5" fmla="*/ 32 h 36"/>
                <a:gd name="T6" fmla="*/ 18 w 24"/>
                <a:gd name="T7" fmla="*/ 27 h 36"/>
                <a:gd name="T8" fmla="*/ 3 w 24"/>
                <a:gd name="T9" fmla="*/ 7 h 36"/>
                <a:gd name="T10" fmla="*/ 0 w 24"/>
                <a:gd name="T11" fmla="*/ 8 h 36"/>
                <a:gd name="T12" fmla="*/ 21 w 24"/>
                <a:gd name="T13" fmla="*/ 36 h 36"/>
                <a:gd name="T14" fmla="*/ 24 w 24"/>
                <a:gd name="T15" fmla="*/ 35 h 36"/>
                <a:gd name="T16" fmla="*/ 19 w 24"/>
                <a:gd name="T17" fmla="*/ 0 h 36"/>
                <a:gd name="T18" fmla="*/ 17 w 24"/>
                <a:gd name="T19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6">
                  <a:moveTo>
                    <a:pt x="17" y="1"/>
                  </a:moveTo>
                  <a:cubicBezTo>
                    <a:pt x="20" y="26"/>
                    <a:pt x="20" y="26"/>
                    <a:pt x="20" y="26"/>
                  </a:cubicBezTo>
                  <a:cubicBezTo>
                    <a:pt x="20" y="28"/>
                    <a:pt x="21" y="30"/>
                    <a:pt x="21" y="32"/>
                  </a:cubicBezTo>
                  <a:cubicBezTo>
                    <a:pt x="20" y="30"/>
                    <a:pt x="19" y="29"/>
                    <a:pt x="18" y="2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4" name="ïṧ1íḓè"/>
            <p:cNvSpPr/>
            <p:nvPr/>
          </p:nvSpPr>
          <p:spPr bwMode="auto">
            <a:xfrm>
              <a:off x="3843863" y="1661470"/>
              <a:ext cx="68683" cy="78495"/>
            </a:xfrm>
            <a:custGeom>
              <a:avLst/>
              <a:gdLst>
                <a:gd name="T0" fmla="*/ 62 w 98"/>
                <a:gd name="T1" fmla="*/ 99 h 112"/>
                <a:gd name="T2" fmla="*/ 40 w 98"/>
                <a:gd name="T3" fmla="*/ 66 h 112"/>
                <a:gd name="T4" fmla="*/ 66 w 98"/>
                <a:gd name="T5" fmla="*/ 49 h 112"/>
                <a:gd name="T6" fmla="*/ 59 w 98"/>
                <a:gd name="T7" fmla="*/ 39 h 112"/>
                <a:gd name="T8" fmla="*/ 33 w 98"/>
                <a:gd name="T9" fmla="*/ 56 h 112"/>
                <a:gd name="T10" fmla="*/ 13 w 98"/>
                <a:gd name="T11" fmla="*/ 26 h 112"/>
                <a:gd name="T12" fmla="*/ 40 w 98"/>
                <a:gd name="T13" fmla="*/ 10 h 112"/>
                <a:gd name="T14" fmla="*/ 33 w 98"/>
                <a:gd name="T15" fmla="*/ 0 h 112"/>
                <a:gd name="T16" fmla="*/ 0 w 98"/>
                <a:gd name="T17" fmla="*/ 20 h 112"/>
                <a:gd name="T18" fmla="*/ 62 w 98"/>
                <a:gd name="T19" fmla="*/ 112 h 112"/>
                <a:gd name="T20" fmla="*/ 98 w 98"/>
                <a:gd name="T21" fmla="*/ 92 h 112"/>
                <a:gd name="T22" fmla="*/ 89 w 98"/>
                <a:gd name="T23" fmla="*/ 79 h 112"/>
                <a:gd name="T24" fmla="*/ 62 w 98"/>
                <a:gd name="T25" fmla="*/ 9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12">
                  <a:moveTo>
                    <a:pt x="62" y="99"/>
                  </a:moveTo>
                  <a:lnTo>
                    <a:pt x="40" y="66"/>
                  </a:lnTo>
                  <a:lnTo>
                    <a:pt x="66" y="49"/>
                  </a:lnTo>
                  <a:lnTo>
                    <a:pt x="59" y="39"/>
                  </a:lnTo>
                  <a:lnTo>
                    <a:pt x="33" y="56"/>
                  </a:lnTo>
                  <a:lnTo>
                    <a:pt x="13" y="26"/>
                  </a:lnTo>
                  <a:lnTo>
                    <a:pt x="40" y="10"/>
                  </a:lnTo>
                  <a:lnTo>
                    <a:pt x="33" y="0"/>
                  </a:lnTo>
                  <a:lnTo>
                    <a:pt x="0" y="20"/>
                  </a:lnTo>
                  <a:lnTo>
                    <a:pt x="62" y="112"/>
                  </a:lnTo>
                  <a:lnTo>
                    <a:pt x="98" y="92"/>
                  </a:lnTo>
                  <a:lnTo>
                    <a:pt x="89" y="79"/>
                  </a:lnTo>
                  <a:lnTo>
                    <a:pt x="62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5" name="işļïḑê"/>
            <p:cNvSpPr/>
            <p:nvPr/>
          </p:nvSpPr>
          <p:spPr bwMode="auto">
            <a:xfrm>
              <a:off x="3876102" y="1636239"/>
              <a:ext cx="82700" cy="78495"/>
            </a:xfrm>
            <a:custGeom>
              <a:avLst/>
              <a:gdLst>
                <a:gd name="T0" fmla="*/ 22 w 36"/>
                <a:gd name="T1" fmla="*/ 16 h 34"/>
                <a:gd name="T2" fmla="*/ 20 w 36"/>
                <a:gd name="T3" fmla="*/ 16 h 34"/>
                <a:gd name="T4" fmla="*/ 22 w 36"/>
                <a:gd name="T5" fmla="*/ 11 h 34"/>
                <a:gd name="T6" fmla="*/ 19 w 36"/>
                <a:gd name="T7" fmla="*/ 5 h 34"/>
                <a:gd name="T8" fmla="*/ 15 w 36"/>
                <a:gd name="T9" fmla="*/ 2 h 34"/>
                <a:gd name="T10" fmla="*/ 12 w 36"/>
                <a:gd name="T11" fmla="*/ 0 h 34"/>
                <a:gd name="T12" fmla="*/ 8 w 36"/>
                <a:gd name="T13" fmla="*/ 2 h 34"/>
                <a:gd name="T14" fmla="*/ 0 w 36"/>
                <a:gd name="T15" fmla="*/ 7 h 34"/>
                <a:gd name="T16" fmla="*/ 21 w 36"/>
                <a:gd name="T17" fmla="*/ 34 h 34"/>
                <a:gd name="T18" fmla="*/ 23 w 36"/>
                <a:gd name="T19" fmla="*/ 33 h 34"/>
                <a:gd name="T20" fmla="*/ 14 w 36"/>
                <a:gd name="T21" fmla="*/ 21 h 34"/>
                <a:gd name="T22" fmla="*/ 16 w 36"/>
                <a:gd name="T23" fmla="*/ 19 h 34"/>
                <a:gd name="T24" fmla="*/ 18 w 36"/>
                <a:gd name="T25" fmla="*/ 18 h 34"/>
                <a:gd name="T26" fmla="*/ 19 w 36"/>
                <a:gd name="T27" fmla="*/ 18 h 34"/>
                <a:gd name="T28" fmla="*/ 22 w 36"/>
                <a:gd name="T29" fmla="*/ 19 h 34"/>
                <a:gd name="T30" fmla="*/ 26 w 36"/>
                <a:gd name="T31" fmla="*/ 22 h 34"/>
                <a:gd name="T32" fmla="*/ 33 w 36"/>
                <a:gd name="T33" fmla="*/ 26 h 34"/>
                <a:gd name="T34" fmla="*/ 36 w 36"/>
                <a:gd name="T35" fmla="*/ 24 h 34"/>
                <a:gd name="T36" fmla="*/ 27 w 36"/>
                <a:gd name="T37" fmla="*/ 19 h 34"/>
                <a:gd name="T38" fmla="*/ 22 w 36"/>
                <a:gd name="T39" fmla="*/ 16 h 34"/>
                <a:gd name="T40" fmla="*/ 18 w 36"/>
                <a:gd name="T41" fmla="*/ 12 h 34"/>
                <a:gd name="T42" fmla="*/ 16 w 36"/>
                <a:gd name="T43" fmla="*/ 14 h 34"/>
                <a:gd name="T44" fmla="*/ 12 w 36"/>
                <a:gd name="T45" fmla="*/ 18 h 34"/>
                <a:gd name="T46" fmla="*/ 5 w 36"/>
                <a:gd name="T47" fmla="*/ 9 h 34"/>
                <a:gd name="T48" fmla="*/ 10 w 36"/>
                <a:gd name="T49" fmla="*/ 5 h 34"/>
                <a:gd name="T50" fmla="*/ 14 w 36"/>
                <a:gd name="T51" fmla="*/ 4 h 34"/>
                <a:gd name="T52" fmla="*/ 17 w 36"/>
                <a:gd name="T53" fmla="*/ 7 h 34"/>
                <a:gd name="T54" fmla="*/ 18 w 36"/>
                <a:gd name="T55" fmla="*/ 10 h 34"/>
                <a:gd name="T56" fmla="*/ 18 w 36"/>
                <a:gd name="T57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" h="34"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4"/>
                    <a:pt x="22" y="13"/>
                    <a:pt x="22" y="11"/>
                  </a:cubicBezTo>
                  <a:cubicBezTo>
                    <a:pt x="22" y="9"/>
                    <a:pt x="21" y="7"/>
                    <a:pt x="19" y="5"/>
                  </a:cubicBezTo>
                  <a:cubicBezTo>
                    <a:pt x="18" y="4"/>
                    <a:pt x="17" y="3"/>
                    <a:pt x="15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19"/>
                    <a:pt x="17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9"/>
                    <a:pt x="22" y="19"/>
                  </a:cubicBezTo>
                  <a:cubicBezTo>
                    <a:pt x="23" y="20"/>
                    <a:pt x="24" y="21"/>
                    <a:pt x="26" y="22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5" y="18"/>
                    <a:pt x="24" y="17"/>
                    <a:pt x="22" y="16"/>
                  </a:cubicBezTo>
                  <a:close/>
                  <a:moveTo>
                    <a:pt x="18" y="12"/>
                  </a:moveTo>
                  <a:cubicBezTo>
                    <a:pt x="18" y="13"/>
                    <a:pt x="17" y="14"/>
                    <a:pt x="16" y="14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3" y="4"/>
                    <a:pt x="14" y="4"/>
                  </a:cubicBezTo>
                  <a:cubicBezTo>
                    <a:pt x="15" y="5"/>
                    <a:pt x="16" y="6"/>
                    <a:pt x="17" y="7"/>
                  </a:cubicBezTo>
                  <a:cubicBezTo>
                    <a:pt x="18" y="8"/>
                    <a:pt x="18" y="9"/>
                    <a:pt x="18" y="10"/>
                  </a:cubicBezTo>
                  <a:cubicBezTo>
                    <a:pt x="19" y="11"/>
                    <a:pt x="19" y="11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6" name="îŝ1îdé"/>
            <p:cNvSpPr/>
            <p:nvPr/>
          </p:nvSpPr>
          <p:spPr bwMode="auto">
            <a:xfrm>
              <a:off x="3915349" y="1611009"/>
              <a:ext cx="77794" cy="61675"/>
            </a:xfrm>
            <a:custGeom>
              <a:avLst/>
              <a:gdLst>
                <a:gd name="T0" fmla="*/ 28 w 34"/>
                <a:gd name="T1" fmla="*/ 10 h 27"/>
                <a:gd name="T2" fmla="*/ 24 w 34"/>
                <a:gd name="T3" fmla="*/ 8 h 27"/>
                <a:gd name="T4" fmla="*/ 19 w 34"/>
                <a:gd name="T5" fmla="*/ 9 h 27"/>
                <a:gd name="T6" fmla="*/ 14 w 34"/>
                <a:gd name="T7" fmla="*/ 12 h 27"/>
                <a:gd name="T8" fmla="*/ 10 w 34"/>
                <a:gd name="T9" fmla="*/ 14 h 27"/>
                <a:gd name="T10" fmla="*/ 7 w 34"/>
                <a:gd name="T11" fmla="*/ 13 h 27"/>
                <a:gd name="T12" fmla="*/ 4 w 34"/>
                <a:gd name="T13" fmla="*/ 10 h 27"/>
                <a:gd name="T14" fmla="*/ 5 w 34"/>
                <a:gd name="T15" fmla="*/ 6 h 27"/>
                <a:gd name="T16" fmla="*/ 9 w 34"/>
                <a:gd name="T17" fmla="*/ 4 h 27"/>
                <a:gd name="T18" fmla="*/ 14 w 34"/>
                <a:gd name="T19" fmla="*/ 5 h 27"/>
                <a:gd name="T20" fmla="*/ 15 w 34"/>
                <a:gd name="T21" fmla="*/ 3 h 27"/>
                <a:gd name="T22" fmla="*/ 10 w 34"/>
                <a:gd name="T23" fmla="*/ 1 h 27"/>
                <a:gd name="T24" fmla="*/ 5 w 34"/>
                <a:gd name="T25" fmla="*/ 1 h 27"/>
                <a:gd name="T26" fmla="*/ 2 w 34"/>
                <a:gd name="T27" fmla="*/ 4 h 27"/>
                <a:gd name="T28" fmla="*/ 0 w 34"/>
                <a:gd name="T29" fmla="*/ 8 h 27"/>
                <a:gd name="T30" fmla="*/ 2 w 34"/>
                <a:gd name="T31" fmla="*/ 13 h 27"/>
                <a:gd name="T32" fmla="*/ 5 w 34"/>
                <a:gd name="T33" fmla="*/ 16 h 27"/>
                <a:gd name="T34" fmla="*/ 9 w 34"/>
                <a:gd name="T35" fmla="*/ 18 h 27"/>
                <a:gd name="T36" fmla="*/ 14 w 34"/>
                <a:gd name="T37" fmla="*/ 17 h 27"/>
                <a:gd name="T38" fmla="*/ 18 w 34"/>
                <a:gd name="T39" fmla="*/ 15 h 27"/>
                <a:gd name="T40" fmla="*/ 21 w 34"/>
                <a:gd name="T41" fmla="*/ 12 h 27"/>
                <a:gd name="T42" fmla="*/ 24 w 34"/>
                <a:gd name="T43" fmla="*/ 11 h 27"/>
                <a:gd name="T44" fmla="*/ 27 w 34"/>
                <a:gd name="T45" fmla="*/ 12 h 27"/>
                <a:gd name="T46" fmla="*/ 29 w 34"/>
                <a:gd name="T47" fmla="*/ 14 h 27"/>
                <a:gd name="T48" fmla="*/ 30 w 34"/>
                <a:gd name="T49" fmla="*/ 17 h 27"/>
                <a:gd name="T50" fmla="*/ 29 w 34"/>
                <a:gd name="T51" fmla="*/ 20 h 27"/>
                <a:gd name="T52" fmla="*/ 26 w 34"/>
                <a:gd name="T53" fmla="*/ 22 h 27"/>
                <a:gd name="T54" fmla="*/ 23 w 34"/>
                <a:gd name="T55" fmla="*/ 23 h 27"/>
                <a:gd name="T56" fmla="*/ 19 w 34"/>
                <a:gd name="T57" fmla="*/ 22 h 27"/>
                <a:gd name="T58" fmla="*/ 17 w 34"/>
                <a:gd name="T59" fmla="*/ 24 h 27"/>
                <a:gd name="T60" fmla="*/ 23 w 34"/>
                <a:gd name="T61" fmla="*/ 26 h 27"/>
                <a:gd name="T62" fmla="*/ 29 w 34"/>
                <a:gd name="T63" fmla="*/ 26 h 27"/>
                <a:gd name="T64" fmla="*/ 33 w 34"/>
                <a:gd name="T65" fmla="*/ 22 h 27"/>
                <a:gd name="T66" fmla="*/ 34 w 34"/>
                <a:gd name="T67" fmla="*/ 18 h 27"/>
                <a:gd name="T68" fmla="*/ 32 w 34"/>
                <a:gd name="T69" fmla="*/ 13 h 27"/>
                <a:gd name="T70" fmla="*/ 28 w 34"/>
                <a:gd name="T7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" h="27">
                  <a:moveTo>
                    <a:pt x="28" y="10"/>
                  </a:moveTo>
                  <a:cubicBezTo>
                    <a:pt x="27" y="9"/>
                    <a:pt x="25" y="8"/>
                    <a:pt x="24" y="8"/>
                  </a:cubicBezTo>
                  <a:cubicBezTo>
                    <a:pt x="22" y="8"/>
                    <a:pt x="20" y="8"/>
                    <a:pt x="19" y="9"/>
                  </a:cubicBezTo>
                  <a:cubicBezTo>
                    <a:pt x="18" y="9"/>
                    <a:pt x="16" y="10"/>
                    <a:pt x="14" y="12"/>
                  </a:cubicBezTo>
                  <a:cubicBezTo>
                    <a:pt x="12" y="13"/>
                    <a:pt x="11" y="14"/>
                    <a:pt x="10" y="14"/>
                  </a:cubicBezTo>
                  <a:cubicBezTo>
                    <a:pt x="9" y="14"/>
                    <a:pt x="8" y="14"/>
                    <a:pt x="7" y="13"/>
                  </a:cubicBezTo>
                  <a:cubicBezTo>
                    <a:pt x="5" y="13"/>
                    <a:pt x="5" y="12"/>
                    <a:pt x="4" y="10"/>
                  </a:cubicBezTo>
                  <a:cubicBezTo>
                    <a:pt x="4" y="9"/>
                    <a:pt x="4" y="8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10" y="4"/>
                    <a:pt x="12" y="4"/>
                    <a:pt x="14" y="5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2"/>
                    <a:pt x="12" y="1"/>
                    <a:pt x="10" y="1"/>
                  </a:cubicBezTo>
                  <a:cubicBezTo>
                    <a:pt x="8" y="0"/>
                    <a:pt x="6" y="1"/>
                    <a:pt x="5" y="1"/>
                  </a:cubicBezTo>
                  <a:cubicBezTo>
                    <a:pt x="4" y="2"/>
                    <a:pt x="2" y="3"/>
                    <a:pt x="2" y="4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0"/>
                    <a:pt x="1" y="11"/>
                    <a:pt x="2" y="13"/>
                  </a:cubicBezTo>
                  <a:cubicBezTo>
                    <a:pt x="3" y="14"/>
                    <a:pt x="4" y="15"/>
                    <a:pt x="5" y="16"/>
                  </a:cubicBezTo>
                  <a:cubicBezTo>
                    <a:pt x="7" y="17"/>
                    <a:pt x="8" y="17"/>
                    <a:pt x="9" y="18"/>
                  </a:cubicBezTo>
                  <a:cubicBezTo>
                    <a:pt x="11" y="18"/>
                    <a:pt x="12" y="18"/>
                    <a:pt x="14" y="17"/>
                  </a:cubicBezTo>
                  <a:cubicBezTo>
                    <a:pt x="15" y="17"/>
                    <a:pt x="16" y="16"/>
                    <a:pt x="18" y="15"/>
                  </a:cubicBezTo>
                  <a:cubicBezTo>
                    <a:pt x="20" y="13"/>
                    <a:pt x="21" y="12"/>
                    <a:pt x="21" y="12"/>
                  </a:cubicBezTo>
                  <a:cubicBezTo>
                    <a:pt x="22" y="12"/>
                    <a:pt x="23" y="11"/>
                    <a:pt x="24" y="11"/>
                  </a:cubicBezTo>
                  <a:cubicBezTo>
                    <a:pt x="25" y="11"/>
                    <a:pt x="26" y="12"/>
                    <a:pt x="27" y="12"/>
                  </a:cubicBezTo>
                  <a:cubicBezTo>
                    <a:pt x="28" y="13"/>
                    <a:pt x="29" y="14"/>
                    <a:pt x="29" y="14"/>
                  </a:cubicBezTo>
                  <a:cubicBezTo>
                    <a:pt x="30" y="15"/>
                    <a:pt x="30" y="16"/>
                    <a:pt x="30" y="17"/>
                  </a:cubicBezTo>
                  <a:cubicBezTo>
                    <a:pt x="30" y="18"/>
                    <a:pt x="30" y="19"/>
                    <a:pt x="29" y="20"/>
                  </a:cubicBezTo>
                  <a:cubicBezTo>
                    <a:pt x="28" y="21"/>
                    <a:pt x="27" y="22"/>
                    <a:pt x="26" y="22"/>
                  </a:cubicBezTo>
                  <a:cubicBezTo>
                    <a:pt x="25" y="23"/>
                    <a:pt x="24" y="23"/>
                    <a:pt x="23" y="23"/>
                  </a:cubicBezTo>
                  <a:cubicBezTo>
                    <a:pt x="21" y="23"/>
                    <a:pt x="20" y="22"/>
                    <a:pt x="19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9" y="25"/>
                    <a:pt x="21" y="26"/>
                    <a:pt x="23" y="26"/>
                  </a:cubicBezTo>
                  <a:cubicBezTo>
                    <a:pt x="25" y="27"/>
                    <a:pt x="27" y="26"/>
                    <a:pt x="29" y="26"/>
                  </a:cubicBezTo>
                  <a:cubicBezTo>
                    <a:pt x="30" y="25"/>
                    <a:pt x="31" y="24"/>
                    <a:pt x="33" y="22"/>
                  </a:cubicBezTo>
                  <a:cubicBezTo>
                    <a:pt x="33" y="21"/>
                    <a:pt x="34" y="19"/>
                    <a:pt x="34" y="18"/>
                  </a:cubicBezTo>
                  <a:cubicBezTo>
                    <a:pt x="34" y="16"/>
                    <a:pt x="33" y="15"/>
                    <a:pt x="32" y="13"/>
                  </a:cubicBezTo>
                  <a:cubicBezTo>
                    <a:pt x="31" y="12"/>
                    <a:pt x="30" y="11"/>
                    <a:pt x="2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7" name="iṩlîḍe"/>
            <p:cNvSpPr/>
            <p:nvPr/>
          </p:nvSpPr>
          <p:spPr bwMode="auto">
            <a:xfrm>
              <a:off x="3940580" y="1585778"/>
              <a:ext cx="75692" cy="43453"/>
            </a:xfrm>
            <a:custGeom>
              <a:avLst/>
              <a:gdLst>
                <a:gd name="T0" fmla="*/ 0 w 108"/>
                <a:gd name="T1" fmla="*/ 9 h 62"/>
                <a:gd name="T2" fmla="*/ 101 w 108"/>
                <a:gd name="T3" fmla="*/ 62 h 62"/>
                <a:gd name="T4" fmla="*/ 108 w 108"/>
                <a:gd name="T5" fmla="*/ 52 h 62"/>
                <a:gd name="T6" fmla="*/ 6 w 108"/>
                <a:gd name="T7" fmla="*/ 0 h 62"/>
                <a:gd name="T8" fmla="*/ 0 w 108"/>
                <a:gd name="T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62">
                  <a:moveTo>
                    <a:pt x="0" y="9"/>
                  </a:moveTo>
                  <a:lnTo>
                    <a:pt x="101" y="62"/>
                  </a:lnTo>
                  <a:lnTo>
                    <a:pt x="108" y="52"/>
                  </a:lnTo>
                  <a:lnTo>
                    <a:pt x="6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8" name="ïṣlíḋe"/>
            <p:cNvSpPr/>
            <p:nvPr/>
          </p:nvSpPr>
          <p:spPr bwMode="auto">
            <a:xfrm>
              <a:off x="3951793" y="1539522"/>
              <a:ext cx="82700" cy="55367"/>
            </a:xfrm>
            <a:custGeom>
              <a:avLst/>
              <a:gdLst>
                <a:gd name="T0" fmla="*/ 39 w 118"/>
                <a:gd name="T1" fmla="*/ 6 h 79"/>
                <a:gd name="T2" fmla="*/ 26 w 118"/>
                <a:gd name="T3" fmla="*/ 0 h 79"/>
                <a:gd name="T4" fmla="*/ 0 w 118"/>
                <a:gd name="T5" fmla="*/ 52 h 79"/>
                <a:gd name="T6" fmla="*/ 13 w 118"/>
                <a:gd name="T7" fmla="*/ 59 h 79"/>
                <a:gd name="T8" fmla="*/ 23 w 118"/>
                <a:gd name="T9" fmla="*/ 36 h 79"/>
                <a:gd name="T10" fmla="*/ 115 w 118"/>
                <a:gd name="T11" fmla="*/ 79 h 79"/>
                <a:gd name="T12" fmla="*/ 118 w 118"/>
                <a:gd name="T13" fmla="*/ 69 h 79"/>
                <a:gd name="T14" fmla="*/ 26 w 118"/>
                <a:gd name="T15" fmla="*/ 29 h 79"/>
                <a:gd name="T16" fmla="*/ 39 w 118"/>
                <a:gd name="T17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79">
                  <a:moveTo>
                    <a:pt x="39" y="6"/>
                  </a:moveTo>
                  <a:lnTo>
                    <a:pt x="26" y="0"/>
                  </a:lnTo>
                  <a:lnTo>
                    <a:pt x="0" y="52"/>
                  </a:lnTo>
                  <a:lnTo>
                    <a:pt x="13" y="59"/>
                  </a:lnTo>
                  <a:lnTo>
                    <a:pt x="23" y="36"/>
                  </a:lnTo>
                  <a:lnTo>
                    <a:pt x="115" y="79"/>
                  </a:lnTo>
                  <a:lnTo>
                    <a:pt x="118" y="69"/>
                  </a:lnTo>
                  <a:lnTo>
                    <a:pt x="26" y="29"/>
                  </a:lnTo>
                  <a:lnTo>
                    <a:pt x="3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9" name="ísļiďè"/>
            <p:cNvSpPr/>
            <p:nvPr/>
          </p:nvSpPr>
          <p:spPr bwMode="auto">
            <a:xfrm>
              <a:off x="3573335" y="1604000"/>
              <a:ext cx="39248" cy="52564"/>
            </a:xfrm>
            <a:custGeom>
              <a:avLst/>
              <a:gdLst>
                <a:gd name="T0" fmla="*/ 17 w 17"/>
                <a:gd name="T1" fmla="*/ 1 h 23"/>
                <a:gd name="T2" fmla="*/ 17 w 17"/>
                <a:gd name="T3" fmla="*/ 0 h 23"/>
                <a:gd name="T4" fmla="*/ 10 w 17"/>
                <a:gd name="T5" fmla="*/ 0 h 23"/>
                <a:gd name="T6" fmla="*/ 10 w 17"/>
                <a:gd name="T7" fmla="*/ 1 h 23"/>
                <a:gd name="T8" fmla="*/ 12 w 17"/>
                <a:gd name="T9" fmla="*/ 1 h 23"/>
                <a:gd name="T10" fmla="*/ 13 w 17"/>
                <a:gd name="T11" fmla="*/ 2 h 23"/>
                <a:gd name="T12" fmla="*/ 13 w 17"/>
                <a:gd name="T13" fmla="*/ 3 h 23"/>
                <a:gd name="T14" fmla="*/ 11 w 17"/>
                <a:gd name="T15" fmla="*/ 5 h 23"/>
                <a:gd name="T16" fmla="*/ 5 w 17"/>
                <a:gd name="T17" fmla="*/ 16 h 23"/>
                <a:gd name="T18" fmla="*/ 3 w 17"/>
                <a:gd name="T19" fmla="*/ 18 h 23"/>
                <a:gd name="T20" fmla="*/ 2 w 17"/>
                <a:gd name="T21" fmla="*/ 19 h 23"/>
                <a:gd name="T22" fmla="*/ 0 w 17"/>
                <a:gd name="T23" fmla="*/ 18 h 23"/>
                <a:gd name="T24" fmla="*/ 0 w 17"/>
                <a:gd name="T25" fmla="*/ 19 h 23"/>
                <a:gd name="T26" fmla="*/ 8 w 17"/>
                <a:gd name="T27" fmla="*/ 23 h 23"/>
                <a:gd name="T28" fmla="*/ 8 w 17"/>
                <a:gd name="T29" fmla="*/ 22 h 23"/>
                <a:gd name="T30" fmla="*/ 6 w 17"/>
                <a:gd name="T31" fmla="*/ 21 h 23"/>
                <a:gd name="T32" fmla="*/ 6 w 17"/>
                <a:gd name="T33" fmla="*/ 20 h 23"/>
                <a:gd name="T34" fmla="*/ 7 w 17"/>
                <a:gd name="T35" fmla="*/ 18 h 23"/>
                <a:gd name="T36" fmla="*/ 17 w 17"/>
                <a:gd name="T3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3">
                  <a:moveTo>
                    <a:pt x="17" y="1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3" y="1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20"/>
                    <a:pt x="7" y="19"/>
                    <a:pt x="7" y="18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0" name="íṡlïde"/>
            <p:cNvSpPr/>
            <p:nvPr/>
          </p:nvSpPr>
          <p:spPr bwMode="auto">
            <a:xfrm>
              <a:off x="3646924" y="1622223"/>
              <a:ext cx="34342" cy="57470"/>
            </a:xfrm>
            <a:custGeom>
              <a:avLst/>
              <a:gdLst>
                <a:gd name="T0" fmla="*/ 9 w 15"/>
                <a:gd name="T1" fmla="*/ 1 h 25"/>
                <a:gd name="T2" fmla="*/ 4 w 15"/>
                <a:gd name="T3" fmla="*/ 2 h 25"/>
                <a:gd name="T4" fmla="*/ 2 w 15"/>
                <a:gd name="T5" fmla="*/ 5 h 25"/>
                <a:gd name="T6" fmla="*/ 2 w 15"/>
                <a:gd name="T7" fmla="*/ 8 h 25"/>
                <a:gd name="T8" fmla="*/ 5 w 15"/>
                <a:gd name="T9" fmla="*/ 12 h 25"/>
                <a:gd name="T10" fmla="*/ 1 w 15"/>
                <a:gd name="T11" fmla="*/ 15 h 25"/>
                <a:gd name="T12" fmla="*/ 0 w 15"/>
                <a:gd name="T13" fmla="*/ 18 h 25"/>
                <a:gd name="T14" fmla="*/ 1 w 15"/>
                <a:gd name="T15" fmla="*/ 22 h 25"/>
                <a:gd name="T16" fmla="*/ 6 w 15"/>
                <a:gd name="T17" fmla="*/ 25 h 25"/>
                <a:gd name="T18" fmla="*/ 11 w 15"/>
                <a:gd name="T19" fmla="*/ 24 h 25"/>
                <a:gd name="T20" fmla="*/ 14 w 15"/>
                <a:gd name="T21" fmla="*/ 20 h 25"/>
                <a:gd name="T22" fmla="*/ 13 w 15"/>
                <a:gd name="T23" fmla="*/ 16 h 25"/>
                <a:gd name="T24" fmla="*/ 9 w 15"/>
                <a:gd name="T25" fmla="*/ 12 h 25"/>
                <a:gd name="T26" fmla="*/ 14 w 15"/>
                <a:gd name="T27" fmla="*/ 9 h 25"/>
                <a:gd name="T28" fmla="*/ 15 w 15"/>
                <a:gd name="T29" fmla="*/ 7 h 25"/>
                <a:gd name="T30" fmla="*/ 14 w 15"/>
                <a:gd name="T31" fmla="*/ 3 h 25"/>
                <a:gd name="T32" fmla="*/ 9 w 15"/>
                <a:gd name="T33" fmla="*/ 1 h 25"/>
                <a:gd name="T34" fmla="*/ 11 w 15"/>
                <a:gd name="T35" fmla="*/ 19 h 25"/>
                <a:gd name="T36" fmla="*/ 11 w 15"/>
                <a:gd name="T37" fmla="*/ 21 h 25"/>
                <a:gd name="T38" fmla="*/ 10 w 15"/>
                <a:gd name="T39" fmla="*/ 23 h 25"/>
                <a:gd name="T40" fmla="*/ 6 w 15"/>
                <a:gd name="T41" fmla="*/ 24 h 25"/>
                <a:gd name="T42" fmla="*/ 3 w 15"/>
                <a:gd name="T43" fmla="*/ 22 h 25"/>
                <a:gd name="T44" fmla="*/ 3 w 15"/>
                <a:gd name="T45" fmla="*/ 18 h 25"/>
                <a:gd name="T46" fmla="*/ 4 w 15"/>
                <a:gd name="T47" fmla="*/ 15 h 25"/>
                <a:gd name="T48" fmla="*/ 6 w 15"/>
                <a:gd name="T49" fmla="*/ 13 h 25"/>
                <a:gd name="T50" fmla="*/ 11 w 15"/>
                <a:gd name="T51" fmla="*/ 19 h 25"/>
                <a:gd name="T52" fmla="*/ 12 w 15"/>
                <a:gd name="T53" fmla="*/ 8 h 25"/>
                <a:gd name="T54" fmla="*/ 8 w 15"/>
                <a:gd name="T55" fmla="*/ 11 h 25"/>
                <a:gd name="T56" fmla="*/ 6 w 15"/>
                <a:gd name="T57" fmla="*/ 8 h 25"/>
                <a:gd name="T58" fmla="*/ 5 w 15"/>
                <a:gd name="T59" fmla="*/ 6 h 25"/>
                <a:gd name="T60" fmla="*/ 5 w 15"/>
                <a:gd name="T61" fmla="*/ 5 h 25"/>
                <a:gd name="T62" fmla="*/ 6 w 15"/>
                <a:gd name="T63" fmla="*/ 2 h 25"/>
                <a:gd name="T64" fmla="*/ 9 w 15"/>
                <a:gd name="T65" fmla="*/ 2 h 25"/>
                <a:gd name="T66" fmla="*/ 12 w 15"/>
                <a:gd name="T67" fmla="*/ 3 h 25"/>
                <a:gd name="T68" fmla="*/ 12 w 15"/>
                <a:gd name="T69" fmla="*/ 6 h 25"/>
                <a:gd name="T70" fmla="*/ 12 w 15"/>
                <a:gd name="T71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25">
                  <a:moveTo>
                    <a:pt x="9" y="1"/>
                  </a:moveTo>
                  <a:cubicBezTo>
                    <a:pt x="7" y="0"/>
                    <a:pt x="6" y="1"/>
                    <a:pt x="4" y="2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3" y="9"/>
                    <a:pt x="4" y="11"/>
                    <a:pt x="5" y="12"/>
                  </a:cubicBezTo>
                  <a:cubicBezTo>
                    <a:pt x="4" y="13"/>
                    <a:pt x="2" y="14"/>
                    <a:pt x="1" y="15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4"/>
                    <a:pt x="6" y="25"/>
                  </a:cubicBezTo>
                  <a:cubicBezTo>
                    <a:pt x="8" y="25"/>
                    <a:pt x="10" y="25"/>
                    <a:pt x="11" y="24"/>
                  </a:cubicBezTo>
                  <a:cubicBezTo>
                    <a:pt x="13" y="23"/>
                    <a:pt x="14" y="21"/>
                    <a:pt x="14" y="20"/>
                  </a:cubicBezTo>
                  <a:cubicBezTo>
                    <a:pt x="14" y="18"/>
                    <a:pt x="14" y="17"/>
                    <a:pt x="13" y="16"/>
                  </a:cubicBezTo>
                  <a:cubicBezTo>
                    <a:pt x="12" y="15"/>
                    <a:pt x="11" y="14"/>
                    <a:pt x="9" y="12"/>
                  </a:cubicBezTo>
                  <a:cubicBezTo>
                    <a:pt x="11" y="11"/>
                    <a:pt x="13" y="10"/>
                    <a:pt x="14" y="9"/>
                  </a:cubicBezTo>
                  <a:cubicBezTo>
                    <a:pt x="14" y="8"/>
                    <a:pt x="15" y="7"/>
                    <a:pt x="15" y="7"/>
                  </a:cubicBezTo>
                  <a:cubicBezTo>
                    <a:pt x="15" y="5"/>
                    <a:pt x="15" y="4"/>
                    <a:pt x="14" y="3"/>
                  </a:cubicBezTo>
                  <a:cubicBezTo>
                    <a:pt x="13" y="2"/>
                    <a:pt x="11" y="1"/>
                    <a:pt x="9" y="1"/>
                  </a:cubicBezTo>
                  <a:close/>
                  <a:moveTo>
                    <a:pt x="11" y="19"/>
                  </a:moveTo>
                  <a:cubicBezTo>
                    <a:pt x="11" y="19"/>
                    <a:pt x="11" y="20"/>
                    <a:pt x="11" y="21"/>
                  </a:cubicBezTo>
                  <a:cubicBezTo>
                    <a:pt x="11" y="22"/>
                    <a:pt x="10" y="23"/>
                    <a:pt x="10" y="23"/>
                  </a:cubicBezTo>
                  <a:cubicBezTo>
                    <a:pt x="9" y="24"/>
                    <a:pt x="8" y="24"/>
                    <a:pt x="6" y="24"/>
                  </a:cubicBezTo>
                  <a:cubicBezTo>
                    <a:pt x="5" y="24"/>
                    <a:pt x="4" y="23"/>
                    <a:pt x="3" y="22"/>
                  </a:cubicBezTo>
                  <a:cubicBezTo>
                    <a:pt x="3" y="21"/>
                    <a:pt x="2" y="20"/>
                    <a:pt x="3" y="18"/>
                  </a:cubicBezTo>
                  <a:cubicBezTo>
                    <a:pt x="3" y="17"/>
                    <a:pt x="3" y="16"/>
                    <a:pt x="4" y="15"/>
                  </a:cubicBezTo>
                  <a:cubicBezTo>
                    <a:pt x="4" y="15"/>
                    <a:pt x="5" y="14"/>
                    <a:pt x="6" y="13"/>
                  </a:cubicBezTo>
                  <a:cubicBezTo>
                    <a:pt x="9" y="15"/>
                    <a:pt x="10" y="17"/>
                    <a:pt x="11" y="19"/>
                  </a:cubicBezTo>
                  <a:close/>
                  <a:moveTo>
                    <a:pt x="12" y="8"/>
                  </a:moveTo>
                  <a:cubicBezTo>
                    <a:pt x="11" y="9"/>
                    <a:pt x="10" y="10"/>
                    <a:pt x="8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6"/>
                    <a:pt x="4" y="5"/>
                    <a:pt x="5" y="5"/>
                  </a:cubicBezTo>
                  <a:cubicBezTo>
                    <a:pt x="5" y="4"/>
                    <a:pt x="5" y="3"/>
                    <a:pt x="6" y="2"/>
                  </a:cubicBezTo>
                  <a:cubicBezTo>
                    <a:pt x="7" y="2"/>
                    <a:pt x="8" y="2"/>
                    <a:pt x="9" y="2"/>
                  </a:cubicBezTo>
                  <a:cubicBezTo>
                    <a:pt x="10" y="2"/>
                    <a:pt x="11" y="2"/>
                    <a:pt x="12" y="3"/>
                  </a:cubicBezTo>
                  <a:cubicBezTo>
                    <a:pt x="12" y="4"/>
                    <a:pt x="13" y="5"/>
                    <a:pt x="12" y="6"/>
                  </a:cubicBezTo>
                  <a:cubicBezTo>
                    <a:pt x="12" y="7"/>
                    <a:pt x="12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1" name="iṩlide"/>
            <p:cNvSpPr/>
            <p:nvPr/>
          </p:nvSpPr>
          <p:spPr bwMode="auto">
            <a:xfrm>
              <a:off x="3717710" y="1622223"/>
              <a:ext cx="37145" cy="60273"/>
            </a:xfrm>
            <a:custGeom>
              <a:avLst/>
              <a:gdLst>
                <a:gd name="T0" fmla="*/ 15 w 16"/>
                <a:gd name="T1" fmla="*/ 16 h 26"/>
                <a:gd name="T2" fmla="*/ 15 w 16"/>
                <a:gd name="T3" fmla="*/ 9 h 26"/>
                <a:gd name="T4" fmla="*/ 12 w 16"/>
                <a:gd name="T5" fmla="*/ 2 h 26"/>
                <a:gd name="T6" fmla="*/ 6 w 16"/>
                <a:gd name="T7" fmla="*/ 1 h 26"/>
                <a:gd name="T8" fmla="*/ 1 w 16"/>
                <a:gd name="T9" fmla="*/ 4 h 26"/>
                <a:gd name="T10" fmla="*/ 0 w 16"/>
                <a:gd name="T11" fmla="*/ 10 h 26"/>
                <a:gd name="T12" fmla="*/ 3 w 16"/>
                <a:gd name="T13" fmla="*/ 15 h 26"/>
                <a:gd name="T14" fmla="*/ 8 w 16"/>
                <a:gd name="T15" fmla="*/ 16 h 26"/>
                <a:gd name="T16" fmla="*/ 12 w 16"/>
                <a:gd name="T17" fmla="*/ 13 h 26"/>
                <a:gd name="T18" fmla="*/ 11 w 16"/>
                <a:gd name="T19" fmla="*/ 19 h 26"/>
                <a:gd name="T20" fmla="*/ 8 w 16"/>
                <a:gd name="T21" fmla="*/ 23 h 26"/>
                <a:gd name="T22" fmla="*/ 4 w 16"/>
                <a:gd name="T23" fmla="*/ 25 h 26"/>
                <a:gd name="T24" fmla="*/ 4 w 16"/>
                <a:gd name="T25" fmla="*/ 26 h 26"/>
                <a:gd name="T26" fmla="*/ 5 w 16"/>
                <a:gd name="T27" fmla="*/ 26 h 26"/>
                <a:gd name="T28" fmla="*/ 11 w 16"/>
                <a:gd name="T29" fmla="*/ 23 h 26"/>
                <a:gd name="T30" fmla="*/ 15 w 16"/>
                <a:gd name="T31" fmla="*/ 16 h 26"/>
                <a:gd name="T32" fmla="*/ 11 w 16"/>
                <a:gd name="T33" fmla="*/ 13 h 26"/>
                <a:gd name="T34" fmla="*/ 9 w 16"/>
                <a:gd name="T35" fmla="*/ 14 h 26"/>
                <a:gd name="T36" fmla="*/ 6 w 16"/>
                <a:gd name="T37" fmla="*/ 13 h 26"/>
                <a:gd name="T38" fmla="*/ 3 w 16"/>
                <a:gd name="T39" fmla="*/ 8 h 26"/>
                <a:gd name="T40" fmla="*/ 3 w 16"/>
                <a:gd name="T41" fmla="*/ 4 h 26"/>
                <a:gd name="T42" fmla="*/ 6 w 16"/>
                <a:gd name="T43" fmla="*/ 2 h 26"/>
                <a:gd name="T44" fmla="*/ 8 w 16"/>
                <a:gd name="T45" fmla="*/ 2 h 26"/>
                <a:gd name="T46" fmla="*/ 11 w 16"/>
                <a:gd name="T47" fmla="*/ 5 h 26"/>
                <a:gd name="T48" fmla="*/ 12 w 16"/>
                <a:gd name="T49" fmla="*/ 8 h 26"/>
                <a:gd name="T50" fmla="*/ 12 w 16"/>
                <a:gd name="T51" fmla="*/ 12 h 26"/>
                <a:gd name="T52" fmla="*/ 11 w 16"/>
                <a:gd name="T5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26">
                  <a:moveTo>
                    <a:pt x="15" y="16"/>
                  </a:moveTo>
                  <a:cubicBezTo>
                    <a:pt x="16" y="14"/>
                    <a:pt x="16" y="11"/>
                    <a:pt x="15" y="9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10" y="1"/>
                    <a:pt x="8" y="0"/>
                    <a:pt x="6" y="1"/>
                  </a:cubicBezTo>
                  <a:cubicBezTo>
                    <a:pt x="4" y="1"/>
                    <a:pt x="2" y="2"/>
                    <a:pt x="1" y="4"/>
                  </a:cubicBezTo>
                  <a:cubicBezTo>
                    <a:pt x="0" y="6"/>
                    <a:pt x="0" y="8"/>
                    <a:pt x="0" y="10"/>
                  </a:cubicBezTo>
                  <a:cubicBezTo>
                    <a:pt x="1" y="12"/>
                    <a:pt x="1" y="14"/>
                    <a:pt x="3" y="15"/>
                  </a:cubicBezTo>
                  <a:cubicBezTo>
                    <a:pt x="4" y="16"/>
                    <a:pt x="6" y="16"/>
                    <a:pt x="8" y="16"/>
                  </a:cubicBezTo>
                  <a:cubicBezTo>
                    <a:pt x="9" y="16"/>
                    <a:pt x="11" y="15"/>
                    <a:pt x="12" y="13"/>
                  </a:cubicBezTo>
                  <a:cubicBezTo>
                    <a:pt x="12" y="15"/>
                    <a:pt x="12" y="17"/>
                    <a:pt x="11" y="19"/>
                  </a:cubicBezTo>
                  <a:cubicBezTo>
                    <a:pt x="10" y="21"/>
                    <a:pt x="9" y="22"/>
                    <a:pt x="8" y="23"/>
                  </a:cubicBezTo>
                  <a:cubicBezTo>
                    <a:pt x="6" y="24"/>
                    <a:pt x="5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7" y="25"/>
                    <a:pt x="9" y="24"/>
                    <a:pt x="11" y="23"/>
                  </a:cubicBezTo>
                  <a:cubicBezTo>
                    <a:pt x="13" y="21"/>
                    <a:pt x="14" y="19"/>
                    <a:pt x="15" y="16"/>
                  </a:cubicBezTo>
                  <a:close/>
                  <a:moveTo>
                    <a:pt x="11" y="13"/>
                  </a:moveTo>
                  <a:cubicBezTo>
                    <a:pt x="10" y="14"/>
                    <a:pt x="9" y="14"/>
                    <a:pt x="9" y="14"/>
                  </a:cubicBezTo>
                  <a:cubicBezTo>
                    <a:pt x="8" y="14"/>
                    <a:pt x="7" y="14"/>
                    <a:pt x="6" y="13"/>
                  </a:cubicBezTo>
                  <a:cubicBezTo>
                    <a:pt x="4" y="12"/>
                    <a:pt x="3" y="10"/>
                    <a:pt x="3" y="8"/>
                  </a:cubicBezTo>
                  <a:cubicBezTo>
                    <a:pt x="3" y="6"/>
                    <a:pt x="3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3"/>
                    <a:pt x="10" y="4"/>
                    <a:pt x="11" y="5"/>
                  </a:cubicBezTo>
                  <a:cubicBezTo>
                    <a:pt x="11" y="6"/>
                    <a:pt x="12" y="7"/>
                    <a:pt x="12" y="8"/>
                  </a:cubicBezTo>
                  <a:cubicBezTo>
                    <a:pt x="12" y="9"/>
                    <a:pt x="12" y="10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2" name="îs1ïde"/>
            <p:cNvSpPr/>
            <p:nvPr/>
          </p:nvSpPr>
          <p:spPr bwMode="auto">
            <a:xfrm>
              <a:off x="3782188" y="1613112"/>
              <a:ext cx="32239" cy="57470"/>
            </a:xfrm>
            <a:custGeom>
              <a:avLst/>
              <a:gdLst>
                <a:gd name="T0" fmla="*/ 11 w 14"/>
                <a:gd name="T1" fmla="*/ 24 h 25"/>
                <a:gd name="T2" fmla="*/ 14 w 14"/>
                <a:gd name="T3" fmla="*/ 0 h 25"/>
                <a:gd name="T4" fmla="*/ 14 w 14"/>
                <a:gd name="T5" fmla="*/ 0 h 25"/>
                <a:gd name="T6" fmla="*/ 1 w 14"/>
                <a:gd name="T7" fmla="*/ 2 h 25"/>
                <a:gd name="T8" fmla="*/ 0 w 14"/>
                <a:gd name="T9" fmla="*/ 8 h 25"/>
                <a:gd name="T10" fmla="*/ 0 w 14"/>
                <a:gd name="T11" fmla="*/ 8 h 25"/>
                <a:gd name="T12" fmla="*/ 2 w 14"/>
                <a:gd name="T13" fmla="*/ 5 h 25"/>
                <a:gd name="T14" fmla="*/ 5 w 14"/>
                <a:gd name="T15" fmla="*/ 4 h 25"/>
                <a:gd name="T16" fmla="*/ 12 w 14"/>
                <a:gd name="T17" fmla="*/ 3 h 25"/>
                <a:gd name="T18" fmla="*/ 9 w 14"/>
                <a:gd name="T19" fmla="*/ 25 h 25"/>
                <a:gd name="T20" fmla="*/ 11 w 14"/>
                <a:gd name="T21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5">
                  <a:moveTo>
                    <a:pt x="11" y="24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25"/>
                    <a:pt x="9" y="25"/>
                    <a:pt x="9" y="25"/>
                  </a:cubicBezTo>
                  <a:lnTo>
                    <a:pt x="1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3" name="i$ľïḑe"/>
            <p:cNvSpPr/>
            <p:nvPr/>
          </p:nvSpPr>
          <p:spPr bwMode="auto">
            <a:xfrm>
              <a:off x="3349063" y="1294926"/>
              <a:ext cx="34342" cy="23128"/>
            </a:xfrm>
            <a:custGeom>
              <a:avLst/>
              <a:gdLst>
                <a:gd name="T0" fmla="*/ 8 w 15"/>
                <a:gd name="T1" fmla="*/ 7 h 10"/>
                <a:gd name="T2" fmla="*/ 12 w 15"/>
                <a:gd name="T3" fmla="*/ 10 h 10"/>
                <a:gd name="T4" fmla="*/ 14 w 15"/>
                <a:gd name="T5" fmla="*/ 3 h 10"/>
                <a:gd name="T6" fmla="*/ 10 w 15"/>
                <a:gd name="T7" fmla="*/ 0 h 10"/>
                <a:gd name="T8" fmla="*/ 0 w 15"/>
                <a:gd name="T9" fmla="*/ 2 h 10"/>
                <a:gd name="T10" fmla="*/ 8 w 15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0">
                  <a:moveTo>
                    <a:pt x="8" y="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2" y="7"/>
                    <a:pt x="15" y="5"/>
                    <a:pt x="14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3" y="0"/>
                    <a:pt x="0" y="2"/>
                  </a:cubicBezTo>
                  <a:cubicBezTo>
                    <a:pt x="1" y="4"/>
                    <a:pt x="4" y="8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4" name="iŝļíḍè"/>
            <p:cNvSpPr/>
            <p:nvPr/>
          </p:nvSpPr>
          <p:spPr bwMode="auto">
            <a:xfrm>
              <a:off x="3378499" y="1327165"/>
              <a:ext cx="27333" cy="18923"/>
            </a:xfrm>
            <a:custGeom>
              <a:avLst/>
              <a:gdLst>
                <a:gd name="T0" fmla="*/ 7 w 12"/>
                <a:gd name="T1" fmla="*/ 7 h 8"/>
                <a:gd name="T2" fmla="*/ 9 w 12"/>
                <a:gd name="T3" fmla="*/ 8 h 8"/>
                <a:gd name="T4" fmla="*/ 12 w 12"/>
                <a:gd name="T5" fmla="*/ 6 h 8"/>
                <a:gd name="T6" fmla="*/ 11 w 12"/>
                <a:gd name="T7" fmla="*/ 2 h 8"/>
                <a:gd name="T8" fmla="*/ 8 w 12"/>
                <a:gd name="T9" fmla="*/ 0 h 8"/>
                <a:gd name="T10" fmla="*/ 0 w 12"/>
                <a:gd name="T11" fmla="*/ 3 h 8"/>
                <a:gd name="T12" fmla="*/ 7 w 12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7" y="7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6"/>
                    <a:pt x="12" y="6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1" y="0"/>
                    <a:pt x="9" y="1"/>
                    <a:pt x="8" y="0"/>
                  </a:cubicBezTo>
                  <a:cubicBezTo>
                    <a:pt x="5" y="1"/>
                    <a:pt x="1" y="0"/>
                    <a:pt x="0" y="3"/>
                  </a:cubicBezTo>
                  <a:cubicBezTo>
                    <a:pt x="2" y="5"/>
                    <a:pt x="5" y="6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5" name="íṩḻîḋê"/>
            <p:cNvSpPr/>
            <p:nvPr/>
          </p:nvSpPr>
          <p:spPr bwMode="auto">
            <a:xfrm>
              <a:off x="3394618" y="1244465"/>
              <a:ext cx="100922" cy="166101"/>
            </a:xfrm>
            <a:custGeom>
              <a:avLst/>
              <a:gdLst>
                <a:gd name="T0" fmla="*/ 9 w 44"/>
                <a:gd name="T1" fmla="*/ 32 h 72"/>
                <a:gd name="T2" fmla="*/ 12 w 44"/>
                <a:gd name="T3" fmla="*/ 31 h 72"/>
                <a:gd name="T4" fmla="*/ 15 w 44"/>
                <a:gd name="T5" fmla="*/ 33 h 72"/>
                <a:gd name="T6" fmla="*/ 13 w 44"/>
                <a:gd name="T7" fmla="*/ 44 h 72"/>
                <a:gd name="T8" fmla="*/ 8 w 44"/>
                <a:gd name="T9" fmla="*/ 41 h 72"/>
                <a:gd name="T10" fmla="*/ 14 w 44"/>
                <a:gd name="T11" fmla="*/ 68 h 72"/>
                <a:gd name="T12" fmla="*/ 26 w 44"/>
                <a:gd name="T13" fmla="*/ 72 h 72"/>
                <a:gd name="T14" fmla="*/ 27 w 44"/>
                <a:gd name="T15" fmla="*/ 69 h 72"/>
                <a:gd name="T16" fmla="*/ 15 w 44"/>
                <a:gd name="T17" fmla="*/ 52 h 72"/>
                <a:gd name="T18" fmla="*/ 21 w 44"/>
                <a:gd name="T19" fmla="*/ 49 h 72"/>
                <a:gd name="T20" fmla="*/ 21 w 44"/>
                <a:gd name="T21" fmla="*/ 40 h 72"/>
                <a:gd name="T22" fmla="*/ 26 w 44"/>
                <a:gd name="T23" fmla="*/ 45 h 72"/>
                <a:gd name="T24" fmla="*/ 19 w 44"/>
                <a:gd name="T25" fmla="*/ 31 h 72"/>
                <a:gd name="T26" fmla="*/ 19 w 44"/>
                <a:gd name="T27" fmla="*/ 21 h 72"/>
                <a:gd name="T28" fmla="*/ 30 w 44"/>
                <a:gd name="T29" fmla="*/ 30 h 72"/>
                <a:gd name="T30" fmla="*/ 26 w 44"/>
                <a:gd name="T31" fmla="*/ 19 h 72"/>
                <a:gd name="T32" fmla="*/ 29 w 44"/>
                <a:gd name="T33" fmla="*/ 16 h 72"/>
                <a:gd name="T34" fmla="*/ 43 w 44"/>
                <a:gd name="T35" fmla="*/ 28 h 72"/>
                <a:gd name="T36" fmla="*/ 29 w 44"/>
                <a:gd name="T37" fmla="*/ 8 h 72"/>
                <a:gd name="T38" fmla="*/ 24 w 44"/>
                <a:gd name="T39" fmla="*/ 6 h 72"/>
                <a:gd name="T40" fmla="*/ 24 w 44"/>
                <a:gd name="T41" fmla="*/ 13 h 72"/>
                <a:gd name="T42" fmla="*/ 17 w 44"/>
                <a:gd name="T43" fmla="*/ 11 h 72"/>
                <a:gd name="T44" fmla="*/ 16 w 44"/>
                <a:gd name="T45" fmla="*/ 0 h 72"/>
                <a:gd name="T46" fmla="*/ 14 w 44"/>
                <a:gd name="T47" fmla="*/ 6 h 72"/>
                <a:gd name="T48" fmla="*/ 9 w 44"/>
                <a:gd name="T49" fmla="*/ 8 h 72"/>
                <a:gd name="T50" fmla="*/ 16 w 44"/>
                <a:gd name="T51" fmla="*/ 16 h 72"/>
                <a:gd name="T52" fmla="*/ 16 w 44"/>
                <a:gd name="T53" fmla="*/ 25 h 72"/>
                <a:gd name="T54" fmla="*/ 11 w 44"/>
                <a:gd name="T55" fmla="*/ 20 h 72"/>
                <a:gd name="T56" fmla="*/ 0 w 44"/>
                <a:gd name="T57" fmla="*/ 19 h 72"/>
                <a:gd name="T58" fmla="*/ 9 w 44"/>
                <a:gd name="T59" fmla="*/ 28 h 72"/>
                <a:gd name="T60" fmla="*/ 9 w 44"/>
                <a:gd name="T61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72">
                  <a:moveTo>
                    <a:pt x="9" y="32"/>
                  </a:moveTo>
                  <a:cubicBezTo>
                    <a:pt x="10" y="33"/>
                    <a:pt x="11" y="32"/>
                    <a:pt x="12" y="31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7"/>
                    <a:pt x="15" y="41"/>
                    <a:pt x="13" y="44"/>
                  </a:cubicBezTo>
                  <a:cubicBezTo>
                    <a:pt x="11" y="46"/>
                    <a:pt x="10" y="42"/>
                    <a:pt x="8" y="41"/>
                  </a:cubicBezTo>
                  <a:cubicBezTo>
                    <a:pt x="10" y="50"/>
                    <a:pt x="15" y="60"/>
                    <a:pt x="14" y="68"/>
                  </a:cubicBezTo>
                  <a:cubicBezTo>
                    <a:pt x="20" y="72"/>
                    <a:pt x="24" y="72"/>
                    <a:pt x="26" y="72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19" y="64"/>
                    <a:pt x="16" y="54"/>
                    <a:pt x="15" y="52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6"/>
                    <a:pt x="20" y="41"/>
                    <a:pt x="21" y="40"/>
                  </a:cubicBezTo>
                  <a:cubicBezTo>
                    <a:pt x="24" y="41"/>
                    <a:pt x="25" y="43"/>
                    <a:pt x="26" y="45"/>
                  </a:cubicBezTo>
                  <a:cubicBezTo>
                    <a:pt x="33" y="42"/>
                    <a:pt x="22" y="36"/>
                    <a:pt x="19" y="31"/>
                  </a:cubicBezTo>
                  <a:cubicBezTo>
                    <a:pt x="19" y="27"/>
                    <a:pt x="19" y="24"/>
                    <a:pt x="19" y="21"/>
                  </a:cubicBezTo>
                  <a:cubicBezTo>
                    <a:pt x="23" y="22"/>
                    <a:pt x="27" y="27"/>
                    <a:pt x="30" y="30"/>
                  </a:cubicBezTo>
                  <a:cubicBezTo>
                    <a:pt x="33" y="27"/>
                    <a:pt x="27" y="23"/>
                    <a:pt x="26" y="19"/>
                  </a:cubicBezTo>
                  <a:cubicBezTo>
                    <a:pt x="25" y="17"/>
                    <a:pt x="27" y="17"/>
                    <a:pt x="29" y="16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1"/>
                    <a:pt x="34" y="15"/>
                    <a:pt x="29" y="8"/>
                  </a:cubicBezTo>
                  <a:cubicBezTo>
                    <a:pt x="30" y="6"/>
                    <a:pt x="29" y="4"/>
                    <a:pt x="24" y="6"/>
                  </a:cubicBezTo>
                  <a:cubicBezTo>
                    <a:pt x="22" y="6"/>
                    <a:pt x="19" y="7"/>
                    <a:pt x="24" y="13"/>
                  </a:cubicBezTo>
                  <a:cubicBezTo>
                    <a:pt x="21" y="17"/>
                    <a:pt x="19" y="12"/>
                    <a:pt x="17" y="11"/>
                  </a:cubicBezTo>
                  <a:cubicBezTo>
                    <a:pt x="18" y="6"/>
                    <a:pt x="20" y="1"/>
                    <a:pt x="16" y="0"/>
                  </a:cubicBezTo>
                  <a:cubicBezTo>
                    <a:pt x="16" y="2"/>
                    <a:pt x="16" y="4"/>
                    <a:pt x="14" y="6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10"/>
                    <a:pt x="14" y="13"/>
                    <a:pt x="16" y="16"/>
                  </a:cubicBezTo>
                  <a:cubicBezTo>
                    <a:pt x="17" y="20"/>
                    <a:pt x="16" y="23"/>
                    <a:pt x="16" y="25"/>
                  </a:cubicBezTo>
                  <a:cubicBezTo>
                    <a:pt x="12" y="27"/>
                    <a:pt x="13" y="22"/>
                    <a:pt x="11" y="20"/>
                  </a:cubicBezTo>
                  <a:cubicBezTo>
                    <a:pt x="7" y="17"/>
                    <a:pt x="2" y="18"/>
                    <a:pt x="0" y="1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6" y="32"/>
                    <a:pt x="9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6" name="íṡľiḑê"/>
            <p:cNvSpPr/>
            <p:nvPr/>
          </p:nvSpPr>
          <p:spPr bwMode="auto">
            <a:xfrm>
              <a:off x="3589455" y="1092381"/>
              <a:ext cx="30137" cy="30137"/>
            </a:xfrm>
            <a:custGeom>
              <a:avLst/>
              <a:gdLst>
                <a:gd name="T0" fmla="*/ 2 w 13"/>
                <a:gd name="T1" fmla="*/ 13 h 13"/>
                <a:gd name="T2" fmla="*/ 9 w 13"/>
                <a:gd name="T3" fmla="*/ 13 h 13"/>
                <a:gd name="T4" fmla="*/ 3 w 13"/>
                <a:gd name="T5" fmla="*/ 0 h 13"/>
                <a:gd name="T6" fmla="*/ 2 w 13"/>
                <a:gd name="T7" fmla="*/ 8 h 13"/>
                <a:gd name="T8" fmla="*/ 2 w 13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2" y="13"/>
                  </a:moveTo>
                  <a:cubicBezTo>
                    <a:pt x="4" y="13"/>
                    <a:pt x="6" y="13"/>
                    <a:pt x="9" y="13"/>
                  </a:cubicBezTo>
                  <a:cubicBezTo>
                    <a:pt x="13" y="8"/>
                    <a:pt x="6" y="3"/>
                    <a:pt x="3" y="0"/>
                  </a:cubicBezTo>
                  <a:cubicBezTo>
                    <a:pt x="0" y="1"/>
                    <a:pt x="2" y="6"/>
                    <a:pt x="2" y="8"/>
                  </a:cubicBezTo>
                  <a:cubicBezTo>
                    <a:pt x="2" y="9"/>
                    <a:pt x="1" y="11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7" name="iṥļiḓe"/>
            <p:cNvSpPr/>
            <p:nvPr/>
          </p:nvSpPr>
          <p:spPr bwMode="auto">
            <a:xfrm>
              <a:off x="3578241" y="1138637"/>
              <a:ext cx="18222" cy="25231"/>
            </a:xfrm>
            <a:custGeom>
              <a:avLst/>
              <a:gdLst>
                <a:gd name="T0" fmla="*/ 2 w 8"/>
                <a:gd name="T1" fmla="*/ 11 h 11"/>
                <a:gd name="T2" fmla="*/ 8 w 8"/>
                <a:gd name="T3" fmla="*/ 9 h 11"/>
                <a:gd name="T4" fmla="*/ 7 w 8"/>
                <a:gd name="T5" fmla="*/ 4 h 11"/>
                <a:gd name="T6" fmla="*/ 3 w 8"/>
                <a:gd name="T7" fmla="*/ 0 h 11"/>
                <a:gd name="T8" fmla="*/ 1 w 8"/>
                <a:gd name="T9" fmla="*/ 5 h 11"/>
                <a:gd name="T10" fmla="*/ 2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2" y="11"/>
                  </a:moveTo>
                  <a:cubicBezTo>
                    <a:pt x="4" y="11"/>
                    <a:pt x="6" y="10"/>
                    <a:pt x="8" y="9"/>
                  </a:cubicBezTo>
                  <a:cubicBezTo>
                    <a:pt x="8" y="7"/>
                    <a:pt x="8" y="6"/>
                    <a:pt x="7" y="4"/>
                  </a:cubicBezTo>
                  <a:cubicBezTo>
                    <a:pt x="6" y="3"/>
                    <a:pt x="5" y="1"/>
                    <a:pt x="3" y="0"/>
                  </a:cubicBezTo>
                  <a:cubicBezTo>
                    <a:pt x="3" y="0"/>
                    <a:pt x="0" y="1"/>
                    <a:pt x="1" y="5"/>
                  </a:cubicBezTo>
                  <a:cubicBezTo>
                    <a:pt x="2" y="8"/>
                    <a:pt x="2" y="9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8" name="iŝ1îḋé"/>
            <p:cNvSpPr/>
            <p:nvPr/>
          </p:nvSpPr>
          <p:spPr bwMode="auto">
            <a:xfrm>
              <a:off x="3628702" y="1117611"/>
              <a:ext cx="41350" cy="39248"/>
            </a:xfrm>
            <a:custGeom>
              <a:avLst/>
              <a:gdLst>
                <a:gd name="T0" fmla="*/ 5 w 18"/>
                <a:gd name="T1" fmla="*/ 11 h 17"/>
                <a:gd name="T2" fmla="*/ 7 w 18"/>
                <a:gd name="T3" fmla="*/ 11 h 17"/>
                <a:gd name="T4" fmla="*/ 7 w 18"/>
                <a:gd name="T5" fmla="*/ 17 h 17"/>
                <a:gd name="T6" fmla="*/ 8 w 18"/>
                <a:gd name="T7" fmla="*/ 17 h 17"/>
                <a:gd name="T8" fmla="*/ 12 w 18"/>
                <a:gd name="T9" fmla="*/ 14 h 17"/>
                <a:gd name="T10" fmla="*/ 13 w 18"/>
                <a:gd name="T11" fmla="*/ 12 h 17"/>
                <a:gd name="T12" fmla="*/ 17 w 18"/>
                <a:gd name="T13" fmla="*/ 7 h 17"/>
                <a:gd name="T14" fmla="*/ 13 w 18"/>
                <a:gd name="T15" fmla="*/ 0 h 17"/>
                <a:gd name="T16" fmla="*/ 2 w 18"/>
                <a:gd name="T17" fmla="*/ 3 h 17"/>
                <a:gd name="T18" fmla="*/ 5 w 18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7">
                  <a:moveTo>
                    <a:pt x="5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3"/>
                    <a:pt x="7" y="15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5"/>
                    <a:pt x="11" y="15"/>
                    <a:pt x="12" y="14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7" y="2"/>
                    <a:pt x="13" y="0"/>
                  </a:cubicBezTo>
                  <a:cubicBezTo>
                    <a:pt x="10" y="1"/>
                    <a:pt x="7" y="2"/>
                    <a:pt x="2" y="3"/>
                  </a:cubicBezTo>
                  <a:cubicBezTo>
                    <a:pt x="0" y="7"/>
                    <a:pt x="3" y="10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9" name="iṩḷiḓè"/>
            <p:cNvSpPr/>
            <p:nvPr/>
          </p:nvSpPr>
          <p:spPr bwMode="auto">
            <a:xfrm>
              <a:off x="3628702" y="1154756"/>
              <a:ext cx="38547" cy="29436"/>
            </a:xfrm>
            <a:custGeom>
              <a:avLst/>
              <a:gdLst>
                <a:gd name="T0" fmla="*/ 6 w 17"/>
                <a:gd name="T1" fmla="*/ 13 h 13"/>
                <a:gd name="T2" fmla="*/ 15 w 17"/>
                <a:gd name="T3" fmla="*/ 4 h 13"/>
                <a:gd name="T4" fmla="*/ 16 w 17"/>
                <a:gd name="T5" fmla="*/ 0 h 13"/>
                <a:gd name="T6" fmla="*/ 1 w 17"/>
                <a:gd name="T7" fmla="*/ 5 h 13"/>
                <a:gd name="T8" fmla="*/ 6 w 17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6" y="13"/>
                  </a:moveTo>
                  <a:cubicBezTo>
                    <a:pt x="9" y="10"/>
                    <a:pt x="13" y="8"/>
                    <a:pt x="15" y="4"/>
                  </a:cubicBezTo>
                  <a:cubicBezTo>
                    <a:pt x="16" y="3"/>
                    <a:pt x="17" y="2"/>
                    <a:pt x="16" y="0"/>
                  </a:cubicBezTo>
                  <a:cubicBezTo>
                    <a:pt x="11" y="0"/>
                    <a:pt x="6" y="5"/>
                    <a:pt x="1" y="5"/>
                  </a:cubicBezTo>
                  <a:cubicBezTo>
                    <a:pt x="0" y="10"/>
                    <a:pt x="4" y="11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8" name="îṥ1ïďé"/>
            <p:cNvSpPr/>
            <p:nvPr/>
          </p:nvSpPr>
          <p:spPr bwMode="auto">
            <a:xfrm>
              <a:off x="3548104" y="1165970"/>
              <a:ext cx="53265" cy="73589"/>
            </a:xfrm>
            <a:custGeom>
              <a:avLst/>
              <a:gdLst>
                <a:gd name="T0" fmla="*/ 7 w 23"/>
                <a:gd name="T1" fmla="*/ 32 h 32"/>
                <a:gd name="T2" fmla="*/ 23 w 23"/>
                <a:gd name="T3" fmla="*/ 0 h 32"/>
                <a:gd name="T4" fmla="*/ 3 w 23"/>
                <a:gd name="T5" fmla="*/ 23 h 32"/>
                <a:gd name="T6" fmla="*/ 7 w 23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2">
                  <a:moveTo>
                    <a:pt x="7" y="32"/>
                  </a:moveTo>
                  <a:cubicBezTo>
                    <a:pt x="13" y="23"/>
                    <a:pt x="20" y="11"/>
                    <a:pt x="23" y="0"/>
                  </a:cubicBezTo>
                  <a:cubicBezTo>
                    <a:pt x="17" y="9"/>
                    <a:pt x="11" y="18"/>
                    <a:pt x="3" y="23"/>
                  </a:cubicBezTo>
                  <a:cubicBezTo>
                    <a:pt x="0" y="28"/>
                    <a:pt x="6" y="31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9" name="iSḷiḍé"/>
            <p:cNvSpPr/>
            <p:nvPr/>
          </p:nvSpPr>
          <p:spPr bwMode="auto">
            <a:xfrm>
              <a:off x="3773077" y="1117611"/>
              <a:ext cx="93914" cy="101623"/>
            </a:xfrm>
            <a:custGeom>
              <a:avLst/>
              <a:gdLst>
                <a:gd name="T0" fmla="*/ 9 w 41"/>
                <a:gd name="T1" fmla="*/ 38 h 44"/>
                <a:gd name="T2" fmla="*/ 22 w 41"/>
                <a:gd name="T3" fmla="*/ 33 h 44"/>
                <a:gd name="T4" fmla="*/ 12 w 41"/>
                <a:gd name="T5" fmla="*/ 44 h 44"/>
                <a:gd name="T6" fmla="*/ 29 w 41"/>
                <a:gd name="T7" fmla="*/ 31 h 44"/>
                <a:gd name="T8" fmla="*/ 39 w 41"/>
                <a:gd name="T9" fmla="*/ 26 h 44"/>
                <a:gd name="T10" fmla="*/ 40 w 41"/>
                <a:gd name="T11" fmla="*/ 22 h 44"/>
                <a:gd name="T12" fmla="*/ 39 w 41"/>
                <a:gd name="T13" fmla="*/ 22 h 44"/>
                <a:gd name="T14" fmla="*/ 36 w 41"/>
                <a:gd name="T15" fmla="*/ 24 h 44"/>
                <a:gd name="T16" fmla="*/ 34 w 41"/>
                <a:gd name="T17" fmla="*/ 23 h 44"/>
                <a:gd name="T18" fmla="*/ 37 w 41"/>
                <a:gd name="T19" fmla="*/ 18 h 44"/>
                <a:gd name="T20" fmla="*/ 40 w 41"/>
                <a:gd name="T21" fmla="*/ 14 h 44"/>
                <a:gd name="T22" fmla="*/ 37 w 41"/>
                <a:gd name="T23" fmla="*/ 0 h 44"/>
                <a:gd name="T24" fmla="*/ 29 w 41"/>
                <a:gd name="T25" fmla="*/ 23 h 44"/>
                <a:gd name="T26" fmla="*/ 23 w 41"/>
                <a:gd name="T27" fmla="*/ 27 h 44"/>
                <a:gd name="T28" fmla="*/ 6 w 41"/>
                <a:gd name="T29" fmla="*/ 29 h 44"/>
                <a:gd name="T30" fmla="*/ 4 w 41"/>
                <a:gd name="T31" fmla="*/ 28 h 44"/>
                <a:gd name="T32" fmla="*/ 6 w 41"/>
                <a:gd name="T33" fmla="*/ 37 h 44"/>
                <a:gd name="T34" fmla="*/ 9 w 41"/>
                <a:gd name="T35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44">
                  <a:moveTo>
                    <a:pt x="9" y="38"/>
                  </a:moveTo>
                  <a:cubicBezTo>
                    <a:pt x="14" y="36"/>
                    <a:pt x="18" y="33"/>
                    <a:pt x="22" y="33"/>
                  </a:cubicBezTo>
                  <a:cubicBezTo>
                    <a:pt x="22" y="37"/>
                    <a:pt x="15" y="41"/>
                    <a:pt x="12" y="44"/>
                  </a:cubicBezTo>
                  <a:cubicBezTo>
                    <a:pt x="22" y="43"/>
                    <a:pt x="26" y="37"/>
                    <a:pt x="29" y="31"/>
                  </a:cubicBezTo>
                  <a:cubicBezTo>
                    <a:pt x="32" y="28"/>
                    <a:pt x="36" y="27"/>
                    <a:pt x="39" y="26"/>
                  </a:cubicBezTo>
                  <a:cubicBezTo>
                    <a:pt x="40" y="25"/>
                    <a:pt x="41" y="25"/>
                    <a:pt x="40" y="22"/>
                  </a:cubicBezTo>
                  <a:cubicBezTo>
                    <a:pt x="40" y="22"/>
                    <a:pt x="39" y="22"/>
                    <a:pt x="39" y="22"/>
                  </a:cubicBezTo>
                  <a:cubicBezTo>
                    <a:pt x="38" y="23"/>
                    <a:pt x="37" y="24"/>
                    <a:pt x="36" y="24"/>
                  </a:cubicBezTo>
                  <a:cubicBezTo>
                    <a:pt x="35" y="25"/>
                    <a:pt x="33" y="25"/>
                    <a:pt x="34" y="23"/>
                  </a:cubicBezTo>
                  <a:cubicBezTo>
                    <a:pt x="35" y="21"/>
                    <a:pt x="36" y="19"/>
                    <a:pt x="37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1"/>
                    <a:pt x="40" y="3"/>
                    <a:pt x="37" y="0"/>
                  </a:cubicBezTo>
                  <a:cubicBezTo>
                    <a:pt x="33" y="3"/>
                    <a:pt x="31" y="15"/>
                    <a:pt x="29" y="23"/>
                  </a:cubicBezTo>
                  <a:cubicBezTo>
                    <a:pt x="27" y="27"/>
                    <a:pt x="25" y="27"/>
                    <a:pt x="23" y="27"/>
                  </a:cubicBezTo>
                  <a:cubicBezTo>
                    <a:pt x="18" y="28"/>
                    <a:pt x="10" y="30"/>
                    <a:pt x="6" y="29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32"/>
                    <a:pt x="5" y="35"/>
                    <a:pt x="6" y="37"/>
                  </a:cubicBez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0" name="îşļíďê"/>
            <p:cNvSpPr/>
            <p:nvPr/>
          </p:nvSpPr>
          <p:spPr bwMode="auto">
            <a:xfrm>
              <a:off x="3846666" y="1210123"/>
              <a:ext cx="22427" cy="32239"/>
            </a:xfrm>
            <a:custGeom>
              <a:avLst/>
              <a:gdLst>
                <a:gd name="T0" fmla="*/ 4 w 10"/>
                <a:gd name="T1" fmla="*/ 14 h 14"/>
                <a:gd name="T2" fmla="*/ 9 w 10"/>
                <a:gd name="T3" fmla="*/ 12 h 14"/>
                <a:gd name="T4" fmla="*/ 2 w 10"/>
                <a:gd name="T5" fmla="*/ 0 h 14"/>
                <a:gd name="T6" fmla="*/ 1 w 10"/>
                <a:gd name="T7" fmla="*/ 10 h 14"/>
                <a:gd name="T8" fmla="*/ 4 w 10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4" y="14"/>
                  </a:moveTo>
                  <a:cubicBezTo>
                    <a:pt x="6" y="14"/>
                    <a:pt x="7" y="14"/>
                    <a:pt x="9" y="12"/>
                  </a:cubicBezTo>
                  <a:cubicBezTo>
                    <a:pt x="10" y="7"/>
                    <a:pt x="8" y="2"/>
                    <a:pt x="2" y="0"/>
                  </a:cubicBezTo>
                  <a:cubicBezTo>
                    <a:pt x="0" y="3"/>
                    <a:pt x="2" y="6"/>
                    <a:pt x="1" y="10"/>
                  </a:cubicBezTo>
                  <a:cubicBezTo>
                    <a:pt x="0" y="13"/>
                    <a:pt x="3" y="12"/>
                    <a:pt x="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1" name="îš1íḍê"/>
            <p:cNvSpPr/>
            <p:nvPr/>
          </p:nvSpPr>
          <p:spPr bwMode="auto">
            <a:xfrm>
              <a:off x="3944785" y="1278806"/>
              <a:ext cx="21025" cy="21025"/>
            </a:xfrm>
            <a:custGeom>
              <a:avLst/>
              <a:gdLst>
                <a:gd name="T0" fmla="*/ 7 w 9"/>
                <a:gd name="T1" fmla="*/ 6 h 9"/>
                <a:gd name="T2" fmla="*/ 8 w 9"/>
                <a:gd name="T3" fmla="*/ 1 h 9"/>
                <a:gd name="T4" fmla="*/ 2 w 9"/>
                <a:gd name="T5" fmla="*/ 2 h 9"/>
                <a:gd name="T6" fmla="*/ 0 w 9"/>
                <a:gd name="T7" fmla="*/ 6 h 9"/>
                <a:gd name="T8" fmla="*/ 7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7" y="6"/>
                  </a:moveTo>
                  <a:cubicBezTo>
                    <a:pt x="8" y="4"/>
                    <a:pt x="9" y="2"/>
                    <a:pt x="8" y="1"/>
                  </a:cubicBezTo>
                  <a:cubicBezTo>
                    <a:pt x="6" y="0"/>
                    <a:pt x="4" y="2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9"/>
                    <a:pt x="4" y="8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2" name="íŝliḓê"/>
            <p:cNvSpPr/>
            <p:nvPr/>
          </p:nvSpPr>
          <p:spPr bwMode="auto">
            <a:xfrm>
              <a:off x="3910443" y="1308943"/>
              <a:ext cx="61675" cy="62376"/>
            </a:xfrm>
            <a:custGeom>
              <a:avLst/>
              <a:gdLst>
                <a:gd name="T0" fmla="*/ 6 w 27"/>
                <a:gd name="T1" fmla="*/ 10 h 27"/>
                <a:gd name="T2" fmla="*/ 14 w 27"/>
                <a:gd name="T3" fmla="*/ 14 h 27"/>
                <a:gd name="T4" fmla="*/ 9 w 27"/>
                <a:gd name="T5" fmla="*/ 18 h 27"/>
                <a:gd name="T6" fmla="*/ 4 w 27"/>
                <a:gd name="T7" fmla="*/ 16 h 27"/>
                <a:gd name="T8" fmla="*/ 2 w 27"/>
                <a:gd name="T9" fmla="*/ 17 h 27"/>
                <a:gd name="T10" fmla="*/ 8 w 27"/>
                <a:gd name="T11" fmla="*/ 27 h 27"/>
                <a:gd name="T12" fmla="*/ 22 w 27"/>
                <a:gd name="T13" fmla="*/ 17 h 27"/>
                <a:gd name="T14" fmla="*/ 25 w 27"/>
                <a:gd name="T15" fmla="*/ 18 h 27"/>
                <a:gd name="T16" fmla="*/ 26 w 27"/>
                <a:gd name="T17" fmla="*/ 16 h 27"/>
                <a:gd name="T18" fmla="*/ 24 w 27"/>
                <a:gd name="T19" fmla="*/ 14 h 27"/>
                <a:gd name="T20" fmla="*/ 24 w 27"/>
                <a:gd name="T21" fmla="*/ 11 h 27"/>
                <a:gd name="T22" fmla="*/ 23 w 27"/>
                <a:gd name="T23" fmla="*/ 9 h 27"/>
                <a:gd name="T24" fmla="*/ 19 w 27"/>
                <a:gd name="T25" fmla="*/ 12 h 27"/>
                <a:gd name="T26" fmla="*/ 11 w 27"/>
                <a:gd name="T27" fmla="*/ 7 h 27"/>
                <a:gd name="T28" fmla="*/ 4 w 27"/>
                <a:gd name="T29" fmla="*/ 2 h 27"/>
                <a:gd name="T30" fmla="*/ 0 w 27"/>
                <a:gd name="T31" fmla="*/ 3 h 27"/>
                <a:gd name="T32" fmla="*/ 6 w 27"/>
                <a:gd name="T3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7">
                  <a:moveTo>
                    <a:pt x="6" y="10"/>
                  </a:moveTo>
                  <a:cubicBezTo>
                    <a:pt x="9" y="11"/>
                    <a:pt x="12" y="12"/>
                    <a:pt x="14" y="14"/>
                  </a:cubicBezTo>
                  <a:cubicBezTo>
                    <a:pt x="14" y="15"/>
                    <a:pt x="11" y="17"/>
                    <a:pt x="9" y="18"/>
                  </a:cubicBezTo>
                  <a:cubicBezTo>
                    <a:pt x="7" y="19"/>
                    <a:pt x="6" y="16"/>
                    <a:pt x="4" y="16"/>
                  </a:cubicBezTo>
                  <a:cubicBezTo>
                    <a:pt x="3" y="15"/>
                    <a:pt x="2" y="15"/>
                    <a:pt x="2" y="17"/>
                  </a:cubicBezTo>
                  <a:cubicBezTo>
                    <a:pt x="4" y="20"/>
                    <a:pt x="4" y="25"/>
                    <a:pt x="8" y="27"/>
                  </a:cubicBezTo>
                  <a:cubicBezTo>
                    <a:pt x="13" y="23"/>
                    <a:pt x="17" y="20"/>
                    <a:pt x="22" y="17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7" y="17"/>
                    <a:pt x="26" y="16"/>
                  </a:cubicBezTo>
                  <a:cubicBezTo>
                    <a:pt x="26" y="16"/>
                    <a:pt x="25" y="14"/>
                    <a:pt x="24" y="14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10"/>
                    <a:pt x="20" y="11"/>
                    <a:pt x="19" y="12"/>
                  </a:cubicBezTo>
                  <a:cubicBezTo>
                    <a:pt x="16" y="10"/>
                    <a:pt x="13" y="9"/>
                    <a:pt x="11" y="7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3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3" name="iṡļiḍe"/>
            <p:cNvSpPr/>
            <p:nvPr/>
          </p:nvSpPr>
          <p:spPr bwMode="auto">
            <a:xfrm>
              <a:off x="3935674" y="1271798"/>
              <a:ext cx="124051" cy="76393"/>
            </a:xfrm>
            <a:custGeom>
              <a:avLst/>
              <a:gdLst>
                <a:gd name="T0" fmla="*/ 52 w 54"/>
                <a:gd name="T1" fmla="*/ 10 h 33"/>
                <a:gd name="T2" fmla="*/ 41 w 54"/>
                <a:gd name="T3" fmla="*/ 13 h 33"/>
                <a:gd name="T4" fmla="*/ 37 w 54"/>
                <a:gd name="T5" fmla="*/ 11 h 33"/>
                <a:gd name="T6" fmla="*/ 35 w 54"/>
                <a:gd name="T7" fmla="*/ 12 h 33"/>
                <a:gd name="T8" fmla="*/ 29 w 54"/>
                <a:gd name="T9" fmla="*/ 15 h 33"/>
                <a:gd name="T10" fmla="*/ 28 w 54"/>
                <a:gd name="T11" fmla="*/ 13 h 33"/>
                <a:gd name="T12" fmla="*/ 23 w 54"/>
                <a:gd name="T13" fmla="*/ 15 h 33"/>
                <a:gd name="T14" fmla="*/ 19 w 54"/>
                <a:gd name="T15" fmla="*/ 15 h 33"/>
                <a:gd name="T16" fmla="*/ 26 w 54"/>
                <a:gd name="T17" fmla="*/ 0 h 33"/>
                <a:gd name="T18" fmla="*/ 19 w 54"/>
                <a:gd name="T19" fmla="*/ 6 h 33"/>
                <a:gd name="T20" fmla="*/ 14 w 54"/>
                <a:gd name="T21" fmla="*/ 10 h 33"/>
                <a:gd name="T22" fmla="*/ 10 w 54"/>
                <a:gd name="T23" fmla="*/ 15 h 33"/>
                <a:gd name="T24" fmla="*/ 17 w 54"/>
                <a:gd name="T25" fmla="*/ 16 h 33"/>
                <a:gd name="T26" fmla="*/ 24 w 54"/>
                <a:gd name="T27" fmla="*/ 19 h 33"/>
                <a:gd name="T28" fmla="*/ 23 w 54"/>
                <a:gd name="T29" fmla="*/ 23 h 33"/>
                <a:gd name="T30" fmla="*/ 3 w 54"/>
                <a:gd name="T31" fmla="*/ 13 h 33"/>
                <a:gd name="T32" fmla="*/ 0 w 54"/>
                <a:gd name="T33" fmla="*/ 15 h 33"/>
                <a:gd name="T34" fmla="*/ 4 w 54"/>
                <a:gd name="T35" fmla="*/ 21 h 33"/>
                <a:gd name="T36" fmla="*/ 8 w 54"/>
                <a:gd name="T37" fmla="*/ 22 h 33"/>
                <a:gd name="T38" fmla="*/ 24 w 54"/>
                <a:gd name="T39" fmla="*/ 27 h 33"/>
                <a:gd name="T40" fmla="*/ 14 w 54"/>
                <a:gd name="T41" fmla="*/ 26 h 33"/>
                <a:gd name="T42" fmla="*/ 21 w 54"/>
                <a:gd name="T43" fmla="*/ 30 h 33"/>
                <a:gd name="T44" fmla="*/ 29 w 54"/>
                <a:gd name="T45" fmla="*/ 33 h 33"/>
                <a:gd name="T46" fmla="*/ 34 w 54"/>
                <a:gd name="T47" fmla="*/ 28 h 33"/>
                <a:gd name="T48" fmla="*/ 45 w 54"/>
                <a:gd name="T49" fmla="*/ 28 h 33"/>
                <a:gd name="T50" fmla="*/ 46 w 54"/>
                <a:gd name="T51" fmla="*/ 23 h 33"/>
                <a:gd name="T52" fmla="*/ 42 w 54"/>
                <a:gd name="T53" fmla="*/ 19 h 33"/>
                <a:gd name="T54" fmla="*/ 43 w 54"/>
                <a:gd name="T55" fmla="*/ 18 h 33"/>
                <a:gd name="T56" fmla="*/ 50 w 54"/>
                <a:gd name="T57" fmla="*/ 17 h 33"/>
                <a:gd name="T58" fmla="*/ 52 w 54"/>
                <a:gd name="T59" fmla="*/ 10 h 33"/>
                <a:gd name="T60" fmla="*/ 38 w 54"/>
                <a:gd name="T61" fmla="*/ 23 h 33"/>
                <a:gd name="T62" fmla="*/ 30 w 54"/>
                <a:gd name="T63" fmla="*/ 24 h 33"/>
                <a:gd name="T64" fmla="*/ 33 w 54"/>
                <a:gd name="T65" fmla="*/ 23 h 33"/>
                <a:gd name="T66" fmla="*/ 35 w 54"/>
                <a:gd name="T67" fmla="*/ 21 h 33"/>
                <a:gd name="T68" fmla="*/ 31 w 54"/>
                <a:gd name="T69" fmla="*/ 20 h 33"/>
                <a:gd name="T70" fmla="*/ 30 w 54"/>
                <a:gd name="T71" fmla="*/ 19 h 33"/>
                <a:gd name="T72" fmla="*/ 33 w 54"/>
                <a:gd name="T73" fmla="*/ 17 h 33"/>
                <a:gd name="T74" fmla="*/ 37 w 54"/>
                <a:gd name="T75" fmla="*/ 17 h 33"/>
                <a:gd name="T76" fmla="*/ 38 w 54"/>
                <a:gd name="T7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49" y="11"/>
                    <a:pt x="45" y="11"/>
                    <a:pt x="41" y="13"/>
                  </a:cubicBezTo>
                  <a:cubicBezTo>
                    <a:pt x="39" y="13"/>
                    <a:pt x="38" y="12"/>
                    <a:pt x="37" y="11"/>
                  </a:cubicBezTo>
                  <a:cubicBezTo>
                    <a:pt x="35" y="11"/>
                    <a:pt x="34" y="11"/>
                    <a:pt x="35" y="12"/>
                  </a:cubicBezTo>
                  <a:cubicBezTo>
                    <a:pt x="33" y="14"/>
                    <a:pt x="31" y="15"/>
                    <a:pt x="29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5" y="12"/>
                    <a:pt x="25" y="14"/>
                    <a:pt x="23" y="15"/>
                  </a:cubicBezTo>
                  <a:cubicBezTo>
                    <a:pt x="23" y="14"/>
                    <a:pt x="19" y="16"/>
                    <a:pt x="19" y="15"/>
                  </a:cubicBezTo>
                  <a:cubicBezTo>
                    <a:pt x="21" y="11"/>
                    <a:pt x="26" y="5"/>
                    <a:pt x="26" y="0"/>
                  </a:cubicBezTo>
                  <a:cubicBezTo>
                    <a:pt x="23" y="0"/>
                    <a:pt x="22" y="3"/>
                    <a:pt x="19" y="6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2" y="12"/>
                    <a:pt x="10" y="13"/>
                    <a:pt x="10" y="15"/>
                  </a:cubicBezTo>
                  <a:cubicBezTo>
                    <a:pt x="12" y="15"/>
                    <a:pt x="14" y="16"/>
                    <a:pt x="17" y="16"/>
                  </a:cubicBezTo>
                  <a:cubicBezTo>
                    <a:pt x="20" y="18"/>
                    <a:pt x="21" y="19"/>
                    <a:pt x="24" y="19"/>
                  </a:cubicBezTo>
                  <a:cubicBezTo>
                    <a:pt x="25" y="21"/>
                    <a:pt x="24" y="22"/>
                    <a:pt x="23" y="23"/>
                  </a:cubicBezTo>
                  <a:cubicBezTo>
                    <a:pt x="16" y="20"/>
                    <a:pt x="9" y="16"/>
                    <a:pt x="3" y="13"/>
                  </a:cubicBezTo>
                  <a:cubicBezTo>
                    <a:pt x="1" y="13"/>
                    <a:pt x="1" y="14"/>
                    <a:pt x="0" y="15"/>
                  </a:cubicBezTo>
                  <a:cubicBezTo>
                    <a:pt x="2" y="17"/>
                    <a:pt x="3" y="20"/>
                    <a:pt x="4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20" y="25"/>
                    <a:pt x="24" y="27"/>
                  </a:cubicBezTo>
                  <a:cubicBezTo>
                    <a:pt x="23" y="29"/>
                    <a:pt x="15" y="25"/>
                    <a:pt x="14" y="26"/>
                  </a:cubicBezTo>
                  <a:cubicBezTo>
                    <a:pt x="16" y="29"/>
                    <a:pt x="19" y="28"/>
                    <a:pt x="21" y="30"/>
                  </a:cubicBezTo>
                  <a:cubicBezTo>
                    <a:pt x="24" y="31"/>
                    <a:pt x="27" y="32"/>
                    <a:pt x="29" y="33"/>
                  </a:cubicBezTo>
                  <a:cubicBezTo>
                    <a:pt x="31" y="31"/>
                    <a:pt x="32" y="28"/>
                    <a:pt x="34" y="28"/>
                  </a:cubicBezTo>
                  <a:cubicBezTo>
                    <a:pt x="37" y="28"/>
                    <a:pt x="42" y="30"/>
                    <a:pt x="45" y="28"/>
                  </a:cubicBezTo>
                  <a:cubicBezTo>
                    <a:pt x="45" y="26"/>
                    <a:pt x="46" y="24"/>
                    <a:pt x="46" y="23"/>
                  </a:cubicBezTo>
                  <a:cubicBezTo>
                    <a:pt x="45" y="21"/>
                    <a:pt x="42" y="20"/>
                    <a:pt x="42" y="19"/>
                  </a:cubicBezTo>
                  <a:cubicBezTo>
                    <a:pt x="42" y="19"/>
                    <a:pt x="42" y="18"/>
                    <a:pt x="43" y="18"/>
                  </a:cubicBezTo>
                  <a:cubicBezTo>
                    <a:pt x="46" y="18"/>
                    <a:pt x="48" y="18"/>
                    <a:pt x="50" y="17"/>
                  </a:cubicBezTo>
                  <a:cubicBezTo>
                    <a:pt x="51" y="18"/>
                    <a:pt x="54" y="12"/>
                    <a:pt x="52" y="10"/>
                  </a:cubicBezTo>
                  <a:close/>
                  <a:moveTo>
                    <a:pt x="38" y="23"/>
                  </a:moveTo>
                  <a:cubicBezTo>
                    <a:pt x="36" y="24"/>
                    <a:pt x="33" y="24"/>
                    <a:pt x="30" y="24"/>
                  </a:cubicBezTo>
                  <a:cubicBezTo>
                    <a:pt x="29" y="23"/>
                    <a:pt x="32" y="23"/>
                    <a:pt x="33" y="23"/>
                  </a:cubicBezTo>
                  <a:cubicBezTo>
                    <a:pt x="34" y="22"/>
                    <a:pt x="34" y="22"/>
                    <a:pt x="35" y="21"/>
                  </a:cubicBezTo>
                  <a:cubicBezTo>
                    <a:pt x="34" y="20"/>
                    <a:pt x="33" y="19"/>
                    <a:pt x="31" y="20"/>
                  </a:cubicBezTo>
                  <a:cubicBezTo>
                    <a:pt x="30" y="20"/>
                    <a:pt x="29" y="19"/>
                    <a:pt x="30" y="19"/>
                  </a:cubicBezTo>
                  <a:cubicBezTo>
                    <a:pt x="31" y="19"/>
                    <a:pt x="32" y="18"/>
                    <a:pt x="33" y="17"/>
                  </a:cubicBezTo>
                  <a:cubicBezTo>
                    <a:pt x="34" y="17"/>
                    <a:pt x="35" y="17"/>
                    <a:pt x="37" y="17"/>
                  </a:cubicBezTo>
                  <a:cubicBezTo>
                    <a:pt x="37" y="19"/>
                    <a:pt x="39" y="21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4" name="ï$ļïdé"/>
            <p:cNvSpPr/>
            <p:nvPr/>
          </p:nvSpPr>
          <p:spPr bwMode="auto">
            <a:xfrm>
              <a:off x="3302807" y="1034911"/>
              <a:ext cx="795464" cy="799669"/>
            </a:xfrm>
            <a:custGeom>
              <a:avLst/>
              <a:gdLst>
                <a:gd name="T0" fmla="*/ 174 w 347"/>
                <a:gd name="T1" fmla="*/ 0 h 347"/>
                <a:gd name="T2" fmla="*/ 0 w 347"/>
                <a:gd name="T3" fmla="*/ 173 h 347"/>
                <a:gd name="T4" fmla="*/ 174 w 347"/>
                <a:gd name="T5" fmla="*/ 347 h 347"/>
                <a:gd name="T6" fmla="*/ 347 w 347"/>
                <a:gd name="T7" fmla="*/ 173 h 347"/>
                <a:gd name="T8" fmla="*/ 174 w 347"/>
                <a:gd name="T9" fmla="*/ 0 h 347"/>
                <a:gd name="T10" fmla="*/ 174 w 347"/>
                <a:gd name="T11" fmla="*/ 343 h 347"/>
                <a:gd name="T12" fmla="*/ 4 w 347"/>
                <a:gd name="T13" fmla="*/ 173 h 347"/>
                <a:gd name="T14" fmla="*/ 174 w 347"/>
                <a:gd name="T15" fmla="*/ 4 h 347"/>
                <a:gd name="T16" fmla="*/ 343 w 347"/>
                <a:gd name="T17" fmla="*/ 173 h 347"/>
                <a:gd name="T18" fmla="*/ 174 w 347"/>
                <a:gd name="T19" fmla="*/ 34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4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9"/>
                    <a:pt x="78" y="347"/>
                    <a:pt x="174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8"/>
                    <a:pt x="269" y="0"/>
                    <a:pt x="174" y="0"/>
                  </a:cubicBezTo>
                  <a:close/>
                  <a:moveTo>
                    <a:pt x="174" y="343"/>
                  </a:moveTo>
                  <a:cubicBezTo>
                    <a:pt x="80" y="343"/>
                    <a:pt x="4" y="267"/>
                    <a:pt x="4" y="173"/>
                  </a:cubicBezTo>
                  <a:cubicBezTo>
                    <a:pt x="4" y="80"/>
                    <a:pt x="80" y="4"/>
                    <a:pt x="174" y="4"/>
                  </a:cubicBezTo>
                  <a:cubicBezTo>
                    <a:pt x="267" y="4"/>
                    <a:pt x="343" y="80"/>
                    <a:pt x="343" y="173"/>
                  </a:cubicBezTo>
                  <a:cubicBezTo>
                    <a:pt x="343" y="267"/>
                    <a:pt x="267" y="343"/>
                    <a:pt x="174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5" name="íšlíḓe"/>
            <p:cNvSpPr/>
            <p:nvPr/>
          </p:nvSpPr>
          <p:spPr bwMode="auto">
            <a:xfrm>
              <a:off x="3481524" y="1212226"/>
              <a:ext cx="440834" cy="377758"/>
            </a:xfrm>
            <a:custGeom>
              <a:avLst/>
              <a:gdLst>
                <a:gd name="T0" fmla="*/ 28 w 192"/>
                <a:gd name="T1" fmla="*/ 164 h 164"/>
                <a:gd name="T2" fmla="*/ 31 w 192"/>
                <a:gd name="T3" fmla="*/ 164 h 164"/>
                <a:gd name="T4" fmla="*/ 2 w 192"/>
                <a:gd name="T5" fmla="*/ 96 h 164"/>
                <a:gd name="T6" fmla="*/ 96 w 192"/>
                <a:gd name="T7" fmla="*/ 2 h 164"/>
                <a:gd name="T8" fmla="*/ 190 w 192"/>
                <a:gd name="T9" fmla="*/ 96 h 164"/>
                <a:gd name="T10" fmla="*/ 160 w 192"/>
                <a:gd name="T11" fmla="*/ 164 h 164"/>
                <a:gd name="T12" fmla="*/ 163 w 192"/>
                <a:gd name="T13" fmla="*/ 164 h 164"/>
                <a:gd name="T14" fmla="*/ 192 w 192"/>
                <a:gd name="T15" fmla="*/ 96 h 164"/>
                <a:gd name="T16" fmla="*/ 96 w 192"/>
                <a:gd name="T17" fmla="*/ 0 h 164"/>
                <a:gd name="T18" fmla="*/ 0 w 192"/>
                <a:gd name="T19" fmla="*/ 96 h 164"/>
                <a:gd name="T20" fmla="*/ 28 w 192"/>
                <a:gd name="T21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" h="164">
                  <a:moveTo>
                    <a:pt x="28" y="164"/>
                  </a:moveTo>
                  <a:cubicBezTo>
                    <a:pt x="31" y="164"/>
                    <a:pt x="31" y="164"/>
                    <a:pt x="31" y="164"/>
                  </a:cubicBezTo>
                  <a:cubicBezTo>
                    <a:pt x="13" y="147"/>
                    <a:pt x="2" y="123"/>
                    <a:pt x="2" y="96"/>
                  </a:cubicBezTo>
                  <a:cubicBezTo>
                    <a:pt x="2" y="45"/>
                    <a:pt x="44" y="2"/>
                    <a:pt x="96" y="2"/>
                  </a:cubicBezTo>
                  <a:cubicBezTo>
                    <a:pt x="147" y="2"/>
                    <a:pt x="190" y="45"/>
                    <a:pt x="190" y="96"/>
                  </a:cubicBezTo>
                  <a:cubicBezTo>
                    <a:pt x="190" y="123"/>
                    <a:pt x="178" y="147"/>
                    <a:pt x="160" y="164"/>
                  </a:cubicBezTo>
                  <a:cubicBezTo>
                    <a:pt x="163" y="164"/>
                    <a:pt x="163" y="164"/>
                    <a:pt x="163" y="164"/>
                  </a:cubicBezTo>
                  <a:cubicBezTo>
                    <a:pt x="181" y="147"/>
                    <a:pt x="192" y="123"/>
                    <a:pt x="192" y="96"/>
                  </a:cubicBezTo>
                  <a:cubicBezTo>
                    <a:pt x="192" y="43"/>
                    <a:pt x="148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23"/>
                    <a:pt x="11" y="147"/>
                    <a:pt x="28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6" name="ïṣļïḍê"/>
            <p:cNvSpPr/>
            <p:nvPr/>
          </p:nvSpPr>
          <p:spPr bwMode="auto">
            <a:xfrm>
              <a:off x="3972118" y="1573864"/>
              <a:ext cx="85504" cy="46256"/>
            </a:xfrm>
            <a:custGeom>
              <a:avLst/>
              <a:gdLst>
                <a:gd name="T0" fmla="*/ 36 w 37"/>
                <a:gd name="T1" fmla="*/ 20 h 20"/>
                <a:gd name="T2" fmla="*/ 22 w 37"/>
                <a:gd name="T3" fmla="*/ 16 h 20"/>
                <a:gd name="T4" fmla="*/ 0 w 37"/>
                <a:gd name="T5" fmla="*/ 20 h 20"/>
                <a:gd name="T6" fmla="*/ 1 w 37"/>
                <a:gd name="T7" fmla="*/ 16 h 20"/>
                <a:gd name="T8" fmla="*/ 12 w 37"/>
                <a:gd name="T9" fmla="*/ 14 h 20"/>
                <a:gd name="T10" fmla="*/ 19 w 37"/>
                <a:gd name="T11" fmla="*/ 14 h 20"/>
                <a:gd name="T12" fmla="*/ 13 w 37"/>
                <a:gd name="T13" fmla="*/ 10 h 20"/>
                <a:gd name="T14" fmla="*/ 5 w 37"/>
                <a:gd name="T15" fmla="*/ 3 h 20"/>
                <a:gd name="T16" fmla="*/ 6 w 37"/>
                <a:gd name="T17" fmla="*/ 0 h 20"/>
                <a:gd name="T18" fmla="*/ 23 w 37"/>
                <a:gd name="T19" fmla="*/ 13 h 20"/>
                <a:gd name="T20" fmla="*/ 37 w 37"/>
                <a:gd name="T21" fmla="*/ 17 h 20"/>
                <a:gd name="T22" fmla="*/ 36 w 37"/>
                <a:gd name="T2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0">
                  <a:moveTo>
                    <a:pt x="36" y="20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7" y="14"/>
                    <a:pt x="19" y="14"/>
                  </a:cubicBezTo>
                  <a:cubicBezTo>
                    <a:pt x="17" y="13"/>
                    <a:pt x="15" y="11"/>
                    <a:pt x="13" y="1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7" y="17"/>
                    <a:pt x="37" y="17"/>
                    <a:pt x="37" y="17"/>
                  </a:cubicBezTo>
                  <a:lnTo>
                    <a:pt x="3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7" name="ís1íḍe"/>
            <p:cNvSpPr/>
            <p:nvPr/>
          </p:nvSpPr>
          <p:spPr bwMode="auto">
            <a:xfrm>
              <a:off x="4302919" y="1198209"/>
              <a:ext cx="54666" cy="94615"/>
            </a:xfrm>
            <a:custGeom>
              <a:avLst/>
              <a:gdLst>
                <a:gd name="T0" fmla="*/ 20 w 24"/>
                <a:gd name="T1" fmla="*/ 28 h 41"/>
                <a:gd name="T2" fmla="*/ 14 w 24"/>
                <a:gd name="T3" fmla="*/ 9 h 41"/>
                <a:gd name="T4" fmla="*/ 4 w 24"/>
                <a:gd name="T5" fmla="*/ 10 h 41"/>
                <a:gd name="T6" fmla="*/ 5 w 24"/>
                <a:gd name="T7" fmla="*/ 32 h 41"/>
                <a:gd name="T8" fmla="*/ 20 w 24"/>
                <a:gd name="T9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">
                  <a:moveTo>
                    <a:pt x="20" y="28"/>
                  </a:moveTo>
                  <a:cubicBezTo>
                    <a:pt x="24" y="20"/>
                    <a:pt x="14" y="9"/>
                    <a:pt x="14" y="9"/>
                  </a:cubicBezTo>
                  <a:cubicBezTo>
                    <a:pt x="14" y="9"/>
                    <a:pt x="8" y="0"/>
                    <a:pt x="4" y="10"/>
                  </a:cubicBezTo>
                  <a:cubicBezTo>
                    <a:pt x="0" y="20"/>
                    <a:pt x="0" y="23"/>
                    <a:pt x="5" y="32"/>
                  </a:cubicBezTo>
                  <a:cubicBezTo>
                    <a:pt x="9" y="41"/>
                    <a:pt x="16" y="35"/>
                    <a:pt x="2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8" name="íşlïḋe"/>
            <p:cNvSpPr/>
            <p:nvPr/>
          </p:nvSpPr>
          <p:spPr bwMode="auto">
            <a:xfrm>
              <a:off x="4279791" y="1281610"/>
              <a:ext cx="57470" cy="91811"/>
            </a:xfrm>
            <a:custGeom>
              <a:avLst/>
              <a:gdLst>
                <a:gd name="T0" fmla="*/ 4 w 25"/>
                <a:gd name="T1" fmla="*/ 34 h 40"/>
                <a:gd name="T2" fmla="*/ 13 w 25"/>
                <a:gd name="T3" fmla="*/ 36 h 40"/>
                <a:gd name="T4" fmla="*/ 21 w 25"/>
                <a:gd name="T5" fmla="*/ 17 h 40"/>
                <a:gd name="T6" fmla="*/ 14 w 25"/>
                <a:gd name="T7" fmla="*/ 10 h 40"/>
                <a:gd name="T8" fmla="*/ 10 w 25"/>
                <a:gd name="T9" fmla="*/ 4 h 40"/>
                <a:gd name="T10" fmla="*/ 0 w 25"/>
                <a:gd name="T11" fmla="*/ 13 h 40"/>
                <a:gd name="T12" fmla="*/ 5 w 25"/>
                <a:gd name="T13" fmla="*/ 25 h 40"/>
                <a:gd name="T14" fmla="*/ 4 w 25"/>
                <a:gd name="T1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0">
                  <a:moveTo>
                    <a:pt x="4" y="34"/>
                  </a:moveTo>
                  <a:cubicBezTo>
                    <a:pt x="4" y="34"/>
                    <a:pt x="2" y="40"/>
                    <a:pt x="13" y="36"/>
                  </a:cubicBezTo>
                  <a:cubicBezTo>
                    <a:pt x="23" y="31"/>
                    <a:pt x="25" y="21"/>
                    <a:pt x="21" y="17"/>
                  </a:cubicBezTo>
                  <a:cubicBezTo>
                    <a:pt x="18" y="12"/>
                    <a:pt x="14" y="10"/>
                    <a:pt x="14" y="10"/>
                  </a:cubicBezTo>
                  <a:cubicBezTo>
                    <a:pt x="14" y="10"/>
                    <a:pt x="11" y="8"/>
                    <a:pt x="10" y="4"/>
                  </a:cubicBezTo>
                  <a:cubicBezTo>
                    <a:pt x="9" y="0"/>
                    <a:pt x="1" y="9"/>
                    <a:pt x="0" y="13"/>
                  </a:cubicBezTo>
                  <a:cubicBezTo>
                    <a:pt x="0" y="18"/>
                    <a:pt x="1" y="20"/>
                    <a:pt x="5" y="25"/>
                  </a:cubicBezTo>
                  <a:cubicBezTo>
                    <a:pt x="8" y="30"/>
                    <a:pt x="4" y="34"/>
                    <a:pt x="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9" name="iŝļîḍé"/>
            <p:cNvSpPr/>
            <p:nvPr/>
          </p:nvSpPr>
          <p:spPr bwMode="auto">
            <a:xfrm>
              <a:off x="4231432" y="1248670"/>
              <a:ext cx="330100" cy="295058"/>
            </a:xfrm>
            <a:custGeom>
              <a:avLst/>
              <a:gdLst>
                <a:gd name="T0" fmla="*/ 138 w 144"/>
                <a:gd name="T1" fmla="*/ 24 h 128"/>
                <a:gd name="T2" fmla="*/ 135 w 144"/>
                <a:gd name="T3" fmla="*/ 20 h 128"/>
                <a:gd name="T4" fmla="*/ 126 w 144"/>
                <a:gd name="T5" fmla="*/ 23 h 128"/>
                <a:gd name="T6" fmla="*/ 117 w 144"/>
                <a:gd name="T7" fmla="*/ 29 h 128"/>
                <a:gd name="T8" fmla="*/ 120 w 144"/>
                <a:gd name="T9" fmla="*/ 23 h 128"/>
                <a:gd name="T10" fmla="*/ 131 w 144"/>
                <a:gd name="T11" fmla="*/ 15 h 128"/>
                <a:gd name="T12" fmla="*/ 138 w 144"/>
                <a:gd name="T13" fmla="*/ 9 h 128"/>
                <a:gd name="T14" fmla="*/ 127 w 144"/>
                <a:gd name="T15" fmla="*/ 5 h 128"/>
                <a:gd name="T16" fmla="*/ 112 w 144"/>
                <a:gd name="T17" fmla="*/ 5 h 128"/>
                <a:gd name="T18" fmla="*/ 102 w 144"/>
                <a:gd name="T19" fmla="*/ 8 h 128"/>
                <a:gd name="T20" fmla="*/ 100 w 144"/>
                <a:gd name="T21" fmla="*/ 24 h 128"/>
                <a:gd name="T22" fmla="*/ 88 w 144"/>
                <a:gd name="T23" fmla="*/ 33 h 128"/>
                <a:gd name="T24" fmla="*/ 83 w 144"/>
                <a:gd name="T25" fmla="*/ 31 h 128"/>
                <a:gd name="T26" fmla="*/ 91 w 144"/>
                <a:gd name="T27" fmla="*/ 26 h 128"/>
                <a:gd name="T28" fmla="*/ 91 w 144"/>
                <a:gd name="T29" fmla="*/ 21 h 128"/>
                <a:gd name="T30" fmla="*/ 82 w 144"/>
                <a:gd name="T31" fmla="*/ 10 h 128"/>
                <a:gd name="T32" fmla="*/ 70 w 144"/>
                <a:gd name="T33" fmla="*/ 12 h 128"/>
                <a:gd name="T34" fmla="*/ 63 w 144"/>
                <a:gd name="T35" fmla="*/ 30 h 128"/>
                <a:gd name="T36" fmla="*/ 58 w 144"/>
                <a:gd name="T37" fmla="*/ 42 h 128"/>
                <a:gd name="T38" fmla="*/ 58 w 144"/>
                <a:gd name="T39" fmla="*/ 52 h 128"/>
                <a:gd name="T40" fmla="*/ 39 w 144"/>
                <a:gd name="T41" fmla="*/ 61 h 128"/>
                <a:gd name="T42" fmla="*/ 35 w 144"/>
                <a:gd name="T43" fmla="*/ 58 h 128"/>
                <a:gd name="T44" fmla="*/ 9 w 144"/>
                <a:gd name="T45" fmla="*/ 90 h 128"/>
                <a:gd name="T46" fmla="*/ 3 w 144"/>
                <a:gd name="T47" fmla="*/ 115 h 128"/>
                <a:gd name="T48" fmla="*/ 20 w 144"/>
                <a:gd name="T49" fmla="*/ 114 h 128"/>
                <a:gd name="T50" fmla="*/ 33 w 144"/>
                <a:gd name="T51" fmla="*/ 82 h 128"/>
                <a:gd name="T52" fmla="*/ 42 w 144"/>
                <a:gd name="T53" fmla="*/ 80 h 128"/>
                <a:gd name="T54" fmla="*/ 56 w 144"/>
                <a:gd name="T55" fmla="*/ 73 h 128"/>
                <a:gd name="T56" fmla="*/ 58 w 144"/>
                <a:gd name="T57" fmla="*/ 79 h 128"/>
                <a:gd name="T58" fmla="*/ 58 w 144"/>
                <a:gd name="T59" fmla="*/ 89 h 128"/>
                <a:gd name="T60" fmla="*/ 76 w 144"/>
                <a:gd name="T61" fmla="*/ 70 h 128"/>
                <a:gd name="T62" fmla="*/ 77 w 144"/>
                <a:gd name="T63" fmla="*/ 60 h 128"/>
                <a:gd name="T64" fmla="*/ 95 w 144"/>
                <a:gd name="T65" fmla="*/ 42 h 128"/>
                <a:gd name="T66" fmla="*/ 95 w 144"/>
                <a:gd name="T67" fmla="*/ 53 h 128"/>
                <a:gd name="T68" fmla="*/ 96 w 144"/>
                <a:gd name="T69" fmla="*/ 67 h 128"/>
                <a:gd name="T70" fmla="*/ 113 w 144"/>
                <a:gd name="T71" fmla="*/ 50 h 128"/>
                <a:gd name="T72" fmla="*/ 116 w 144"/>
                <a:gd name="T73" fmla="*/ 50 h 128"/>
                <a:gd name="T74" fmla="*/ 117 w 144"/>
                <a:gd name="T75" fmla="*/ 87 h 128"/>
                <a:gd name="T76" fmla="*/ 135 w 144"/>
                <a:gd name="T77" fmla="*/ 66 h 128"/>
                <a:gd name="T78" fmla="*/ 134 w 144"/>
                <a:gd name="T79" fmla="*/ 40 h 128"/>
                <a:gd name="T80" fmla="*/ 144 w 144"/>
                <a:gd name="T81" fmla="*/ 28 h 128"/>
                <a:gd name="T82" fmla="*/ 138 w 144"/>
                <a:gd name="T83" fmla="*/ 2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4" h="128">
                  <a:moveTo>
                    <a:pt x="138" y="24"/>
                  </a:moveTo>
                  <a:cubicBezTo>
                    <a:pt x="138" y="24"/>
                    <a:pt x="135" y="23"/>
                    <a:pt x="135" y="20"/>
                  </a:cubicBezTo>
                  <a:cubicBezTo>
                    <a:pt x="135" y="20"/>
                    <a:pt x="130" y="17"/>
                    <a:pt x="126" y="23"/>
                  </a:cubicBezTo>
                  <a:cubicBezTo>
                    <a:pt x="122" y="28"/>
                    <a:pt x="120" y="30"/>
                    <a:pt x="117" y="29"/>
                  </a:cubicBezTo>
                  <a:cubicBezTo>
                    <a:pt x="114" y="28"/>
                    <a:pt x="118" y="25"/>
                    <a:pt x="120" y="23"/>
                  </a:cubicBezTo>
                  <a:cubicBezTo>
                    <a:pt x="123" y="22"/>
                    <a:pt x="127" y="16"/>
                    <a:pt x="131" y="15"/>
                  </a:cubicBezTo>
                  <a:cubicBezTo>
                    <a:pt x="136" y="14"/>
                    <a:pt x="138" y="14"/>
                    <a:pt x="138" y="9"/>
                  </a:cubicBezTo>
                  <a:cubicBezTo>
                    <a:pt x="138" y="5"/>
                    <a:pt x="137" y="0"/>
                    <a:pt x="127" y="5"/>
                  </a:cubicBezTo>
                  <a:cubicBezTo>
                    <a:pt x="117" y="10"/>
                    <a:pt x="114" y="9"/>
                    <a:pt x="112" y="5"/>
                  </a:cubicBezTo>
                  <a:cubicBezTo>
                    <a:pt x="109" y="0"/>
                    <a:pt x="103" y="1"/>
                    <a:pt x="102" y="8"/>
                  </a:cubicBezTo>
                  <a:cubicBezTo>
                    <a:pt x="102" y="16"/>
                    <a:pt x="100" y="24"/>
                    <a:pt x="100" y="24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3"/>
                    <a:pt x="79" y="34"/>
                    <a:pt x="83" y="31"/>
                  </a:cubicBezTo>
                  <a:cubicBezTo>
                    <a:pt x="87" y="27"/>
                    <a:pt x="91" y="26"/>
                    <a:pt x="91" y="26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84" y="15"/>
                    <a:pt x="82" y="10"/>
                  </a:cubicBezTo>
                  <a:cubicBezTo>
                    <a:pt x="80" y="4"/>
                    <a:pt x="71" y="2"/>
                    <a:pt x="70" y="12"/>
                  </a:cubicBezTo>
                  <a:cubicBezTo>
                    <a:pt x="69" y="22"/>
                    <a:pt x="68" y="27"/>
                    <a:pt x="63" y="30"/>
                  </a:cubicBezTo>
                  <a:cubicBezTo>
                    <a:pt x="58" y="34"/>
                    <a:pt x="48" y="39"/>
                    <a:pt x="58" y="42"/>
                  </a:cubicBezTo>
                  <a:cubicBezTo>
                    <a:pt x="67" y="45"/>
                    <a:pt x="61" y="48"/>
                    <a:pt x="58" y="52"/>
                  </a:cubicBezTo>
                  <a:cubicBezTo>
                    <a:pt x="54" y="56"/>
                    <a:pt x="42" y="65"/>
                    <a:pt x="39" y="61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18" y="82"/>
                    <a:pt x="9" y="90"/>
                  </a:cubicBezTo>
                  <a:cubicBezTo>
                    <a:pt x="1" y="97"/>
                    <a:pt x="0" y="105"/>
                    <a:pt x="3" y="115"/>
                  </a:cubicBezTo>
                  <a:cubicBezTo>
                    <a:pt x="5" y="126"/>
                    <a:pt x="17" y="128"/>
                    <a:pt x="20" y="114"/>
                  </a:cubicBezTo>
                  <a:cubicBezTo>
                    <a:pt x="22" y="100"/>
                    <a:pt x="29" y="88"/>
                    <a:pt x="33" y="82"/>
                  </a:cubicBezTo>
                  <a:cubicBezTo>
                    <a:pt x="37" y="75"/>
                    <a:pt x="42" y="80"/>
                    <a:pt x="42" y="80"/>
                  </a:cubicBezTo>
                  <a:cubicBezTo>
                    <a:pt x="42" y="80"/>
                    <a:pt x="51" y="80"/>
                    <a:pt x="56" y="73"/>
                  </a:cubicBezTo>
                  <a:cubicBezTo>
                    <a:pt x="60" y="66"/>
                    <a:pt x="60" y="76"/>
                    <a:pt x="58" y="79"/>
                  </a:cubicBezTo>
                  <a:cubicBezTo>
                    <a:pt x="56" y="82"/>
                    <a:pt x="49" y="89"/>
                    <a:pt x="58" y="89"/>
                  </a:cubicBezTo>
                  <a:cubicBezTo>
                    <a:pt x="66" y="89"/>
                    <a:pt x="73" y="80"/>
                    <a:pt x="76" y="70"/>
                  </a:cubicBezTo>
                  <a:cubicBezTo>
                    <a:pt x="77" y="60"/>
                    <a:pt x="77" y="60"/>
                    <a:pt x="77" y="60"/>
                  </a:cubicBezTo>
                  <a:cubicBezTo>
                    <a:pt x="77" y="60"/>
                    <a:pt x="88" y="47"/>
                    <a:pt x="95" y="4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86" y="65"/>
                    <a:pt x="96" y="67"/>
                  </a:cubicBezTo>
                  <a:cubicBezTo>
                    <a:pt x="106" y="69"/>
                    <a:pt x="110" y="61"/>
                    <a:pt x="113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32" y="87"/>
                    <a:pt x="135" y="66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43" y="34"/>
                    <a:pt x="144" y="28"/>
                  </a:cubicBezTo>
                  <a:cubicBezTo>
                    <a:pt x="144" y="23"/>
                    <a:pt x="138" y="24"/>
                    <a:pt x="13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0" name="íṧḷídé"/>
            <p:cNvSpPr/>
            <p:nvPr/>
          </p:nvSpPr>
          <p:spPr bwMode="auto">
            <a:xfrm>
              <a:off x="4768283" y="1194004"/>
              <a:ext cx="52564" cy="82700"/>
            </a:xfrm>
            <a:custGeom>
              <a:avLst/>
              <a:gdLst>
                <a:gd name="T0" fmla="*/ 10 w 23"/>
                <a:gd name="T1" fmla="*/ 6 h 36"/>
                <a:gd name="T2" fmla="*/ 3 w 23"/>
                <a:gd name="T3" fmla="*/ 10 h 36"/>
                <a:gd name="T4" fmla="*/ 3 w 23"/>
                <a:gd name="T5" fmla="*/ 30 h 36"/>
                <a:gd name="T6" fmla="*/ 19 w 23"/>
                <a:gd name="T7" fmla="*/ 30 h 36"/>
                <a:gd name="T8" fmla="*/ 18 w 23"/>
                <a:gd name="T9" fmla="*/ 14 h 36"/>
                <a:gd name="T10" fmla="*/ 10 w 23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6">
                  <a:moveTo>
                    <a:pt x="10" y="6"/>
                  </a:moveTo>
                  <a:cubicBezTo>
                    <a:pt x="10" y="6"/>
                    <a:pt x="6" y="0"/>
                    <a:pt x="3" y="10"/>
                  </a:cubicBezTo>
                  <a:cubicBezTo>
                    <a:pt x="0" y="19"/>
                    <a:pt x="4" y="24"/>
                    <a:pt x="3" y="30"/>
                  </a:cubicBezTo>
                  <a:cubicBezTo>
                    <a:pt x="2" y="36"/>
                    <a:pt x="15" y="34"/>
                    <a:pt x="19" y="30"/>
                  </a:cubicBezTo>
                  <a:cubicBezTo>
                    <a:pt x="23" y="27"/>
                    <a:pt x="23" y="18"/>
                    <a:pt x="18" y="14"/>
                  </a:cubicBezTo>
                  <a:cubicBezTo>
                    <a:pt x="12" y="9"/>
                    <a:pt x="10" y="6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1" name="îSḻiḋe"/>
            <p:cNvSpPr/>
            <p:nvPr/>
          </p:nvSpPr>
          <p:spPr bwMode="auto">
            <a:xfrm>
              <a:off x="4726932" y="1285815"/>
              <a:ext cx="61675" cy="80598"/>
            </a:xfrm>
            <a:custGeom>
              <a:avLst/>
              <a:gdLst>
                <a:gd name="T0" fmla="*/ 8 w 27"/>
                <a:gd name="T1" fmla="*/ 31 h 35"/>
                <a:gd name="T2" fmla="*/ 21 w 27"/>
                <a:gd name="T3" fmla="*/ 25 h 35"/>
                <a:gd name="T4" fmla="*/ 16 w 27"/>
                <a:gd name="T5" fmla="*/ 8 h 35"/>
                <a:gd name="T6" fmla="*/ 8 w 27"/>
                <a:gd name="T7" fmla="*/ 4 h 35"/>
                <a:gd name="T8" fmla="*/ 2 w 27"/>
                <a:gd name="T9" fmla="*/ 19 h 35"/>
                <a:gd name="T10" fmla="*/ 8 w 27"/>
                <a:gd name="T1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5">
                  <a:moveTo>
                    <a:pt x="8" y="31"/>
                  </a:moveTo>
                  <a:cubicBezTo>
                    <a:pt x="8" y="31"/>
                    <a:pt x="15" y="35"/>
                    <a:pt x="21" y="25"/>
                  </a:cubicBezTo>
                  <a:cubicBezTo>
                    <a:pt x="27" y="14"/>
                    <a:pt x="16" y="8"/>
                    <a:pt x="16" y="8"/>
                  </a:cubicBezTo>
                  <a:cubicBezTo>
                    <a:pt x="16" y="8"/>
                    <a:pt x="13" y="0"/>
                    <a:pt x="8" y="4"/>
                  </a:cubicBezTo>
                  <a:cubicBezTo>
                    <a:pt x="3" y="7"/>
                    <a:pt x="0" y="13"/>
                    <a:pt x="2" y="19"/>
                  </a:cubicBezTo>
                  <a:cubicBezTo>
                    <a:pt x="5" y="25"/>
                    <a:pt x="7" y="23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2" name="í$ḻîḓè"/>
            <p:cNvSpPr/>
            <p:nvPr/>
          </p:nvSpPr>
          <p:spPr bwMode="auto">
            <a:xfrm>
              <a:off x="4635121" y="1341182"/>
              <a:ext cx="160495" cy="198341"/>
            </a:xfrm>
            <a:custGeom>
              <a:avLst/>
              <a:gdLst>
                <a:gd name="T0" fmla="*/ 63 w 70"/>
                <a:gd name="T1" fmla="*/ 12 h 86"/>
                <a:gd name="T2" fmla="*/ 15 w 70"/>
                <a:gd name="T3" fmla="*/ 58 h 86"/>
                <a:gd name="T4" fmla="*/ 17 w 70"/>
                <a:gd name="T5" fmla="*/ 76 h 86"/>
                <a:gd name="T6" fmla="*/ 33 w 70"/>
                <a:gd name="T7" fmla="*/ 73 h 86"/>
                <a:gd name="T8" fmla="*/ 70 w 70"/>
                <a:gd name="T9" fmla="*/ 14 h 86"/>
                <a:gd name="T10" fmla="*/ 70 w 70"/>
                <a:gd name="T11" fmla="*/ 10 h 86"/>
                <a:gd name="T12" fmla="*/ 63 w 70"/>
                <a:gd name="T13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86">
                  <a:moveTo>
                    <a:pt x="63" y="12"/>
                  </a:moveTo>
                  <a:cubicBezTo>
                    <a:pt x="56" y="25"/>
                    <a:pt x="29" y="52"/>
                    <a:pt x="15" y="58"/>
                  </a:cubicBezTo>
                  <a:cubicBezTo>
                    <a:pt x="0" y="64"/>
                    <a:pt x="17" y="76"/>
                    <a:pt x="17" y="76"/>
                  </a:cubicBezTo>
                  <a:cubicBezTo>
                    <a:pt x="17" y="76"/>
                    <a:pt x="24" y="86"/>
                    <a:pt x="33" y="73"/>
                  </a:cubicBezTo>
                  <a:cubicBezTo>
                    <a:pt x="43" y="60"/>
                    <a:pt x="59" y="40"/>
                    <a:pt x="70" y="14"/>
                  </a:cubicBezTo>
                  <a:cubicBezTo>
                    <a:pt x="70" y="12"/>
                    <a:pt x="70" y="10"/>
                    <a:pt x="70" y="10"/>
                  </a:cubicBezTo>
                  <a:cubicBezTo>
                    <a:pt x="70" y="10"/>
                    <a:pt x="70" y="0"/>
                    <a:pt x="6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3" name="ïŝḷíḍe"/>
            <p:cNvSpPr/>
            <p:nvPr/>
          </p:nvSpPr>
          <p:spPr bwMode="auto">
            <a:xfrm>
              <a:off x="4850282" y="1255679"/>
              <a:ext cx="119845" cy="108632"/>
            </a:xfrm>
            <a:custGeom>
              <a:avLst/>
              <a:gdLst>
                <a:gd name="T0" fmla="*/ 37 w 52"/>
                <a:gd name="T1" fmla="*/ 2 h 47"/>
                <a:gd name="T2" fmla="*/ 10 w 52"/>
                <a:gd name="T3" fmla="*/ 11 h 47"/>
                <a:gd name="T4" fmla="*/ 6 w 52"/>
                <a:gd name="T5" fmla="*/ 21 h 47"/>
                <a:gd name="T6" fmla="*/ 19 w 52"/>
                <a:gd name="T7" fmla="*/ 29 h 47"/>
                <a:gd name="T8" fmla="*/ 25 w 52"/>
                <a:gd name="T9" fmla="*/ 32 h 47"/>
                <a:gd name="T10" fmla="*/ 20 w 52"/>
                <a:gd name="T11" fmla="*/ 47 h 47"/>
                <a:gd name="T12" fmla="*/ 36 w 52"/>
                <a:gd name="T13" fmla="*/ 41 h 47"/>
                <a:gd name="T14" fmla="*/ 51 w 52"/>
                <a:gd name="T15" fmla="*/ 17 h 47"/>
                <a:gd name="T16" fmla="*/ 37 w 52"/>
                <a:gd name="T17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7">
                  <a:moveTo>
                    <a:pt x="37" y="2"/>
                  </a:moveTo>
                  <a:cubicBezTo>
                    <a:pt x="27" y="5"/>
                    <a:pt x="10" y="11"/>
                    <a:pt x="10" y="11"/>
                  </a:cubicBezTo>
                  <a:cubicBezTo>
                    <a:pt x="10" y="11"/>
                    <a:pt x="0" y="14"/>
                    <a:pt x="6" y="21"/>
                  </a:cubicBezTo>
                  <a:cubicBezTo>
                    <a:pt x="12" y="28"/>
                    <a:pt x="12" y="33"/>
                    <a:pt x="19" y="29"/>
                  </a:cubicBezTo>
                  <a:cubicBezTo>
                    <a:pt x="27" y="26"/>
                    <a:pt x="27" y="28"/>
                    <a:pt x="25" y="32"/>
                  </a:cubicBezTo>
                  <a:cubicBezTo>
                    <a:pt x="24" y="36"/>
                    <a:pt x="19" y="43"/>
                    <a:pt x="20" y="47"/>
                  </a:cubicBezTo>
                  <a:cubicBezTo>
                    <a:pt x="20" y="47"/>
                    <a:pt x="32" y="46"/>
                    <a:pt x="36" y="41"/>
                  </a:cubicBezTo>
                  <a:cubicBezTo>
                    <a:pt x="39" y="35"/>
                    <a:pt x="50" y="24"/>
                    <a:pt x="51" y="17"/>
                  </a:cubicBezTo>
                  <a:cubicBezTo>
                    <a:pt x="52" y="9"/>
                    <a:pt x="46" y="0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4" name="íṩļiḋe"/>
            <p:cNvSpPr/>
            <p:nvPr/>
          </p:nvSpPr>
          <p:spPr bwMode="auto">
            <a:xfrm>
              <a:off x="4839068" y="1362208"/>
              <a:ext cx="100922" cy="66581"/>
            </a:xfrm>
            <a:custGeom>
              <a:avLst/>
              <a:gdLst>
                <a:gd name="T0" fmla="*/ 31 w 44"/>
                <a:gd name="T1" fmla="*/ 3 h 29"/>
                <a:gd name="T2" fmla="*/ 8 w 44"/>
                <a:gd name="T3" fmla="*/ 9 h 29"/>
                <a:gd name="T4" fmla="*/ 7 w 44"/>
                <a:gd name="T5" fmla="*/ 20 h 29"/>
                <a:gd name="T6" fmla="*/ 31 w 44"/>
                <a:gd name="T7" fmla="*/ 23 h 29"/>
                <a:gd name="T8" fmla="*/ 44 w 44"/>
                <a:gd name="T9" fmla="*/ 2 h 29"/>
                <a:gd name="T10" fmla="*/ 31 w 44"/>
                <a:gd name="T11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31" y="3"/>
                  </a:moveTo>
                  <a:cubicBezTo>
                    <a:pt x="24" y="6"/>
                    <a:pt x="8" y="9"/>
                    <a:pt x="8" y="9"/>
                  </a:cubicBezTo>
                  <a:cubicBezTo>
                    <a:pt x="8" y="9"/>
                    <a:pt x="0" y="13"/>
                    <a:pt x="7" y="20"/>
                  </a:cubicBezTo>
                  <a:cubicBezTo>
                    <a:pt x="13" y="27"/>
                    <a:pt x="22" y="29"/>
                    <a:pt x="31" y="23"/>
                  </a:cubicBezTo>
                  <a:cubicBezTo>
                    <a:pt x="41" y="17"/>
                    <a:pt x="43" y="13"/>
                    <a:pt x="44" y="2"/>
                  </a:cubicBezTo>
                  <a:cubicBezTo>
                    <a:pt x="44" y="2"/>
                    <a:pt x="38" y="0"/>
                    <a:pt x="3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5" name="îṡlïḍé"/>
            <p:cNvSpPr/>
            <p:nvPr/>
          </p:nvSpPr>
          <p:spPr bwMode="auto">
            <a:xfrm>
              <a:off x="5091374" y="1186995"/>
              <a:ext cx="250203" cy="276135"/>
            </a:xfrm>
            <a:custGeom>
              <a:avLst/>
              <a:gdLst>
                <a:gd name="T0" fmla="*/ 108 w 109"/>
                <a:gd name="T1" fmla="*/ 54 h 120"/>
                <a:gd name="T2" fmla="*/ 97 w 109"/>
                <a:gd name="T3" fmla="*/ 52 h 120"/>
                <a:gd name="T4" fmla="*/ 84 w 109"/>
                <a:gd name="T5" fmla="*/ 58 h 120"/>
                <a:gd name="T6" fmla="*/ 89 w 109"/>
                <a:gd name="T7" fmla="*/ 43 h 120"/>
                <a:gd name="T8" fmla="*/ 85 w 109"/>
                <a:gd name="T9" fmla="*/ 10 h 120"/>
                <a:gd name="T10" fmla="*/ 70 w 109"/>
                <a:gd name="T11" fmla="*/ 16 h 120"/>
                <a:gd name="T12" fmla="*/ 68 w 109"/>
                <a:gd name="T13" fmla="*/ 53 h 120"/>
                <a:gd name="T14" fmla="*/ 53 w 109"/>
                <a:gd name="T15" fmla="*/ 72 h 120"/>
                <a:gd name="T16" fmla="*/ 11 w 109"/>
                <a:gd name="T17" fmla="*/ 79 h 120"/>
                <a:gd name="T18" fmla="*/ 2 w 109"/>
                <a:gd name="T19" fmla="*/ 89 h 120"/>
                <a:gd name="T20" fmla="*/ 20 w 109"/>
                <a:gd name="T21" fmla="*/ 100 h 120"/>
                <a:gd name="T22" fmla="*/ 31 w 109"/>
                <a:gd name="T23" fmla="*/ 98 h 120"/>
                <a:gd name="T24" fmla="*/ 41 w 109"/>
                <a:gd name="T25" fmla="*/ 94 h 120"/>
                <a:gd name="T26" fmla="*/ 49 w 109"/>
                <a:gd name="T27" fmla="*/ 90 h 120"/>
                <a:gd name="T28" fmla="*/ 54 w 109"/>
                <a:gd name="T29" fmla="*/ 92 h 120"/>
                <a:gd name="T30" fmla="*/ 32 w 109"/>
                <a:gd name="T31" fmla="*/ 110 h 120"/>
                <a:gd name="T32" fmla="*/ 35 w 109"/>
                <a:gd name="T33" fmla="*/ 119 h 120"/>
                <a:gd name="T34" fmla="*/ 70 w 109"/>
                <a:gd name="T35" fmla="*/ 92 h 120"/>
                <a:gd name="T36" fmla="*/ 89 w 109"/>
                <a:gd name="T37" fmla="*/ 72 h 120"/>
                <a:gd name="T38" fmla="*/ 108 w 109"/>
                <a:gd name="T39" fmla="*/ 5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120">
                  <a:moveTo>
                    <a:pt x="108" y="54"/>
                  </a:moveTo>
                  <a:cubicBezTo>
                    <a:pt x="109" y="45"/>
                    <a:pt x="101" y="49"/>
                    <a:pt x="97" y="52"/>
                  </a:cubicBezTo>
                  <a:cubicBezTo>
                    <a:pt x="94" y="54"/>
                    <a:pt x="86" y="57"/>
                    <a:pt x="84" y="58"/>
                  </a:cubicBezTo>
                  <a:cubicBezTo>
                    <a:pt x="84" y="58"/>
                    <a:pt x="86" y="48"/>
                    <a:pt x="89" y="43"/>
                  </a:cubicBezTo>
                  <a:cubicBezTo>
                    <a:pt x="92" y="37"/>
                    <a:pt x="96" y="21"/>
                    <a:pt x="85" y="10"/>
                  </a:cubicBezTo>
                  <a:cubicBezTo>
                    <a:pt x="74" y="0"/>
                    <a:pt x="72" y="5"/>
                    <a:pt x="70" y="16"/>
                  </a:cubicBezTo>
                  <a:cubicBezTo>
                    <a:pt x="67" y="26"/>
                    <a:pt x="72" y="36"/>
                    <a:pt x="68" y="53"/>
                  </a:cubicBezTo>
                  <a:cubicBezTo>
                    <a:pt x="64" y="70"/>
                    <a:pt x="64" y="68"/>
                    <a:pt x="53" y="72"/>
                  </a:cubicBezTo>
                  <a:cubicBezTo>
                    <a:pt x="42" y="76"/>
                    <a:pt x="27" y="81"/>
                    <a:pt x="11" y="79"/>
                  </a:cubicBezTo>
                  <a:cubicBezTo>
                    <a:pt x="3" y="78"/>
                    <a:pt x="0" y="75"/>
                    <a:pt x="2" y="89"/>
                  </a:cubicBezTo>
                  <a:cubicBezTo>
                    <a:pt x="2" y="89"/>
                    <a:pt x="4" y="97"/>
                    <a:pt x="20" y="100"/>
                  </a:cubicBezTo>
                  <a:cubicBezTo>
                    <a:pt x="24" y="101"/>
                    <a:pt x="27" y="99"/>
                    <a:pt x="31" y="98"/>
                  </a:cubicBezTo>
                  <a:cubicBezTo>
                    <a:pt x="35" y="98"/>
                    <a:pt x="38" y="96"/>
                    <a:pt x="41" y="94"/>
                  </a:cubicBezTo>
                  <a:cubicBezTo>
                    <a:pt x="46" y="92"/>
                    <a:pt x="49" y="90"/>
                    <a:pt x="49" y="90"/>
                  </a:cubicBezTo>
                  <a:cubicBezTo>
                    <a:pt x="49" y="90"/>
                    <a:pt x="55" y="89"/>
                    <a:pt x="54" y="92"/>
                  </a:cubicBezTo>
                  <a:cubicBezTo>
                    <a:pt x="53" y="95"/>
                    <a:pt x="47" y="104"/>
                    <a:pt x="32" y="110"/>
                  </a:cubicBezTo>
                  <a:cubicBezTo>
                    <a:pt x="17" y="116"/>
                    <a:pt x="29" y="120"/>
                    <a:pt x="35" y="119"/>
                  </a:cubicBezTo>
                  <a:cubicBezTo>
                    <a:pt x="40" y="118"/>
                    <a:pt x="61" y="116"/>
                    <a:pt x="70" y="92"/>
                  </a:cubicBezTo>
                  <a:cubicBezTo>
                    <a:pt x="80" y="69"/>
                    <a:pt x="89" y="72"/>
                    <a:pt x="89" y="72"/>
                  </a:cubicBezTo>
                  <a:cubicBezTo>
                    <a:pt x="89" y="72"/>
                    <a:pt x="107" y="63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6" name="iS1îḓè"/>
            <p:cNvSpPr/>
            <p:nvPr/>
          </p:nvSpPr>
          <p:spPr bwMode="auto">
            <a:xfrm>
              <a:off x="5288313" y="1394447"/>
              <a:ext cx="71487" cy="82700"/>
            </a:xfrm>
            <a:custGeom>
              <a:avLst/>
              <a:gdLst>
                <a:gd name="T0" fmla="*/ 17 w 31"/>
                <a:gd name="T1" fmla="*/ 6 h 36"/>
                <a:gd name="T2" fmla="*/ 3 w 31"/>
                <a:gd name="T3" fmla="*/ 7 h 36"/>
                <a:gd name="T4" fmla="*/ 9 w 31"/>
                <a:gd name="T5" fmla="*/ 27 h 36"/>
                <a:gd name="T6" fmla="*/ 12 w 31"/>
                <a:gd name="T7" fmla="*/ 36 h 36"/>
                <a:gd name="T8" fmla="*/ 26 w 31"/>
                <a:gd name="T9" fmla="*/ 17 h 36"/>
                <a:gd name="T10" fmla="*/ 17 w 31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6">
                  <a:moveTo>
                    <a:pt x="17" y="6"/>
                  </a:moveTo>
                  <a:cubicBezTo>
                    <a:pt x="17" y="6"/>
                    <a:pt x="6" y="0"/>
                    <a:pt x="3" y="7"/>
                  </a:cubicBezTo>
                  <a:cubicBezTo>
                    <a:pt x="0" y="14"/>
                    <a:pt x="6" y="23"/>
                    <a:pt x="9" y="27"/>
                  </a:cubicBezTo>
                  <a:cubicBezTo>
                    <a:pt x="12" y="31"/>
                    <a:pt x="5" y="36"/>
                    <a:pt x="12" y="36"/>
                  </a:cubicBezTo>
                  <a:cubicBezTo>
                    <a:pt x="20" y="36"/>
                    <a:pt x="31" y="33"/>
                    <a:pt x="26" y="17"/>
                  </a:cubicBezTo>
                  <a:cubicBezTo>
                    <a:pt x="23" y="10"/>
                    <a:pt x="17" y="6"/>
                    <a:pt x="1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7" name="íṡḷiḑê"/>
            <p:cNvSpPr/>
            <p:nvPr/>
          </p:nvSpPr>
          <p:spPr bwMode="auto">
            <a:xfrm>
              <a:off x="5490157" y="1294926"/>
              <a:ext cx="41350" cy="64478"/>
            </a:xfrm>
            <a:custGeom>
              <a:avLst/>
              <a:gdLst>
                <a:gd name="T0" fmla="*/ 11 w 18"/>
                <a:gd name="T1" fmla="*/ 27 h 28"/>
                <a:gd name="T2" fmla="*/ 17 w 18"/>
                <a:gd name="T3" fmla="*/ 10 h 28"/>
                <a:gd name="T4" fmla="*/ 14 w 18"/>
                <a:gd name="T5" fmla="*/ 4 h 28"/>
                <a:gd name="T6" fmla="*/ 8 w 18"/>
                <a:gd name="T7" fmla="*/ 0 h 28"/>
                <a:gd name="T8" fmla="*/ 1 w 18"/>
                <a:gd name="T9" fmla="*/ 12 h 28"/>
                <a:gd name="T10" fmla="*/ 11 w 18"/>
                <a:gd name="T11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8">
                  <a:moveTo>
                    <a:pt x="11" y="27"/>
                  </a:moveTo>
                  <a:cubicBezTo>
                    <a:pt x="15" y="25"/>
                    <a:pt x="18" y="21"/>
                    <a:pt x="17" y="10"/>
                  </a:cubicBezTo>
                  <a:cubicBezTo>
                    <a:pt x="16" y="7"/>
                    <a:pt x="15" y="6"/>
                    <a:pt x="14" y="4"/>
                  </a:cubicBezTo>
                  <a:cubicBezTo>
                    <a:pt x="11" y="2"/>
                    <a:pt x="9" y="0"/>
                    <a:pt x="8" y="0"/>
                  </a:cubicBezTo>
                  <a:cubicBezTo>
                    <a:pt x="6" y="0"/>
                    <a:pt x="0" y="2"/>
                    <a:pt x="1" y="12"/>
                  </a:cubicBezTo>
                  <a:cubicBezTo>
                    <a:pt x="2" y="21"/>
                    <a:pt x="7" y="28"/>
                    <a:pt x="1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8" name="iṩ1íḓê"/>
            <p:cNvSpPr/>
            <p:nvPr/>
          </p:nvSpPr>
          <p:spPr bwMode="auto">
            <a:xfrm>
              <a:off x="5464927" y="1142842"/>
              <a:ext cx="275434" cy="373553"/>
            </a:xfrm>
            <a:custGeom>
              <a:avLst/>
              <a:gdLst>
                <a:gd name="T0" fmla="*/ 100 w 120"/>
                <a:gd name="T1" fmla="*/ 60 h 162"/>
                <a:gd name="T2" fmla="*/ 107 w 120"/>
                <a:gd name="T3" fmla="*/ 27 h 162"/>
                <a:gd name="T4" fmla="*/ 95 w 120"/>
                <a:gd name="T5" fmla="*/ 23 h 162"/>
                <a:gd name="T6" fmla="*/ 91 w 120"/>
                <a:gd name="T7" fmla="*/ 3 h 162"/>
                <a:gd name="T8" fmla="*/ 84 w 120"/>
                <a:gd name="T9" fmla="*/ 9 h 162"/>
                <a:gd name="T10" fmla="*/ 77 w 120"/>
                <a:gd name="T11" fmla="*/ 19 h 162"/>
                <a:gd name="T12" fmla="*/ 69 w 120"/>
                <a:gd name="T13" fmla="*/ 19 h 162"/>
                <a:gd name="T14" fmla="*/ 56 w 120"/>
                <a:gd name="T15" fmla="*/ 28 h 162"/>
                <a:gd name="T16" fmla="*/ 60 w 120"/>
                <a:gd name="T17" fmla="*/ 33 h 162"/>
                <a:gd name="T18" fmla="*/ 59 w 120"/>
                <a:gd name="T19" fmla="*/ 43 h 162"/>
                <a:gd name="T20" fmla="*/ 50 w 120"/>
                <a:gd name="T21" fmla="*/ 52 h 162"/>
                <a:gd name="T22" fmla="*/ 52 w 120"/>
                <a:gd name="T23" fmla="*/ 60 h 162"/>
                <a:gd name="T24" fmla="*/ 48 w 120"/>
                <a:gd name="T25" fmla="*/ 56 h 162"/>
                <a:gd name="T26" fmla="*/ 32 w 120"/>
                <a:gd name="T27" fmla="*/ 37 h 162"/>
                <a:gd name="T28" fmla="*/ 26 w 120"/>
                <a:gd name="T29" fmla="*/ 50 h 162"/>
                <a:gd name="T30" fmla="*/ 33 w 120"/>
                <a:gd name="T31" fmla="*/ 76 h 162"/>
                <a:gd name="T32" fmla="*/ 45 w 120"/>
                <a:gd name="T33" fmla="*/ 77 h 162"/>
                <a:gd name="T34" fmla="*/ 58 w 120"/>
                <a:gd name="T35" fmla="*/ 72 h 162"/>
                <a:gd name="T36" fmla="*/ 62 w 120"/>
                <a:gd name="T37" fmla="*/ 75 h 162"/>
                <a:gd name="T38" fmla="*/ 22 w 120"/>
                <a:gd name="T39" fmla="*/ 101 h 162"/>
                <a:gd name="T40" fmla="*/ 25 w 120"/>
                <a:gd name="T41" fmla="*/ 111 h 162"/>
                <a:gd name="T42" fmla="*/ 55 w 120"/>
                <a:gd name="T43" fmla="*/ 100 h 162"/>
                <a:gd name="T44" fmla="*/ 59 w 120"/>
                <a:gd name="T45" fmla="*/ 103 h 162"/>
                <a:gd name="T46" fmla="*/ 39 w 120"/>
                <a:gd name="T47" fmla="*/ 119 h 162"/>
                <a:gd name="T48" fmla="*/ 12 w 120"/>
                <a:gd name="T49" fmla="*/ 128 h 162"/>
                <a:gd name="T50" fmla="*/ 7 w 120"/>
                <a:gd name="T51" fmla="*/ 136 h 162"/>
                <a:gd name="T52" fmla="*/ 30 w 120"/>
                <a:gd name="T53" fmla="*/ 141 h 162"/>
                <a:gd name="T54" fmla="*/ 55 w 120"/>
                <a:gd name="T55" fmla="*/ 136 h 162"/>
                <a:gd name="T56" fmla="*/ 43 w 120"/>
                <a:gd name="T57" fmla="*/ 148 h 162"/>
                <a:gd name="T58" fmla="*/ 50 w 120"/>
                <a:gd name="T59" fmla="*/ 158 h 162"/>
                <a:gd name="T60" fmla="*/ 71 w 120"/>
                <a:gd name="T61" fmla="*/ 149 h 162"/>
                <a:gd name="T62" fmla="*/ 71 w 120"/>
                <a:gd name="T63" fmla="*/ 125 h 162"/>
                <a:gd name="T64" fmla="*/ 79 w 120"/>
                <a:gd name="T65" fmla="*/ 120 h 162"/>
                <a:gd name="T66" fmla="*/ 75 w 120"/>
                <a:gd name="T67" fmla="*/ 102 h 162"/>
                <a:gd name="T68" fmla="*/ 96 w 120"/>
                <a:gd name="T69" fmla="*/ 86 h 162"/>
                <a:gd name="T70" fmla="*/ 102 w 120"/>
                <a:gd name="T71" fmla="*/ 75 h 162"/>
                <a:gd name="T72" fmla="*/ 100 w 120"/>
                <a:gd name="T73" fmla="*/ 60 h 162"/>
                <a:gd name="T74" fmla="*/ 90 w 120"/>
                <a:gd name="T75" fmla="*/ 49 h 162"/>
                <a:gd name="T76" fmla="*/ 86 w 120"/>
                <a:gd name="T77" fmla="*/ 53 h 162"/>
                <a:gd name="T78" fmla="*/ 83 w 120"/>
                <a:gd name="T79" fmla="*/ 53 h 162"/>
                <a:gd name="T80" fmla="*/ 80 w 120"/>
                <a:gd name="T81" fmla="*/ 48 h 162"/>
                <a:gd name="T82" fmla="*/ 89 w 120"/>
                <a:gd name="T83" fmla="*/ 44 h 162"/>
                <a:gd name="T84" fmla="*/ 90 w 120"/>
                <a:gd name="T85" fmla="*/ 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62">
                  <a:moveTo>
                    <a:pt x="100" y="60"/>
                  </a:moveTo>
                  <a:cubicBezTo>
                    <a:pt x="108" y="50"/>
                    <a:pt x="120" y="40"/>
                    <a:pt x="107" y="27"/>
                  </a:cubicBezTo>
                  <a:cubicBezTo>
                    <a:pt x="107" y="27"/>
                    <a:pt x="105" y="24"/>
                    <a:pt x="95" y="23"/>
                  </a:cubicBezTo>
                  <a:cubicBezTo>
                    <a:pt x="95" y="23"/>
                    <a:pt x="105" y="8"/>
                    <a:pt x="91" y="3"/>
                  </a:cubicBezTo>
                  <a:cubicBezTo>
                    <a:pt x="91" y="3"/>
                    <a:pt x="88" y="0"/>
                    <a:pt x="84" y="9"/>
                  </a:cubicBezTo>
                  <a:cubicBezTo>
                    <a:pt x="80" y="17"/>
                    <a:pt x="77" y="17"/>
                    <a:pt x="77" y="19"/>
                  </a:cubicBezTo>
                  <a:cubicBezTo>
                    <a:pt x="77" y="21"/>
                    <a:pt x="74" y="21"/>
                    <a:pt x="69" y="19"/>
                  </a:cubicBezTo>
                  <a:cubicBezTo>
                    <a:pt x="64" y="17"/>
                    <a:pt x="56" y="19"/>
                    <a:pt x="56" y="28"/>
                  </a:cubicBezTo>
                  <a:cubicBezTo>
                    <a:pt x="56" y="28"/>
                    <a:pt x="56" y="31"/>
                    <a:pt x="60" y="33"/>
                  </a:cubicBezTo>
                  <a:cubicBezTo>
                    <a:pt x="63" y="36"/>
                    <a:pt x="66" y="37"/>
                    <a:pt x="59" y="43"/>
                  </a:cubicBezTo>
                  <a:cubicBezTo>
                    <a:pt x="53" y="49"/>
                    <a:pt x="50" y="40"/>
                    <a:pt x="50" y="52"/>
                  </a:cubicBezTo>
                  <a:cubicBezTo>
                    <a:pt x="50" y="52"/>
                    <a:pt x="57" y="57"/>
                    <a:pt x="52" y="60"/>
                  </a:cubicBezTo>
                  <a:cubicBezTo>
                    <a:pt x="47" y="63"/>
                    <a:pt x="48" y="59"/>
                    <a:pt x="48" y="56"/>
                  </a:cubicBezTo>
                  <a:cubicBezTo>
                    <a:pt x="48" y="59"/>
                    <a:pt x="43" y="42"/>
                    <a:pt x="32" y="37"/>
                  </a:cubicBezTo>
                  <a:cubicBezTo>
                    <a:pt x="30" y="37"/>
                    <a:pt x="24" y="37"/>
                    <a:pt x="26" y="50"/>
                  </a:cubicBezTo>
                  <a:cubicBezTo>
                    <a:pt x="28" y="63"/>
                    <a:pt x="32" y="66"/>
                    <a:pt x="33" y="76"/>
                  </a:cubicBezTo>
                  <a:cubicBezTo>
                    <a:pt x="33" y="87"/>
                    <a:pt x="43" y="82"/>
                    <a:pt x="45" y="77"/>
                  </a:cubicBezTo>
                  <a:cubicBezTo>
                    <a:pt x="46" y="72"/>
                    <a:pt x="58" y="72"/>
                    <a:pt x="58" y="72"/>
                  </a:cubicBezTo>
                  <a:cubicBezTo>
                    <a:pt x="58" y="72"/>
                    <a:pt x="68" y="71"/>
                    <a:pt x="62" y="75"/>
                  </a:cubicBezTo>
                  <a:cubicBezTo>
                    <a:pt x="56" y="80"/>
                    <a:pt x="22" y="101"/>
                    <a:pt x="22" y="101"/>
                  </a:cubicBezTo>
                  <a:cubicBezTo>
                    <a:pt x="22" y="101"/>
                    <a:pt x="9" y="108"/>
                    <a:pt x="25" y="111"/>
                  </a:cubicBezTo>
                  <a:cubicBezTo>
                    <a:pt x="42" y="113"/>
                    <a:pt x="55" y="100"/>
                    <a:pt x="55" y="100"/>
                  </a:cubicBezTo>
                  <a:cubicBezTo>
                    <a:pt x="55" y="100"/>
                    <a:pt x="61" y="95"/>
                    <a:pt x="59" y="103"/>
                  </a:cubicBezTo>
                  <a:cubicBezTo>
                    <a:pt x="56" y="111"/>
                    <a:pt x="39" y="119"/>
                    <a:pt x="39" y="119"/>
                  </a:cubicBezTo>
                  <a:cubicBezTo>
                    <a:pt x="39" y="119"/>
                    <a:pt x="23" y="125"/>
                    <a:pt x="12" y="128"/>
                  </a:cubicBezTo>
                  <a:cubicBezTo>
                    <a:pt x="0" y="130"/>
                    <a:pt x="4" y="130"/>
                    <a:pt x="7" y="136"/>
                  </a:cubicBezTo>
                  <a:cubicBezTo>
                    <a:pt x="10" y="143"/>
                    <a:pt x="21" y="147"/>
                    <a:pt x="30" y="141"/>
                  </a:cubicBezTo>
                  <a:cubicBezTo>
                    <a:pt x="38" y="135"/>
                    <a:pt x="56" y="129"/>
                    <a:pt x="55" y="136"/>
                  </a:cubicBezTo>
                  <a:cubicBezTo>
                    <a:pt x="55" y="143"/>
                    <a:pt x="54" y="145"/>
                    <a:pt x="43" y="148"/>
                  </a:cubicBezTo>
                  <a:cubicBezTo>
                    <a:pt x="32" y="152"/>
                    <a:pt x="37" y="154"/>
                    <a:pt x="50" y="158"/>
                  </a:cubicBezTo>
                  <a:cubicBezTo>
                    <a:pt x="63" y="162"/>
                    <a:pt x="71" y="157"/>
                    <a:pt x="71" y="149"/>
                  </a:cubicBezTo>
                  <a:cubicBezTo>
                    <a:pt x="71" y="140"/>
                    <a:pt x="71" y="125"/>
                    <a:pt x="71" y="125"/>
                  </a:cubicBezTo>
                  <a:cubicBezTo>
                    <a:pt x="71" y="125"/>
                    <a:pt x="76" y="121"/>
                    <a:pt x="79" y="120"/>
                  </a:cubicBezTo>
                  <a:cubicBezTo>
                    <a:pt x="82" y="119"/>
                    <a:pt x="85" y="103"/>
                    <a:pt x="75" y="102"/>
                  </a:cubicBezTo>
                  <a:cubicBezTo>
                    <a:pt x="75" y="102"/>
                    <a:pt x="81" y="90"/>
                    <a:pt x="96" y="86"/>
                  </a:cubicBezTo>
                  <a:cubicBezTo>
                    <a:pt x="96" y="86"/>
                    <a:pt x="102" y="84"/>
                    <a:pt x="102" y="75"/>
                  </a:cubicBezTo>
                  <a:cubicBezTo>
                    <a:pt x="102" y="66"/>
                    <a:pt x="91" y="70"/>
                    <a:pt x="100" y="60"/>
                  </a:cubicBezTo>
                  <a:close/>
                  <a:moveTo>
                    <a:pt x="90" y="49"/>
                  </a:moveTo>
                  <a:cubicBezTo>
                    <a:pt x="88" y="51"/>
                    <a:pt x="86" y="53"/>
                    <a:pt x="86" y="53"/>
                  </a:cubicBezTo>
                  <a:cubicBezTo>
                    <a:pt x="85" y="59"/>
                    <a:pt x="85" y="55"/>
                    <a:pt x="83" y="53"/>
                  </a:cubicBezTo>
                  <a:cubicBezTo>
                    <a:pt x="80" y="51"/>
                    <a:pt x="80" y="48"/>
                    <a:pt x="80" y="48"/>
                  </a:cubicBezTo>
                  <a:cubicBezTo>
                    <a:pt x="81" y="38"/>
                    <a:pt x="89" y="44"/>
                    <a:pt x="89" y="44"/>
                  </a:cubicBezTo>
                  <a:cubicBezTo>
                    <a:pt x="89" y="44"/>
                    <a:pt x="92" y="48"/>
                    <a:pt x="9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9" name="ïşľïďé"/>
            <p:cNvSpPr/>
            <p:nvPr/>
          </p:nvSpPr>
          <p:spPr bwMode="auto">
            <a:xfrm>
              <a:off x="4199193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109 h 132"/>
                <a:gd name="T4" fmla="*/ 69 w 105"/>
                <a:gd name="T5" fmla="*/ 23 h 132"/>
                <a:gd name="T6" fmla="*/ 7 w 105"/>
                <a:gd name="T7" fmla="*/ 23 h 132"/>
                <a:gd name="T8" fmla="*/ 7 w 105"/>
                <a:gd name="T9" fmla="*/ 0 h 132"/>
                <a:gd name="T10" fmla="*/ 102 w 105"/>
                <a:gd name="T11" fmla="*/ 0 h 132"/>
                <a:gd name="T12" fmla="*/ 102 w 105"/>
                <a:gd name="T13" fmla="*/ 23 h 132"/>
                <a:gd name="T14" fmla="*/ 33 w 105"/>
                <a:gd name="T15" fmla="*/ 112 h 132"/>
                <a:gd name="T16" fmla="*/ 105 w 105"/>
                <a:gd name="T17" fmla="*/ 112 h 132"/>
                <a:gd name="T18" fmla="*/ 105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109"/>
                  </a:lnTo>
                  <a:lnTo>
                    <a:pt x="69" y="23"/>
                  </a:lnTo>
                  <a:lnTo>
                    <a:pt x="7" y="23"/>
                  </a:lnTo>
                  <a:lnTo>
                    <a:pt x="7" y="0"/>
                  </a:lnTo>
                  <a:lnTo>
                    <a:pt x="102" y="0"/>
                  </a:lnTo>
                  <a:lnTo>
                    <a:pt x="102" y="23"/>
                  </a:lnTo>
                  <a:lnTo>
                    <a:pt x="33" y="112"/>
                  </a:lnTo>
                  <a:lnTo>
                    <a:pt x="105" y="112"/>
                  </a:lnTo>
                  <a:lnTo>
                    <a:pt x="105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0" name="ïśḷïḍê"/>
            <p:cNvSpPr/>
            <p:nvPr/>
          </p:nvSpPr>
          <p:spPr bwMode="auto">
            <a:xfrm>
              <a:off x="4291004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30 w 105"/>
                <a:gd name="T5" fmla="*/ 0 h 132"/>
                <a:gd name="T6" fmla="*/ 30 w 105"/>
                <a:gd name="T7" fmla="*/ 53 h 132"/>
                <a:gd name="T8" fmla="*/ 79 w 105"/>
                <a:gd name="T9" fmla="*/ 53 h 132"/>
                <a:gd name="T10" fmla="*/ 79 w 105"/>
                <a:gd name="T11" fmla="*/ 0 h 132"/>
                <a:gd name="T12" fmla="*/ 105 w 105"/>
                <a:gd name="T13" fmla="*/ 0 h 132"/>
                <a:gd name="T14" fmla="*/ 105 w 105"/>
                <a:gd name="T15" fmla="*/ 132 h 132"/>
                <a:gd name="T16" fmla="*/ 79 w 105"/>
                <a:gd name="T17" fmla="*/ 132 h 132"/>
                <a:gd name="T18" fmla="*/ 79 w 105"/>
                <a:gd name="T19" fmla="*/ 76 h 132"/>
                <a:gd name="T20" fmla="*/ 30 w 105"/>
                <a:gd name="T21" fmla="*/ 76 h 132"/>
                <a:gd name="T22" fmla="*/ 30 w 105"/>
                <a:gd name="T23" fmla="*/ 132 h 132"/>
                <a:gd name="T24" fmla="*/ 0 w 105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53"/>
                  </a:lnTo>
                  <a:lnTo>
                    <a:pt x="79" y="53"/>
                  </a:lnTo>
                  <a:lnTo>
                    <a:pt x="79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79" y="76"/>
                  </a:lnTo>
                  <a:lnTo>
                    <a:pt x="30" y="76"/>
                  </a:lnTo>
                  <a:lnTo>
                    <a:pt x="30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1" name="ïṡḷíḑé"/>
            <p:cNvSpPr/>
            <p:nvPr/>
          </p:nvSpPr>
          <p:spPr bwMode="auto">
            <a:xfrm>
              <a:off x="4391926" y="1624325"/>
              <a:ext cx="68683" cy="92512"/>
            </a:xfrm>
            <a:custGeom>
              <a:avLst/>
              <a:gdLst>
                <a:gd name="T0" fmla="*/ 0 w 98"/>
                <a:gd name="T1" fmla="*/ 132 h 132"/>
                <a:gd name="T2" fmla="*/ 0 w 98"/>
                <a:gd name="T3" fmla="*/ 0 h 132"/>
                <a:gd name="T4" fmla="*/ 95 w 98"/>
                <a:gd name="T5" fmla="*/ 0 h 132"/>
                <a:gd name="T6" fmla="*/ 95 w 98"/>
                <a:gd name="T7" fmla="*/ 23 h 132"/>
                <a:gd name="T8" fmla="*/ 26 w 98"/>
                <a:gd name="T9" fmla="*/ 23 h 132"/>
                <a:gd name="T10" fmla="*/ 26 w 98"/>
                <a:gd name="T11" fmla="*/ 53 h 132"/>
                <a:gd name="T12" fmla="*/ 92 w 98"/>
                <a:gd name="T13" fmla="*/ 53 h 132"/>
                <a:gd name="T14" fmla="*/ 92 w 98"/>
                <a:gd name="T15" fmla="*/ 76 h 132"/>
                <a:gd name="T16" fmla="*/ 26 w 98"/>
                <a:gd name="T17" fmla="*/ 76 h 132"/>
                <a:gd name="T18" fmla="*/ 26 w 98"/>
                <a:gd name="T19" fmla="*/ 112 h 132"/>
                <a:gd name="T20" fmla="*/ 98 w 98"/>
                <a:gd name="T21" fmla="*/ 112 h 132"/>
                <a:gd name="T22" fmla="*/ 98 w 98"/>
                <a:gd name="T23" fmla="*/ 132 h 132"/>
                <a:gd name="T24" fmla="*/ 0 w 98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2">
                  <a:moveTo>
                    <a:pt x="0" y="132"/>
                  </a:moveTo>
                  <a:lnTo>
                    <a:pt x="0" y="0"/>
                  </a:lnTo>
                  <a:lnTo>
                    <a:pt x="95" y="0"/>
                  </a:lnTo>
                  <a:lnTo>
                    <a:pt x="95" y="23"/>
                  </a:lnTo>
                  <a:lnTo>
                    <a:pt x="26" y="23"/>
                  </a:lnTo>
                  <a:lnTo>
                    <a:pt x="26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6" y="76"/>
                  </a:lnTo>
                  <a:lnTo>
                    <a:pt x="26" y="112"/>
                  </a:lnTo>
                  <a:lnTo>
                    <a:pt x="98" y="112"/>
                  </a:lnTo>
                  <a:lnTo>
                    <a:pt x="98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2" name="iśḻíde"/>
            <p:cNvSpPr/>
            <p:nvPr/>
          </p:nvSpPr>
          <p:spPr bwMode="auto">
            <a:xfrm>
              <a:off x="4476729" y="1624325"/>
              <a:ext cx="59572" cy="94615"/>
            </a:xfrm>
            <a:custGeom>
              <a:avLst/>
              <a:gdLst>
                <a:gd name="T0" fmla="*/ 18 w 26"/>
                <a:gd name="T1" fmla="*/ 0 h 41"/>
                <a:gd name="T2" fmla="*/ 26 w 26"/>
                <a:gd name="T3" fmla="*/ 0 h 41"/>
                <a:gd name="T4" fmla="*/ 26 w 26"/>
                <a:gd name="T5" fmla="*/ 26 h 41"/>
                <a:gd name="T6" fmla="*/ 25 w 26"/>
                <a:gd name="T7" fmla="*/ 33 h 41"/>
                <a:gd name="T8" fmla="*/ 20 w 26"/>
                <a:gd name="T9" fmla="*/ 39 h 41"/>
                <a:gd name="T10" fmla="*/ 12 w 26"/>
                <a:gd name="T11" fmla="*/ 41 h 41"/>
                <a:gd name="T12" fmla="*/ 3 w 26"/>
                <a:gd name="T13" fmla="*/ 38 h 41"/>
                <a:gd name="T14" fmla="*/ 0 w 26"/>
                <a:gd name="T15" fmla="*/ 28 h 41"/>
                <a:gd name="T16" fmla="*/ 8 w 26"/>
                <a:gd name="T17" fmla="*/ 27 h 41"/>
                <a:gd name="T18" fmla="*/ 9 w 26"/>
                <a:gd name="T19" fmla="*/ 32 h 41"/>
                <a:gd name="T20" fmla="*/ 13 w 26"/>
                <a:gd name="T21" fmla="*/ 34 h 41"/>
                <a:gd name="T22" fmla="*/ 16 w 26"/>
                <a:gd name="T23" fmla="*/ 33 h 41"/>
                <a:gd name="T24" fmla="*/ 18 w 26"/>
                <a:gd name="T25" fmla="*/ 26 h 41"/>
                <a:gd name="T26" fmla="*/ 18 w 26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41">
                  <a:moveTo>
                    <a:pt x="18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9"/>
                    <a:pt x="25" y="32"/>
                    <a:pt x="25" y="33"/>
                  </a:cubicBezTo>
                  <a:cubicBezTo>
                    <a:pt x="24" y="36"/>
                    <a:pt x="23" y="37"/>
                    <a:pt x="20" y="39"/>
                  </a:cubicBezTo>
                  <a:cubicBezTo>
                    <a:pt x="18" y="40"/>
                    <a:pt x="16" y="41"/>
                    <a:pt x="12" y="41"/>
                  </a:cubicBezTo>
                  <a:cubicBezTo>
                    <a:pt x="8" y="41"/>
                    <a:pt x="5" y="40"/>
                    <a:pt x="3" y="38"/>
                  </a:cubicBezTo>
                  <a:cubicBezTo>
                    <a:pt x="1" y="35"/>
                    <a:pt x="0" y="32"/>
                    <a:pt x="0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8" y="31"/>
                    <a:pt x="9" y="32"/>
                  </a:cubicBezTo>
                  <a:cubicBezTo>
                    <a:pt x="10" y="33"/>
                    <a:pt x="11" y="34"/>
                    <a:pt x="13" y="34"/>
                  </a:cubicBezTo>
                  <a:cubicBezTo>
                    <a:pt x="14" y="34"/>
                    <a:pt x="16" y="34"/>
                    <a:pt x="16" y="33"/>
                  </a:cubicBezTo>
                  <a:cubicBezTo>
                    <a:pt x="17" y="32"/>
                    <a:pt x="18" y="29"/>
                    <a:pt x="18" y="26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3" name="í$ḻîdê"/>
            <p:cNvSpPr/>
            <p:nvPr/>
          </p:nvSpPr>
          <p:spPr bwMode="auto">
            <a:xfrm>
              <a:off x="4561532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4" name="iṩḷídé"/>
            <p:cNvSpPr/>
            <p:nvPr/>
          </p:nvSpPr>
          <p:spPr bwMode="auto">
            <a:xfrm>
              <a:off x="4595874" y="1624325"/>
              <a:ext cx="91811" cy="92512"/>
            </a:xfrm>
            <a:custGeom>
              <a:avLst/>
              <a:gdLst>
                <a:gd name="T0" fmla="*/ 131 w 131"/>
                <a:gd name="T1" fmla="*/ 132 h 132"/>
                <a:gd name="T2" fmla="*/ 102 w 131"/>
                <a:gd name="T3" fmla="*/ 132 h 132"/>
                <a:gd name="T4" fmla="*/ 92 w 131"/>
                <a:gd name="T5" fmla="*/ 102 h 132"/>
                <a:gd name="T6" fmla="*/ 40 w 131"/>
                <a:gd name="T7" fmla="*/ 102 h 132"/>
                <a:gd name="T8" fmla="*/ 26 w 131"/>
                <a:gd name="T9" fmla="*/ 132 h 132"/>
                <a:gd name="T10" fmla="*/ 0 w 131"/>
                <a:gd name="T11" fmla="*/ 132 h 132"/>
                <a:gd name="T12" fmla="*/ 49 w 131"/>
                <a:gd name="T13" fmla="*/ 0 h 132"/>
                <a:gd name="T14" fmla="*/ 79 w 131"/>
                <a:gd name="T15" fmla="*/ 0 h 132"/>
                <a:gd name="T16" fmla="*/ 131 w 131"/>
                <a:gd name="T17" fmla="*/ 132 h 132"/>
                <a:gd name="T18" fmla="*/ 131 w 131"/>
                <a:gd name="T19" fmla="*/ 132 h 132"/>
                <a:gd name="T20" fmla="*/ 82 w 131"/>
                <a:gd name="T21" fmla="*/ 83 h 132"/>
                <a:gd name="T22" fmla="*/ 66 w 131"/>
                <a:gd name="T23" fmla="*/ 33 h 132"/>
                <a:gd name="T24" fmla="*/ 46 w 131"/>
                <a:gd name="T25" fmla="*/ 83 h 132"/>
                <a:gd name="T26" fmla="*/ 82 w 131"/>
                <a:gd name="T27" fmla="*/ 8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1" h="132">
                  <a:moveTo>
                    <a:pt x="131" y="132"/>
                  </a:moveTo>
                  <a:lnTo>
                    <a:pt x="102" y="132"/>
                  </a:lnTo>
                  <a:lnTo>
                    <a:pt x="92" y="102"/>
                  </a:lnTo>
                  <a:lnTo>
                    <a:pt x="40" y="102"/>
                  </a:lnTo>
                  <a:lnTo>
                    <a:pt x="26" y="132"/>
                  </a:lnTo>
                  <a:lnTo>
                    <a:pt x="0" y="132"/>
                  </a:lnTo>
                  <a:lnTo>
                    <a:pt x="49" y="0"/>
                  </a:lnTo>
                  <a:lnTo>
                    <a:pt x="79" y="0"/>
                  </a:lnTo>
                  <a:lnTo>
                    <a:pt x="131" y="132"/>
                  </a:lnTo>
                  <a:lnTo>
                    <a:pt x="131" y="132"/>
                  </a:lnTo>
                  <a:close/>
                  <a:moveTo>
                    <a:pt x="82" y="83"/>
                  </a:moveTo>
                  <a:lnTo>
                    <a:pt x="66" y="33"/>
                  </a:lnTo>
                  <a:lnTo>
                    <a:pt x="46" y="83"/>
                  </a:lnTo>
                  <a:lnTo>
                    <a:pt x="82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5" name="iślíḓè"/>
            <p:cNvSpPr/>
            <p:nvPr/>
          </p:nvSpPr>
          <p:spPr bwMode="auto">
            <a:xfrm>
              <a:off x="4703805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26 w 105"/>
                <a:gd name="T5" fmla="*/ 0 h 132"/>
                <a:gd name="T6" fmla="*/ 82 w 105"/>
                <a:gd name="T7" fmla="*/ 89 h 132"/>
                <a:gd name="T8" fmla="*/ 82 w 105"/>
                <a:gd name="T9" fmla="*/ 0 h 132"/>
                <a:gd name="T10" fmla="*/ 105 w 105"/>
                <a:gd name="T11" fmla="*/ 0 h 132"/>
                <a:gd name="T12" fmla="*/ 105 w 105"/>
                <a:gd name="T13" fmla="*/ 132 h 132"/>
                <a:gd name="T14" fmla="*/ 79 w 105"/>
                <a:gd name="T15" fmla="*/ 132 h 132"/>
                <a:gd name="T16" fmla="*/ 26 w 105"/>
                <a:gd name="T17" fmla="*/ 46 h 132"/>
                <a:gd name="T18" fmla="*/ 26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82" y="89"/>
                  </a:lnTo>
                  <a:lnTo>
                    <a:pt x="82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26" y="46"/>
                  </a:lnTo>
                  <a:lnTo>
                    <a:pt x="26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6" name="îṥ1ïḋe"/>
            <p:cNvSpPr/>
            <p:nvPr/>
          </p:nvSpPr>
          <p:spPr bwMode="auto">
            <a:xfrm>
              <a:off x="4799821" y="1624325"/>
              <a:ext cx="87606" cy="94615"/>
            </a:xfrm>
            <a:custGeom>
              <a:avLst/>
              <a:gdLst>
                <a:gd name="T0" fmla="*/ 20 w 38"/>
                <a:gd name="T1" fmla="*/ 26 h 41"/>
                <a:gd name="T2" fmla="*/ 20 w 38"/>
                <a:gd name="T3" fmla="*/ 19 h 41"/>
                <a:gd name="T4" fmla="*/ 38 w 38"/>
                <a:gd name="T5" fmla="*/ 19 h 41"/>
                <a:gd name="T6" fmla="*/ 38 w 38"/>
                <a:gd name="T7" fmla="*/ 35 h 41"/>
                <a:gd name="T8" fmla="*/ 30 w 38"/>
                <a:gd name="T9" fmla="*/ 39 h 41"/>
                <a:gd name="T10" fmla="*/ 21 w 38"/>
                <a:gd name="T11" fmla="*/ 41 h 41"/>
                <a:gd name="T12" fmla="*/ 10 w 38"/>
                <a:gd name="T13" fmla="*/ 38 h 41"/>
                <a:gd name="T14" fmla="*/ 3 w 38"/>
                <a:gd name="T15" fmla="*/ 31 h 41"/>
                <a:gd name="T16" fmla="*/ 0 w 38"/>
                <a:gd name="T17" fmla="*/ 20 h 41"/>
                <a:gd name="T18" fmla="*/ 3 w 38"/>
                <a:gd name="T19" fmla="*/ 9 h 41"/>
                <a:gd name="T20" fmla="*/ 11 w 38"/>
                <a:gd name="T21" fmla="*/ 2 h 41"/>
                <a:gd name="T22" fmla="*/ 20 w 38"/>
                <a:gd name="T23" fmla="*/ 0 h 41"/>
                <a:gd name="T24" fmla="*/ 32 w 38"/>
                <a:gd name="T25" fmla="*/ 3 h 41"/>
                <a:gd name="T26" fmla="*/ 37 w 38"/>
                <a:gd name="T27" fmla="*/ 11 h 41"/>
                <a:gd name="T28" fmla="*/ 29 w 38"/>
                <a:gd name="T29" fmla="*/ 13 h 41"/>
                <a:gd name="T30" fmla="*/ 26 w 38"/>
                <a:gd name="T31" fmla="*/ 8 h 41"/>
                <a:gd name="T32" fmla="*/ 20 w 38"/>
                <a:gd name="T33" fmla="*/ 7 h 41"/>
                <a:gd name="T34" fmla="*/ 12 w 38"/>
                <a:gd name="T35" fmla="*/ 10 h 41"/>
                <a:gd name="T36" fmla="*/ 9 w 38"/>
                <a:gd name="T37" fmla="*/ 20 h 41"/>
                <a:gd name="T38" fmla="*/ 12 w 38"/>
                <a:gd name="T39" fmla="*/ 31 h 41"/>
                <a:gd name="T40" fmla="*/ 20 w 38"/>
                <a:gd name="T41" fmla="*/ 34 h 41"/>
                <a:gd name="T42" fmla="*/ 25 w 38"/>
                <a:gd name="T43" fmla="*/ 33 h 41"/>
                <a:gd name="T44" fmla="*/ 29 w 38"/>
                <a:gd name="T45" fmla="*/ 31 h 41"/>
                <a:gd name="T46" fmla="*/ 29 w 38"/>
                <a:gd name="T47" fmla="*/ 26 h 41"/>
                <a:gd name="T48" fmla="*/ 20 w 38"/>
                <a:gd name="T49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41">
                  <a:moveTo>
                    <a:pt x="20" y="26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6" y="36"/>
                    <a:pt x="33" y="38"/>
                    <a:pt x="30" y="39"/>
                  </a:cubicBezTo>
                  <a:cubicBezTo>
                    <a:pt x="27" y="40"/>
                    <a:pt x="24" y="41"/>
                    <a:pt x="21" y="41"/>
                  </a:cubicBezTo>
                  <a:cubicBezTo>
                    <a:pt x="16" y="41"/>
                    <a:pt x="13" y="40"/>
                    <a:pt x="10" y="38"/>
                  </a:cubicBezTo>
                  <a:cubicBezTo>
                    <a:pt x="6" y="37"/>
                    <a:pt x="4" y="34"/>
                    <a:pt x="3" y="31"/>
                  </a:cubicBezTo>
                  <a:cubicBezTo>
                    <a:pt x="1" y="28"/>
                    <a:pt x="0" y="24"/>
                    <a:pt x="0" y="20"/>
                  </a:cubicBezTo>
                  <a:cubicBezTo>
                    <a:pt x="0" y="16"/>
                    <a:pt x="1" y="12"/>
                    <a:pt x="3" y="9"/>
                  </a:cubicBezTo>
                  <a:cubicBezTo>
                    <a:pt x="5" y="6"/>
                    <a:pt x="7" y="3"/>
                    <a:pt x="11" y="2"/>
                  </a:cubicBezTo>
                  <a:cubicBezTo>
                    <a:pt x="13" y="0"/>
                    <a:pt x="16" y="0"/>
                    <a:pt x="20" y="0"/>
                  </a:cubicBezTo>
                  <a:cubicBezTo>
                    <a:pt x="25" y="0"/>
                    <a:pt x="29" y="1"/>
                    <a:pt x="32" y="3"/>
                  </a:cubicBezTo>
                  <a:cubicBezTo>
                    <a:pt x="34" y="5"/>
                    <a:pt x="36" y="8"/>
                    <a:pt x="37" y="11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1"/>
                    <a:pt x="27" y="9"/>
                    <a:pt x="26" y="8"/>
                  </a:cubicBezTo>
                  <a:cubicBezTo>
                    <a:pt x="24" y="7"/>
                    <a:pt x="22" y="7"/>
                    <a:pt x="20" y="7"/>
                  </a:cubicBezTo>
                  <a:cubicBezTo>
                    <a:pt x="17" y="7"/>
                    <a:pt x="14" y="8"/>
                    <a:pt x="12" y="10"/>
                  </a:cubicBezTo>
                  <a:cubicBezTo>
                    <a:pt x="10" y="12"/>
                    <a:pt x="9" y="16"/>
                    <a:pt x="9" y="20"/>
                  </a:cubicBezTo>
                  <a:cubicBezTo>
                    <a:pt x="9" y="25"/>
                    <a:pt x="10" y="28"/>
                    <a:pt x="12" y="31"/>
                  </a:cubicBezTo>
                  <a:cubicBezTo>
                    <a:pt x="14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7" y="32"/>
                    <a:pt x="28" y="32"/>
                    <a:pt x="29" y="31"/>
                  </a:cubicBezTo>
                  <a:cubicBezTo>
                    <a:pt x="29" y="26"/>
                    <a:pt x="29" y="26"/>
                    <a:pt x="29" y="26"/>
                  </a:cubicBezTo>
                  <a:lnTo>
                    <a:pt x="2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7" name="iṧḷídè"/>
            <p:cNvSpPr/>
            <p:nvPr/>
          </p:nvSpPr>
          <p:spPr bwMode="auto">
            <a:xfrm>
              <a:off x="4937888" y="1624325"/>
              <a:ext cx="72888" cy="94615"/>
            </a:xfrm>
            <a:custGeom>
              <a:avLst/>
              <a:gdLst>
                <a:gd name="T0" fmla="*/ 0 w 32"/>
                <a:gd name="T1" fmla="*/ 0 h 41"/>
                <a:gd name="T2" fmla="*/ 9 w 32"/>
                <a:gd name="T3" fmla="*/ 0 h 41"/>
                <a:gd name="T4" fmla="*/ 9 w 32"/>
                <a:gd name="T5" fmla="*/ 22 h 41"/>
                <a:gd name="T6" fmla="*/ 9 w 32"/>
                <a:gd name="T7" fmla="*/ 29 h 41"/>
                <a:gd name="T8" fmla="*/ 11 w 32"/>
                <a:gd name="T9" fmla="*/ 33 h 41"/>
                <a:gd name="T10" fmla="*/ 17 w 32"/>
                <a:gd name="T11" fmla="*/ 34 h 41"/>
                <a:gd name="T12" fmla="*/ 22 w 32"/>
                <a:gd name="T13" fmla="*/ 33 h 41"/>
                <a:gd name="T14" fmla="*/ 24 w 32"/>
                <a:gd name="T15" fmla="*/ 29 h 41"/>
                <a:gd name="T16" fmla="*/ 24 w 32"/>
                <a:gd name="T17" fmla="*/ 22 h 41"/>
                <a:gd name="T18" fmla="*/ 24 w 32"/>
                <a:gd name="T19" fmla="*/ 0 h 41"/>
                <a:gd name="T20" fmla="*/ 32 w 32"/>
                <a:gd name="T21" fmla="*/ 0 h 41"/>
                <a:gd name="T22" fmla="*/ 32 w 32"/>
                <a:gd name="T23" fmla="*/ 21 h 41"/>
                <a:gd name="T24" fmla="*/ 32 w 32"/>
                <a:gd name="T25" fmla="*/ 32 h 41"/>
                <a:gd name="T26" fmla="*/ 29 w 32"/>
                <a:gd name="T27" fmla="*/ 37 h 41"/>
                <a:gd name="T28" fmla="*/ 25 w 32"/>
                <a:gd name="T29" fmla="*/ 40 h 41"/>
                <a:gd name="T30" fmla="*/ 17 w 32"/>
                <a:gd name="T31" fmla="*/ 41 h 41"/>
                <a:gd name="T32" fmla="*/ 8 w 32"/>
                <a:gd name="T33" fmla="*/ 40 h 41"/>
                <a:gd name="T34" fmla="*/ 4 w 32"/>
                <a:gd name="T35" fmla="*/ 36 h 41"/>
                <a:gd name="T36" fmla="*/ 1 w 32"/>
                <a:gd name="T37" fmla="*/ 32 h 41"/>
                <a:gd name="T38" fmla="*/ 0 w 32"/>
                <a:gd name="T39" fmla="*/ 22 h 41"/>
                <a:gd name="T40" fmla="*/ 0 w 32"/>
                <a:gd name="T4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41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5"/>
                    <a:pt x="9" y="28"/>
                    <a:pt x="9" y="29"/>
                  </a:cubicBezTo>
                  <a:cubicBezTo>
                    <a:pt x="9" y="30"/>
                    <a:pt x="10" y="32"/>
                    <a:pt x="11" y="33"/>
                  </a:cubicBezTo>
                  <a:cubicBezTo>
                    <a:pt x="13" y="34"/>
                    <a:pt x="14" y="34"/>
                    <a:pt x="17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3" y="32"/>
                    <a:pt x="24" y="31"/>
                    <a:pt x="24" y="29"/>
                  </a:cubicBezTo>
                  <a:cubicBezTo>
                    <a:pt x="24" y="28"/>
                    <a:pt x="24" y="26"/>
                    <a:pt x="24" y="2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6"/>
                    <a:pt x="32" y="30"/>
                    <a:pt x="32" y="32"/>
                  </a:cubicBezTo>
                  <a:cubicBezTo>
                    <a:pt x="31" y="34"/>
                    <a:pt x="30" y="35"/>
                    <a:pt x="29" y="37"/>
                  </a:cubicBezTo>
                  <a:cubicBezTo>
                    <a:pt x="28" y="38"/>
                    <a:pt x="27" y="39"/>
                    <a:pt x="25" y="40"/>
                  </a:cubicBezTo>
                  <a:cubicBezTo>
                    <a:pt x="23" y="41"/>
                    <a:pt x="20" y="41"/>
                    <a:pt x="17" y="41"/>
                  </a:cubicBezTo>
                  <a:cubicBezTo>
                    <a:pt x="13" y="41"/>
                    <a:pt x="10" y="41"/>
                    <a:pt x="8" y="40"/>
                  </a:cubicBezTo>
                  <a:cubicBezTo>
                    <a:pt x="6" y="39"/>
                    <a:pt x="5" y="38"/>
                    <a:pt x="4" y="36"/>
                  </a:cubicBezTo>
                  <a:cubicBezTo>
                    <a:pt x="2" y="35"/>
                    <a:pt x="2" y="33"/>
                    <a:pt x="1" y="32"/>
                  </a:cubicBezTo>
                  <a:cubicBezTo>
                    <a:pt x="1" y="30"/>
                    <a:pt x="0" y="26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8" name="ïṩḷíḍé"/>
            <p:cNvSpPr/>
            <p:nvPr/>
          </p:nvSpPr>
          <p:spPr bwMode="auto">
            <a:xfrm>
              <a:off x="5038810" y="1624325"/>
              <a:ext cx="72888" cy="92512"/>
            </a:xfrm>
            <a:custGeom>
              <a:avLst/>
              <a:gdLst>
                <a:gd name="T0" fmla="*/ 0 w 104"/>
                <a:gd name="T1" fmla="*/ 132 h 132"/>
                <a:gd name="T2" fmla="*/ 0 w 104"/>
                <a:gd name="T3" fmla="*/ 0 h 132"/>
                <a:gd name="T4" fmla="*/ 26 w 104"/>
                <a:gd name="T5" fmla="*/ 0 h 132"/>
                <a:gd name="T6" fmla="*/ 78 w 104"/>
                <a:gd name="T7" fmla="*/ 89 h 132"/>
                <a:gd name="T8" fmla="*/ 78 w 104"/>
                <a:gd name="T9" fmla="*/ 0 h 132"/>
                <a:gd name="T10" fmla="*/ 104 w 104"/>
                <a:gd name="T11" fmla="*/ 0 h 132"/>
                <a:gd name="T12" fmla="*/ 104 w 104"/>
                <a:gd name="T13" fmla="*/ 132 h 132"/>
                <a:gd name="T14" fmla="*/ 78 w 104"/>
                <a:gd name="T15" fmla="*/ 132 h 132"/>
                <a:gd name="T16" fmla="*/ 23 w 104"/>
                <a:gd name="T17" fmla="*/ 46 h 132"/>
                <a:gd name="T18" fmla="*/ 23 w 104"/>
                <a:gd name="T19" fmla="*/ 132 h 132"/>
                <a:gd name="T20" fmla="*/ 0 w 104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78" y="89"/>
                  </a:lnTo>
                  <a:lnTo>
                    <a:pt x="78" y="0"/>
                  </a:lnTo>
                  <a:lnTo>
                    <a:pt x="104" y="0"/>
                  </a:lnTo>
                  <a:lnTo>
                    <a:pt x="104" y="132"/>
                  </a:lnTo>
                  <a:lnTo>
                    <a:pt x="78" y="132"/>
                  </a:lnTo>
                  <a:lnTo>
                    <a:pt x="23" y="46"/>
                  </a:lnTo>
                  <a:lnTo>
                    <a:pt x="23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19" name="ï$liḓê"/>
            <p:cNvSpPr/>
            <p:nvPr/>
          </p:nvSpPr>
          <p:spPr bwMode="auto">
            <a:xfrm>
              <a:off x="5136929" y="1624325"/>
              <a:ext cx="18923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0" name="iṩlidè"/>
            <p:cNvSpPr/>
            <p:nvPr/>
          </p:nvSpPr>
          <p:spPr bwMode="auto">
            <a:xfrm>
              <a:off x="5171271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0 w 121"/>
                <a:gd name="T3" fmla="*/ 0 h 132"/>
                <a:gd name="T4" fmla="*/ 30 w 121"/>
                <a:gd name="T5" fmla="*/ 0 h 132"/>
                <a:gd name="T6" fmla="*/ 63 w 121"/>
                <a:gd name="T7" fmla="*/ 99 h 132"/>
                <a:gd name="T8" fmla="*/ 92 w 121"/>
                <a:gd name="T9" fmla="*/ 0 h 132"/>
                <a:gd name="T10" fmla="*/ 121 w 121"/>
                <a:gd name="T11" fmla="*/ 0 h 132"/>
                <a:gd name="T12" fmla="*/ 76 w 121"/>
                <a:gd name="T13" fmla="*/ 132 h 132"/>
                <a:gd name="T14" fmla="*/ 46 w 121"/>
                <a:gd name="T1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63" y="99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6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1" name="íṧļîḓé"/>
            <p:cNvSpPr/>
            <p:nvPr/>
          </p:nvSpPr>
          <p:spPr bwMode="auto">
            <a:xfrm>
              <a:off x="5272193" y="1624325"/>
              <a:ext cx="71487" cy="92512"/>
            </a:xfrm>
            <a:custGeom>
              <a:avLst/>
              <a:gdLst>
                <a:gd name="T0" fmla="*/ 0 w 102"/>
                <a:gd name="T1" fmla="*/ 132 h 132"/>
                <a:gd name="T2" fmla="*/ 0 w 102"/>
                <a:gd name="T3" fmla="*/ 0 h 132"/>
                <a:gd name="T4" fmla="*/ 99 w 102"/>
                <a:gd name="T5" fmla="*/ 0 h 132"/>
                <a:gd name="T6" fmla="*/ 99 w 102"/>
                <a:gd name="T7" fmla="*/ 23 h 132"/>
                <a:gd name="T8" fmla="*/ 27 w 102"/>
                <a:gd name="T9" fmla="*/ 23 h 132"/>
                <a:gd name="T10" fmla="*/ 27 w 102"/>
                <a:gd name="T11" fmla="*/ 53 h 132"/>
                <a:gd name="T12" fmla="*/ 92 w 102"/>
                <a:gd name="T13" fmla="*/ 53 h 132"/>
                <a:gd name="T14" fmla="*/ 92 w 102"/>
                <a:gd name="T15" fmla="*/ 76 h 132"/>
                <a:gd name="T16" fmla="*/ 27 w 102"/>
                <a:gd name="T17" fmla="*/ 76 h 132"/>
                <a:gd name="T18" fmla="*/ 27 w 102"/>
                <a:gd name="T19" fmla="*/ 112 h 132"/>
                <a:gd name="T20" fmla="*/ 102 w 102"/>
                <a:gd name="T21" fmla="*/ 112 h 132"/>
                <a:gd name="T22" fmla="*/ 102 w 102"/>
                <a:gd name="T23" fmla="*/ 132 h 132"/>
                <a:gd name="T24" fmla="*/ 0 w 102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32">
                  <a:moveTo>
                    <a:pt x="0" y="132"/>
                  </a:moveTo>
                  <a:lnTo>
                    <a:pt x="0" y="0"/>
                  </a:lnTo>
                  <a:lnTo>
                    <a:pt x="99" y="0"/>
                  </a:lnTo>
                  <a:lnTo>
                    <a:pt x="99" y="23"/>
                  </a:lnTo>
                  <a:lnTo>
                    <a:pt x="27" y="23"/>
                  </a:lnTo>
                  <a:lnTo>
                    <a:pt x="27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7" y="76"/>
                  </a:lnTo>
                  <a:lnTo>
                    <a:pt x="27" y="112"/>
                  </a:lnTo>
                  <a:lnTo>
                    <a:pt x="102" y="112"/>
                  </a:lnTo>
                  <a:lnTo>
                    <a:pt x="102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2" name="iṩḻîḑè"/>
            <p:cNvSpPr/>
            <p:nvPr/>
          </p:nvSpPr>
          <p:spPr bwMode="auto">
            <a:xfrm>
              <a:off x="5366808" y="1624325"/>
              <a:ext cx="79897" cy="92512"/>
            </a:xfrm>
            <a:custGeom>
              <a:avLst/>
              <a:gdLst>
                <a:gd name="T0" fmla="*/ 0 w 35"/>
                <a:gd name="T1" fmla="*/ 40 h 40"/>
                <a:gd name="T2" fmla="*/ 0 w 35"/>
                <a:gd name="T3" fmla="*/ 0 h 40"/>
                <a:gd name="T4" fmla="*/ 17 w 35"/>
                <a:gd name="T5" fmla="*/ 0 h 40"/>
                <a:gd name="T6" fmla="*/ 26 w 35"/>
                <a:gd name="T7" fmla="*/ 1 h 40"/>
                <a:gd name="T8" fmla="*/ 30 w 35"/>
                <a:gd name="T9" fmla="*/ 5 h 40"/>
                <a:gd name="T10" fmla="*/ 32 w 35"/>
                <a:gd name="T11" fmla="*/ 12 h 40"/>
                <a:gd name="T12" fmla="*/ 30 w 35"/>
                <a:gd name="T13" fmla="*/ 19 h 40"/>
                <a:gd name="T14" fmla="*/ 22 w 35"/>
                <a:gd name="T15" fmla="*/ 23 h 40"/>
                <a:gd name="T16" fmla="*/ 26 w 35"/>
                <a:gd name="T17" fmla="*/ 26 h 40"/>
                <a:gd name="T18" fmla="*/ 31 w 35"/>
                <a:gd name="T19" fmla="*/ 33 h 40"/>
                <a:gd name="T20" fmla="*/ 35 w 35"/>
                <a:gd name="T21" fmla="*/ 40 h 40"/>
                <a:gd name="T22" fmla="*/ 26 w 35"/>
                <a:gd name="T23" fmla="*/ 40 h 40"/>
                <a:gd name="T24" fmla="*/ 20 w 35"/>
                <a:gd name="T25" fmla="*/ 32 h 40"/>
                <a:gd name="T26" fmla="*/ 16 w 35"/>
                <a:gd name="T27" fmla="*/ 26 h 40"/>
                <a:gd name="T28" fmla="*/ 13 w 35"/>
                <a:gd name="T29" fmla="*/ 24 h 40"/>
                <a:gd name="T30" fmla="*/ 9 w 35"/>
                <a:gd name="T31" fmla="*/ 24 h 40"/>
                <a:gd name="T32" fmla="*/ 8 w 35"/>
                <a:gd name="T33" fmla="*/ 24 h 40"/>
                <a:gd name="T34" fmla="*/ 8 w 35"/>
                <a:gd name="T35" fmla="*/ 40 h 40"/>
                <a:gd name="T36" fmla="*/ 0 w 35"/>
                <a:gd name="T37" fmla="*/ 40 h 40"/>
                <a:gd name="T38" fmla="*/ 8 w 35"/>
                <a:gd name="T39" fmla="*/ 17 h 40"/>
                <a:gd name="T40" fmla="*/ 14 w 35"/>
                <a:gd name="T41" fmla="*/ 17 h 40"/>
                <a:gd name="T42" fmla="*/ 21 w 35"/>
                <a:gd name="T43" fmla="*/ 17 h 40"/>
                <a:gd name="T44" fmla="*/ 23 w 35"/>
                <a:gd name="T45" fmla="*/ 15 h 40"/>
                <a:gd name="T46" fmla="*/ 24 w 35"/>
                <a:gd name="T47" fmla="*/ 12 h 40"/>
                <a:gd name="T48" fmla="*/ 23 w 35"/>
                <a:gd name="T49" fmla="*/ 9 h 40"/>
                <a:gd name="T50" fmla="*/ 20 w 35"/>
                <a:gd name="T51" fmla="*/ 7 h 40"/>
                <a:gd name="T52" fmla="*/ 14 w 35"/>
                <a:gd name="T53" fmla="*/ 7 h 40"/>
                <a:gd name="T54" fmla="*/ 8 w 35"/>
                <a:gd name="T55" fmla="*/ 7 h 40"/>
                <a:gd name="T56" fmla="*/ 8 w 35"/>
                <a:gd name="T57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0">
                  <a:moveTo>
                    <a:pt x="0" y="4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0"/>
                    <a:pt x="24" y="1"/>
                    <a:pt x="26" y="1"/>
                  </a:cubicBezTo>
                  <a:cubicBezTo>
                    <a:pt x="28" y="2"/>
                    <a:pt x="29" y="3"/>
                    <a:pt x="30" y="5"/>
                  </a:cubicBezTo>
                  <a:cubicBezTo>
                    <a:pt x="32" y="7"/>
                    <a:pt x="32" y="9"/>
                    <a:pt x="32" y="12"/>
                  </a:cubicBezTo>
                  <a:cubicBezTo>
                    <a:pt x="32" y="15"/>
                    <a:pt x="31" y="17"/>
                    <a:pt x="30" y="19"/>
                  </a:cubicBezTo>
                  <a:cubicBezTo>
                    <a:pt x="28" y="21"/>
                    <a:pt x="25" y="22"/>
                    <a:pt x="22" y="23"/>
                  </a:cubicBezTo>
                  <a:cubicBezTo>
                    <a:pt x="23" y="24"/>
                    <a:pt x="25" y="25"/>
                    <a:pt x="26" y="26"/>
                  </a:cubicBezTo>
                  <a:cubicBezTo>
                    <a:pt x="27" y="27"/>
                    <a:pt x="29" y="29"/>
                    <a:pt x="31" y="33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8" y="29"/>
                    <a:pt x="17" y="27"/>
                    <a:pt x="16" y="26"/>
                  </a:cubicBezTo>
                  <a:cubicBezTo>
                    <a:pt x="15" y="25"/>
                    <a:pt x="14" y="24"/>
                    <a:pt x="13" y="24"/>
                  </a:cubicBezTo>
                  <a:cubicBezTo>
                    <a:pt x="12" y="24"/>
                    <a:pt x="11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40"/>
                    <a:pt x="0" y="40"/>
                    <a:pt x="0" y="40"/>
                  </a:cubicBezTo>
                  <a:close/>
                  <a:moveTo>
                    <a:pt x="8" y="17"/>
                  </a:moveTo>
                  <a:cubicBezTo>
                    <a:pt x="14" y="17"/>
                    <a:pt x="14" y="17"/>
                    <a:pt x="14" y="17"/>
                  </a:cubicBezTo>
                  <a:cubicBezTo>
                    <a:pt x="17" y="17"/>
                    <a:pt x="20" y="17"/>
                    <a:pt x="21" y="17"/>
                  </a:cubicBezTo>
                  <a:cubicBezTo>
                    <a:pt x="22" y="16"/>
                    <a:pt x="23" y="16"/>
                    <a:pt x="23" y="15"/>
                  </a:cubicBezTo>
                  <a:cubicBezTo>
                    <a:pt x="24" y="14"/>
                    <a:pt x="24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7"/>
                    <a:pt x="14" y="7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3" name="ïṣľíḑé"/>
            <p:cNvSpPr/>
            <p:nvPr/>
          </p:nvSpPr>
          <p:spPr bwMode="auto">
            <a:xfrm>
              <a:off x="5460722" y="1624325"/>
              <a:ext cx="72888" cy="94615"/>
            </a:xfrm>
            <a:custGeom>
              <a:avLst/>
              <a:gdLst>
                <a:gd name="T0" fmla="*/ 0 w 32"/>
                <a:gd name="T1" fmla="*/ 27 h 41"/>
                <a:gd name="T2" fmla="*/ 8 w 32"/>
                <a:gd name="T3" fmla="*/ 27 h 41"/>
                <a:gd name="T4" fmla="*/ 11 w 32"/>
                <a:gd name="T5" fmla="*/ 32 h 41"/>
                <a:gd name="T6" fmla="*/ 16 w 32"/>
                <a:gd name="T7" fmla="*/ 34 h 41"/>
                <a:gd name="T8" fmla="*/ 22 w 32"/>
                <a:gd name="T9" fmla="*/ 33 h 41"/>
                <a:gd name="T10" fmla="*/ 24 w 32"/>
                <a:gd name="T11" fmla="*/ 29 h 41"/>
                <a:gd name="T12" fmla="*/ 23 w 32"/>
                <a:gd name="T13" fmla="*/ 26 h 41"/>
                <a:gd name="T14" fmla="*/ 21 w 32"/>
                <a:gd name="T15" fmla="*/ 25 h 41"/>
                <a:gd name="T16" fmla="*/ 14 w 32"/>
                <a:gd name="T17" fmla="*/ 23 h 41"/>
                <a:gd name="T18" fmla="*/ 5 w 32"/>
                <a:gd name="T19" fmla="*/ 19 h 41"/>
                <a:gd name="T20" fmla="*/ 1 w 32"/>
                <a:gd name="T21" fmla="*/ 11 h 41"/>
                <a:gd name="T22" fmla="*/ 3 w 32"/>
                <a:gd name="T23" fmla="*/ 5 h 41"/>
                <a:gd name="T24" fmla="*/ 8 w 32"/>
                <a:gd name="T25" fmla="*/ 1 h 41"/>
                <a:gd name="T26" fmla="*/ 16 w 32"/>
                <a:gd name="T27" fmla="*/ 0 h 41"/>
                <a:gd name="T28" fmla="*/ 27 w 32"/>
                <a:gd name="T29" fmla="*/ 3 h 41"/>
                <a:gd name="T30" fmla="*/ 31 w 32"/>
                <a:gd name="T31" fmla="*/ 12 h 41"/>
                <a:gd name="T32" fmla="*/ 23 w 32"/>
                <a:gd name="T33" fmla="*/ 12 h 41"/>
                <a:gd name="T34" fmla="*/ 21 w 32"/>
                <a:gd name="T35" fmla="*/ 8 h 41"/>
                <a:gd name="T36" fmla="*/ 16 w 32"/>
                <a:gd name="T37" fmla="*/ 6 h 41"/>
                <a:gd name="T38" fmla="*/ 10 w 32"/>
                <a:gd name="T39" fmla="*/ 8 h 41"/>
                <a:gd name="T40" fmla="*/ 9 w 32"/>
                <a:gd name="T41" fmla="*/ 10 h 41"/>
                <a:gd name="T42" fmla="*/ 10 w 32"/>
                <a:gd name="T43" fmla="*/ 13 h 41"/>
                <a:gd name="T44" fmla="*/ 18 w 32"/>
                <a:gd name="T45" fmla="*/ 15 h 41"/>
                <a:gd name="T46" fmla="*/ 26 w 32"/>
                <a:gd name="T47" fmla="*/ 18 h 41"/>
                <a:gd name="T48" fmla="*/ 31 w 32"/>
                <a:gd name="T49" fmla="*/ 22 h 41"/>
                <a:gd name="T50" fmla="*/ 32 w 32"/>
                <a:gd name="T51" fmla="*/ 29 h 41"/>
                <a:gd name="T52" fmla="*/ 30 w 32"/>
                <a:gd name="T53" fmla="*/ 35 h 41"/>
                <a:gd name="T54" fmla="*/ 25 w 32"/>
                <a:gd name="T55" fmla="*/ 40 h 41"/>
                <a:gd name="T56" fmla="*/ 16 w 32"/>
                <a:gd name="T57" fmla="*/ 41 h 41"/>
                <a:gd name="T58" fmla="*/ 5 w 32"/>
                <a:gd name="T59" fmla="*/ 38 h 41"/>
                <a:gd name="T60" fmla="*/ 0 w 32"/>
                <a:gd name="T61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41">
                  <a:moveTo>
                    <a:pt x="0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9" y="31"/>
                    <a:pt x="11" y="32"/>
                  </a:cubicBezTo>
                  <a:cubicBezTo>
                    <a:pt x="12" y="34"/>
                    <a:pt x="14" y="34"/>
                    <a:pt x="16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4" y="31"/>
                    <a:pt x="24" y="30"/>
                    <a:pt x="24" y="29"/>
                  </a:cubicBezTo>
                  <a:cubicBezTo>
                    <a:pt x="24" y="28"/>
                    <a:pt x="24" y="27"/>
                    <a:pt x="23" y="26"/>
                  </a:cubicBezTo>
                  <a:cubicBezTo>
                    <a:pt x="23" y="26"/>
                    <a:pt x="22" y="25"/>
                    <a:pt x="21" y="25"/>
                  </a:cubicBezTo>
                  <a:cubicBezTo>
                    <a:pt x="20" y="24"/>
                    <a:pt x="17" y="24"/>
                    <a:pt x="14" y="23"/>
                  </a:cubicBezTo>
                  <a:cubicBezTo>
                    <a:pt x="10" y="22"/>
                    <a:pt x="7" y="20"/>
                    <a:pt x="5" y="19"/>
                  </a:cubicBezTo>
                  <a:cubicBezTo>
                    <a:pt x="3" y="17"/>
                    <a:pt x="1" y="14"/>
                    <a:pt x="1" y="11"/>
                  </a:cubicBezTo>
                  <a:cubicBezTo>
                    <a:pt x="1" y="9"/>
                    <a:pt x="2" y="7"/>
                    <a:pt x="3" y="5"/>
                  </a:cubicBezTo>
                  <a:cubicBezTo>
                    <a:pt x="4" y="3"/>
                    <a:pt x="6" y="2"/>
                    <a:pt x="8" y="1"/>
                  </a:cubicBezTo>
                  <a:cubicBezTo>
                    <a:pt x="10" y="0"/>
                    <a:pt x="13" y="0"/>
                    <a:pt x="16" y="0"/>
                  </a:cubicBezTo>
                  <a:cubicBezTo>
                    <a:pt x="21" y="0"/>
                    <a:pt x="25" y="1"/>
                    <a:pt x="27" y="3"/>
                  </a:cubicBezTo>
                  <a:cubicBezTo>
                    <a:pt x="30" y="5"/>
                    <a:pt x="31" y="8"/>
                    <a:pt x="3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7"/>
                    <a:pt x="18" y="6"/>
                    <a:pt x="16" y="6"/>
                  </a:cubicBezTo>
                  <a:cubicBezTo>
                    <a:pt x="13" y="6"/>
                    <a:pt x="12" y="7"/>
                    <a:pt x="10" y="8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1"/>
                    <a:pt x="9" y="12"/>
                    <a:pt x="10" y="13"/>
                  </a:cubicBezTo>
                  <a:cubicBezTo>
                    <a:pt x="11" y="14"/>
                    <a:pt x="14" y="14"/>
                    <a:pt x="18" y="15"/>
                  </a:cubicBezTo>
                  <a:cubicBezTo>
                    <a:pt x="22" y="16"/>
                    <a:pt x="24" y="17"/>
                    <a:pt x="26" y="18"/>
                  </a:cubicBezTo>
                  <a:cubicBezTo>
                    <a:pt x="28" y="19"/>
                    <a:pt x="30" y="21"/>
                    <a:pt x="31" y="22"/>
                  </a:cubicBezTo>
                  <a:cubicBezTo>
                    <a:pt x="32" y="24"/>
                    <a:pt x="32" y="26"/>
                    <a:pt x="32" y="29"/>
                  </a:cubicBezTo>
                  <a:cubicBezTo>
                    <a:pt x="32" y="31"/>
                    <a:pt x="32" y="33"/>
                    <a:pt x="30" y="35"/>
                  </a:cubicBezTo>
                  <a:cubicBezTo>
                    <a:pt x="29" y="37"/>
                    <a:pt x="27" y="39"/>
                    <a:pt x="25" y="40"/>
                  </a:cubicBezTo>
                  <a:cubicBezTo>
                    <a:pt x="23" y="41"/>
                    <a:pt x="20" y="41"/>
                    <a:pt x="16" y="41"/>
                  </a:cubicBezTo>
                  <a:cubicBezTo>
                    <a:pt x="11" y="41"/>
                    <a:pt x="7" y="40"/>
                    <a:pt x="5" y="38"/>
                  </a:cubicBezTo>
                  <a:cubicBezTo>
                    <a:pt x="2" y="35"/>
                    <a:pt x="0" y="32"/>
                    <a:pt x="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4" name="îşḻîḑè"/>
            <p:cNvSpPr/>
            <p:nvPr/>
          </p:nvSpPr>
          <p:spPr bwMode="auto">
            <a:xfrm>
              <a:off x="5556738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5" name="iṣḷiḓê"/>
            <p:cNvSpPr/>
            <p:nvPr/>
          </p:nvSpPr>
          <p:spPr bwMode="auto">
            <a:xfrm>
              <a:off x="5593182" y="1624325"/>
              <a:ext cx="73589" cy="92512"/>
            </a:xfrm>
            <a:custGeom>
              <a:avLst/>
              <a:gdLst>
                <a:gd name="T0" fmla="*/ 40 w 105"/>
                <a:gd name="T1" fmla="*/ 132 h 132"/>
                <a:gd name="T2" fmla="*/ 40 w 105"/>
                <a:gd name="T3" fmla="*/ 23 h 132"/>
                <a:gd name="T4" fmla="*/ 0 w 105"/>
                <a:gd name="T5" fmla="*/ 23 h 132"/>
                <a:gd name="T6" fmla="*/ 0 w 105"/>
                <a:gd name="T7" fmla="*/ 0 h 132"/>
                <a:gd name="T8" fmla="*/ 105 w 105"/>
                <a:gd name="T9" fmla="*/ 0 h 132"/>
                <a:gd name="T10" fmla="*/ 105 w 105"/>
                <a:gd name="T11" fmla="*/ 23 h 132"/>
                <a:gd name="T12" fmla="*/ 66 w 105"/>
                <a:gd name="T13" fmla="*/ 23 h 132"/>
                <a:gd name="T14" fmla="*/ 66 w 105"/>
                <a:gd name="T15" fmla="*/ 132 h 132"/>
                <a:gd name="T16" fmla="*/ 40 w 105"/>
                <a:gd name="T1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32">
                  <a:moveTo>
                    <a:pt x="40" y="132"/>
                  </a:moveTo>
                  <a:lnTo>
                    <a:pt x="40" y="23"/>
                  </a:lnTo>
                  <a:lnTo>
                    <a:pt x="0" y="23"/>
                  </a:lnTo>
                  <a:lnTo>
                    <a:pt x="0" y="0"/>
                  </a:lnTo>
                  <a:lnTo>
                    <a:pt x="105" y="0"/>
                  </a:lnTo>
                  <a:lnTo>
                    <a:pt x="105" y="23"/>
                  </a:lnTo>
                  <a:lnTo>
                    <a:pt x="66" y="23"/>
                  </a:lnTo>
                  <a:lnTo>
                    <a:pt x="66" y="132"/>
                  </a:lnTo>
                  <a:lnTo>
                    <a:pt x="4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26" name="işļídè"/>
            <p:cNvSpPr/>
            <p:nvPr/>
          </p:nvSpPr>
          <p:spPr bwMode="auto">
            <a:xfrm>
              <a:off x="5675882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46 w 121"/>
                <a:gd name="T3" fmla="*/ 79 h 132"/>
                <a:gd name="T4" fmla="*/ 0 w 121"/>
                <a:gd name="T5" fmla="*/ 0 h 132"/>
                <a:gd name="T6" fmla="*/ 30 w 121"/>
                <a:gd name="T7" fmla="*/ 0 h 132"/>
                <a:gd name="T8" fmla="*/ 62 w 121"/>
                <a:gd name="T9" fmla="*/ 53 h 132"/>
                <a:gd name="T10" fmla="*/ 92 w 121"/>
                <a:gd name="T11" fmla="*/ 0 h 132"/>
                <a:gd name="T12" fmla="*/ 121 w 121"/>
                <a:gd name="T13" fmla="*/ 0 h 132"/>
                <a:gd name="T14" fmla="*/ 75 w 121"/>
                <a:gd name="T15" fmla="*/ 79 h 132"/>
                <a:gd name="T16" fmla="*/ 75 w 121"/>
                <a:gd name="T17" fmla="*/ 132 h 132"/>
                <a:gd name="T18" fmla="*/ 46 w 121"/>
                <a:gd name="T1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46" y="79"/>
                  </a:lnTo>
                  <a:lnTo>
                    <a:pt x="0" y="0"/>
                  </a:lnTo>
                  <a:lnTo>
                    <a:pt x="30" y="0"/>
                  </a:lnTo>
                  <a:lnTo>
                    <a:pt x="62" y="53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5" y="79"/>
                  </a:lnTo>
                  <a:lnTo>
                    <a:pt x="75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0" y="1601880"/>
            <a:ext cx="12192000" cy="25082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40852" y="6330847"/>
            <a:ext cx="2743200" cy="365125"/>
          </a:xfrm>
        </p:spPr>
        <p:txBody>
          <a:bodyPr/>
          <a:lstStyle>
            <a:lvl1pPr>
              <a:defRPr sz="1465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  <p:grpSp>
        <p:nvGrpSpPr>
          <p:cNvPr id="31" name="组合 30"/>
          <p:cNvGrpSpPr/>
          <p:nvPr userDrawn="1"/>
        </p:nvGrpSpPr>
        <p:grpSpPr>
          <a:xfrm>
            <a:off x="276504" y="6221689"/>
            <a:ext cx="1670831" cy="543604"/>
            <a:chOff x="3302807" y="1034911"/>
            <a:chExt cx="2457878" cy="799669"/>
          </a:xfrm>
          <a:solidFill>
            <a:schemeClr val="accent1"/>
          </a:solidFill>
        </p:grpSpPr>
        <p:sp>
          <p:nvSpPr>
            <p:cNvPr id="32" name="íṡḷîḍê"/>
            <p:cNvSpPr/>
            <p:nvPr/>
          </p:nvSpPr>
          <p:spPr bwMode="auto">
            <a:xfrm>
              <a:off x="3518669" y="1287918"/>
              <a:ext cx="364442" cy="336408"/>
            </a:xfrm>
            <a:custGeom>
              <a:avLst/>
              <a:gdLst>
                <a:gd name="T0" fmla="*/ 154 w 159"/>
                <a:gd name="T1" fmla="*/ 43 h 146"/>
                <a:gd name="T2" fmla="*/ 133 w 159"/>
                <a:gd name="T3" fmla="*/ 41 h 146"/>
                <a:gd name="T4" fmla="*/ 159 w 159"/>
                <a:gd name="T5" fmla="*/ 25 h 146"/>
                <a:gd name="T6" fmla="*/ 133 w 159"/>
                <a:gd name="T7" fmla="*/ 24 h 146"/>
                <a:gd name="T8" fmla="*/ 97 w 159"/>
                <a:gd name="T9" fmla="*/ 38 h 146"/>
                <a:gd name="T10" fmla="*/ 106 w 159"/>
                <a:gd name="T11" fmla="*/ 24 h 146"/>
                <a:gd name="T12" fmla="*/ 72 w 159"/>
                <a:gd name="T13" fmla="*/ 34 h 146"/>
                <a:gd name="T14" fmla="*/ 66 w 159"/>
                <a:gd name="T15" fmla="*/ 36 h 146"/>
                <a:gd name="T16" fmla="*/ 0 w 159"/>
                <a:gd name="T17" fmla="*/ 23 h 146"/>
                <a:gd name="T18" fmla="*/ 28 w 159"/>
                <a:gd name="T19" fmla="*/ 34 h 146"/>
                <a:gd name="T20" fmla="*/ 30 w 159"/>
                <a:gd name="T21" fmla="*/ 41 h 146"/>
                <a:gd name="T22" fmla="*/ 11 w 159"/>
                <a:gd name="T23" fmla="*/ 40 h 146"/>
                <a:gd name="T24" fmla="*/ 41 w 159"/>
                <a:gd name="T25" fmla="*/ 60 h 146"/>
                <a:gd name="T26" fmla="*/ 24 w 159"/>
                <a:gd name="T27" fmla="*/ 60 h 146"/>
                <a:gd name="T28" fmla="*/ 46 w 159"/>
                <a:gd name="T29" fmla="*/ 79 h 146"/>
                <a:gd name="T30" fmla="*/ 35 w 159"/>
                <a:gd name="T31" fmla="*/ 78 h 146"/>
                <a:gd name="T32" fmla="*/ 54 w 159"/>
                <a:gd name="T33" fmla="*/ 92 h 146"/>
                <a:gd name="T34" fmla="*/ 54 w 159"/>
                <a:gd name="T35" fmla="*/ 96 h 146"/>
                <a:gd name="T36" fmla="*/ 46 w 159"/>
                <a:gd name="T37" fmla="*/ 96 h 146"/>
                <a:gd name="T38" fmla="*/ 64 w 159"/>
                <a:gd name="T39" fmla="*/ 108 h 146"/>
                <a:gd name="T40" fmla="*/ 64 w 159"/>
                <a:gd name="T41" fmla="*/ 114 h 146"/>
                <a:gd name="T42" fmla="*/ 60 w 159"/>
                <a:gd name="T43" fmla="*/ 115 h 146"/>
                <a:gd name="T44" fmla="*/ 81 w 159"/>
                <a:gd name="T45" fmla="*/ 146 h 146"/>
                <a:gd name="T46" fmla="*/ 103 w 159"/>
                <a:gd name="T47" fmla="*/ 117 h 146"/>
                <a:gd name="T48" fmla="*/ 98 w 159"/>
                <a:gd name="T49" fmla="*/ 114 h 146"/>
                <a:gd name="T50" fmla="*/ 99 w 159"/>
                <a:gd name="T51" fmla="*/ 107 h 146"/>
                <a:gd name="T52" fmla="*/ 115 w 159"/>
                <a:gd name="T53" fmla="*/ 97 h 146"/>
                <a:gd name="T54" fmla="*/ 112 w 159"/>
                <a:gd name="T55" fmla="*/ 92 h 146"/>
                <a:gd name="T56" fmla="*/ 131 w 159"/>
                <a:gd name="T57" fmla="*/ 79 h 146"/>
                <a:gd name="T58" fmla="*/ 119 w 159"/>
                <a:gd name="T59" fmla="*/ 79 h 146"/>
                <a:gd name="T60" fmla="*/ 117 w 159"/>
                <a:gd name="T61" fmla="*/ 75 h 146"/>
                <a:gd name="T62" fmla="*/ 141 w 159"/>
                <a:gd name="T63" fmla="*/ 59 h 146"/>
                <a:gd name="T64" fmla="*/ 125 w 159"/>
                <a:gd name="T65" fmla="*/ 58 h 146"/>
                <a:gd name="T66" fmla="*/ 124 w 159"/>
                <a:gd name="T67" fmla="*/ 54 h 146"/>
                <a:gd name="T68" fmla="*/ 154 w 159"/>
                <a:gd name="T69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9" h="146">
                  <a:moveTo>
                    <a:pt x="154" y="43"/>
                  </a:moveTo>
                  <a:cubicBezTo>
                    <a:pt x="133" y="41"/>
                    <a:pt x="133" y="41"/>
                    <a:pt x="133" y="41"/>
                  </a:cubicBezTo>
                  <a:cubicBezTo>
                    <a:pt x="137" y="34"/>
                    <a:pt x="155" y="37"/>
                    <a:pt x="159" y="25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14" y="21"/>
                    <a:pt x="107" y="39"/>
                    <a:pt x="97" y="38"/>
                  </a:cubicBezTo>
                  <a:cubicBezTo>
                    <a:pt x="88" y="29"/>
                    <a:pt x="100" y="28"/>
                    <a:pt x="106" y="24"/>
                  </a:cubicBezTo>
                  <a:cubicBezTo>
                    <a:pt x="80" y="0"/>
                    <a:pt x="72" y="32"/>
                    <a:pt x="72" y="34"/>
                  </a:cubicBezTo>
                  <a:cubicBezTo>
                    <a:pt x="71" y="37"/>
                    <a:pt x="68" y="38"/>
                    <a:pt x="66" y="36"/>
                  </a:cubicBezTo>
                  <a:cubicBezTo>
                    <a:pt x="58" y="12"/>
                    <a:pt x="33" y="22"/>
                    <a:pt x="0" y="23"/>
                  </a:cubicBezTo>
                  <a:cubicBezTo>
                    <a:pt x="8" y="31"/>
                    <a:pt x="17" y="32"/>
                    <a:pt x="28" y="34"/>
                  </a:cubicBezTo>
                  <a:cubicBezTo>
                    <a:pt x="30" y="36"/>
                    <a:pt x="32" y="38"/>
                    <a:pt x="30" y="4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9" y="58"/>
                    <a:pt x="35" y="49"/>
                    <a:pt x="41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5" y="75"/>
                    <a:pt x="41" y="68"/>
                    <a:pt x="46" y="79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40" y="90"/>
                    <a:pt x="48" y="91"/>
                    <a:pt x="54" y="92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104"/>
                    <a:pt x="57" y="109"/>
                    <a:pt x="64" y="108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81" y="146"/>
                    <a:pt x="81" y="146"/>
                    <a:pt x="81" y="146"/>
                  </a:cubicBezTo>
                  <a:cubicBezTo>
                    <a:pt x="103" y="117"/>
                    <a:pt x="103" y="117"/>
                    <a:pt x="103" y="117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105" y="108"/>
                    <a:pt x="111" y="106"/>
                    <a:pt x="115" y="97"/>
                  </a:cubicBezTo>
                  <a:cubicBezTo>
                    <a:pt x="114" y="95"/>
                    <a:pt x="99" y="99"/>
                    <a:pt x="112" y="92"/>
                  </a:cubicBezTo>
                  <a:cubicBezTo>
                    <a:pt x="120" y="91"/>
                    <a:pt x="125" y="85"/>
                    <a:pt x="131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7" y="78"/>
                    <a:pt x="116" y="76"/>
                    <a:pt x="117" y="75"/>
                  </a:cubicBezTo>
                  <a:cubicBezTo>
                    <a:pt x="125" y="74"/>
                    <a:pt x="137" y="70"/>
                    <a:pt x="141" y="59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2" y="57"/>
                    <a:pt x="123" y="55"/>
                    <a:pt x="124" y="54"/>
                  </a:cubicBezTo>
                  <a:cubicBezTo>
                    <a:pt x="134" y="54"/>
                    <a:pt x="145" y="50"/>
                    <a:pt x="15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3" name="íŝḻiḍè"/>
            <p:cNvSpPr/>
            <p:nvPr/>
          </p:nvSpPr>
          <p:spPr bwMode="auto">
            <a:xfrm>
              <a:off x="3344157" y="1504480"/>
              <a:ext cx="93914" cy="74290"/>
            </a:xfrm>
            <a:custGeom>
              <a:avLst/>
              <a:gdLst>
                <a:gd name="T0" fmla="*/ 6 w 41"/>
                <a:gd name="T1" fmla="*/ 15 h 32"/>
                <a:gd name="T2" fmla="*/ 9 w 41"/>
                <a:gd name="T3" fmla="*/ 16 h 32"/>
                <a:gd name="T4" fmla="*/ 37 w 41"/>
                <a:gd name="T5" fmla="*/ 18 h 32"/>
                <a:gd name="T6" fmla="*/ 41 w 41"/>
                <a:gd name="T7" fmla="*/ 16 h 32"/>
                <a:gd name="T8" fmla="*/ 32 w 41"/>
                <a:gd name="T9" fmla="*/ 0 h 32"/>
                <a:gd name="T10" fmla="*/ 28 w 41"/>
                <a:gd name="T11" fmla="*/ 1 h 32"/>
                <a:gd name="T12" fmla="*/ 35 w 41"/>
                <a:gd name="T13" fmla="*/ 14 h 32"/>
                <a:gd name="T14" fmla="*/ 30 w 41"/>
                <a:gd name="T15" fmla="*/ 13 h 32"/>
                <a:gd name="T16" fmla="*/ 4 w 41"/>
                <a:gd name="T17" fmla="*/ 12 h 32"/>
                <a:gd name="T18" fmla="*/ 0 w 41"/>
                <a:gd name="T19" fmla="*/ 14 h 32"/>
                <a:gd name="T20" fmla="*/ 10 w 41"/>
                <a:gd name="T21" fmla="*/ 32 h 32"/>
                <a:gd name="T22" fmla="*/ 14 w 41"/>
                <a:gd name="T23" fmla="*/ 30 h 32"/>
                <a:gd name="T24" fmla="*/ 6 w 41"/>
                <a:gd name="T25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2">
                  <a:moveTo>
                    <a:pt x="6" y="15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4"/>
                    <a:pt x="32" y="14"/>
                    <a:pt x="30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4" name="îS1iďê"/>
            <p:cNvSpPr/>
            <p:nvPr/>
          </p:nvSpPr>
          <p:spPr bwMode="auto">
            <a:xfrm>
              <a:off x="3369388" y="1550736"/>
              <a:ext cx="91811" cy="71487"/>
            </a:xfrm>
            <a:custGeom>
              <a:avLst/>
              <a:gdLst>
                <a:gd name="T0" fmla="*/ 128 w 131"/>
                <a:gd name="T1" fmla="*/ 46 h 102"/>
                <a:gd name="T2" fmla="*/ 85 w 131"/>
                <a:gd name="T3" fmla="*/ 66 h 102"/>
                <a:gd name="T4" fmla="*/ 66 w 131"/>
                <a:gd name="T5" fmla="*/ 30 h 102"/>
                <a:gd name="T6" fmla="*/ 108 w 131"/>
                <a:gd name="T7" fmla="*/ 10 h 102"/>
                <a:gd name="T8" fmla="*/ 105 w 131"/>
                <a:gd name="T9" fmla="*/ 0 h 102"/>
                <a:gd name="T10" fmla="*/ 0 w 131"/>
                <a:gd name="T11" fmla="*/ 46 h 102"/>
                <a:gd name="T12" fmla="*/ 7 w 131"/>
                <a:gd name="T13" fmla="*/ 56 h 102"/>
                <a:gd name="T14" fmla="*/ 56 w 131"/>
                <a:gd name="T15" fmla="*/ 33 h 102"/>
                <a:gd name="T16" fmla="*/ 72 w 131"/>
                <a:gd name="T17" fmla="*/ 73 h 102"/>
                <a:gd name="T18" fmla="*/ 23 w 131"/>
                <a:gd name="T19" fmla="*/ 92 h 102"/>
                <a:gd name="T20" fmla="*/ 30 w 131"/>
                <a:gd name="T21" fmla="*/ 102 h 102"/>
                <a:gd name="T22" fmla="*/ 131 w 131"/>
                <a:gd name="T23" fmla="*/ 56 h 102"/>
                <a:gd name="T24" fmla="*/ 128 w 131"/>
                <a:gd name="T25" fmla="*/ 4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128" y="46"/>
                  </a:moveTo>
                  <a:lnTo>
                    <a:pt x="85" y="66"/>
                  </a:lnTo>
                  <a:lnTo>
                    <a:pt x="66" y="30"/>
                  </a:lnTo>
                  <a:lnTo>
                    <a:pt x="108" y="10"/>
                  </a:lnTo>
                  <a:lnTo>
                    <a:pt x="105" y="0"/>
                  </a:lnTo>
                  <a:lnTo>
                    <a:pt x="0" y="46"/>
                  </a:lnTo>
                  <a:lnTo>
                    <a:pt x="7" y="56"/>
                  </a:lnTo>
                  <a:lnTo>
                    <a:pt x="56" y="33"/>
                  </a:lnTo>
                  <a:lnTo>
                    <a:pt x="72" y="73"/>
                  </a:lnTo>
                  <a:lnTo>
                    <a:pt x="23" y="92"/>
                  </a:lnTo>
                  <a:lnTo>
                    <a:pt x="30" y="102"/>
                  </a:lnTo>
                  <a:lnTo>
                    <a:pt x="131" y="56"/>
                  </a:lnTo>
                  <a:lnTo>
                    <a:pt x="12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5" name="i$ḷíḓe"/>
            <p:cNvSpPr/>
            <p:nvPr/>
          </p:nvSpPr>
          <p:spPr bwMode="auto">
            <a:xfrm>
              <a:off x="3394618" y="1599095"/>
              <a:ext cx="91811" cy="71487"/>
            </a:xfrm>
            <a:custGeom>
              <a:avLst/>
              <a:gdLst>
                <a:gd name="T0" fmla="*/ 72 w 131"/>
                <a:gd name="T1" fmla="*/ 76 h 102"/>
                <a:gd name="T2" fmla="*/ 85 w 131"/>
                <a:gd name="T3" fmla="*/ 69 h 102"/>
                <a:gd name="T4" fmla="*/ 66 w 131"/>
                <a:gd name="T5" fmla="*/ 30 h 102"/>
                <a:gd name="T6" fmla="*/ 98 w 131"/>
                <a:gd name="T7" fmla="*/ 17 h 102"/>
                <a:gd name="T8" fmla="*/ 118 w 131"/>
                <a:gd name="T9" fmla="*/ 56 h 102"/>
                <a:gd name="T10" fmla="*/ 131 w 131"/>
                <a:gd name="T11" fmla="*/ 53 h 102"/>
                <a:gd name="T12" fmla="*/ 105 w 131"/>
                <a:gd name="T13" fmla="*/ 0 h 102"/>
                <a:gd name="T14" fmla="*/ 0 w 131"/>
                <a:gd name="T15" fmla="*/ 50 h 102"/>
                <a:gd name="T16" fmla="*/ 30 w 131"/>
                <a:gd name="T17" fmla="*/ 102 h 102"/>
                <a:gd name="T18" fmla="*/ 39 w 131"/>
                <a:gd name="T19" fmla="*/ 96 h 102"/>
                <a:gd name="T20" fmla="*/ 20 w 131"/>
                <a:gd name="T21" fmla="*/ 53 h 102"/>
                <a:gd name="T22" fmla="*/ 52 w 131"/>
                <a:gd name="T23" fmla="*/ 36 h 102"/>
                <a:gd name="T24" fmla="*/ 72 w 131"/>
                <a:gd name="T25" fmla="*/ 7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72" y="76"/>
                  </a:moveTo>
                  <a:lnTo>
                    <a:pt x="85" y="69"/>
                  </a:lnTo>
                  <a:lnTo>
                    <a:pt x="66" y="30"/>
                  </a:lnTo>
                  <a:lnTo>
                    <a:pt x="98" y="17"/>
                  </a:lnTo>
                  <a:lnTo>
                    <a:pt x="118" y="56"/>
                  </a:lnTo>
                  <a:lnTo>
                    <a:pt x="131" y="53"/>
                  </a:lnTo>
                  <a:lnTo>
                    <a:pt x="105" y="0"/>
                  </a:lnTo>
                  <a:lnTo>
                    <a:pt x="0" y="50"/>
                  </a:lnTo>
                  <a:lnTo>
                    <a:pt x="30" y="102"/>
                  </a:lnTo>
                  <a:lnTo>
                    <a:pt x="39" y="96"/>
                  </a:lnTo>
                  <a:lnTo>
                    <a:pt x="20" y="53"/>
                  </a:lnTo>
                  <a:lnTo>
                    <a:pt x="52" y="36"/>
                  </a:lnTo>
                  <a:lnTo>
                    <a:pt x="7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6" name="îş1íḍé"/>
            <p:cNvSpPr/>
            <p:nvPr/>
          </p:nvSpPr>
          <p:spPr bwMode="auto">
            <a:xfrm>
              <a:off x="3431063" y="1647453"/>
              <a:ext cx="73589" cy="53265"/>
            </a:xfrm>
            <a:custGeom>
              <a:avLst/>
              <a:gdLst>
                <a:gd name="T0" fmla="*/ 32 w 32"/>
                <a:gd name="T1" fmla="*/ 3 h 23"/>
                <a:gd name="T2" fmla="*/ 30 w 32"/>
                <a:gd name="T3" fmla="*/ 0 h 23"/>
                <a:gd name="T4" fmla="*/ 13 w 32"/>
                <a:gd name="T5" fmla="*/ 16 h 23"/>
                <a:gd name="T6" fmla="*/ 10 w 32"/>
                <a:gd name="T7" fmla="*/ 19 h 23"/>
                <a:gd name="T8" fmla="*/ 7 w 32"/>
                <a:gd name="T9" fmla="*/ 20 h 23"/>
                <a:gd name="T10" fmla="*/ 5 w 32"/>
                <a:gd name="T11" fmla="*/ 19 h 23"/>
                <a:gd name="T12" fmla="*/ 4 w 32"/>
                <a:gd name="T13" fmla="*/ 16 h 23"/>
                <a:gd name="T14" fmla="*/ 7 w 32"/>
                <a:gd name="T15" fmla="*/ 11 h 23"/>
                <a:gd name="T16" fmla="*/ 5 w 32"/>
                <a:gd name="T17" fmla="*/ 10 h 23"/>
                <a:gd name="T18" fmla="*/ 0 w 32"/>
                <a:gd name="T19" fmla="*/ 16 h 23"/>
                <a:gd name="T20" fmla="*/ 2 w 32"/>
                <a:gd name="T21" fmla="*/ 21 h 23"/>
                <a:gd name="T22" fmla="*/ 6 w 32"/>
                <a:gd name="T23" fmla="*/ 23 h 23"/>
                <a:gd name="T24" fmla="*/ 10 w 32"/>
                <a:gd name="T25" fmla="*/ 22 h 23"/>
                <a:gd name="T26" fmla="*/ 15 w 32"/>
                <a:gd name="T27" fmla="*/ 18 h 23"/>
                <a:gd name="T28" fmla="*/ 32 w 32"/>
                <a:gd name="T2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23">
                  <a:moveTo>
                    <a:pt x="32" y="3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8"/>
                    <a:pt x="10" y="19"/>
                    <a:pt x="10" y="19"/>
                  </a:cubicBezTo>
                  <a:cubicBezTo>
                    <a:pt x="9" y="19"/>
                    <a:pt x="8" y="20"/>
                    <a:pt x="7" y="20"/>
                  </a:cubicBezTo>
                  <a:cubicBezTo>
                    <a:pt x="6" y="20"/>
                    <a:pt x="6" y="19"/>
                    <a:pt x="5" y="19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5"/>
                    <a:pt x="6" y="13"/>
                    <a:pt x="7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2"/>
                    <a:pt x="1" y="14"/>
                    <a:pt x="0" y="16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7" y="23"/>
                    <a:pt x="9" y="23"/>
                    <a:pt x="10" y="22"/>
                  </a:cubicBezTo>
                  <a:cubicBezTo>
                    <a:pt x="12" y="22"/>
                    <a:pt x="13" y="20"/>
                    <a:pt x="15" y="18"/>
                  </a:cubicBezTo>
                  <a:lnTo>
                    <a:pt x="3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7" name="išḻïde"/>
            <p:cNvSpPr/>
            <p:nvPr/>
          </p:nvSpPr>
          <p:spPr bwMode="auto">
            <a:xfrm>
              <a:off x="3465404" y="1659368"/>
              <a:ext cx="60273" cy="59572"/>
            </a:xfrm>
            <a:custGeom>
              <a:avLst/>
              <a:gdLst>
                <a:gd name="T0" fmla="*/ 79 w 86"/>
                <a:gd name="T1" fmla="*/ 0 h 85"/>
                <a:gd name="T2" fmla="*/ 0 w 86"/>
                <a:gd name="T3" fmla="*/ 79 h 85"/>
                <a:gd name="T4" fmla="*/ 7 w 86"/>
                <a:gd name="T5" fmla="*/ 85 h 85"/>
                <a:gd name="T6" fmla="*/ 86 w 86"/>
                <a:gd name="T7" fmla="*/ 6 h 85"/>
                <a:gd name="T8" fmla="*/ 79 w 8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5">
                  <a:moveTo>
                    <a:pt x="79" y="0"/>
                  </a:moveTo>
                  <a:lnTo>
                    <a:pt x="0" y="79"/>
                  </a:lnTo>
                  <a:lnTo>
                    <a:pt x="7" y="85"/>
                  </a:lnTo>
                  <a:lnTo>
                    <a:pt x="86" y="6"/>
                  </a:lnTo>
                  <a:lnTo>
                    <a:pt x="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8" name="ís1ïḓè"/>
            <p:cNvSpPr/>
            <p:nvPr/>
          </p:nvSpPr>
          <p:spPr bwMode="auto">
            <a:xfrm>
              <a:off x="3477319" y="1675487"/>
              <a:ext cx="73589" cy="80598"/>
            </a:xfrm>
            <a:custGeom>
              <a:avLst/>
              <a:gdLst>
                <a:gd name="T0" fmla="*/ 29 w 32"/>
                <a:gd name="T1" fmla="*/ 0 h 35"/>
                <a:gd name="T2" fmla="*/ 0 w 32"/>
                <a:gd name="T3" fmla="*/ 21 h 35"/>
                <a:gd name="T4" fmla="*/ 3 w 32"/>
                <a:gd name="T5" fmla="*/ 23 h 35"/>
                <a:gd name="T6" fmla="*/ 12 w 32"/>
                <a:gd name="T7" fmla="*/ 17 h 35"/>
                <a:gd name="T8" fmla="*/ 20 w 32"/>
                <a:gd name="T9" fmla="*/ 23 h 35"/>
                <a:gd name="T10" fmla="*/ 16 w 32"/>
                <a:gd name="T11" fmla="*/ 33 h 35"/>
                <a:gd name="T12" fmla="*/ 19 w 32"/>
                <a:gd name="T13" fmla="*/ 35 h 35"/>
                <a:gd name="T14" fmla="*/ 32 w 32"/>
                <a:gd name="T15" fmla="*/ 3 h 35"/>
                <a:gd name="T16" fmla="*/ 29 w 32"/>
                <a:gd name="T17" fmla="*/ 0 h 35"/>
                <a:gd name="T18" fmla="*/ 25 w 32"/>
                <a:gd name="T19" fmla="*/ 11 h 35"/>
                <a:gd name="T20" fmla="*/ 22 w 32"/>
                <a:gd name="T21" fmla="*/ 20 h 35"/>
                <a:gd name="T22" fmla="*/ 15 w 32"/>
                <a:gd name="T23" fmla="*/ 15 h 35"/>
                <a:gd name="T24" fmla="*/ 23 w 32"/>
                <a:gd name="T25" fmla="*/ 8 h 35"/>
                <a:gd name="T26" fmla="*/ 28 w 32"/>
                <a:gd name="T27" fmla="*/ 4 h 35"/>
                <a:gd name="T28" fmla="*/ 25 w 32"/>
                <a:gd name="T2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35">
                  <a:moveTo>
                    <a:pt x="29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32" y="3"/>
                    <a:pt x="32" y="3"/>
                    <a:pt x="32" y="3"/>
                  </a:cubicBezTo>
                  <a:lnTo>
                    <a:pt x="29" y="0"/>
                  </a:lnTo>
                  <a:close/>
                  <a:moveTo>
                    <a:pt x="25" y="11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7"/>
                    <a:pt x="27" y="6"/>
                    <a:pt x="28" y="4"/>
                  </a:cubicBezTo>
                  <a:cubicBezTo>
                    <a:pt x="28" y="6"/>
                    <a:pt x="27" y="8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39" name="ïṩlïďê"/>
            <p:cNvSpPr/>
            <p:nvPr/>
          </p:nvSpPr>
          <p:spPr bwMode="auto">
            <a:xfrm>
              <a:off x="3529882" y="1688803"/>
              <a:ext cx="80598" cy="87606"/>
            </a:xfrm>
            <a:custGeom>
              <a:avLst/>
              <a:gdLst>
                <a:gd name="T0" fmla="*/ 108 w 115"/>
                <a:gd name="T1" fmla="*/ 27 h 125"/>
                <a:gd name="T2" fmla="*/ 62 w 115"/>
                <a:gd name="T3" fmla="*/ 102 h 125"/>
                <a:gd name="T4" fmla="*/ 69 w 115"/>
                <a:gd name="T5" fmla="*/ 7 h 125"/>
                <a:gd name="T6" fmla="*/ 59 w 115"/>
                <a:gd name="T7" fmla="*/ 0 h 125"/>
                <a:gd name="T8" fmla="*/ 0 w 115"/>
                <a:gd name="T9" fmla="*/ 96 h 125"/>
                <a:gd name="T10" fmla="*/ 10 w 115"/>
                <a:gd name="T11" fmla="*/ 99 h 125"/>
                <a:gd name="T12" fmla="*/ 56 w 115"/>
                <a:gd name="T13" fmla="*/ 27 h 125"/>
                <a:gd name="T14" fmla="*/ 49 w 115"/>
                <a:gd name="T15" fmla="*/ 122 h 125"/>
                <a:gd name="T16" fmla="*/ 59 w 115"/>
                <a:gd name="T17" fmla="*/ 125 h 125"/>
                <a:gd name="T18" fmla="*/ 115 w 115"/>
                <a:gd name="T19" fmla="*/ 33 h 125"/>
                <a:gd name="T20" fmla="*/ 108 w 115"/>
                <a:gd name="T21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125">
                  <a:moveTo>
                    <a:pt x="108" y="27"/>
                  </a:moveTo>
                  <a:lnTo>
                    <a:pt x="62" y="102"/>
                  </a:lnTo>
                  <a:lnTo>
                    <a:pt x="69" y="7"/>
                  </a:lnTo>
                  <a:lnTo>
                    <a:pt x="59" y="0"/>
                  </a:lnTo>
                  <a:lnTo>
                    <a:pt x="0" y="96"/>
                  </a:lnTo>
                  <a:lnTo>
                    <a:pt x="10" y="99"/>
                  </a:lnTo>
                  <a:lnTo>
                    <a:pt x="56" y="27"/>
                  </a:lnTo>
                  <a:lnTo>
                    <a:pt x="49" y="122"/>
                  </a:lnTo>
                  <a:lnTo>
                    <a:pt x="59" y="125"/>
                  </a:lnTo>
                  <a:lnTo>
                    <a:pt x="115" y="33"/>
                  </a:lnTo>
                  <a:lnTo>
                    <a:pt x="108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0" name="íSliḋê"/>
            <p:cNvSpPr/>
            <p:nvPr/>
          </p:nvSpPr>
          <p:spPr bwMode="auto">
            <a:xfrm>
              <a:off x="3594360" y="1714735"/>
              <a:ext cx="56769" cy="77794"/>
            </a:xfrm>
            <a:custGeom>
              <a:avLst/>
              <a:gdLst>
                <a:gd name="T0" fmla="*/ 19 w 25"/>
                <a:gd name="T1" fmla="*/ 1 h 34"/>
                <a:gd name="T2" fmla="*/ 13 w 25"/>
                <a:gd name="T3" fmla="*/ 1 h 34"/>
                <a:gd name="T4" fmla="*/ 8 w 25"/>
                <a:gd name="T5" fmla="*/ 5 h 34"/>
                <a:gd name="T6" fmla="*/ 3 w 25"/>
                <a:gd name="T7" fmla="*/ 13 h 34"/>
                <a:gd name="T8" fmla="*/ 1 w 25"/>
                <a:gd name="T9" fmla="*/ 22 h 34"/>
                <a:gd name="T10" fmla="*/ 2 w 25"/>
                <a:gd name="T11" fmla="*/ 29 h 34"/>
                <a:gd name="T12" fmla="*/ 6 w 25"/>
                <a:gd name="T13" fmla="*/ 33 h 34"/>
                <a:gd name="T14" fmla="*/ 11 w 25"/>
                <a:gd name="T15" fmla="*/ 33 h 34"/>
                <a:gd name="T16" fmla="*/ 17 w 25"/>
                <a:gd name="T17" fmla="*/ 31 h 34"/>
                <a:gd name="T18" fmla="*/ 21 w 25"/>
                <a:gd name="T19" fmla="*/ 20 h 34"/>
                <a:gd name="T20" fmla="*/ 13 w 25"/>
                <a:gd name="T21" fmla="*/ 17 h 34"/>
                <a:gd name="T22" fmla="*/ 11 w 25"/>
                <a:gd name="T23" fmla="*/ 20 h 34"/>
                <a:gd name="T24" fmla="*/ 17 w 25"/>
                <a:gd name="T25" fmla="*/ 22 h 34"/>
                <a:gd name="T26" fmla="*/ 15 w 25"/>
                <a:gd name="T27" fmla="*/ 28 h 34"/>
                <a:gd name="T28" fmla="*/ 12 w 25"/>
                <a:gd name="T29" fmla="*/ 29 h 34"/>
                <a:gd name="T30" fmla="*/ 8 w 25"/>
                <a:gd name="T31" fmla="*/ 29 h 34"/>
                <a:gd name="T32" fmla="*/ 5 w 25"/>
                <a:gd name="T33" fmla="*/ 26 h 34"/>
                <a:gd name="T34" fmla="*/ 4 w 25"/>
                <a:gd name="T35" fmla="*/ 21 h 34"/>
                <a:gd name="T36" fmla="*/ 6 w 25"/>
                <a:gd name="T37" fmla="*/ 14 h 34"/>
                <a:gd name="T38" fmla="*/ 9 w 25"/>
                <a:gd name="T39" fmla="*/ 8 h 34"/>
                <a:gd name="T40" fmla="*/ 11 w 25"/>
                <a:gd name="T41" fmla="*/ 5 h 34"/>
                <a:gd name="T42" fmla="*/ 15 w 25"/>
                <a:gd name="T43" fmla="*/ 4 h 34"/>
                <a:gd name="T44" fmla="*/ 18 w 25"/>
                <a:gd name="T45" fmla="*/ 4 h 34"/>
                <a:gd name="T46" fmla="*/ 20 w 25"/>
                <a:gd name="T47" fmla="*/ 6 h 34"/>
                <a:gd name="T48" fmla="*/ 21 w 25"/>
                <a:gd name="T49" fmla="*/ 9 h 34"/>
                <a:gd name="T50" fmla="*/ 21 w 25"/>
                <a:gd name="T51" fmla="*/ 13 h 34"/>
                <a:gd name="T52" fmla="*/ 24 w 25"/>
                <a:gd name="T53" fmla="*/ 13 h 34"/>
                <a:gd name="T54" fmla="*/ 24 w 25"/>
                <a:gd name="T55" fmla="*/ 7 h 34"/>
                <a:gd name="T56" fmla="*/ 23 w 25"/>
                <a:gd name="T57" fmla="*/ 3 h 34"/>
                <a:gd name="T58" fmla="*/ 19 w 25"/>
                <a:gd name="T59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" h="34">
                  <a:moveTo>
                    <a:pt x="19" y="1"/>
                  </a:moveTo>
                  <a:cubicBezTo>
                    <a:pt x="18" y="0"/>
                    <a:pt x="15" y="0"/>
                    <a:pt x="13" y="1"/>
                  </a:cubicBezTo>
                  <a:cubicBezTo>
                    <a:pt x="11" y="1"/>
                    <a:pt x="9" y="3"/>
                    <a:pt x="8" y="5"/>
                  </a:cubicBezTo>
                  <a:cubicBezTo>
                    <a:pt x="6" y="7"/>
                    <a:pt x="4" y="10"/>
                    <a:pt x="3" y="13"/>
                  </a:cubicBezTo>
                  <a:cubicBezTo>
                    <a:pt x="2" y="16"/>
                    <a:pt x="1" y="19"/>
                    <a:pt x="1" y="22"/>
                  </a:cubicBezTo>
                  <a:cubicBezTo>
                    <a:pt x="0" y="25"/>
                    <a:pt x="1" y="27"/>
                    <a:pt x="2" y="29"/>
                  </a:cubicBezTo>
                  <a:cubicBezTo>
                    <a:pt x="3" y="31"/>
                    <a:pt x="4" y="32"/>
                    <a:pt x="6" y="33"/>
                  </a:cubicBezTo>
                  <a:cubicBezTo>
                    <a:pt x="8" y="34"/>
                    <a:pt x="9" y="34"/>
                    <a:pt x="11" y="33"/>
                  </a:cubicBezTo>
                  <a:cubicBezTo>
                    <a:pt x="13" y="33"/>
                    <a:pt x="15" y="32"/>
                    <a:pt x="17" y="3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4" y="29"/>
                    <a:pt x="13" y="29"/>
                    <a:pt x="12" y="29"/>
                  </a:cubicBezTo>
                  <a:cubicBezTo>
                    <a:pt x="10" y="30"/>
                    <a:pt x="9" y="30"/>
                    <a:pt x="8" y="29"/>
                  </a:cubicBezTo>
                  <a:cubicBezTo>
                    <a:pt x="6" y="29"/>
                    <a:pt x="5" y="28"/>
                    <a:pt x="5" y="26"/>
                  </a:cubicBezTo>
                  <a:cubicBezTo>
                    <a:pt x="4" y="25"/>
                    <a:pt x="3" y="23"/>
                    <a:pt x="4" y="21"/>
                  </a:cubicBezTo>
                  <a:cubicBezTo>
                    <a:pt x="4" y="19"/>
                    <a:pt x="4" y="17"/>
                    <a:pt x="6" y="14"/>
                  </a:cubicBezTo>
                  <a:cubicBezTo>
                    <a:pt x="7" y="12"/>
                    <a:pt x="8" y="10"/>
                    <a:pt x="9" y="8"/>
                  </a:cubicBezTo>
                  <a:cubicBezTo>
                    <a:pt x="10" y="7"/>
                    <a:pt x="11" y="6"/>
                    <a:pt x="11" y="5"/>
                  </a:cubicBezTo>
                  <a:cubicBezTo>
                    <a:pt x="12" y="5"/>
                    <a:pt x="13" y="4"/>
                    <a:pt x="15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2" y="10"/>
                    <a:pt x="21" y="11"/>
                    <a:pt x="21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5" y="9"/>
                    <a:pt x="24" y="7"/>
                  </a:cubicBezTo>
                  <a:cubicBezTo>
                    <a:pt x="24" y="6"/>
                    <a:pt x="24" y="4"/>
                    <a:pt x="23" y="3"/>
                  </a:cubicBezTo>
                  <a:cubicBezTo>
                    <a:pt x="22" y="2"/>
                    <a:pt x="21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1" name="ísļîdè"/>
            <p:cNvSpPr/>
            <p:nvPr/>
          </p:nvSpPr>
          <p:spPr bwMode="auto">
            <a:xfrm>
              <a:off x="3681266" y="1716837"/>
              <a:ext cx="45555" cy="78495"/>
            </a:xfrm>
            <a:custGeom>
              <a:avLst/>
              <a:gdLst>
                <a:gd name="T0" fmla="*/ 17 w 20"/>
                <a:gd name="T1" fmla="*/ 19 h 34"/>
                <a:gd name="T2" fmla="*/ 15 w 20"/>
                <a:gd name="T3" fmla="*/ 27 h 34"/>
                <a:gd name="T4" fmla="*/ 10 w 20"/>
                <a:gd name="T5" fmla="*/ 30 h 34"/>
                <a:gd name="T6" fmla="*/ 7 w 20"/>
                <a:gd name="T7" fmla="*/ 29 h 34"/>
                <a:gd name="T8" fmla="*/ 4 w 20"/>
                <a:gd name="T9" fmla="*/ 25 h 34"/>
                <a:gd name="T10" fmla="*/ 4 w 20"/>
                <a:gd name="T11" fmla="*/ 19 h 34"/>
                <a:gd name="T12" fmla="*/ 4 w 20"/>
                <a:gd name="T13" fmla="*/ 0 h 34"/>
                <a:gd name="T14" fmla="*/ 0 w 20"/>
                <a:gd name="T15" fmla="*/ 0 h 34"/>
                <a:gd name="T16" fmla="*/ 0 w 20"/>
                <a:gd name="T17" fmla="*/ 19 h 34"/>
                <a:gd name="T18" fmla="*/ 1 w 20"/>
                <a:gd name="T19" fmla="*/ 27 h 34"/>
                <a:gd name="T20" fmla="*/ 5 w 20"/>
                <a:gd name="T21" fmla="*/ 32 h 34"/>
                <a:gd name="T22" fmla="*/ 10 w 20"/>
                <a:gd name="T23" fmla="*/ 34 h 34"/>
                <a:gd name="T24" fmla="*/ 16 w 20"/>
                <a:gd name="T25" fmla="*/ 32 h 34"/>
                <a:gd name="T26" fmla="*/ 19 w 20"/>
                <a:gd name="T27" fmla="*/ 27 h 34"/>
                <a:gd name="T28" fmla="*/ 20 w 20"/>
                <a:gd name="T29" fmla="*/ 19 h 34"/>
                <a:gd name="T30" fmla="*/ 20 w 20"/>
                <a:gd name="T31" fmla="*/ 0 h 34"/>
                <a:gd name="T32" fmla="*/ 17 w 20"/>
                <a:gd name="T33" fmla="*/ 0 h 34"/>
                <a:gd name="T34" fmla="*/ 17 w 20"/>
                <a:gd name="T35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4">
                  <a:moveTo>
                    <a:pt x="17" y="19"/>
                  </a:moveTo>
                  <a:cubicBezTo>
                    <a:pt x="17" y="23"/>
                    <a:pt x="16" y="26"/>
                    <a:pt x="15" y="27"/>
                  </a:cubicBezTo>
                  <a:cubicBezTo>
                    <a:pt x="14" y="29"/>
                    <a:pt x="13" y="30"/>
                    <a:pt x="10" y="30"/>
                  </a:cubicBezTo>
                  <a:cubicBezTo>
                    <a:pt x="9" y="30"/>
                    <a:pt x="8" y="29"/>
                    <a:pt x="7" y="29"/>
                  </a:cubicBezTo>
                  <a:cubicBezTo>
                    <a:pt x="6" y="28"/>
                    <a:pt x="5" y="27"/>
                    <a:pt x="4" y="25"/>
                  </a:cubicBezTo>
                  <a:cubicBezTo>
                    <a:pt x="4" y="24"/>
                    <a:pt x="4" y="22"/>
                    <a:pt x="4" y="1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29"/>
                    <a:pt x="3" y="31"/>
                    <a:pt x="5" y="32"/>
                  </a:cubicBezTo>
                  <a:cubicBezTo>
                    <a:pt x="6" y="33"/>
                    <a:pt x="8" y="34"/>
                    <a:pt x="10" y="34"/>
                  </a:cubicBezTo>
                  <a:cubicBezTo>
                    <a:pt x="13" y="34"/>
                    <a:pt x="15" y="33"/>
                    <a:pt x="16" y="32"/>
                  </a:cubicBezTo>
                  <a:cubicBezTo>
                    <a:pt x="18" y="31"/>
                    <a:pt x="19" y="29"/>
                    <a:pt x="19" y="27"/>
                  </a:cubicBezTo>
                  <a:cubicBezTo>
                    <a:pt x="20" y="25"/>
                    <a:pt x="20" y="22"/>
                    <a:pt x="20" y="19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2" name="îSlíḋé"/>
            <p:cNvSpPr/>
            <p:nvPr/>
          </p:nvSpPr>
          <p:spPr bwMode="auto">
            <a:xfrm>
              <a:off x="3733829" y="1709829"/>
              <a:ext cx="55367" cy="80598"/>
            </a:xfrm>
            <a:custGeom>
              <a:avLst/>
              <a:gdLst>
                <a:gd name="T0" fmla="*/ 53 w 79"/>
                <a:gd name="T1" fmla="*/ 0 h 115"/>
                <a:gd name="T2" fmla="*/ 62 w 79"/>
                <a:gd name="T3" fmla="*/ 86 h 115"/>
                <a:gd name="T4" fmla="*/ 10 w 79"/>
                <a:gd name="T5" fmla="*/ 3 h 115"/>
                <a:gd name="T6" fmla="*/ 0 w 79"/>
                <a:gd name="T7" fmla="*/ 7 h 115"/>
                <a:gd name="T8" fmla="*/ 13 w 79"/>
                <a:gd name="T9" fmla="*/ 115 h 115"/>
                <a:gd name="T10" fmla="*/ 23 w 79"/>
                <a:gd name="T11" fmla="*/ 115 h 115"/>
                <a:gd name="T12" fmla="*/ 13 w 79"/>
                <a:gd name="T13" fmla="*/ 30 h 115"/>
                <a:gd name="T14" fmla="*/ 66 w 79"/>
                <a:gd name="T15" fmla="*/ 109 h 115"/>
                <a:gd name="T16" fmla="*/ 79 w 79"/>
                <a:gd name="T17" fmla="*/ 109 h 115"/>
                <a:gd name="T18" fmla="*/ 62 w 79"/>
                <a:gd name="T19" fmla="*/ 0 h 115"/>
                <a:gd name="T20" fmla="*/ 53 w 79"/>
                <a:gd name="T2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15">
                  <a:moveTo>
                    <a:pt x="53" y="0"/>
                  </a:moveTo>
                  <a:lnTo>
                    <a:pt x="62" y="86"/>
                  </a:lnTo>
                  <a:lnTo>
                    <a:pt x="10" y="3"/>
                  </a:lnTo>
                  <a:lnTo>
                    <a:pt x="0" y="7"/>
                  </a:lnTo>
                  <a:lnTo>
                    <a:pt x="13" y="115"/>
                  </a:lnTo>
                  <a:lnTo>
                    <a:pt x="23" y="115"/>
                  </a:lnTo>
                  <a:lnTo>
                    <a:pt x="13" y="30"/>
                  </a:lnTo>
                  <a:lnTo>
                    <a:pt x="66" y="109"/>
                  </a:lnTo>
                  <a:lnTo>
                    <a:pt x="79" y="109"/>
                  </a:lnTo>
                  <a:lnTo>
                    <a:pt x="62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3" name="íŝ1ïḓê"/>
            <p:cNvSpPr/>
            <p:nvPr/>
          </p:nvSpPr>
          <p:spPr bwMode="auto">
            <a:xfrm>
              <a:off x="3782188" y="1695812"/>
              <a:ext cx="32239" cy="76393"/>
            </a:xfrm>
            <a:custGeom>
              <a:avLst/>
              <a:gdLst>
                <a:gd name="T0" fmla="*/ 0 w 46"/>
                <a:gd name="T1" fmla="*/ 4 h 109"/>
                <a:gd name="T2" fmla="*/ 36 w 46"/>
                <a:gd name="T3" fmla="*/ 109 h 109"/>
                <a:gd name="T4" fmla="*/ 46 w 46"/>
                <a:gd name="T5" fmla="*/ 106 h 109"/>
                <a:gd name="T6" fmla="*/ 10 w 46"/>
                <a:gd name="T7" fmla="*/ 0 h 109"/>
                <a:gd name="T8" fmla="*/ 0 w 46"/>
                <a:gd name="T9" fmla="*/ 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9">
                  <a:moveTo>
                    <a:pt x="0" y="4"/>
                  </a:moveTo>
                  <a:lnTo>
                    <a:pt x="36" y="109"/>
                  </a:lnTo>
                  <a:lnTo>
                    <a:pt x="46" y="106"/>
                  </a:lnTo>
                  <a:lnTo>
                    <a:pt x="10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4" name="ï$ľíḑè"/>
            <p:cNvSpPr/>
            <p:nvPr/>
          </p:nvSpPr>
          <p:spPr bwMode="auto">
            <a:xfrm>
              <a:off x="3793401" y="1679692"/>
              <a:ext cx="55367" cy="83401"/>
            </a:xfrm>
            <a:custGeom>
              <a:avLst/>
              <a:gdLst>
                <a:gd name="T0" fmla="*/ 17 w 24"/>
                <a:gd name="T1" fmla="*/ 1 h 36"/>
                <a:gd name="T2" fmla="*/ 20 w 24"/>
                <a:gd name="T3" fmla="*/ 26 h 36"/>
                <a:gd name="T4" fmla="*/ 21 w 24"/>
                <a:gd name="T5" fmla="*/ 32 h 36"/>
                <a:gd name="T6" fmla="*/ 18 w 24"/>
                <a:gd name="T7" fmla="*/ 27 h 36"/>
                <a:gd name="T8" fmla="*/ 3 w 24"/>
                <a:gd name="T9" fmla="*/ 7 h 36"/>
                <a:gd name="T10" fmla="*/ 0 w 24"/>
                <a:gd name="T11" fmla="*/ 8 h 36"/>
                <a:gd name="T12" fmla="*/ 21 w 24"/>
                <a:gd name="T13" fmla="*/ 36 h 36"/>
                <a:gd name="T14" fmla="*/ 24 w 24"/>
                <a:gd name="T15" fmla="*/ 35 h 36"/>
                <a:gd name="T16" fmla="*/ 19 w 24"/>
                <a:gd name="T17" fmla="*/ 0 h 36"/>
                <a:gd name="T18" fmla="*/ 17 w 24"/>
                <a:gd name="T19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6">
                  <a:moveTo>
                    <a:pt x="17" y="1"/>
                  </a:moveTo>
                  <a:cubicBezTo>
                    <a:pt x="20" y="26"/>
                    <a:pt x="20" y="26"/>
                    <a:pt x="20" y="26"/>
                  </a:cubicBezTo>
                  <a:cubicBezTo>
                    <a:pt x="20" y="28"/>
                    <a:pt x="21" y="30"/>
                    <a:pt x="21" y="32"/>
                  </a:cubicBezTo>
                  <a:cubicBezTo>
                    <a:pt x="20" y="30"/>
                    <a:pt x="19" y="29"/>
                    <a:pt x="18" y="2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5" name="ïṧ1íḓè"/>
            <p:cNvSpPr/>
            <p:nvPr/>
          </p:nvSpPr>
          <p:spPr bwMode="auto">
            <a:xfrm>
              <a:off x="3843863" y="1661470"/>
              <a:ext cx="68683" cy="78495"/>
            </a:xfrm>
            <a:custGeom>
              <a:avLst/>
              <a:gdLst>
                <a:gd name="T0" fmla="*/ 62 w 98"/>
                <a:gd name="T1" fmla="*/ 99 h 112"/>
                <a:gd name="T2" fmla="*/ 40 w 98"/>
                <a:gd name="T3" fmla="*/ 66 h 112"/>
                <a:gd name="T4" fmla="*/ 66 w 98"/>
                <a:gd name="T5" fmla="*/ 49 h 112"/>
                <a:gd name="T6" fmla="*/ 59 w 98"/>
                <a:gd name="T7" fmla="*/ 39 h 112"/>
                <a:gd name="T8" fmla="*/ 33 w 98"/>
                <a:gd name="T9" fmla="*/ 56 h 112"/>
                <a:gd name="T10" fmla="*/ 13 w 98"/>
                <a:gd name="T11" fmla="*/ 26 h 112"/>
                <a:gd name="T12" fmla="*/ 40 w 98"/>
                <a:gd name="T13" fmla="*/ 10 h 112"/>
                <a:gd name="T14" fmla="*/ 33 w 98"/>
                <a:gd name="T15" fmla="*/ 0 h 112"/>
                <a:gd name="T16" fmla="*/ 0 w 98"/>
                <a:gd name="T17" fmla="*/ 20 h 112"/>
                <a:gd name="T18" fmla="*/ 62 w 98"/>
                <a:gd name="T19" fmla="*/ 112 h 112"/>
                <a:gd name="T20" fmla="*/ 98 w 98"/>
                <a:gd name="T21" fmla="*/ 92 h 112"/>
                <a:gd name="T22" fmla="*/ 89 w 98"/>
                <a:gd name="T23" fmla="*/ 79 h 112"/>
                <a:gd name="T24" fmla="*/ 62 w 98"/>
                <a:gd name="T25" fmla="*/ 9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12">
                  <a:moveTo>
                    <a:pt x="62" y="99"/>
                  </a:moveTo>
                  <a:lnTo>
                    <a:pt x="40" y="66"/>
                  </a:lnTo>
                  <a:lnTo>
                    <a:pt x="66" y="49"/>
                  </a:lnTo>
                  <a:lnTo>
                    <a:pt x="59" y="39"/>
                  </a:lnTo>
                  <a:lnTo>
                    <a:pt x="33" y="56"/>
                  </a:lnTo>
                  <a:lnTo>
                    <a:pt x="13" y="26"/>
                  </a:lnTo>
                  <a:lnTo>
                    <a:pt x="40" y="10"/>
                  </a:lnTo>
                  <a:lnTo>
                    <a:pt x="33" y="0"/>
                  </a:lnTo>
                  <a:lnTo>
                    <a:pt x="0" y="20"/>
                  </a:lnTo>
                  <a:lnTo>
                    <a:pt x="62" y="112"/>
                  </a:lnTo>
                  <a:lnTo>
                    <a:pt x="98" y="92"/>
                  </a:lnTo>
                  <a:lnTo>
                    <a:pt x="89" y="79"/>
                  </a:lnTo>
                  <a:lnTo>
                    <a:pt x="62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6" name="işļïḑê"/>
            <p:cNvSpPr/>
            <p:nvPr/>
          </p:nvSpPr>
          <p:spPr bwMode="auto">
            <a:xfrm>
              <a:off x="3876102" y="1636239"/>
              <a:ext cx="82700" cy="78495"/>
            </a:xfrm>
            <a:custGeom>
              <a:avLst/>
              <a:gdLst>
                <a:gd name="T0" fmla="*/ 22 w 36"/>
                <a:gd name="T1" fmla="*/ 16 h 34"/>
                <a:gd name="T2" fmla="*/ 20 w 36"/>
                <a:gd name="T3" fmla="*/ 16 h 34"/>
                <a:gd name="T4" fmla="*/ 22 w 36"/>
                <a:gd name="T5" fmla="*/ 11 h 34"/>
                <a:gd name="T6" fmla="*/ 19 w 36"/>
                <a:gd name="T7" fmla="*/ 5 h 34"/>
                <a:gd name="T8" fmla="*/ 15 w 36"/>
                <a:gd name="T9" fmla="*/ 2 h 34"/>
                <a:gd name="T10" fmla="*/ 12 w 36"/>
                <a:gd name="T11" fmla="*/ 0 h 34"/>
                <a:gd name="T12" fmla="*/ 8 w 36"/>
                <a:gd name="T13" fmla="*/ 2 h 34"/>
                <a:gd name="T14" fmla="*/ 0 w 36"/>
                <a:gd name="T15" fmla="*/ 7 h 34"/>
                <a:gd name="T16" fmla="*/ 21 w 36"/>
                <a:gd name="T17" fmla="*/ 34 h 34"/>
                <a:gd name="T18" fmla="*/ 23 w 36"/>
                <a:gd name="T19" fmla="*/ 33 h 34"/>
                <a:gd name="T20" fmla="*/ 14 w 36"/>
                <a:gd name="T21" fmla="*/ 21 h 34"/>
                <a:gd name="T22" fmla="*/ 16 w 36"/>
                <a:gd name="T23" fmla="*/ 19 h 34"/>
                <a:gd name="T24" fmla="*/ 18 w 36"/>
                <a:gd name="T25" fmla="*/ 18 h 34"/>
                <a:gd name="T26" fmla="*/ 19 w 36"/>
                <a:gd name="T27" fmla="*/ 18 h 34"/>
                <a:gd name="T28" fmla="*/ 22 w 36"/>
                <a:gd name="T29" fmla="*/ 19 h 34"/>
                <a:gd name="T30" fmla="*/ 26 w 36"/>
                <a:gd name="T31" fmla="*/ 22 h 34"/>
                <a:gd name="T32" fmla="*/ 33 w 36"/>
                <a:gd name="T33" fmla="*/ 26 h 34"/>
                <a:gd name="T34" fmla="*/ 36 w 36"/>
                <a:gd name="T35" fmla="*/ 24 h 34"/>
                <a:gd name="T36" fmla="*/ 27 w 36"/>
                <a:gd name="T37" fmla="*/ 19 h 34"/>
                <a:gd name="T38" fmla="*/ 22 w 36"/>
                <a:gd name="T39" fmla="*/ 16 h 34"/>
                <a:gd name="T40" fmla="*/ 18 w 36"/>
                <a:gd name="T41" fmla="*/ 12 h 34"/>
                <a:gd name="T42" fmla="*/ 16 w 36"/>
                <a:gd name="T43" fmla="*/ 14 h 34"/>
                <a:gd name="T44" fmla="*/ 12 w 36"/>
                <a:gd name="T45" fmla="*/ 18 h 34"/>
                <a:gd name="T46" fmla="*/ 5 w 36"/>
                <a:gd name="T47" fmla="*/ 9 h 34"/>
                <a:gd name="T48" fmla="*/ 10 w 36"/>
                <a:gd name="T49" fmla="*/ 5 h 34"/>
                <a:gd name="T50" fmla="*/ 14 w 36"/>
                <a:gd name="T51" fmla="*/ 4 h 34"/>
                <a:gd name="T52" fmla="*/ 17 w 36"/>
                <a:gd name="T53" fmla="*/ 7 h 34"/>
                <a:gd name="T54" fmla="*/ 18 w 36"/>
                <a:gd name="T55" fmla="*/ 10 h 34"/>
                <a:gd name="T56" fmla="*/ 18 w 36"/>
                <a:gd name="T57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" h="34"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4"/>
                    <a:pt x="22" y="13"/>
                    <a:pt x="22" y="11"/>
                  </a:cubicBezTo>
                  <a:cubicBezTo>
                    <a:pt x="22" y="9"/>
                    <a:pt x="21" y="7"/>
                    <a:pt x="19" y="5"/>
                  </a:cubicBezTo>
                  <a:cubicBezTo>
                    <a:pt x="18" y="4"/>
                    <a:pt x="17" y="3"/>
                    <a:pt x="15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19"/>
                    <a:pt x="17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9"/>
                    <a:pt x="22" y="19"/>
                  </a:cubicBezTo>
                  <a:cubicBezTo>
                    <a:pt x="23" y="20"/>
                    <a:pt x="24" y="21"/>
                    <a:pt x="26" y="22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5" y="18"/>
                    <a:pt x="24" y="17"/>
                    <a:pt x="22" y="16"/>
                  </a:cubicBezTo>
                  <a:close/>
                  <a:moveTo>
                    <a:pt x="18" y="12"/>
                  </a:moveTo>
                  <a:cubicBezTo>
                    <a:pt x="18" y="13"/>
                    <a:pt x="17" y="14"/>
                    <a:pt x="16" y="14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3" y="4"/>
                    <a:pt x="14" y="4"/>
                  </a:cubicBezTo>
                  <a:cubicBezTo>
                    <a:pt x="15" y="5"/>
                    <a:pt x="16" y="6"/>
                    <a:pt x="17" y="7"/>
                  </a:cubicBezTo>
                  <a:cubicBezTo>
                    <a:pt x="18" y="8"/>
                    <a:pt x="18" y="9"/>
                    <a:pt x="18" y="10"/>
                  </a:cubicBezTo>
                  <a:cubicBezTo>
                    <a:pt x="19" y="11"/>
                    <a:pt x="19" y="11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7" name="îŝ1îdé"/>
            <p:cNvSpPr/>
            <p:nvPr/>
          </p:nvSpPr>
          <p:spPr bwMode="auto">
            <a:xfrm>
              <a:off x="3915349" y="1611009"/>
              <a:ext cx="77794" cy="61675"/>
            </a:xfrm>
            <a:custGeom>
              <a:avLst/>
              <a:gdLst>
                <a:gd name="T0" fmla="*/ 28 w 34"/>
                <a:gd name="T1" fmla="*/ 10 h 27"/>
                <a:gd name="T2" fmla="*/ 24 w 34"/>
                <a:gd name="T3" fmla="*/ 8 h 27"/>
                <a:gd name="T4" fmla="*/ 19 w 34"/>
                <a:gd name="T5" fmla="*/ 9 h 27"/>
                <a:gd name="T6" fmla="*/ 14 w 34"/>
                <a:gd name="T7" fmla="*/ 12 h 27"/>
                <a:gd name="T8" fmla="*/ 10 w 34"/>
                <a:gd name="T9" fmla="*/ 14 h 27"/>
                <a:gd name="T10" fmla="*/ 7 w 34"/>
                <a:gd name="T11" fmla="*/ 13 h 27"/>
                <a:gd name="T12" fmla="*/ 4 w 34"/>
                <a:gd name="T13" fmla="*/ 10 h 27"/>
                <a:gd name="T14" fmla="*/ 5 w 34"/>
                <a:gd name="T15" fmla="*/ 6 h 27"/>
                <a:gd name="T16" fmla="*/ 9 w 34"/>
                <a:gd name="T17" fmla="*/ 4 h 27"/>
                <a:gd name="T18" fmla="*/ 14 w 34"/>
                <a:gd name="T19" fmla="*/ 5 h 27"/>
                <a:gd name="T20" fmla="*/ 15 w 34"/>
                <a:gd name="T21" fmla="*/ 3 h 27"/>
                <a:gd name="T22" fmla="*/ 10 w 34"/>
                <a:gd name="T23" fmla="*/ 1 h 27"/>
                <a:gd name="T24" fmla="*/ 5 w 34"/>
                <a:gd name="T25" fmla="*/ 1 h 27"/>
                <a:gd name="T26" fmla="*/ 2 w 34"/>
                <a:gd name="T27" fmla="*/ 4 h 27"/>
                <a:gd name="T28" fmla="*/ 0 w 34"/>
                <a:gd name="T29" fmla="*/ 8 h 27"/>
                <a:gd name="T30" fmla="*/ 2 w 34"/>
                <a:gd name="T31" fmla="*/ 13 h 27"/>
                <a:gd name="T32" fmla="*/ 5 w 34"/>
                <a:gd name="T33" fmla="*/ 16 h 27"/>
                <a:gd name="T34" fmla="*/ 9 w 34"/>
                <a:gd name="T35" fmla="*/ 18 h 27"/>
                <a:gd name="T36" fmla="*/ 14 w 34"/>
                <a:gd name="T37" fmla="*/ 17 h 27"/>
                <a:gd name="T38" fmla="*/ 18 w 34"/>
                <a:gd name="T39" fmla="*/ 15 h 27"/>
                <a:gd name="T40" fmla="*/ 21 w 34"/>
                <a:gd name="T41" fmla="*/ 12 h 27"/>
                <a:gd name="T42" fmla="*/ 24 w 34"/>
                <a:gd name="T43" fmla="*/ 11 h 27"/>
                <a:gd name="T44" fmla="*/ 27 w 34"/>
                <a:gd name="T45" fmla="*/ 12 h 27"/>
                <a:gd name="T46" fmla="*/ 29 w 34"/>
                <a:gd name="T47" fmla="*/ 14 h 27"/>
                <a:gd name="T48" fmla="*/ 30 w 34"/>
                <a:gd name="T49" fmla="*/ 17 h 27"/>
                <a:gd name="T50" fmla="*/ 29 w 34"/>
                <a:gd name="T51" fmla="*/ 20 h 27"/>
                <a:gd name="T52" fmla="*/ 26 w 34"/>
                <a:gd name="T53" fmla="*/ 22 h 27"/>
                <a:gd name="T54" fmla="*/ 23 w 34"/>
                <a:gd name="T55" fmla="*/ 23 h 27"/>
                <a:gd name="T56" fmla="*/ 19 w 34"/>
                <a:gd name="T57" fmla="*/ 22 h 27"/>
                <a:gd name="T58" fmla="*/ 17 w 34"/>
                <a:gd name="T59" fmla="*/ 24 h 27"/>
                <a:gd name="T60" fmla="*/ 23 w 34"/>
                <a:gd name="T61" fmla="*/ 26 h 27"/>
                <a:gd name="T62" fmla="*/ 29 w 34"/>
                <a:gd name="T63" fmla="*/ 26 h 27"/>
                <a:gd name="T64" fmla="*/ 33 w 34"/>
                <a:gd name="T65" fmla="*/ 22 h 27"/>
                <a:gd name="T66" fmla="*/ 34 w 34"/>
                <a:gd name="T67" fmla="*/ 18 h 27"/>
                <a:gd name="T68" fmla="*/ 32 w 34"/>
                <a:gd name="T69" fmla="*/ 13 h 27"/>
                <a:gd name="T70" fmla="*/ 28 w 34"/>
                <a:gd name="T7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" h="27">
                  <a:moveTo>
                    <a:pt x="28" y="10"/>
                  </a:moveTo>
                  <a:cubicBezTo>
                    <a:pt x="27" y="9"/>
                    <a:pt x="25" y="8"/>
                    <a:pt x="24" y="8"/>
                  </a:cubicBezTo>
                  <a:cubicBezTo>
                    <a:pt x="22" y="8"/>
                    <a:pt x="20" y="8"/>
                    <a:pt x="19" y="9"/>
                  </a:cubicBezTo>
                  <a:cubicBezTo>
                    <a:pt x="18" y="9"/>
                    <a:pt x="16" y="10"/>
                    <a:pt x="14" y="12"/>
                  </a:cubicBezTo>
                  <a:cubicBezTo>
                    <a:pt x="12" y="13"/>
                    <a:pt x="11" y="14"/>
                    <a:pt x="10" y="14"/>
                  </a:cubicBezTo>
                  <a:cubicBezTo>
                    <a:pt x="9" y="14"/>
                    <a:pt x="8" y="14"/>
                    <a:pt x="7" y="13"/>
                  </a:cubicBezTo>
                  <a:cubicBezTo>
                    <a:pt x="5" y="13"/>
                    <a:pt x="5" y="12"/>
                    <a:pt x="4" y="10"/>
                  </a:cubicBezTo>
                  <a:cubicBezTo>
                    <a:pt x="4" y="9"/>
                    <a:pt x="4" y="8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10" y="4"/>
                    <a:pt x="12" y="4"/>
                    <a:pt x="14" y="5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2"/>
                    <a:pt x="12" y="1"/>
                    <a:pt x="10" y="1"/>
                  </a:cubicBezTo>
                  <a:cubicBezTo>
                    <a:pt x="8" y="0"/>
                    <a:pt x="6" y="1"/>
                    <a:pt x="5" y="1"/>
                  </a:cubicBezTo>
                  <a:cubicBezTo>
                    <a:pt x="4" y="2"/>
                    <a:pt x="2" y="3"/>
                    <a:pt x="2" y="4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0"/>
                    <a:pt x="1" y="11"/>
                    <a:pt x="2" y="13"/>
                  </a:cubicBezTo>
                  <a:cubicBezTo>
                    <a:pt x="3" y="14"/>
                    <a:pt x="4" y="15"/>
                    <a:pt x="5" y="16"/>
                  </a:cubicBezTo>
                  <a:cubicBezTo>
                    <a:pt x="7" y="17"/>
                    <a:pt x="8" y="17"/>
                    <a:pt x="9" y="18"/>
                  </a:cubicBezTo>
                  <a:cubicBezTo>
                    <a:pt x="11" y="18"/>
                    <a:pt x="12" y="18"/>
                    <a:pt x="14" y="17"/>
                  </a:cubicBezTo>
                  <a:cubicBezTo>
                    <a:pt x="15" y="17"/>
                    <a:pt x="16" y="16"/>
                    <a:pt x="18" y="15"/>
                  </a:cubicBezTo>
                  <a:cubicBezTo>
                    <a:pt x="20" y="13"/>
                    <a:pt x="21" y="12"/>
                    <a:pt x="21" y="12"/>
                  </a:cubicBezTo>
                  <a:cubicBezTo>
                    <a:pt x="22" y="12"/>
                    <a:pt x="23" y="11"/>
                    <a:pt x="24" y="11"/>
                  </a:cubicBezTo>
                  <a:cubicBezTo>
                    <a:pt x="25" y="11"/>
                    <a:pt x="26" y="12"/>
                    <a:pt x="27" y="12"/>
                  </a:cubicBezTo>
                  <a:cubicBezTo>
                    <a:pt x="28" y="13"/>
                    <a:pt x="29" y="14"/>
                    <a:pt x="29" y="14"/>
                  </a:cubicBezTo>
                  <a:cubicBezTo>
                    <a:pt x="30" y="15"/>
                    <a:pt x="30" y="16"/>
                    <a:pt x="30" y="17"/>
                  </a:cubicBezTo>
                  <a:cubicBezTo>
                    <a:pt x="30" y="18"/>
                    <a:pt x="30" y="19"/>
                    <a:pt x="29" y="20"/>
                  </a:cubicBezTo>
                  <a:cubicBezTo>
                    <a:pt x="28" y="21"/>
                    <a:pt x="27" y="22"/>
                    <a:pt x="26" y="22"/>
                  </a:cubicBezTo>
                  <a:cubicBezTo>
                    <a:pt x="25" y="23"/>
                    <a:pt x="24" y="23"/>
                    <a:pt x="23" y="23"/>
                  </a:cubicBezTo>
                  <a:cubicBezTo>
                    <a:pt x="21" y="23"/>
                    <a:pt x="20" y="22"/>
                    <a:pt x="19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9" y="25"/>
                    <a:pt x="21" y="26"/>
                    <a:pt x="23" y="26"/>
                  </a:cubicBezTo>
                  <a:cubicBezTo>
                    <a:pt x="25" y="27"/>
                    <a:pt x="27" y="26"/>
                    <a:pt x="29" y="26"/>
                  </a:cubicBezTo>
                  <a:cubicBezTo>
                    <a:pt x="30" y="25"/>
                    <a:pt x="31" y="24"/>
                    <a:pt x="33" y="22"/>
                  </a:cubicBezTo>
                  <a:cubicBezTo>
                    <a:pt x="33" y="21"/>
                    <a:pt x="34" y="19"/>
                    <a:pt x="34" y="18"/>
                  </a:cubicBezTo>
                  <a:cubicBezTo>
                    <a:pt x="34" y="16"/>
                    <a:pt x="33" y="15"/>
                    <a:pt x="32" y="13"/>
                  </a:cubicBezTo>
                  <a:cubicBezTo>
                    <a:pt x="31" y="12"/>
                    <a:pt x="30" y="11"/>
                    <a:pt x="2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8" name="iṩlîḍe"/>
            <p:cNvSpPr/>
            <p:nvPr/>
          </p:nvSpPr>
          <p:spPr bwMode="auto">
            <a:xfrm>
              <a:off x="3940580" y="1585778"/>
              <a:ext cx="75692" cy="43453"/>
            </a:xfrm>
            <a:custGeom>
              <a:avLst/>
              <a:gdLst>
                <a:gd name="T0" fmla="*/ 0 w 108"/>
                <a:gd name="T1" fmla="*/ 9 h 62"/>
                <a:gd name="T2" fmla="*/ 101 w 108"/>
                <a:gd name="T3" fmla="*/ 62 h 62"/>
                <a:gd name="T4" fmla="*/ 108 w 108"/>
                <a:gd name="T5" fmla="*/ 52 h 62"/>
                <a:gd name="T6" fmla="*/ 6 w 108"/>
                <a:gd name="T7" fmla="*/ 0 h 62"/>
                <a:gd name="T8" fmla="*/ 0 w 108"/>
                <a:gd name="T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62">
                  <a:moveTo>
                    <a:pt x="0" y="9"/>
                  </a:moveTo>
                  <a:lnTo>
                    <a:pt x="101" y="62"/>
                  </a:lnTo>
                  <a:lnTo>
                    <a:pt x="108" y="52"/>
                  </a:lnTo>
                  <a:lnTo>
                    <a:pt x="6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9" name="ïṣlíḋe"/>
            <p:cNvSpPr/>
            <p:nvPr/>
          </p:nvSpPr>
          <p:spPr bwMode="auto">
            <a:xfrm>
              <a:off x="3951793" y="1539522"/>
              <a:ext cx="82700" cy="55367"/>
            </a:xfrm>
            <a:custGeom>
              <a:avLst/>
              <a:gdLst>
                <a:gd name="T0" fmla="*/ 39 w 118"/>
                <a:gd name="T1" fmla="*/ 6 h 79"/>
                <a:gd name="T2" fmla="*/ 26 w 118"/>
                <a:gd name="T3" fmla="*/ 0 h 79"/>
                <a:gd name="T4" fmla="*/ 0 w 118"/>
                <a:gd name="T5" fmla="*/ 52 h 79"/>
                <a:gd name="T6" fmla="*/ 13 w 118"/>
                <a:gd name="T7" fmla="*/ 59 h 79"/>
                <a:gd name="T8" fmla="*/ 23 w 118"/>
                <a:gd name="T9" fmla="*/ 36 h 79"/>
                <a:gd name="T10" fmla="*/ 115 w 118"/>
                <a:gd name="T11" fmla="*/ 79 h 79"/>
                <a:gd name="T12" fmla="*/ 118 w 118"/>
                <a:gd name="T13" fmla="*/ 69 h 79"/>
                <a:gd name="T14" fmla="*/ 26 w 118"/>
                <a:gd name="T15" fmla="*/ 29 h 79"/>
                <a:gd name="T16" fmla="*/ 39 w 118"/>
                <a:gd name="T17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79">
                  <a:moveTo>
                    <a:pt x="39" y="6"/>
                  </a:moveTo>
                  <a:lnTo>
                    <a:pt x="26" y="0"/>
                  </a:lnTo>
                  <a:lnTo>
                    <a:pt x="0" y="52"/>
                  </a:lnTo>
                  <a:lnTo>
                    <a:pt x="13" y="59"/>
                  </a:lnTo>
                  <a:lnTo>
                    <a:pt x="23" y="36"/>
                  </a:lnTo>
                  <a:lnTo>
                    <a:pt x="115" y="79"/>
                  </a:lnTo>
                  <a:lnTo>
                    <a:pt x="118" y="69"/>
                  </a:lnTo>
                  <a:lnTo>
                    <a:pt x="26" y="29"/>
                  </a:lnTo>
                  <a:lnTo>
                    <a:pt x="3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0" name="ísļiďè"/>
            <p:cNvSpPr/>
            <p:nvPr/>
          </p:nvSpPr>
          <p:spPr bwMode="auto">
            <a:xfrm>
              <a:off x="3573335" y="1604000"/>
              <a:ext cx="39248" cy="52564"/>
            </a:xfrm>
            <a:custGeom>
              <a:avLst/>
              <a:gdLst>
                <a:gd name="T0" fmla="*/ 17 w 17"/>
                <a:gd name="T1" fmla="*/ 1 h 23"/>
                <a:gd name="T2" fmla="*/ 17 w 17"/>
                <a:gd name="T3" fmla="*/ 0 h 23"/>
                <a:gd name="T4" fmla="*/ 10 w 17"/>
                <a:gd name="T5" fmla="*/ 0 h 23"/>
                <a:gd name="T6" fmla="*/ 10 w 17"/>
                <a:gd name="T7" fmla="*/ 1 h 23"/>
                <a:gd name="T8" fmla="*/ 12 w 17"/>
                <a:gd name="T9" fmla="*/ 1 h 23"/>
                <a:gd name="T10" fmla="*/ 13 w 17"/>
                <a:gd name="T11" fmla="*/ 2 h 23"/>
                <a:gd name="T12" fmla="*/ 13 w 17"/>
                <a:gd name="T13" fmla="*/ 3 h 23"/>
                <a:gd name="T14" fmla="*/ 11 w 17"/>
                <a:gd name="T15" fmla="*/ 5 h 23"/>
                <a:gd name="T16" fmla="*/ 5 w 17"/>
                <a:gd name="T17" fmla="*/ 16 h 23"/>
                <a:gd name="T18" fmla="*/ 3 w 17"/>
                <a:gd name="T19" fmla="*/ 18 h 23"/>
                <a:gd name="T20" fmla="*/ 2 w 17"/>
                <a:gd name="T21" fmla="*/ 19 h 23"/>
                <a:gd name="T22" fmla="*/ 0 w 17"/>
                <a:gd name="T23" fmla="*/ 18 h 23"/>
                <a:gd name="T24" fmla="*/ 0 w 17"/>
                <a:gd name="T25" fmla="*/ 19 h 23"/>
                <a:gd name="T26" fmla="*/ 8 w 17"/>
                <a:gd name="T27" fmla="*/ 23 h 23"/>
                <a:gd name="T28" fmla="*/ 8 w 17"/>
                <a:gd name="T29" fmla="*/ 22 h 23"/>
                <a:gd name="T30" fmla="*/ 6 w 17"/>
                <a:gd name="T31" fmla="*/ 21 h 23"/>
                <a:gd name="T32" fmla="*/ 6 w 17"/>
                <a:gd name="T33" fmla="*/ 20 h 23"/>
                <a:gd name="T34" fmla="*/ 7 w 17"/>
                <a:gd name="T35" fmla="*/ 18 h 23"/>
                <a:gd name="T36" fmla="*/ 17 w 17"/>
                <a:gd name="T3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3">
                  <a:moveTo>
                    <a:pt x="17" y="1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3" y="1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20"/>
                    <a:pt x="7" y="19"/>
                    <a:pt x="7" y="18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1" name="íṡlïde"/>
            <p:cNvSpPr/>
            <p:nvPr/>
          </p:nvSpPr>
          <p:spPr bwMode="auto">
            <a:xfrm>
              <a:off x="3646924" y="1622223"/>
              <a:ext cx="34342" cy="57470"/>
            </a:xfrm>
            <a:custGeom>
              <a:avLst/>
              <a:gdLst>
                <a:gd name="T0" fmla="*/ 9 w 15"/>
                <a:gd name="T1" fmla="*/ 1 h 25"/>
                <a:gd name="T2" fmla="*/ 4 w 15"/>
                <a:gd name="T3" fmla="*/ 2 h 25"/>
                <a:gd name="T4" fmla="*/ 2 w 15"/>
                <a:gd name="T5" fmla="*/ 5 h 25"/>
                <a:gd name="T6" fmla="*/ 2 w 15"/>
                <a:gd name="T7" fmla="*/ 8 h 25"/>
                <a:gd name="T8" fmla="*/ 5 w 15"/>
                <a:gd name="T9" fmla="*/ 12 h 25"/>
                <a:gd name="T10" fmla="*/ 1 w 15"/>
                <a:gd name="T11" fmla="*/ 15 h 25"/>
                <a:gd name="T12" fmla="*/ 0 w 15"/>
                <a:gd name="T13" fmla="*/ 18 h 25"/>
                <a:gd name="T14" fmla="*/ 1 w 15"/>
                <a:gd name="T15" fmla="*/ 22 h 25"/>
                <a:gd name="T16" fmla="*/ 6 w 15"/>
                <a:gd name="T17" fmla="*/ 25 h 25"/>
                <a:gd name="T18" fmla="*/ 11 w 15"/>
                <a:gd name="T19" fmla="*/ 24 h 25"/>
                <a:gd name="T20" fmla="*/ 14 w 15"/>
                <a:gd name="T21" fmla="*/ 20 h 25"/>
                <a:gd name="T22" fmla="*/ 13 w 15"/>
                <a:gd name="T23" fmla="*/ 16 h 25"/>
                <a:gd name="T24" fmla="*/ 9 w 15"/>
                <a:gd name="T25" fmla="*/ 12 h 25"/>
                <a:gd name="T26" fmla="*/ 14 w 15"/>
                <a:gd name="T27" fmla="*/ 9 h 25"/>
                <a:gd name="T28" fmla="*/ 15 w 15"/>
                <a:gd name="T29" fmla="*/ 7 h 25"/>
                <a:gd name="T30" fmla="*/ 14 w 15"/>
                <a:gd name="T31" fmla="*/ 3 h 25"/>
                <a:gd name="T32" fmla="*/ 9 w 15"/>
                <a:gd name="T33" fmla="*/ 1 h 25"/>
                <a:gd name="T34" fmla="*/ 11 w 15"/>
                <a:gd name="T35" fmla="*/ 19 h 25"/>
                <a:gd name="T36" fmla="*/ 11 w 15"/>
                <a:gd name="T37" fmla="*/ 21 h 25"/>
                <a:gd name="T38" fmla="*/ 10 w 15"/>
                <a:gd name="T39" fmla="*/ 23 h 25"/>
                <a:gd name="T40" fmla="*/ 6 w 15"/>
                <a:gd name="T41" fmla="*/ 24 h 25"/>
                <a:gd name="T42" fmla="*/ 3 w 15"/>
                <a:gd name="T43" fmla="*/ 22 h 25"/>
                <a:gd name="T44" fmla="*/ 3 w 15"/>
                <a:gd name="T45" fmla="*/ 18 h 25"/>
                <a:gd name="T46" fmla="*/ 4 w 15"/>
                <a:gd name="T47" fmla="*/ 15 h 25"/>
                <a:gd name="T48" fmla="*/ 6 w 15"/>
                <a:gd name="T49" fmla="*/ 13 h 25"/>
                <a:gd name="T50" fmla="*/ 11 w 15"/>
                <a:gd name="T51" fmla="*/ 19 h 25"/>
                <a:gd name="T52" fmla="*/ 12 w 15"/>
                <a:gd name="T53" fmla="*/ 8 h 25"/>
                <a:gd name="T54" fmla="*/ 8 w 15"/>
                <a:gd name="T55" fmla="*/ 11 h 25"/>
                <a:gd name="T56" fmla="*/ 6 w 15"/>
                <a:gd name="T57" fmla="*/ 8 h 25"/>
                <a:gd name="T58" fmla="*/ 5 w 15"/>
                <a:gd name="T59" fmla="*/ 6 h 25"/>
                <a:gd name="T60" fmla="*/ 5 w 15"/>
                <a:gd name="T61" fmla="*/ 5 h 25"/>
                <a:gd name="T62" fmla="*/ 6 w 15"/>
                <a:gd name="T63" fmla="*/ 2 h 25"/>
                <a:gd name="T64" fmla="*/ 9 w 15"/>
                <a:gd name="T65" fmla="*/ 2 h 25"/>
                <a:gd name="T66" fmla="*/ 12 w 15"/>
                <a:gd name="T67" fmla="*/ 3 h 25"/>
                <a:gd name="T68" fmla="*/ 12 w 15"/>
                <a:gd name="T69" fmla="*/ 6 h 25"/>
                <a:gd name="T70" fmla="*/ 12 w 15"/>
                <a:gd name="T71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25">
                  <a:moveTo>
                    <a:pt x="9" y="1"/>
                  </a:moveTo>
                  <a:cubicBezTo>
                    <a:pt x="7" y="0"/>
                    <a:pt x="6" y="1"/>
                    <a:pt x="4" y="2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3" y="9"/>
                    <a:pt x="4" y="11"/>
                    <a:pt x="5" y="12"/>
                  </a:cubicBezTo>
                  <a:cubicBezTo>
                    <a:pt x="4" y="13"/>
                    <a:pt x="2" y="14"/>
                    <a:pt x="1" y="15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4"/>
                    <a:pt x="6" y="25"/>
                  </a:cubicBezTo>
                  <a:cubicBezTo>
                    <a:pt x="8" y="25"/>
                    <a:pt x="10" y="25"/>
                    <a:pt x="11" y="24"/>
                  </a:cubicBezTo>
                  <a:cubicBezTo>
                    <a:pt x="13" y="23"/>
                    <a:pt x="14" y="21"/>
                    <a:pt x="14" y="20"/>
                  </a:cubicBezTo>
                  <a:cubicBezTo>
                    <a:pt x="14" y="18"/>
                    <a:pt x="14" y="17"/>
                    <a:pt x="13" y="16"/>
                  </a:cubicBezTo>
                  <a:cubicBezTo>
                    <a:pt x="12" y="15"/>
                    <a:pt x="11" y="14"/>
                    <a:pt x="9" y="12"/>
                  </a:cubicBezTo>
                  <a:cubicBezTo>
                    <a:pt x="11" y="11"/>
                    <a:pt x="13" y="10"/>
                    <a:pt x="14" y="9"/>
                  </a:cubicBezTo>
                  <a:cubicBezTo>
                    <a:pt x="14" y="8"/>
                    <a:pt x="15" y="7"/>
                    <a:pt x="15" y="7"/>
                  </a:cubicBezTo>
                  <a:cubicBezTo>
                    <a:pt x="15" y="5"/>
                    <a:pt x="15" y="4"/>
                    <a:pt x="14" y="3"/>
                  </a:cubicBezTo>
                  <a:cubicBezTo>
                    <a:pt x="13" y="2"/>
                    <a:pt x="11" y="1"/>
                    <a:pt x="9" y="1"/>
                  </a:cubicBezTo>
                  <a:close/>
                  <a:moveTo>
                    <a:pt x="11" y="19"/>
                  </a:moveTo>
                  <a:cubicBezTo>
                    <a:pt x="11" y="19"/>
                    <a:pt x="11" y="20"/>
                    <a:pt x="11" y="21"/>
                  </a:cubicBezTo>
                  <a:cubicBezTo>
                    <a:pt x="11" y="22"/>
                    <a:pt x="10" y="23"/>
                    <a:pt x="10" y="23"/>
                  </a:cubicBezTo>
                  <a:cubicBezTo>
                    <a:pt x="9" y="24"/>
                    <a:pt x="8" y="24"/>
                    <a:pt x="6" y="24"/>
                  </a:cubicBezTo>
                  <a:cubicBezTo>
                    <a:pt x="5" y="24"/>
                    <a:pt x="4" y="23"/>
                    <a:pt x="3" y="22"/>
                  </a:cubicBezTo>
                  <a:cubicBezTo>
                    <a:pt x="3" y="21"/>
                    <a:pt x="2" y="20"/>
                    <a:pt x="3" y="18"/>
                  </a:cubicBezTo>
                  <a:cubicBezTo>
                    <a:pt x="3" y="17"/>
                    <a:pt x="3" y="16"/>
                    <a:pt x="4" y="15"/>
                  </a:cubicBezTo>
                  <a:cubicBezTo>
                    <a:pt x="4" y="15"/>
                    <a:pt x="5" y="14"/>
                    <a:pt x="6" y="13"/>
                  </a:cubicBezTo>
                  <a:cubicBezTo>
                    <a:pt x="9" y="15"/>
                    <a:pt x="10" y="17"/>
                    <a:pt x="11" y="19"/>
                  </a:cubicBezTo>
                  <a:close/>
                  <a:moveTo>
                    <a:pt x="12" y="8"/>
                  </a:moveTo>
                  <a:cubicBezTo>
                    <a:pt x="11" y="9"/>
                    <a:pt x="10" y="10"/>
                    <a:pt x="8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6"/>
                    <a:pt x="4" y="5"/>
                    <a:pt x="5" y="5"/>
                  </a:cubicBezTo>
                  <a:cubicBezTo>
                    <a:pt x="5" y="4"/>
                    <a:pt x="5" y="3"/>
                    <a:pt x="6" y="2"/>
                  </a:cubicBezTo>
                  <a:cubicBezTo>
                    <a:pt x="7" y="2"/>
                    <a:pt x="8" y="2"/>
                    <a:pt x="9" y="2"/>
                  </a:cubicBezTo>
                  <a:cubicBezTo>
                    <a:pt x="10" y="2"/>
                    <a:pt x="11" y="2"/>
                    <a:pt x="12" y="3"/>
                  </a:cubicBezTo>
                  <a:cubicBezTo>
                    <a:pt x="12" y="4"/>
                    <a:pt x="13" y="5"/>
                    <a:pt x="12" y="6"/>
                  </a:cubicBezTo>
                  <a:cubicBezTo>
                    <a:pt x="12" y="7"/>
                    <a:pt x="12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2" name="iṩlide"/>
            <p:cNvSpPr/>
            <p:nvPr/>
          </p:nvSpPr>
          <p:spPr bwMode="auto">
            <a:xfrm>
              <a:off x="3717710" y="1622223"/>
              <a:ext cx="37145" cy="60273"/>
            </a:xfrm>
            <a:custGeom>
              <a:avLst/>
              <a:gdLst>
                <a:gd name="T0" fmla="*/ 15 w 16"/>
                <a:gd name="T1" fmla="*/ 16 h 26"/>
                <a:gd name="T2" fmla="*/ 15 w 16"/>
                <a:gd name="T3" fmla="*/ 9 h 26"/>
                <a:gd name="T4" fmla="*/ 12 w 16"/>
                <a:gd name="T5" fmla="*/ 2 h 26"/>
                <a:gd name="T6" fmla="*/ 6 w 16"/>
                <a:gd name="T7" fmla="*/ 1 h 26"/>
                <a:gd name="T8" fmla="*/ 1 w 16"/>
                <a:gd name="T9" fmla="*/ 4 h 26"/>
                <a:gd name="T10" fmla="*/ 0 w 16"/>
                <a:gd name="T11" fmla="*/ 10 h 26"/>
                <a:gd name="T12" fmla="*/ 3 w 16"/>
                <a:gd name="T13" fmla="*/ 15 h 26"/>
                <a:gd name="T14" fmla="*/ 8 w 16"/>
                <a:gd name="T15" fmla="*/ 16 h 26"/>
                <a:gd name="T16" fmla="*/ 12 w 16"/>
                <a:gd name="T17" fmla="*/ 13 h 26"/>
                <a:gd name="T18" fmla="*/ 11 w 16"/>
                <a:gd name="T19" fmla="*/ 19 h 26"/>
                <a:gd name="T20" fmla="*/ 8 w 16"/>
                <a:gd name="T21" fmla="*/ 23 h 26"/>
                <a:gd name="T22" fmla="*/ 4 w 16"/>
                <a:gd name="T23" fmla="*/ 25 h 26"/>
                <a:gd name="T24" fmla="*/ 4 w 16"/>
                <a:gd name="T25" fmla="*/ 26 h 26"/>
                <a:gd name="T26" fmla="*/ 5 w 16"/>
                <a:gd name="T27" fmla="*/ 26 h 26"/>
                <a:gd name="T28" fmla="*/ 11 w 16"/>
                <a:gd name="T29" fmla="*/ 23 h 26"/>
                <a:gd name="T30" fmla="*/ 15 w 16"/>
                <a:gd name="T31" fmla="*/ 16 h 26"/>
                <a:gd name="T32" fmla="*/ 11 w 16"/>
                <a:gd name="T33" fmla="*/ 13 h 26"/>
                <a:gd name="T34" fmla="*/ 9 w 16"/>
                <a:gd name="T35" fmla="*/ 14 h 26"/>
                <a:gd name="T36" fmla="*/ 6 w 16"/>
                <a:gd name="T37" fmla="*/ 13 h 26"/>
                <a:gd name="T38" fmla="*/ 3 w 16"/>
                <a:gd name="T39" fmla="*/ 8 h 26"/>
                <a:gd name="T40" fmla="*/ 3 w 16"/>
                <a:gd name="T41" fmla="*/ 4 h 26"/>
                <a:gd name="T42" fmla="*/ 6 w 16"/>
                <a:gd name="T43" fmla="*/ 2 h 26"/>
                <a:gd name="T44" fmla="*/ 8 w 16"/>
                <a:gd name="T45" fmla="*/ 2 h 26"/>
                <a:gd name="T46" fmla="*/ 11 w 16"/>
                <a:gd name="T47" fmla="*/ 5 h 26"/>
                <a:gd name="T48" fmla="*/ 12 w 16"/>
                <a:gd name="T49" fmla="*/ 8 h 26"/>
                <a:gd name="T50" fmla="*/ 12 w 16"/>
                <a:gd name="T51" fmla="*/ 12 h 26"/>
                <a:gd name="T52" fmla="*/ 11 w 16"/>
                <a:gd name="T5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26">
                  <a:moveTo>
                    <a:pt x="15" y="16"/>
                  </a:moveTo>
                  <a:cubicBezTo>
                    <a:pt x="16" y="14"/>
                    <a:pt x="16" y="11"/>
                    <a:pt x="15" y="9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10" y="1"/>
                    <a:pt x="8" y="0"/>
                    <a:pt x="6" y="1"/>
                  </a:cubicBezTo>
                  <a:cubicBezTo>
                    <a:pt x="4" y="1"/>
                    <a:pt x="2" y="2"/>
                    <a:pt x="1" y="4"/>
                  </a:cubicBezTo>
                  <a:cubicBezTo>
                    <a:pt x="0" y="6"/>
                    <a:pt x="0" y="8"/>
                    <a:pt x="0" y="10"/>
                  </a:cubicBezTo>
                  <a:cubicBezTo>
                    <a:pt x="1" y="12"/>
                    <a:pt x="1" y="14"/>
                    <a:pt x="3" y="15"/>
                  </a:cubicBezTo>
                  <a:cubicBezTo>
                    <a:pt x="4" y="16"/>
                    <a:pt x="6" y="16"/>
                    <a:pt x="8" y="16"/>
                  </a:cubicBezTo>
                  <a:cubicBezTo>
                    <a:pt x="9" y="16"/>
                    <a:pt x="11" y="15"/>
                    <a:pt x="12" y="13"/>
                  </a:cubicBezTo>
                  <a:cubicBezTo>
                    <a:pt x="12" y="15"/>
                    <a:pt x="12" y="17"/>
                    <a:pt x="11" y="19"/>
                  </a:cubicBezTo>
                  <a:cubicBezTo>
                    <a:pt x="10" y="21"/>
                    <a:pt x="9" y="22"/>
                    <a:pt x="8" y="23"/>
                  </a:cubicBezTo>
                  <a:cubicBezTo>
                    <a:pt x="6" y="24"/>
                    <a:pt x="5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7" y="25"/>
                    <a:pt x="9" y="24"/>
                    <a:pt x="11" y="23"/>
                  </a:cubicBezTo>
                  <a:cubicBezTo>
                    <a:pt x="13" y="21"/>
                    <a:pt x="14" y="19"/>
                    <a:pt x="15" y="16"/>
                  </a:cubicBezTo>
                  <a:close/>
                  <a:moveTo>
                    <a:pt x="11" y="13"/>
                  </a:moveTo>
                  <a:cubicBezTo>
                    <a:pt x="10" y="14"/>
                    <a:pt x="9" y="14"/>
                    <a:pt x="9" y="14"/>
                  </a:cubicBezTo>
                  <a:cubicBezTo>
                    <a:pt x="8" y="14"/>
                    <a:pt x="7" y="14"/>
                    <a:pt x="6" y="13"/>
                  </a:cubicBezTo>
                  <a:cubicBezTo>
                    <a:pt x="4" y="12"/>
                    <a:pt x="3" y="10"/>
                    <a:pt x="3" y="8"/>
                  </a:cubicBezTo>
                  <a:cubicBezTo>
                    <a:pt x="3" y="6"/>
                    <a:pt x="3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3"/>
                    <a:pt x="10" y="4"/>
                    <a:pt x="11" y="5"/>
                  </a:cubicBezTo>
                  <a:cubicBezTo>
                    <a:pt x="11" y="6"/>
                    <a:pt x="12" y="7"/>
                    <a:pt x="12" y="8"/>
                  </a:cubicBezTo>
                  <a:cubicBezTo>
                    <a:pt x="12" y="9"/>
                    <a:pt x="12" y="10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3" name="îs1ïde"/>
            <p:cNvSpPr/>
            <p:nvPr/>
          </p:nvSpPr>
          <p:spPr bwMode="auto">
            <a:xfrm>
              <a:off x="3782188" y="1613112"/>
              <a:ext cx="32239" cy="57470"/>
            </a:xfrm>
            <a:custGeom>
              <a:avLst/>
              <a:gdLst>
                <a:gd name="T0" fmla="*/ 11 w 14"/>
                <a:gd name="T1" fmla="*/ 24 h 25"/>
                <a:gd name="T2" fmla="*/ 14 w 14"/>
                <a:gd name="T3" fmla="*/ 0 h 25"/>
                <a:gd name="T4" fmla="*/ 14 w 14"/>
                <a:gd name="T5" fmla="*/ 0 h 25"/>
                <a:gd name="T6" fmla="*/ 1 w 14"/>
                <a:gd name="T7" fmla="*/ 2 h 25"/>
                <a:gd name="T8" fmla="*/ 0 w 14"/>
                <a:gd name="T9" fmla="*/ 8 h 25"/>
                <a:gd name="T10" fmla="*/ 0 w 14"/>
                <a:gd name="T11" fmla="*/ 8 h 25"/>
                <a:gd name="T12" fmla="*/ 2 w 14"/>
                <a:gd name="T13" fmla="*/ 5 h 25"/>
                <a:gd name="T14" fmla="*/ 5 w 14"/>
                <a:gd name="T15" fmla="*/ 4 h 25"/>
                <a:gd name="T16" fmla="*/ 12 w 14"/>
                <a:gd name="T17" fmla="*/ 3 h 25"/>
                <a:gd name="T18" fmla="*/ 9 w 14"/>
                <a:gd name="T19" fmla="*/ 25 h 25"/>
                <a:gd name="T20" fmla="*/ 11 w 14"/>
                <a:gd name="T21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5">
                  <a:moveTo>
                    <a:pt x="11" y="24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25"/>
                    <a:pt x="9" y="25"/>
                    <a:pt x="9" y="25"/>
                  </a:cubicBezTo>
                  <a:lnTo>
                    <a:pt x="1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4" name="i$ľïḑe"/>
            <p:cNvSpPr/>
            <p:nvPr/>
          </p:nvSpPr>
          <p:spPr bwMode="auto">
            <a:xfrm>
              <a:off x="3349063" y="1294926"/>
              <a:ext cx="34342" cy="23128"/>
            </a:xfrm>
            <a:custGeom>
              <a:avLst/>
              <a:gdLst>
                <a:gd name="T0" fmla="*/ 8 w 15"/>
                <a:gd name="T1" fmla="*/ 7 h 10"/>
                <a:gd name="T2" fmla="*/ 12 w 15"/>
                <a:gd name="T3" fmla="*/ 10 h 10"/>
                <a:gd name="T4" fmla="*/ 14 w 15"/>
                <a:gd name="T5" fmla="*/ 3 h 10"/>
                <a:gd name="T6" fmla="*/ 10 w 15"/>
                <a:gd name="T7" fmla="*/ 0 h 10"/>
                <a:gd name="T8" fmla="*/ 0 w 15"/>
                <a:gd name="T9" fmla="*/ 2 h 10"/>
                <a:gd name="T10" fmla="*/ 8 w 15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0">
                  <a:moveTo>
                    <a:pt x="8" y="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2" y="7"/>
                    <a:pt x="15" y="5"/>
                    <a:pt x="14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3" y="0"/>
                    <a:pt x="0" y="2"/>
                  </a:cubicBezTo>
                  <a:cubicBezTo>
                    <a:pt x="1" y="4"/>
                    <a:pt x="4" y="8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5" name="iŝļíḍè"/>
            <p:cNvSpPr/>
            <p:nvPr/>
          </p:nvSpPr>
          <p:spPr bwMode="auto">
            <a:xfrm>
              <a:off x="3378499" y="1327165"/>
              <a:ext cx="27333" cy="18923"/>
            </a:xfrm>
            <a:custGeom>
              <a:avLst/>
              <a:gdLst>
                <a:gd name="T0" fmla="*/ 7 w 12"/>
                <a:gd name="T1" fmla="*/ 7 h 8"/>
                <a:gd name="T2" fmla="*/ 9 w 12"/>
                <a:gd name="T3" fmla="*/ 8 h 8"/>
                <a:gd name="T4" fmla="*/ 12 w 12"/>
                <a:gd name="T5" fmla="*/ 6 h 8"/>
                <a:gd name="T6" fmla="*/ 11 w 12"/>
                <a:gd name="T7" fmla="*/ 2 h 8"/>
                <a:gd name="T8" fmla="*/ 8 w 12"/>
                <a:gd name="T9" fmla="*/ 0 h 8"/>
                <a:gd name="T10" fmla="*/ 0 w 12"/>
                <a:gd name="T11" fmla="*/ 3 h 8"/>
                <a:gd name="T12" fmla="*/ 7 w 12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7" y="7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6"/>
                    <a:pt x="12" y="6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1" y="0"/>
                    <a:pt x="9" y="1"/>
                    <a:pt x="8" y="0"/>
                  </a:cubicBezTo>
                  <a:cubicBezTo>
                    <a:pt x="5" y="1"/>
                    <a:pt x="1" y="0"/>
                    <a:pt x="0" y="3"/>
                  </a:cubicBezTo>
                  <a:cubicBezTo>
                    <a:pt x="2" y="5"/>
                    <a:pt x="5" y="6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6" name="íṩḻîḋê"/>
            <p:cNvSpPr/>
            <p:nvPr/>
          </p:nvSpPr>
          <p:spPr bwMode="auto">
            <a:xfrm>
              <a:off x="3394618" y="1244465"/>
              <a:ext cx="100922" cy="166101"/>
            </a:xfrm>
            <a:custGeom>
              <a:avLst/>
              <a:gdLst>
                <a:gd name="T0" fmla="*/ 9 w 44"/>
                <a:gd name="T1" fmla="*/ 32 h 72"/>
                <a:gd name="T2" fmla="*/ 12 w 44"/>
                <a:gd name="T3" fmla="*/ 31 h 72"/>
                <a:gd name="T4" fmla="*/ 15 w 44"/>
                <a:gd name="T5" fmla="*/ 33 h 72"/>
                <a:gd name="T6" fmla="*/ 13 w 44"/>
                <a:gd name="T7" fmla="*/ 44 h 72"/>
                <a:gd name="T8" fmla="*/ 8 w 44"/>
                <a:gd name="T9" fmla="*/ 41 h 72"/>
                <a:gd name="T10" fmla="*/ 14 w 44"/>
                <a:gd name="T11" fmla="*/ 68 h 72"/>
                <a:gd name="T12" fmla="*/ 26 w 44"/>
                <a:gd name="T13" fmla="*/ 72 h 72"/>
                <a:gd name="T14" fmla="*/ 27 w 44"/>
                <a:gd name="T15" fmla="*/ 69 h 72"/>
                <a:gd name="T16" fmla="*/ 15 w 44"/>
                <a:gd name="T17" fmla="*/ 52 h 72"/>
                <a:gd name="T18" fmla="*/ 21 w 44"/>
                <a:gd name="T19" fmla="*/ 49 h 72"/>
                <a:gd name="T20" fmla="*/ 21 w 44"/>
                <a:gd name="T21" fmla="*/ 40 h 72"/>
                <a:gd name="T22" fmla="*/ 26 w 44"/>
                <a:gd name="T23" fmla="*/ 45 h 72"/>
                <a:gd name="T24" fmla="*/ 19 w 44"/>
                <a:gd name="T25" fmla="*/ 31 h 72"/>
                <a:gd name="T26" fmla="*/ 19 w 44"/>
                <a:gd name="T27" fmla="*/ 21 h 72"/>
                <a:gd name="T28" fmla="*/ 30 w 44"/>
                <a:gd name="T29" fmla="*/ 30 h 72"/>
                <a:gd name="T30" fmla="*/ 26 w 44"/>
                <a:gd name="T31" fmla="*/ 19 h 72"/>
                <a:gd name="T32" fmla="*/ 29 w 44"/>
                <a:gd name="T33" fmla="*/ 16 h 72"/>
                <a:gd name="T34" fmla="*/ 43 w 44"/>
                <a:gd name="T35" fmla="*/ 28 h 72"/>
                <a:gd name="T36" fmla="*/ 29 w 44"/>
                <a:gd name="T37" fmla="*/ 8 h 72"/>
                <a:gd name="T38" fmla="*/ 24 w 44"/>
                <a:gd name="T39" fmla="*/ 6 h 72"/>
                <a:gd name="T40" fmla="*/ 24 w 44"/>
                <a:gd name="T41" fmla="*/ 13 h 72"/>
                <a:gd name="T42" fmla="*/ 17 w 44"/>
                <a:gd name="T43" fmla="*/ 11 h 72"/>
                <a:gd name="T44" fmla="*/ 16 w 44"/>
                <a:gd name="T45" fmla="*/ 0 h 72"/>
                <a:gd name="T46" fmla="*/ 14 w 44"/>
                <a:gd name="T47" fmla="*/ 6 h 72"/>
                <a:gd name="T48" fmla="*/ 9 w 44"/>
                <a:gd name="T49" fmla="*/ 8 h 72"/>
                <a:gd name="T50" fmla="*/ 16 w 44"/>
                <a:gd name="T51" fmla="*/ 16 h 72"/>
                <a:gd name="T52" fmla="*/ 16 w 44"/>
                <a:gd name="T53" fmla="*/ 25 h 72"/>
                <a:gd name="T54" fmla="*/ 11 w 44"/>
                <a:gd name="T55" fmla="*/ 20 h 72"/>
                <a:gd name="T56" fmla="*/ 0 w 44"/>
                <a:gd name="T57" fmla="*/ 19 h 72"/>
                <a:gd name="T58" fmla="*/ 9 w 44"/>
                <a:gd name="T59" fmla="*/ 28 h 72"/>
                <a:gd name="T60" fmla="*/ 9 w 44"/>
                <a:gd name="T61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72">
                  <a:moveTo>
                    <a:pt x="9" y="32"/>
                  </a:moveTo>
                  <a:cubicBezTo>
                    <a:pt x="10" y="33"/>
                    <a:pt x="11" y="32"/>
                    <a:pt x="12" y="31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7"/>
                    <a:pt x="15" y="41"/>
                    <a:pt x="13" y="44"/>
                  </a:cubicBezTo>
                  <a:cubicBezTo>
                    <a:pt x="11" y="46"/>
                    <a:pt x="10" y="42"/>
                    <a:pt x="8" y="41"/>
                  </a:cubicBezTo>
                  <a:cubicBezTo>
                    <a:pt x="10" y="50"/>
                    <a:pt x="15" y="60"/>
                    <a:pt x="14" y="68"/>
                  </a:cubicBezTo>
                  <a:cubicBezTo>
                    <a:pt x="20" y="72"/>
                    <a:pt x="24" y="72"/>
                    <a:pt x="26" y="72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19" y="64"/>
                    <a:pt x="16" y="54"/>
                    <a:pt x="15" y="52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6"/>
                    <a:pt x="20" y="41"/>
                    <a:pt x="21" y="40"/>
                  </a:cubicBezTo>
                  <a:cubicBezTo>
                    <a:pt x="24" y="41"/>
                    <a:pt x="25" y="43"/>
                    <a:pt x="26" y="45"/>
                  </a:cubicBezTo>
                  <a:cubicBezTo>
                    <a:pt x="33" y="42"/>
                    <a:pt x="22" y="36"/>
                    <a:pt x="19" y="31"/>
                  </a:cubicBezTo>
                  <a:cubicBezTo>
                    <a:pt x="19" y="27"/>
                    <a:pt x="19" y="24"/>
                    <a:pt x="19" y="21"/>
                  </a:cubicBezTo>
                  <a:cubicBezTo>
                    <a:pt x="23" y="22"/>
                    <a:pt x="27" y="27"/>
                    <a:pt x="30" y="30"/>
                  </a:cubicBezTo>
                  <a:cubicBezTo>
                    <a:pt x="33" y="27"/>
                    <a:pt x="27" y="23"/>
                    <a:pt x="26" y="19"/>
                  </a:cubicBezTo>
                  <a:cubicBezTo>
                    <a:pt x="25" y="17"/>
                    <a:pt x="27" y="17"/>
                    <a:pt x="29" y="16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1"/>
                    <a:pt x="34" y="15"/>
                    <a:pt x="29" y="8"/>
                  </a:cubicBezTo>
                  <a:cubicBezTo>
                    <a:pt x="30" y="6"/>
                    <a:pt x="29" y="4"/>
                    <a:pt x="24" y="6"/>
                  </a:cubicBezTo>
                  <a:cubicBezTo>
                    <a:pt x="22" y="6"/>
                    <a:pt x="19" y="7"/>
                    <a:pt x="24" y="13"/>
                  </a:cubicBezTo>
                  <a:cubicBezTo>
                    <a:pt x="21" y="17"/>
                    <a:pt x="19" y="12"/>
                    <a:pt x="17" y="11"/>
                  </a:cubicBezTo>
                  <a:cubicBezTo>
                    <a:pt x="18" y="6"/>
                    <a:pt x="20" y="1"/>
                    <a:pt x="16" y="0"/>
                  </a:cubicBezTo>
                  <a:cubicBezTo>
                    <a:pt x="16" y="2"/>
                    <a:pt x="16" y="4"/>
                    <a:pt x="14" y="6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10"/>
                    <a:pt x="14" y="13"/>
                    <a:pt x="16" y="16"/>
                  </a:cubicBezTo>
                  <a:cubicBezTo>
                    <a:pt x="17" y="20"/>
                    <a:pt x="16" y="23"/>
                    <a:pt x="16" y="25"/>
                  </a:cubicBezTo>
                  <a:cubicBezTo>
                    <a:pt x="12" y="27"/>
                    <a:pt x="13" y="22"/>
                    <a:pt x="11" y="20"/>
                  </a:cubicBezTo>
                  <a:cubicBezTo>
                    <a:pt x="7" y="17"/>
                    <a:pt x="2" y="18"/>
                    <a:pt x="0" y="1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6" y="32"/>
                    <a:pt x="9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7" name="íṡľiḑê"/>
            <p:cNvSpPr/>
            <p:nvPr/>
          </p:nvSpPr>
          <p:spPr bwMode="auto">
            <a:xfrm>
              <a:off x="3589455" y="1092381"/>
              <a:ext cx="30137" cy="30137"/>
            </a:xfrm>
            <a:custGeom>
              <a:avLst/>
              <a:gdLst>
                <a:gd name="T0" fmla="*/ 2 w 13"/>
                <a:gd name="T1" fmla="*/ 13 h 13"/>
                <a:gd name="T2" fmla="*/ 9 w 13"/>
                <a:gd name="T3" fmla="*/ 13 h 13"/>
                <a:gd name="T4" fmla="*/ 3 w 13"/>
                <a:gd name="T5" fmla="*/ 0 h 13"/>
                <a:gd name="T6" fmla="*/ 2 w 13"/>
                <a:gd name="T7" fmla="*/ 8 h 13"/>
                <a:gd name="T8" fmla="*/ 2 w 13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2" y="13"/>
                  </a:moveTo>
                  <a:cubicBezTo>
                    <a:pt x="4" y="13"/>
                    <a:pt x="6" y="13"/>
                    <a:pt x="9" y="13"/>
                  </a:cubicBezTo>
                  <a:cubicBezTo>
                    <a:pt x="13" y="8"/>
                    <a:pt x="6" y="3"/>
                    <a:pt x="3" y="0"/>
                  </a:cubicBezTo>
                  <a:cubicBezTo>
                    <a:pt x="0" y="1"/>
                    <a:pt x="2" y="6"/>
                    <a:pt x="2" y="8"/>
                  </a:cubicBezTo>
                  <a:cubicBezTo>
                    <a:pt x="2" y="9"/>
                    <a:pt x="1" y="11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8" name="iṥļiḓe"/>
            <p:cNvSpPr/>
            <p:nvPr/>
          </p:nvSpPr>
          <p:spPr bwMode="auto">
            <a:xfrm>
              <a:off x="3578241" y="1138637"/>
              <a:ext cx="18222" cy="25231"/>
            </a:xfrm>
            <a:custGeom>
              <a:avLst/>
              <a:gdLst>
                <a:gd name="T0" fmla="*/ 2 w 8"/>
                <a:gd name="T1" fmla="*/ 11 h 11"/>
                <a:gd name="T2" fmla="*/ 8 w 8"/>
                <a:gd name="T3" fmla="*/ 9 h 11"/>
                <a:gd name="T4" fmla="*/ 7 w 8"/>
                <a:gd name="T5" fmla="*/ 4 h 11"/>
                <a:gd name="T6" fmla="*/ 3 w 8"/>
                <a:gd name="T7" fmla="*/ 0 h 11"/>
                <a:gd name="T8" fmla="*/ 1 w 8"/>
                <a:gd name="T9" fmla="*/ 5 h 11"/>
                <a:gd name="T10" fmla="*/ 2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2" y="11"/>
                  </a:moveTo>
                  <a:cubicBezTo>
                    <a:pt x="4" y="11"/>
                    <a:pt x="6" y="10"/>
                    <a:pt x="8" y="9"/>
                  </a:cubicBezTo>
                  <a:cubicBezTo>
                    <a:pt x="8" y="7"/>
                    <a:pt x="8" y="6"/>
                    <a:pt x="7" y="4"/>
                  </a:cubicBezTo>
                  <a:cubicBezTo>
                    <a:pt x="6" y="3"/>
                    <a:pt x="5" y="1"/>
                    <a:pt x="3" y="0"/>
                  </a:cubicBezTo>
                  <a:cubicBezTo>
                    <a:pt x="3" y="0"/>
                    <a:pt x="0" y="1"/>
                    <a:pt x="1" y="5"/>
                  </a:cubicBezTo>
                  <a:cubicBezTo>
                    <a:pt x="2" y="8"/>
                    <a:pt x="2" y="9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9" name="iŝ1îḋé"/>
            <p:cNvSpPr/>
            <p:nvPr/>
          </p:nvSpPr>
          <p:spPr bwMode="auto">
            <a:xfrm>
              <a:off x="3628702" y="1117611"/>
              <a:ext cx="41350" cy="39248"/>
            </a:xfrm>
            <a:custGeom>
              <a:avLst/>
              <a:gdLst>
                <a:gd name="T0" fmla="*/ 5 w 18"/>
                <a:gd name="T1" fmla="*/ 11 h 17"/>
                <a:gd name="T2" fmla="*/ 7 w 18"/>
                <a:gd name="T3" fmla="*/ 11 h 17"/>
                <a:gd name="T4" fmla="*/ 7 w 18"/>
                <a:gd name="T5" fmla="*/ 17 h 17"/>
                <a:gd name="T6" fmla="*/ 8 w 18"/>
                <a:gd name="T7" fmla="*/ 17 h 17"/>
                <a:gd name="T8" fmla="*/ 12 w 18"/>
                <a:gd name="T9" fmla="*/ 14 h 17"/>
                <a:gd name="T10" fmla="*/ 13 w 18"/>
                <a:gd name="T11" fmla="*/ 12 h 17"/>
                <a:gd name="T12" fmla="*/ 17 w 18"/>
                <a:gd name="T13" fmla="*/ 7 h 17"/>
                <a:gd name="T14" fmla="*/ 13 w 18"/>
                <a:gd name="T15" fmla="*/ 0 h 17"/>
                <a:gd name="T16" fmla="*/ 2 w 18"/>
                <a:gd name="T17" fmla="*/ 3 h 17"/>
                <a:gd name="T18" fmla="*/ 5 w 18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7">
                  <a:moveTo>
                    <a:pt x="5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3"/>
                    <a:pt x="7" y="15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5"/>
                    <a:pt x="11" y="15"/>
                    <a:pt x="12" y="14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7" y="2"/>
                    <a:pt x="13" y="0"/>
                  </a:cubicBezTo>
                  <a:cubicBezTo>
                    <a:pt x="10" y="1"/>
                    <a:pt x="7" y="2"/>
                    <a:pt x="2" y="3"/>
                  </a:cubicBezTo>
                  <a:cubicBezTo>
                    <a:pt x="0" y="7"/>
                    <a:pt x="3" y="10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0" name="iṩḷiḓè"/>
            <p:cNvSpPr/>
            <p:nvPr/>
          </p:nvSpPr>
          <p:spPr bwMode="auto">
            <a:xfrm>
              <a:off x="3628702" y="1154756"/>
              <a:ext cx="38547" cy="29436"/>
            </a:xfrm>
            <a:custGeom>
              <a:avLst/>
              <a:gdLst>
                <a:gd name="T0" fmla="*/ 6 w 17"/>
                <a:gd name="T1" fmla="*/ 13 h 13"/>
                <a:gd name="T2" fmla="*/ 15 w 17"/>
                <a:gd name="T3" fmla="*/ 4 h 13"/>
                <a:gd name="T4" fmla="*/ 16 w 17"/>
                <a:gd name="T5" fmla="*/ 0 h 13"/>
                <a:gd name="T6" fmla="*/ 1 w 17"/>
                <a:gd name="T7" fmla="*/ 5 h 13"/>
                <a:gd name="T8" fmla="*/ 6 w 17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6" y="13"/>
                  </a:moveTo>
                  <a:cubicBezTo>
                    <a:pt x="9" y="10"/>
                    <a:pt x="13" y="8"/>
                    <a:pt x="15" y="4"/>
                  </a:cubicBezTo>
                  <a:cubicBezTo>
                    <a:pt x="16" y="3"/>
                    <a:pt x="17" y="2"/>
                    <a:pt x="16" y="0"/>
                  </a:cubicBezTo>
                  <a:cubicBezTo>
                    <a:pt x="11" y="0"/>
                    <a:pt x="6" y="5"/>
                    <a:pt x="1" y="5"/>
                  </a:cubicBezTo>
                  <a:cubicBezTo>
                    <a:pt x="0" y="10"/>
                    <a:pt x="4" y="11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1" name="îṥ1ïďé"/>
            <p:cNvSpPr/>
            <p:nvPr/>
          </p:nvSpPr>
          <p:spPr bwMode="auto">
            <a:xfrm>
              <a:off x="3548104" y="1165970"/>
              <a:ext cx="53265" cy="73589"/>
            </a:xfrm>
            <a:custGeom>
              <a:avLst/>
              <a:gdLst>
                <a:gd name="T0" fmla="*/ 7 w 23"/>
                <a:gd name="T1" fmla="*/ 32 h 32"/>
                <a:gd name="T2" fmla="*/ 23 w 23"/>
                <a:gd name="T3" fmla="*/ 0 h 32"/>
                <a:gd name="T4" fmla="*/ 3 w 23"/>
                <a:gd name="T5" fmla="*/ 23 h 32"/>
                <a:gd name="T6" fmla="*/ 7 w 23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2">
                  <a:moveTo>
                    <a:pt x="7" y="32"/>
                  </a:moveTo>
                  <a:cubicBezTo>
                    <a:pt x="13" y="23"/>
                    <a:pt x="20" y="11"/>
                    <a:pt x="23" y="0"/>
                  </a:cubicBezTo>
                  <a:cubicBezTo>
                    <a:pt x="17" y="9"/>
                    <a:pt x="11" y="18"/>
                    <a:pt x="3" y="23"/>
                  </a:cubicBezTo>
                  <a:cubicBezTo>
                    <a:pt x="0" y="28"/>
                    <a:pt x="6" y="31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2" name="iSḷiḍé"/>
            <p:cNvSpPr/>
            <p:nvPr/>
          </p:nvSpPr>
          <p:spPr bwMode="auto">
            <a:xfrm>
              <a:off x="3773077" y="1117611"/>
              <a:ext cx="93914" cy="101623"/>
            </a:xfrm>
            <a:custGeom>
              <a:avLst/>
              <a:gdLst>
                <a:gd name="T0" fmla="*/ 9 w 41"/>
                <a:gd name="T1" fmla="*/ 38 h 44"/>
                <a:gd name="T2" fmla="*/ 22 w 41"/>
                <a:gd name="T3" fmla="*/ 33 h 44"/>
                <a:gd name="T4" fmla="*/ 12 w 41"/>
                <a:gd name="T5" fmla="*/ 44 h 44"/>
                <a:gd name="T6" fmla="*/ 29 w 41"/>
                <a:gd name="T7" fmla="*/ 31 h 44"/>
                <a:gd name="T8" fmla="*/ 39 w 41"/>
                <a:gd name="T9" fmla="*/ 26 h 44"/>
                <a:gd name="T10" fmla="*/ 40 w 41"/>
                <a:gd name="T11" fmla="*/ 22 h 44"/>
                <a:gd name="T12" fmla="*/ 39 w 41"/>
                <a:gd name="T13" fmla="*/ 22 h 44"/>
                <a:gd name="T14" fmla="*/ 36 w 41"/>
                <a:gd name="T15" fmla="*/ 24 h 44"/>
                <a:gd name="T16" fmla="*/ 34 w 41"/>
                <a:gd name="T17" fmla="*/ 23 h 44"/>
                <a:gd name="T18" fmla="*/ 37 w 41"/>
                <a:gd name="T19" fmla="*/ 18 h 44"/>
                <a:gd name="T20" fmla="*/ 40 w 41"/>
                <a:gd name="T21" fmla="*/ 14 h 44"/>
                <a:gd name="T22" fmla="*/ 37 w 41"/>
                <a:gd name="T23" fmla="*/ 0 h 44"/>
                <a:gd name="T24" fmla="*/ 29 w 41"/>
                <a:gd name="T25" fmla="*/ 23 h 44"/>
                <a:gd name="T26" fmla="*/ 23 w 41"/>
                <a:gd name="T27" fmla="*/ 27 h 44"/>
                <a:gd name="T28" fmla="*/ 6 w 41"/>
                <a:gd name="T29" fmla="*/ 29 h 44"/>
                <a:gd name="T30" fmla="*/ 4 w 41"/>
                <a:gd name="T31" fmla="*/ 28 h 44"/>
                <a:gd name="T32" fmla="*/ 6 w 41"/>
                <a:gd name="T33" fmla="*/ 37 h 44"/>
                <a:gd name="T34" fmla="*/ 9 w 41"/>
                <a:gd name="T35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44">
                  <a:moveTo>
                    <a:pt x="9" y="38"/>
                  </a:moveTo>
                  <a:cubicBezTo>
                    <a:pt x="14" y="36"/>
                    <a:pt x="18" y="33"/>
                    <a:pt x="22" y="33"/>
                  </a:cubicBezTo>
                  <a:cubicBezTo>
                    <a:pt x="22" y="37"/>
                    <a:pt x="15" y="41"/>
                    <a:pt x="12" y="44"/>
                  </a:cubicBezTo>
                  <a:cubicBezTo>
                    <a:pt x="22" y="43"/>
                    <a:pt x="26" y="37"/>
                    <a:pt x="29" y="31"/>
                  </a:cubicBezTo>
                  <a:cubicBezTo>
                    <a:pt x="32" y="28"/>
                    <a:pt x="36" y="27"/>
                    <a:pt x="39" y="26"/>
                  </a:cubicBezTo>
                  <a:cubicBezTo>
                    <a:pt x="40" y="25"/>
                    <a:pt x="41" y="25"/>
                    <a:pt x="40" y="22"/>
                  </a:cubicBezTo>
                  <a:cubicBezTo>
                    <a:pt x="40" y="22"/>
                    <a:pt x="39" y="22"/>
                    <a:pt x="39" y="22"/>
                  </a:cubicBezTo>
                  <a:cubicBezTo>
                    <a:pt x="38" y="23"/>
                    <a:pt x="37" y="24"/>
                    <a:pt x="36" y="24"/>
                  </a:cubicBezTo>
                  <a:cubicBezTo>
                    <a:pt x="35" y="25"/>
                    <a:pt x="33" y="25"/>
                    <a:pt x="34" y="23"/>
                  </a:cubicBezTo>
                  <a:cubicBezTo>
                    <a:pt x="35" y="21"/>
                    <a:pt x="36" y="19"/>
                    <a:pt x="37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1"/>
                    <a:pt x="40" y="3"/>
                    <a:pt x="37" y="0"/>
                  </a:cubicBezTo>
                  <a:cubicBezTo>
                    <a:pt x="33" y="3"/>
                    <a:pt x="31" y="15"/>
                    <a:pt x="29" y="23"/>
                  </a:cubicBezTo>
                  <a:cubicBezTo>
                    <a:pt x="27" y="27"/>
                    <a:pt x="25" y="27"/>
                    <a:pt x="23" y="27"/>
                  </a:cubicBezTo>
                  <a:cubicBezTo>
                    <a:pt x="18" y="28"/>
                    <a:pt x="10" y="30"/>
                    <a:pt x="6" y="29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32"/>
                    <a:pt x="5" y="35"/>
                    <a:pt x="6" y="37"/>
                  </a:cubicBez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3" name="îşļíďê"/>
            <p:cNvSpPr/>
            <p:nvPr/>
          </p:nvSpPr>
          <p:spPr bwMode="auto">
            <a:xfrm>
              <a:off x="3846666" y="1210123"/>
              <a:ext cx="22427" cy="32239"/>
            </a:xfrm>
            <a:custGeom>
              <a:avLst/>
              <a:gdLst>
                <a:gd name="T0" fmla="*/ 4 w 10"/>
                <a:gd name="T1" fmla="*/ 14 h 14"/>
                <a:gd name="T2" fmla="*/ 9 w 10"/>
                <a:gd name="T3" fmla="*/ 12 h 14"/>
                <a:gd name="T4" fmla="*/ 2 w 10"/>
                <a:gd name="T5" fmla="*/ 0 h 14"/>
                <a:gd name="T6" fmla="*/ 1 w 10"/>
                <a:gd name="T7" fmla="*/ 10 h 14"/>
                <a:gd name="T8" fmla="*/ 4 w 10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4" y="14"/>
                  </a:moveTo>
                  <a:cubicBezTo>
                    <a:pt x="6" y="14"/>
                    <a:pt x="7" y="14"/>
                    <a:pt x="9" y="12"/>
                  </a:cubicBezTo>
                  <a:cubicBezTo>
                    <a:pt x="10" y="7"/>
                    <a:pt x="8" y="2"/>
                    <a:pt x="2" y="0"/>
                  </a:cubicBezTo>
                  <a:cubicBezTo>
                    <a:pt x="0" y="3"/>
                    <a:pt x="2" y="6"/>
                    <a:pt x="1" y="10"/>
                  </a:cubicBezTo>
                  <a:cubicBezTo>
                    <a:pt x="0" y="13"/>
                    <a:pt x="3" y="12"/>
                    <a:pt x="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4" name="îš1íḍê"/>
            <p:cNvSpPr/>
            <p:nvPr/>
          </p:nvSpPr>
          <p:spPr bwMode="auto">
            <a:xfrm>
              <a:off x="3944785" y="1278806"/>
              <a:ext cx="21025" cy="21025"/>
            </a:xfrm>
            <a:custGeom>
              <a:avLst/>
              <a:gdLst>
                <a:gd name="T0" fmla="*/ 7 w 9"/>
                <a:gd name="T1" fmla="*/ 6 h 9"/>
                <a:gd name="T2" fmla="*/ 8 w 9"/>
                <a:gd name="T3" fmla="*/ 1 h 9"/>
                <a:gd name="T4" fmla="*/ 2 w 9"/>
                <a:gd name="T5" fmla="*/ 2 h 9"/>
                <a:gd name="T6" fmla="*/ 0 w 9"/>
                <a:gd name="T7" fmla="*/ 6 h 9"/>
                <a:gd name="T8" fmla="*/ 7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7" y="6"/>
                  </a:moveTo>
                  <a:cubicBezTo>
                    <a:pt x="8" y="4"/>
                    <a:pt x="9" y="2"/>
                    <a:pt x="8" y="1"/>
                  </a:cubicBezTo>
                  <a:cubicBezTo>
                    <a:pt x="6" y="0"/>
                    <a:pt x="4" y="2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9"/>
                    <a:pt x="4" y="8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5" name="íŝliḓê"/>
            <p:cNvSpPr/>
            <p:nvPr/>
          </p:nvSpPr>
          <p:spPr bwMode="auto">
            <a:xfrm>
              <a:off x="3910443" y="1308943"/>
              <a:ext cx="61675" cy="62376"/>
            </a:xfrm>
            <a:custGeom>
              <a:avLst/>
              <a:gdLst>
                <a:gd name="T0" fmla="*/ 6 w 27"/>
                <a:gd name="T1" fmla="*/ 10 h 27"/>
                <a:gd name="T2" fmla="*/ 14 w 27"/>
                <a:gd name="T3" fmla="*/ 14 h 27"/>
                <a:gd name="T4" fmla="*/ 9 w 27"/>
                <a:gd name="T5" fmla="*/ 18 h 27"/>
                <a:gd name="T6" fmla="*/ 4 w 27"/>
                <a:gd name="T7" fmla="*/ 16 h 27"/>
                <a:gd name="T8" fmla="*/ 2 w 27"/>
                <a:gd name="T9" fmla="*/ 17 h 27"/>
                <a:gd name="T10" fmla="*/ 8 w 27"/>
                <a:gd name="T11" fmla="*/ 27 h 27"/>
                <a:gd name="T12" fmla="*/ 22 w 27"/>
                <a:gd name="T13" fmla="*/ 17 h 27"/>
                <a:gd name="T14" fmla="*/ 25 w 27"/>
                <a:gd name="T15" fmla="*/ 18 h 27"/>
                <a:gd name="T16" fmla="*/ 26 w 27"/>
                <a:gd name="T17" fmla="*/ 16 h 27"/>
                <a:gd name="T18" fmla="*/ 24 w 27"/>
                <a:gd name="T19" fmla="*/ 14 h 27"/>
                <a:gd name="T20" fmla="*/ 24 w 27"/>
                <a:gd name="T21" fmla="*/ 11 h 27"/>
                <a:gd name="T22" fmla="*/ 23 w 27"/>
                <a:gd name="T23" fmla="*/ 9 h 27"/>
                <a:gd name="T24" fmla="*/ 19 w 27"/>
                <a:gd name="T25" fmla="*/ 12 h 27"/>
                <a:gd name="T26" fmla="*/ 11 w 27"/>
                <a:gd name="T27" fmla="*/ 7 h 27"/>
                <a:gd name="T28" fmla="*/ 4 w 27"/>
                <a:gd name="T29" fmla="*/ 2 h 27"/>
                <a:gd name="T30" fmla="*/ 0 w 27"/>
                <a:gd name="T31" fmla="*/ 3 h 27"/>
                <a:gd name="T32" fmla="*/ 6 w 27"/>
                <a:gd name="T3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7">
                  <a:moveTo>
                    <a:pt x="6" y="10"/>
                  </a:moveTo>
                  <a:cubicBezTo>
                    <a:pt x="9" y="11"/>
                    <a:pt x="12" y="12"/>
                    <a:pt x="14" y="14"/>
                  </a:cubicBezTo>
                  <a:cubicBezTo>
                    <a:pt x="14" y="15"/>
                    <a:pt x="11" y="17"/>
                    <a:pt x="9" y="18"/>
                  </a:cubicBezTo>
                  <a:cubicBezTo>
                    <a:pt x="7" y="19"/>
                    <a:pt x="6" y="16"/>
                    <a:pt x="4" y="16"/>
                  </a:cubicBezTo>
                  <a:cubicBezTo>
                    <a:pt x="3" y="15"/>
                    <a:pt x="2" y="15"/>
                    <a:pt x="2" y="17"/>
                  </a:cubicBezTo>
                  <a:cubicBezTo>
                    <a:pt x="4" y="20"/>
                    <a:pt x="4" y="25"/>
                    <a:pt x="8" y="27"/>
                  </a:cubicBezTo>
                  <a:cubicBezTo>
                    <a:pt x="13" y="23"/>
                    <a:pt x="17" y="20"/>
                    <a:pt x="22" y="17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7" y="17"/>
                    <a:pt x="26" y="16"/>
                  </a:cubicBezTo>
                  <a:cubicBezTo>
                    <a:pt x="26" y="16"/>
                    <a:pt x="25" y="14"/>
                    <a:pt x="24" y="14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10"/>
                    <a:pt x="20" y="11"/>
                    <a:pt x="19" y="12"/>
                  </a:cubicBezTo>
                  <a:cubicBezTo>
                    <a:pt x="16" y="10"/>
                    <a:pt x="13" y="9"/>
                    <a:pt x="11" y="7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3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6" name="iṡļiḍe"/>
            <p:cNvSpPr/>
            <p:nvPr/>
          </p:nvSpPr>
          <p:spPr bwMode="auto">
            <a:xfrm>
              <a:off x="3935674" y="1271798"/>
              <a:ext cx="124051" cy="76393"/>
            </a:xfrm>
            <a:custGeom>
              <a:avLst/>
              <a:gdLst>
                <a:gd name="T0" fmla="*/ 52 w 54"/>
                <a:gd name="T1" fmla="*/ 10 h 33"/>
                <a:gd name="T2" fmla="*/ 41 w 54"/>
                <a:gd name="T3" fmla="*/ 13 h 33"/>
                <a:gd name="T4" fmla="*/ 37 w 54"/>
                <a:gd name="T5" fmla="*/ 11 h 33"/>
                <a:gd name="T6" fmla="*/ 35 w 54"/>
                <a:gd name="T7" fmla="*/ 12 h 33"/>
                <a:gd name="T8" fmla="*/ 29 w 54"/>
                <a:gd name="T9" fmla="*/ 15 h 33"/>
                <a:gd name="T10" fmla="*/ 28 w 54"/>
                <a:gd name="T11" fmla="*/ 13 h 33"/>
                <a:gd name="T12" fmla="*/ 23 w 54"/>
                <a:gd name="T13" fmla="*/ 15 h 33"/>
                <a:gd name="T14" fmla="*/ 19 w 54"/>
                <a:gd name="T15" fmla="*/ 15 h 33"/>
                <a:gd name="T16" fmla="*/ 26 w 54"/>
                <a:gd name="T17" fmla="*/ 0 h 33"/>
                <a:gd name="T18" fmla="*/ 19 w 54"/>
                <a:gd name="T19" fmla="*/ 6 h 33"/>
                <a:gd name="T20" fmla="*/ 14 w 54"/>
                <a:gd name="T21" fmla="*/ 10 h 33"/>
                <a:gd name="T22" fmla="*/ 10 w 54"/>
                <a:gd name="T23" fmla="*/ 15 h 33"/>
                <a:gd name="T24" fmla="*/ 17 w 54"/>
                <a:gd name="T25" fmla="*/ 16 h 33"/>
                <a:gd name="T26" fmla="*/ 24 w 54"/>
                <a:gd name="T27" fmla="*/ 19 h 33"/>
                <a:gd name="T28" fmla="*/ 23 w 54"/>
                <a:gd name="T29" fmla="*/ 23 h 33"/>
                <a:gd name="T30" fmla="*/ 3 w 54"/>
                <a:gd name="T31" fmla="*/ 13 h 33"/>
                <a:gd name="T32" fmla="*/ 0 w 54"/>
                <a:gd name="T33" fmla="*/ 15 h 33"/>
                <a:gd name="T34" fmla="*/ 4 w 54"/>
                <a:gd name="T35" fmla="*/ 21 h 33"/>
                <a:gd name="T36" fmla="*/ 8 w 54"/>
                <a:gd name="T37" fmla="*/ 22 h 33"/>
                <a:gd name="T38" fmla="*/ 24 w 54"/>
                <a:gd name="T39" fmla="*/ 27 h 33"/>
                <a:gd name="T40" fmla="*/ 14 w 54"/>
                <a:gd name="T41" fmla="*/ 26 h 33"/>
                <a:gd name="T42" fmla="*/ 21 w 54"/>
                <a:gd name="T43" fmla="*/ 30 h 33"/>
                <a:gd name="T44" fmla="*/ 29 w 54"/>
                <a:gd name="T45" fmla="*/ 33 h 33"/>
                <a:gd name="T46" fmla="*/ 34 w 54"/>
                <a:gd name="T47" fmla="*/ 28 h 33"/>
                <a:gd name="T48" fmla="*/ 45 w 54"/>
                <a:gd name="T49" fmla="*/ 28 h 33"/>
                <a:gd name="T50" fmla="*/ 46 w 54"/>
                <a:gd name="T51" fmla="*/ 23 h 33"/>
                <a:gd name="T52" fmla="*/ 42 w 54"/>
                <a:gd name="T53" fmla="*/ 19 h 33"/>
                <a:gd name="T54" fmla="*/ 43 w 54"/>
                <a:gd name="T55" fmla="*/ 18 h 33"/>
                <a:gd name="T56" fmla="*/ 50 w 54"/>
                <a:gd name="T57" fmla="*/ 17 h 33"/>
                <a:gd name="T58" fmla="*/ 52 w 54"/>
                <a:gd name="T59" fmla="*/ 10 h 33"/>
                <a:gd name="T60" fmla="*/ 38 w 54"/>
                <a:gd name="T61" fmla="*/ 23 h 33"/>
                <a:gd name="T62" fmla="*/ 30 w 54"/>
                <a:gd name="T63" fmla="*/ 24 h 33"/>
                <a:gd name="T64" fmla="*/ 33 w 54"/>
                <a:gd name="T65" fmla="*/ 23 h 33"/>
                <a:gd name="T66" fmla="*/ 35 w 54"/>
                <a:gd name="T67" fmla="*/ 21 h 33"/>
                <a:gd name="T68" fmla="*/ 31 w 54"/>
                <a:gd name="T69" fmla="*/ 20 h 33"/>
                <a:gd name="T70" fmla="*/ 30 w 54"/>
                <a:gd name="T71" fmla="*/ 19 h 33"/>
                <a:gd name="T72" fmla="*/ 33 w 54"/>
                <a:gd name="T73" fmla="*/ 17 h 33"/>
                <a:gd name="T74" fmla="*/ 37 w 54"/>
                <a:gd name="T75" fmla="*/ 17 h 33"/>
                <a:gd name="T76" fmla="*/ 38 w 54"/>
                <a:gd name="T7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49" y="11"/>
                    <a:pt x="45" y="11"/>
                    <a:pt x="41" y="13"/>
                  </a:cubicBezTo>
                  <a:cubicBezTo>
                    <a:pt x="39" y="13"/>
                    <a:pt x="38" y="12"/>
                    <a:pt x="37" y="11"/>
                  </a:cubicBezTo>
                  <a:cubicBezTo>
                    <a:pt x="35" y="11"/>
                    <a:pt x="34" y="11"/>
                    <a:pt x="35" y="12"/>
                  </a:cubicBezTo>
                  <a:cubicBezTo>
                    <a:pt x="33" y="14"/>
                    <a:pt x="31" y="15"/>
                    <a:pt x="29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5" y="12"/>
                    <a:pt x="25" y="14"/>
                    <a:pt x="23" y="15"/>
                  </a:cubicBezTo>
                  <a:cubicBezTo>
                    <a:pt x="23" y="14"/>
                    <a:pt x="19" y="16"/>
                    <a:pt x="19" y="15"/>
                  </a:cubicBezTo>
                  <a:cubicBezTo>
                    <a:pt x="21" y="11"/>
                    <a:pt x="26" y="5"/>
                    <a:pt x="26" y="0"/>
                  </a:cubicBezTo>
                  <a:cubicBezTo>
                    <a:pt x="23" y="0"/>
                    <a:pt x="22" y="3"/>
                    <a:pt x="19" y="6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2" y="12"/>
                    <a:pt x="10" y="13"/>
                    <a:pt x="10" y="15"/>
                  </a:cubicBezTo>
                  <a:cubicBezTo>
                    <a:pt x="12" y="15"/>
                    <a:pt x="14" y="16"/>
                    <a:pt x="17" y="16"/>
                  </a:cubicBezTo>
                  <a:cubicBezTo>
                    <a:pt x="20" y="18"/>
                    <a:pt x="21" y="19"/>
                    <a:pt x="24" y="19"/>
                  </a:cubicBezTo>
                  <a:cubicBezTo>
                    <a:pt x="25" y="21"/>
                    <a:pt x="24" y="22"/>
                    <a:pt x="23" y="23"/>
                  </a:cubicBezTo>
                  <a:cubicBezTo>
                    <a:pt x="16" y="20"/>
                    <a:pt x="9" y="16"/>
                    <a:pt x="3" y="13"/>
                  </a:cubicBezTo>
                  <a:cubicBezTo>
                    <a:pt x="1" y="13"/>
                    <a:pt x="1" y="14"/>
                    <a:pt x="0" y="15"/>
                  </a:cubicBezTo>
                  <a:cubicBezTo>
                    <a:pt x="2" y="17"/>
                    <a:pt x="3" y="20"/>
                    <a:pt x="4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20" y="25"/>
                    <a:pt x="24" y="27"/>
                  </a:cubicBezTo>
                  <a:cubicBezTo>
                    <a:pt x="23" y="29"/>
                    <a:pt x="15" y="25"/>
                    <a:pt x="14" y="26"/>
                  </a:cubicBezTo>
                  <a:cubicBezTo>
                    <a:pt x="16" y="29"/>
                    <a:pt x="19" y="28"/>
                    <a:pt x="21" y="30"/>
                  </a:cubicBezTo>
                  <a:cubicBezTo>
                    <a:pt x="24" y="31"/>
                    <a:pt x="27" y="32"/>
                    <a:pt x="29" y="33"/>
                  </a:cubicBezTo>
                  <a:cubicBezTo>
                    <a:pt x="31" y="31"/>
                    <a:pt x="32" y="28"/>
                    <a:pt x="34" y="28"/>
                  </a:cubicBezTo>
                  <a:cubicBezTo>
                    <a:pt x="37" y="28"/>
                    <a:pt x="42" y="30"/>
                    <a:pt x="45" y="28"/>
                  </a:cubicBezTo>
                  <a:cubicBezTo>
                    <a:pt x="45" y="26"/>
                    <a:pt x="46" y="24"/>
                    <a:pt x="46" y="23"/>
                  </a:cubicBezTo>
                  <a:cubicBezTo>
                    <a:pt x="45" y="21"/>
                    <a:pt x="42" y="20"/>
                    <a:pt x="42" y="19"/>
                  </a:cubicBezTo>
                  <a:cubicBezTo>
                    <a:pt x="42" y="19"/>
                    <a:pt x="42" y="18"/>
                    <a:pt x="43" y="18"/>
                  </a:cubicBezTo>
                  <a:cubicBezTo>
                    <a:pt x="46" y="18"/>
                    <a:pt x="48" y="18"/>
                    <a:pt x="50" y="17"/>
                  </a:cubicBezTo>
                  <a:cubicBezTo>
                    <a:pt x="51" y="18"/>
                    <a:pt x="54" y="12"/>
                    <a:pt x="52" y="10"/>
                  </a:cubicBezTo>
                  <a:close/>
                  <a:moveTo>
                    <a:pt x="38" y="23"/>
                  </a:moveTo>
                  <a:cubicBezTo>
                    <a:pt x="36" y="24"/>
                    <a:pt x="33" y="24"/>
                    <a:pt x="30" y="24"/>
                  </a:cubicBezTo>
                  <a:cubicBezTo>
                    <a:pt x="29" y="23"/>
                    <a:pt x="32" y="23"/>
                    <a:pt x="33" y="23"/>
                  </a:cubicBezTo>
                  <a:cubicBezTo>
                    <a:pt x="34" y="22"/>
                    <a:pt x="34" y="22"/>
                    <a:pt x="35" y="21"/>
                  </a:cubicBezTo>
                  <a:cubicBezTo>
                    <a:pt x="34" y="20"/>
                    <a:pt x="33" y="19"/>
                    <a:pt x="31" y="20"/>
                  </a:cubicBezTo>
                  <a:cubicBezTo>
                    <a:pt x="30" y="20"/>
                    <a:pt x="29" y="19"/>
                    <a:pt x="30" y="19"/>
                  </a:cubicBezTo>
                  <a:cubicBezTo>
                    <a:pt x="31" y="19"/>
                    <a:pt x="32" y="18"/>
                    <a:pt x="33" y="17"/>
                  </a:cubicBezTo>
                  <a:cubicBezTo>
                    <a:pt x="34" y="17"/>
                    <a:pt x="35" y="17"/>
                    <a:pt x="37" y="17"/>
                  </a:cubicBezTo>
                  <a:cubicBezTo>
                    <a:pt x="37" y="19"/>
                    <a:pt x="39" y="21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7" name="ï$ļïdé"/>
            <p:cNvSpPr/>
            <p:nvPr/>
          </p:nvSpPr>
          <p:spPr bwMode="auto">
            <a:xfrm>
              <a:off x="3302807" y="1034911"/>
              <a:ext cx="795464" cy="799669"/>
            </a:xfrm>
            <a:custGeom>
              <a:avLst/>
              <a:gdLst>
                <a:gd name="T0" fmla="*/ 174 w 347"/>
                <a:gd name="T1" fmla="*/ 0 h 347"/>
                <a:gd name="T2" fmla="*/ 0 w 347"/>
                <a:gd name="T3" fmla="*/ 173 h 347"/>
                <a:gd name="T4" fmla="*/ 174 w 347"/>
                <a:gd name="T5" fmla="*/ 347 h 347"/>
                <a:gd name="T6" fmla="*/ 347 w 347"/>
                <a:gd name="T7" fmla="*/ 173 h 347"/>
                <a:gd name="T8" fmla="*/ 174 w 347"/>
                <a:gd name="T9" fmla="*/ 0 h 347"/>
                <a:gd name="T10" fmla="*/ 174 w 347"/>
                <a:gd name="T11" fmla="*/ 343 h 347"/>
                <a:gd name="T12" fmla="*/ 4 w 347"/>
                <a:gd name="T13" fmla="*/ 173 h 347"/>
                <a:gd name="T14" fmla="*/ 174 w 347"/>
                <a:gd name="T15" fmla="*/ 4 h 347"/>
                <a:gd name="T16" fmla="*/ 343 w 347"/>
                <a:gd name="T17" fmla="*/ 173 h 347"/>
                <a:gd name="T18" fmla="*/ 174 w 347"/>
                <a:gd name="T19" fmla="*/ 34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4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9"/>
                    <a:pt x="78" y="347"/>
                    <a:pt x="174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8"/>
                    <a:pt x="269" y="0"/>
                    <a:pt x="174" y="0"/>
                  </a:cubicBezTo>
                  <a:close/>
                  <a:moveTo>
                    <a:pt x="174" y="343"/>
                  </a:moveTo>
                  <a:cubicBezTo>
                    <a:pt x="80" y="343"/>
                    <a:pt x="4" y="267"/>
                    <a:pt x="4" y="173"/>
                  </a:cubicBezTo>
                  <a:cubicBezTo>
                    <a:pt x="4" y="80"/>
                    <a:pt x="80" y="4"/>
                    <a:pt x="174" y="4"/>
                  </a:cubicBezTo>
                  <a:cubicBezTo>
                    <a:pt x="267" y="4"/>
                    <a:pt x="343" y="80"/>
                    <a:pt x="343" y="173"/>
                  </a:cubicBezTo>
                  <a:cubicBezTo>
                    <a:pt x="343" y="267"/>
                    <a:pt x="267" y="343"/>
                    <a:pt x="174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8" name="íšlíḓe"/>
            <p:cNvSpPr/>
            <p:nvPr/>
          </p:nvSpPr>
          <p:spPr bwMode="auto">
            <a:xfrm>
              <a:off x="3481524" y="1212226"/>
              <a:ext cx="440834" cy="377758"/>
            </a:xfrm>
            <a:custGeom>
              <a:avLst/>
              <a:gdLst>
                <a:gd name="T0" fmla="*/ 28 w 192"/>
                <a:gd name="T1" fmla="*/ 164 h 164"/>
                <a:gd name="T2" fmla="*/ 31 w 192"/>
                <a:gd name="T3" fmla="*/ 164 h 164"/>
                <a:gd name="T4" fmla="*/ 2 w 192"/>
                <a:gd name="T5" fmla="*/ 96 h 164"/>
                <a:gd name="T6" fmla="*/ 96 w 192"/>
                <a:gd name="T7" fmla="*/ 2 h 164"/>
                <a:gd name="T8" fmla="*/ 190 w 192"/>
                <a:gd name="T9" fmla="*/ 96 h 164"/>
                <a:gd name="T10" fmla="*/ 160 w 192"/>
                <a:gd name="T11" fmla="*/ 164 h 164"/>
                <a:gd name="T12" fmla="*/ 163 w 192"/>
                <a:gd name="T13" fmla="*/ 164 h 164"/>
                <a:gd name="T14" fmla="*/ 192 w 192"/>
                <a:gd name="T15" fmla="*/ 96 h 164"/>
                <a:gd name="T16" fmla="*/ 96 w 192"/>
                <a:gd name="T17" fmla="*/ 0 h 164"/>
                <a:gd name="T18" fmla="*/ 0 w 192"/>
                <a:gd name="T19" fmla="*/ 96 h 164"/>
                <a:gd name="T20" fmla="*/ 28 w 192"/>
                <a:gd name="T21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" h="164">
                  <a:moveTo>
                    <a:pt x="28" y="164"/>
                  </a:moveTo>
                  <a:cubicBezTo>
                    <a:pt x="31" y="164"/>
                    <a:pt x="31" y="164"/>
                    <a:pt x="31" y="164"/>
                  </a:cubicBezTo>
                  <a:cubicBezTo>
                    <a:pt x="13" y="147"/>
                    <a:pt x="2" y="123"/>
                    <a:pt x="2" y="96"/>
                  </a:cubicBezTo>
                  <a:cubicBezTo>
                    <a:pt x="2" y="45"/>
                    <a:pt x="44" y="2"/>
                    <a:pt x="96" y="2"/>
                  </a:cubicBezTo>
                  <a:cubicBezTo>
                    <a:pt x="147" y="2"/>
                    <a:pt x="190" y="45"/>
                    <a:pt x="190" y="96"/>
                  </a:cubicBezTo>
                  <a:cubicBezTo>
                    <a:pt x="190" y="123"/>
                    <a:pt x="178" y="147"/>
                    <a:pt x="160" y="164"/>
                  </a:cubicBezTo>
                  <a:cubicBezTo>
                    <a:pt x="163" y="164"/>
                    <a:pt x="163" y="164"/>
                    <a:pt x="163" y="164"/>
                  </a:cubicBezTo>
                  <a:cubicBezTo>
                    <a:pt x="181" y="147"/>
                    <a:pt x="192" y="123"/>
                    <a:pt x="192" y="96"/>
                  </a:cubicBezTo>
                  <a:cubicBezTo>
                    <a:pt x="192" y="43"/>
                    <a:pt x="148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23"/>
                    <a:pt x="11" y="147"/>
                    <a:pt x="28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9" name="ïṣļïḍê"/>
            <p:cNvSpPr/>
            <p:nvPr/>
          </p:nvSpPr>
          <p:spPr bwMode="auto">
            <a:xfrm>
              <a:off x="3972118" y="1573864"/>
              <a:ext cx="85504" cy="46256"/>
            </a:xfrm>
            <a:custGeom>
              <a:avLst/>
              <a:gdLst>
                <a:gd name="T0" fmla="*/ 36 w 37"/>
                <a:gd name="T1" fmla="*/ 20 h 20"/>
                <a:gd name="T2" fmla="*/ 22 w 37"/>
                <a:gd name="T3" fmla="*/ 16 h 20"/>
                <a:gd name="T4" fmla="*/ 0 w 37"/>
                <a:gd name="T5" fmla="*/ 20 h 20"/>
                <a:gd name="T6" fmla="*/ 1 w 37"/>
                <a:gd name="T7" fmla="*/ 16 h 20"/>
                <a:gd name="T8" fmla="*/ 12 w 37"/>
                <a:gd name="T9" fmla="*/ 14 h 20"/>
                <a:gd name="T10" fmla="*/ 19 w 37"/>
                <a:gd name="T11" fmla="*/ 14 h 20"/>
                <a:gd name="T12" fmla="*/ 13 w 37"/>
                <a:gd name="T13" fmla="*/ 10 h 20"/>
                <a:gd name="T14" fmla="*/ 5 w 37"/>
                <a:gd name="T15" fmla="*/ 3 h 20"/>
                <a:gd name="T16" fmla="*/ 6 w 37"/>
                <a:gd name="T17" fmla="*/ 0 h 20"/>
                <a:gd name="T18" fmla="*/ 23 w 37"/>
                <a:gd name="T19" fmla="*/ 13 h 20"/>
                <a:gd name="T20" fmla="*/ 37 w 37"/>
                <a:gd name="T21" fmla="*/ 17 h 20"/>
                <a:gd name="T22" fmla="*/ 36 w 37"/>
                <a:gd name="T2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0">
                  <a:moveTo>
                    <a:pt x="36" y="20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7" y="14"/>
                    <a:pt x="19" y="14"/>
                  </a:cubicBezTo>
                  <a:cubicBezTo>
                    <a:pt x="17" y="13"/>
                    <a:pt x="15" y="11"/>
                    <a:pt x="13" y="1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7" y="17"/>
                    <a:pt x="37" y="17"/>
                    <a:pt x="37" y="17"/>
                  </a:cubicBezTo>
                  <a:lnTo>
                    <a:pt x="3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0" name="ís1íḍe"/>
            <p:cNvSpPr/>
            <p:nvPr/>
          </p:nvSpPr>
          <p:spPr bwMode="auto">
            <a:xfrm>
              <a:off x="4302919" y="1198209"/>
              <a:ext cx="54666" cy="94615"/>
            </a:xfrm>
            <a:custGeom>
              <a:avLst/>
              <a:gdLst>
                <a:gd name="T0" fmla="*/ 20 w 24"/>
                <a:gd name="T1" fmla="*/ 28 h 41"/>
                <a:gd name="T2" fmla="*/ 14 w 24"/>
                <a:gd name="T3" fmla="*/ 9 h 41"/>
                <a:gd name="T4" fmla="*/ 4 w 24"/>
                <a:gd name="T5" fmla="*/ 10 h 41"/>
                <a:gd name="T6" fmla="*/ 5 w 24"/>
                <a:gd name="T7" fmla="*/ 32 h 41"/>
                <a:gd name="T8" fmla="*/ 20 w 24"/>
                <a:gd name="T9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">
                  <a:moveTo>
                    <a:pt x="20" y="28"/>
                  </a:moveTo>
                  <a:cubicBezTo>
                    <a:pt x="24" y="20"/>
                    <a:pt x="14" y="9"/>
                    <a:pt x="14" y="9"/>
                  </a:cubicBezTo>
                  <a:cubicBezTo>
                    <a:pt x="14" y="9"/>
                    <a:pt x="8" y="0"/>
                    <a:pt x="4" y="10"/>
                  </a:cubicBezTo>
                  <a:cubicBezTo>
                    <a:pt x="0" y="20"/>
                    <a:pt x="0" y="23"/>
                    <a:pt x="5" y="32"/>
                  </a:cubicBezTo>
                  <a:cubicBezTo>
                    <a:pt x="9" y="41"/>
                    <a:pt x="16" y="35"/>
                    <a:pt x="2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1" name="íşlïḋe"/>
            <p:cNvSpPr/>
            <p:nvPr/>
          </p:nvSpPr>
          <p:spPr bwMode="auto">
            <a:xfrm>
              <a:off x="4279791" y="1281610"/>
              <a:ext cx="57470" cy="91811"/>
            </a:xfrm>
            <a:custGeom>
              <a:avLst/>
              <a:gdLst>
                <a:gd name="T0" fmla="*/ 4 w 25"/>
                <a:gd name="T1" fmla="*/ 34 h 40"/>
                <a:gd name="T2" fmla="*/ 13 w 25"/>
                <a:gd name="T3" fmla="*/ 36 h 40"/>
                <a:gd name="T4" fmla="*/ 21 w 25"/>
                <a:gd name="T5" fmla="*/ 17 h 40"/>
                <a:gd name="T6" fmla="*/ 14 w 25"/>
                <a:gd name="T7" fmla="*/ 10 h 40"/>
                <a:gd name="T8" fmla="*/ 10 w 25"/>
                <a:gd name="T9" fmla="*/ 4 h 40"/>
                <a:gd name="T10" fmla="*/ 0 w 25"/>
                <a:gd name="T11" fmla="*/ 13 h 40"/>
                <a:gd name="T12" fmla="*/ 5 w 25"/>
                <a:gd name="T13" fmla="*/ 25 h 40"/>
                <a:gd name="T14" fmla="*/ 4 w 25"/>
                <a:gd name="T1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0">
                  <a:moveTo>
                    <a:pt x="4" y="34"/>
                  </a:moveTo>
                  <a:cubicBezTo>
                    <a:pt x="4" y="34"/>
                    <a:pt x="2" y="40"/>
                    <a:pt x="13" y="36"/>
                  </a:cubicBezTo>
                  <a:cubicBezTo>
                    <a:pt x="23" y="31"/>
                    <a:pt x="25" y="21"/>
                    <a:pt x="21" y="17"/>
                  </a:cubicBezTo>
                  <a:cubicBezTo>
                    <a:pt x="18" y="12"/>
                    <a:pt x="14" y="10"/>
                    <a:pt x="14" y="10"/>
                  </a:cubicBezTo>
                  <a:cubicBezTo>
                    <a:pt x="14" y="10"/>
                    <a:pt x="11" y="8"/>
                    <a:pt x="10" y="4"/>
                  </a:cubicBezTo>
                  <a:cubicBezTo>
                    <a:pt x="9" y="0"/>
                    <a:pt x="1" y="9"/>
                    <a:pt x="0" y="13"/>
                  </a:cubicBezTo>
                  <a:cubicBezTo>
                    <a:pt x="0" y="18"/>
                    <a:pt x="1" y="20"/>
                    <a:pt x="5" y="25"/>
                  </a:cubicBezTo>
                  <a:cubicBezTo>
                    <a:pt x="8" y="30"/>
                    <a:pt x="4" y="34"/>
                    <a:pt x="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2" name="iŝļîḍé"/>
            <p:cNvSpPr/>
            <p:nvPr/>
          </p:nvSpPr>
          <p:spPr bwMode="auto">
            <a:xfrm>
              <a:off x="4231432" y="1248670"/>
              <a:ext cx="330100" cy="295058"/>
            </a:xfrm>
            <a:custGeom>
              <a:avLst/>
              <a:gdLst>
                <a:gd name="T0" fmla="*/ 138 w 144"/>
                <a:gd name="T1" fmla="*/ 24 h 128"/>
                <a:gd name="T2" fmla="*/ 135 w 144"/>
                <a:gd name="T3" fmla="*/ 20 h 128"/>
                <a:gd name="T4" fmla="*/ 126 w 144"/>
                <a:gd name="T5" fmla="*/ 23 h 128"/>
                <a:gd name="T6" fmla="*/ 117 w 144"/>
                <a:gd name="T7" fmla="*/ 29 h 128"/>
                <a:gd name="T8" fmla="*/ 120 w 144"/>
                <a:gd name="T9" fmla="*/ 23 h 128"/>
                <a:gd name="T10" fmla="*/ 131 w 144"/>
                <a:gd name="T11" fmla="*/ 15 h 128"/>
                <a:gd name="T12" fmla="*/ 138 w 144"/>
                <a:gd name="T13" fmla="*/ 9 h 128"/>
                <a:gd name="T14" fmla="*/ 127 w 144"/>
                <a:gd name="T15" fmla="*/ 5 h 128"/>
                <a:gd name="T16" fmla="*/ 112 w 144"/>
                <a:gd name="T17" fmla="*/ 5 h 128"/>
                <a:gd name="T18" fmla="*/ 102 w 144"/>
                <a:gd name="T19" fmla="*/ 8 h 128"/>
                <a:gd name="T20" fmla="*/ 100 w 144"/>
                <a:gd name="T21" fmla="*/ 24 h 128"/>
                <a:gd name="T22" fmla="*/ 88 w 144"/>
                <a:gd name="T23" fmla="*/ 33 h 128"/>
                <a:gd name="T24" fmla="*/ 83 w 144"/>
                <a:gd name="T25" fmla="*/ 31 h 128"/>
                <a:gd name="T26" fmla="*/ 91 w 144"/>
                <a:gd name="T27" fmla="*/ 26 h 128"/>
                <a:gd name="T28" fmla="*/ 91 w 144"/>
                <a:gd name="T29" fmla="*/ 21 h 128"/>
                <a:gd name="T30" fmla="*/ 82 w 144"/>
                <a:gd name="T31" fmla="*/ 10 h 128"/>
                <a:gd name="T32" fmla="*/ 70 w 144"/>
                <a:gd name="T33" fmla="*/ 12 h 128"/>
                <a:gd name="T34" fmla="*/ 63 w 144"/>
                <a:gd name="T35" fmla="*/ 30 h 128"/>
                <a:gd name="T36" fmla="*/ 58 w 144"/>
                <a:gd name="T37" fmla="*/ 42 h 128"/>
                <a:gd name="T38" fmla="*/ 58 w 144"/>
                <a:gd name="T39" fmla="*/ 52 h 128"/>
                <a:gd name="T40" fmla="*/ 39 w 144"/>
                <a:gd name="T41" fmla="*/ 61 h 128"/>
                <a:gd name="T42" fmla="*/ 35 w 144"/>
                <a:gd name="T43" fmla="*/ 58 h 128"/>
                <a:gd name="T44" fmla="*/ 9 w 144"/>
                <a:gd name="T45" fmla="*/ 90 h 128"/>
                <a:gd name="T46" fmla="*/ 3 w 144"/>
                <a:gd name="T47" fmla="*/ 115 h 128"/>
                <a:gd name="T48" fmla="*/ 20 w 144"/>
                <a:gd name="T49" fmla="*/ 114 h 128"/>
                <a:gd name="T50" fmla="*/ 33 w 144"/>
                <a:gd name="T51" fmla="*/ 82 h 128"/>
                <a:gd name="T52" fmla="*/ 42 w 144"/>
                <a:gd name="T53" fmla="*/ 80 h 128"/>
                <a:gd name="T54" fmla="*/ 56 w 144"/>
                <a:gd name="T55" fmla="*/ 73 h 128"/>
                <a:gd name="T56" fmla="*/ 58 w 144"/>
                <a:gd name="T57" fmla="*/ 79 h 128"/>
                <a:gd name="T58" fmla="*/ 58 w 144"/>
                <a:gd name="T59" fmla="*/ 89 h 128"/>
                <a:gd name="T60" fmla="*/ 76 w 144"/>
                <a:gd name="T61" fmla="*/ 70 h 128"/>
                <a:gd name="T62" fmla="*/ 77 w 144"/>
                <a:gd name="T63" fmla="*/ 60 h 128"/>
                <a:gd name="T64" fmla="*/ 95 w 144"/>
                <a:gd name="T65" fmla="*/ 42 h 128"/>
                <a:gd name="T66" fmla="*/ 95 w 144"/>
                <a:gd name="T67" fmla="*/ 53 h 128"/>
                <a:gd name="T68" fmla="*/ 96 w 144"/>
                <a:gd name="T69" fmla="*/ 67 h 128"/>
                <a:gd name="T70" fmla="*/ 113 w 144"/>
                <a:gd name="T71" fmla="*/ 50 h 128"/>
                <a:gd name="T72" fmla="*/ 116 w 144"/>
                <a:gd name="T73" fmla="*/ 50 h 128"/>
                <a:gd name="T74" fmla="*/ 117 w 144"/>
                <a:gd name="T75" fmla="*/ 87 h 128"/>
                <a:gd name="T76" fmla="*/ 135 w 144"/>
                <a:gd name="T77" fmla="*/ 66 h 128"/>
                <a:gd name="T78" fmla="*/ 134 w 144"/>
                <a:gd name="T79" fmla="*/ 40 h 128"/>
                <a:gd name="T80" fmla="*/ 144 w 144"/>
                <a:gd name="T81" fmla="*/ 28 h 128"/>
                <a:gd name="T82" fmla="*/ 138 w 144"/>
                <a:gd name="T83" fmla="*/ 2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4" h="128">
                  <a:moveTo>
                    <a:pt x="138" y="24"/>
                  </a:moveTo>
                  <a:cubicBezTo>
                    <a:pt x="138" y="24"/>
                    <a:pt x="135" y="23"/>
                    <a:pt x="135" y="20"/>
                  </a:cubicBezTo>
                  <a:cubicBezTo>
                    <a:pt x="135" y="20"/>
                    <a:pt x="130" y="17"/>
                    <a:pt x="126" y="23"/>
                  </a:cubicBezTo>
                  <a:cubicBezTo>
                    <a:pt x="122" y="28"/>
                    <a:pt x="120" y="30"/>
                    <a:pt x="117" y="29"/>
                  </a:cubicBezTo>
                  <a:cubicBezTo>
                    <a:pt x="114" y="28"/>
                    <a:pt x="118" y="25"/>
                    <a:pt x="120" y="23"/>
                  </a:cubicBezTo>
                  <a:cubicBezTo>
                    <a:pt x="123" y="22"/>
                    <a:pt x="127" y="16"/>
                    <a:pt x="131" y="15"/>
                  </a:cubicBezTo>
                  <a:cubicBezTo>
                    <a:pt x="136" y="14"/>
                    <a:pt x="138" y="14"/>
                    <a:pt x="138" y="9"/>
                  </a:cubicBezTo>
                  <a:cubicBezTo>
                    <a:pt x="138" y="5"/>
                    <a:pt x="137" y="0"/>
                    <a:pt x="127" y="5"/>
                  </a:cubicBezTo>
                  <a:cubicBezTo>
                    <a:pt x="117" y="10"/>
                    <a:pt x="114" y="9"/>
                    <a:pt x="112" y="5"/>
                  </a:cubicBezTo>
                  <a:cubicBezTo>
                    <a:pt x="109" y="0"/>
                    <a:pt x="103" y="1"/>
                    <a:pt x="102" y="8"/>
                  </a:cubicBezTo>
                  <a:cubicBezTo>
                    <a:pt x="102" y="16"/>
                    <a:pt x="100" y="24"/>
                    <a:pt x="100" y="24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3"/>
                    <a:pt x="79" y="34"/>
                    <a:pt x="83" y="31"/>
                  </a:cubicBezTo>
                  <a:cubicBezTo>
                    <a:pt x="87" y="27"/>
                    <a:pt x="91" y="26"/>
                    <a:pt x="91" y="26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84" y="15"/>
                    <a:pt x="82" y="10"/>
                  </a:cubicBezTo>
                  <a:cubicBezTo>
                    <a:pt x="80" y="4"/>
                    <a:pt x="71" y="2"/>
                    <a:pt x="70" y="12"/>
                  </a:cubicBezTo>
                  <a:cubicBezTo>
                    <a:pt x="69" y="22"/>
                    <a:pt x="68" y="27"/>
                    <a:pt x="63" y="30"/>
                  </a:cubicBezTo>
                  <a:cubicBezTo>
                    <a:pt x="58" y="34"/>
                    <a:pt x="48" y="39"/>
                    <a:pt x="58" y="42"/>
                  </a:cubicBezTo>
                  <a:cubicBezTo>
                    <a:pt x="67" y="45"/>
                    <a:pt x="61" y="48"/>
                    <a:pt x="58" y="52"/>
                  </a:cubicBezTo>
                  <a:cubicBezTo>
                    <a:pt x="54" y="56"/>
                    <a:pt x="42" y="65"/>
                    <a:pt x="39" y="61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18" y="82"/>
                    <a:pt x="9" y="90"/>
                  </a:cubicBezTo>
                  <a:cubicBezTo>
                    <a:pt x="1" y="97"/>
                    <a:pt x="0" y="105"/>
                    <a:pt x="3" y="115"/>
                  </a:cubicBezTo>
                  <a:cubicBezTo>
                    <a:pt x="5" y="126"/>
                    <a:pt x="17" y="128"/>
                    <a:pt x="20" y="114"/>
                  </a:cubicBezTo>
                  <a:cubicBezTo>
                    <a:pt x="22" y="100"/>
                    <a:pt x="29" y="88"/>
                    <a:pt x="33" y="82"/>
                  </a:cubicBezTo>
                  <a:cubicBezTo>
                    <a:pt x="37" y="75"/>
                    <a:pt x="42" y="80"/>
                    <a:pt x="42" y="80"/>
                  </a:cubicBezTo>
                  <a:cubicBezTo>
                    <a:pt x="42" y="80"/>
                    <a:pt x="51" y="80"/>
                    <a:pt x="56" y="73"/>
                  </a:cubicBezTo>
                  <a:cubicBezTo>
                    <a:pt x="60" y="66"/>
                    <a:pt x="60" y="76"/>
                    <a:pt x="58" y="79"/>
                  </a:cubicBezTo>
                  <a:cubicBezTo>
                    <a:pt x="56" y="82"/>
                    <a:pt x="49" y="89"/>
                    <a:pt x="58" y="89"/>
                  </a:cubicBezTo>
                  <a:cubicBezTo>
                    <a:pt x="66" y="89"/>
                    <a:pt x="73" y="80"/>
                    <a:pt x="76" y="70"/>
                  </a:cubicBezTo>
                  <a:cubicBezTo>
                    <a:pt x="77" y="60"/>
                    <a:pt x="77" y="60"/>
                    <a:pt x="77" y="60"/>
                  </a:cubicBezTo>
                  <a:cubicBezTo>
                    <a:pt x="77" y="60"/>
                    <a:pt x="88" y="47"/>
                    <a:pt x="95" y="4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86" y="65"/>
                    <a:pt x="96" y="67"/>
                  </a:cubicBezTo>
                  <a:cubicBezTo>
                    <a:pt x="106" y="69"/>
                    <a:pt x="110" y="61"/>
                    <a:pt x="113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32" y="87"/>
                    <a:pt x="135" y="66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43" y="34"/>
                    <a:pt x="144" y="28"/>
                  </a:cubicBezTo>
                  <a:cubicBezTo>
                    <a:pt x="144" y="23"/>
                    <a:pt x="138" y="24"/>
                    <a:pt x="13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3" name="íṧḷídé"/>
            <p:cNvSpPr/>
            <p:nvPr/>
          </p:nvSpPr>
          <p:spPr bwMode="auto">
            <a:xfrm>
              <a:off x="4768283" y="1194004"/>
              <a:ext cx="52564" cy="82700"/>
            </a:xfrm>
            <a:custGeom>
              <a:avLst/>
              <a:gdLst>
                <a:gd name="T0" fmla="*/ 10 w 23"/>
                <a:gd name="T1" fmla="*/ 6 h 36"/>
                <a:gd name="T2" fmla="*/ 3 w 23"/>
                <a:gd name="T3" fmla="*/ 10 h 36"/>
                <a:gd name="T4" fmla="*/ 3 w 23"/>
                <a:gd name="T5" fmla="*/ 30 h 36"/>
                <a:gd name="T6" fmla="*/ 19 w 23"/>
                <a:gd name="T7" fmla="*/ 30 h 36"/>
                <a:gd name="T8" fmla="*/ 18 w 23"/>
                <a:gd name="T9" fmla="*/ 14 h 36"/>
                <a:gd name="T10" fmla="*/ 10 w 23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6">
                  <a:moveTo>
                    <a:pt x="10" y="6"/>
                  </a:moveTo>
                  <a:cubicBezTo>
                    <a:pt x="10" y="6"/>
                    <a:pt x="6" y="0"/>
                    <a:pt x="3" y="10"/>
                  </a:cubicBezTo>
                  <a:cubicBezTo>
                    <a:pt x="0" y="19"/>
                    <a:pt x="4" y="24"/>
                    <a:pt x="3" y="30"/>
                  </a:cubicBezTo>
                  <a:cubicBezTo>
                    <a:pt x="2" y="36"/>
                    <a:pt x="15" y="34"/>
                    <a:pt x="19" y="30"/>
                  </a:cubicBezTo>
                  <a:cubicBezTo>
                    <a:pt x="23" y="27"/>
                    <a:pt x="23" y="18"/>
                    <a:pt x="18" y="14"/>
                  </a:cubicBezTo>
                  <a:cubicBezTo>
                    <a:pt x="12" y="9"/>
                    <a:pt x="10" y="6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4" name="îSḻiḋe"/>
            <p:cNvSpPr/>
            <p:nvPr/>
          </p:nvSpPr>
          <p:spPr bwMode="auto">
            <a:xfrm>
              <a:off x="4726932" y="1285815"/>
              <a:ext cx="61675" cy="80598"/>
            </a:xfrm>
            <a:custGeom>
              <a:avLst/>
              <a:gdLst>
                <a:gd name="T0" fmla="*/ 8 w 27"/>
                <a:gd name="T1" fmla="*/ 31 h 35"/>
                <a:gd name="T2" fmla="*/ 21 w 27"/>
                <a:gd name="T3" fmla="*/ 25 h 35"/>
                <a:gd name="T4" fmla="*/ 16 w 27"/>
                <a:gd name="T5" fmla="*/ 8 h 35"/>
                <a:gd name="T6" fmla="*/ 8 w 27"/>
                <a:gd name="T7" fmla="*/ 4 h 35"/>
                <a:gd name="T8" fmla="*/ 2 w 27"/>
                <a:gd name="T9" fmla="*/ 19 h 35"/>
                <a:gd name="T10" fmla="*/ 8 w 27"/>
                <a:gd name="T1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5">
                  <a:moveTo>
                    <a:pt x="8" y="31"/>
                  </a:moveTo>
                  <a:cubicBezTo>
                    <a:pt x="8" y="31"/>
                    <a:pt x="15" y="35"/>
                    <a:pt x="21" y="25"/>
                  </a:cubicBezTo>
                  <a:cubicBezTo>
                    <a:pt x="27" y="14"/>
                    <a:pt x="16" y="8"/>
                    <a:pt x="16" y="8"/>
                  </a:cubicBezTo>
                  <a:cubicBezTo>
                    <a:pt x="16" y="8"/>
                    <a:pt x="13" y="0"/>
                    <a:pt x="8" y="4"/>
                  </a:cubicBezTo>
                  <a:cubicBezTo>
                    <a:pt x="3" y="7"/>
                    <a:pt x="0" y="13"/>
                    <a:pt x="2" y="19"/>
                  </a:cubicBezTo>
                  <a:cubicBezTo>
                    <a:pt x="5" y="25"/>
                    <a:pt x="7" y="23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5" name="í$ḻîḓè"/>
            <p:cNvSpPr/>
            <p:nvPr/>
          </p:nvSpPr>
          <p:spPr bwMode="auto">
            <a:xfrm>
              <a:off x="4635121" y="1341182"/>
              <a:ext cx="160495" cy="198341"/>
            </a:xfrm>
            <a:custGeom>
              <a:avLst/>
              <a:gdLst>
                <a:gd name="T0" fmla="*/ 63 w 70"/>
                <a:gd name="T1" fmla="*/ 12 h 86"/>
                <a:gd name="T2" fmla="*/ 15 w 70"/>
                <a:gd name="T3" fmla="*/ 58 h 86"/>
                <a:gd name="T4" fmla="*/ 17 w 70"/>
                <a:gd name="T5" fmla="*/ 76 h 86"/>
                <a:gd name="T6" fmla="*/ 33 w 70"/>
                <a:gd name="T7" fmla="*/ 73 h 86"/>
                <a:gd name="T8" fmla="*/ 70 w 70"/>
                <a:gd name="T9" fmla="*/ 14 h 86"/>
                <a:gd name="T10" fmla="*/ 70 w 70"/>
                <a:gd name="T11" fmla="*/ 10 h 86"/>
                <a:gd name="T12" fmla="*/ 63 w 70"/>
                <a:gd name="T13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86">
                  <a:moveTo>
                    <a:pt x="63" y="12"/>
                  </a:moveTo>
                  <a:cubicBezTo>
                    <a:pt x="56" y="25"/>
                    <a:pt x="29" y="52"/>
                    <a:pt x="15" y="58"/>
                  </a:cubicBezTo>
                  <a:cubicBezTo>
                    <a:pt x="0" y="64"/>
                    <a:pt x="17" y="76"/>
                    <a:pt x="17" y="76"/>
                  </a:cubicBezTo>
                  <a:cubicBezTo>
                    <a:pt x="17" y="76"/>
                    <a:pt x="24" y="86"/>
                    <a:pt x="33" y="73"/>
                  </a:cubicBezTo>
                  <a:cubicBezTo>
                    <a:pt x="43" y="60"/>
                    <a:pt x="59" y="40"/>
                    <a:pt x="70" y="14"/>
                  </a:cubicBezTo>
                  <a:cubicBezTo>
                    <a:pt x="70" y="12"/>
                    <a:pt x="70" y="10"/>
                    <a:pt x="70" y="10"/>
                  </a:cubicBezTo>
                  <a:cubicBezTo>
                    <a:pt x="70" y="10"/>
                    <a:pt x="70" y="0"/>
                    <a:pt x="6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6" name="ïŝḷíḍe"/>
            <p:cNvSpPr/>
            <p:nvPr/>
          </p:nvSpPr>
          <p:spPr bwMode="auto">
            <a:xfrm>
              <a:off x="4850282" y="1255679"/>
              <a:ext cx="119845" cy="108632"/>
            </a:xfrm>
            <a:custGeom>
              <a:avLst/>
              <a:gdLst>
                <a:gd name="T0" fmla="*/ 37 w 52"/>
                <a:gd name="T1" fmla="*/ 2 h 47"/>
                <a:gd name="T2" fmla="*/ 10 w 52"/>
                <a:gd name="T3" fmla="*/ 11 h 47"/>
                <a:gd name="T4" fmla="*/ 6 w 52"/>
                <a:gd name="T5" fmla="*/ 21 h 47"/>
                <a:gd name="T6" fmla="*/ 19 w 52"/>
                <a:gd name="T7" fmla="*/ 29 h 47"/>
                <a:gd name="T8" fmla="*/ 25 w 52"/>
                <a:gd name="T9" fmla="*/ 32 h 47"/>
                <a:gd name="T10" fmla="*/ 20 w 52"/>
                <a:gd name="T11" fmla="*/ 47 h 47"/>
                <a:gd name="T12" fmla="*/ 36 w 52"/>
                <a:gd name="T13" fmla="*/ 41 h 47"/>
                <a:gd name="T14" fmla="*/ 51 w 52"/>
                <a:gd name="T15" fmla="*/ 17 h 47"/>
                <a:gd name="T16" fmla="*/ 37 w 52"/>
                <a:gd name="T17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7">
                  <a:moveTo>
                    <a:pt x="37" y="2"/>
                  </a:moveTo>
                  <a:cubicBezTo>
                    <a:pt x="27" y="5"/>
                    <a:pt x="10" y="11"/>
                    <a:pt x="10" y="11"/>
                  </a:cubicBezTo>
                  <a:cubicBezTo>
                    <a:pt x="10" y="11"/>
                    <a:pt x="0" y="14"/>
                    <a:pt x="6" y="21"/>
                  </a:cubicBezTo>
                  <a:cubicBezTo>
                    <a:pt x="12" y="28"/>
                    <a:pt x="12" y="33"/>
                    <a:pt x="19" y="29"/>
                  </a:cubicBezTo>
                  <a:cubicBezTo>
                    <a:pt x="27" y="26"/>
                    <a:pt x="27" y="28"/>
                    <a:pt x="25" y="32"/>
                  </a:cubicBezTo>
                  <a:cubicBezTo>
                    <a:pt x="24" y="36"/>
                    <a:pt x="19" y="43"/>
                    <a:pt x="20" y="47"/>
                  </a:cubicBezTo>
                  <a:cubicBezTo>
                    <a:pt x="20" y="47"/>
                    <a:pt x="32" y="46"/>
                    <a:pt x="36" y="41"/>
                  </a:cubicBezTo>
                  <a:cubicBezTo>
                    <a:pt x="39" y="35"/>
                    <a:pt x="50" y="24"/>
                    <a:pt x="51" y="17"/>
                  </a:cubicBezTo>
                  <a:cubicBezTo>
                    <a:pt x="52" y="9"/>
                    <a:pt x="46" y="0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7" name="íṩļiḋe"/>
            <p:cNvSpPr/>
            <p:nvPr/>
          </p:nvSpPr>
          <p:spPr bwMode="auto">
            <a:xfrm>
              <a:off x="4839068" y="1362208"/>
              <a:ext cx="100922" cy="66581"/>
            </a:xfrm>
            <a:custGeom>
              <a:avLst/>
              <a:gdLst>
                <a:gd name="T0" fmla="*/ 31 w 44"/>
                <a:gd name="T1" fmla="*/ 3 h 29"/>
                <a:gd name="T2" fmla="*/ 8 w 44"/>
                <a:gd name="T3" fmla="*/ 9 h 29"/>
                <a:gd name="T4" fmla="*/ 7 w 44"/>
                <a:gd name="T5" fmla="*/ 20 h 29"/>
                <a:gd name="T6" fmla="*/ 31 w 44"/>
                <a:gd name="T7" fmla="*/ 23 h 29"/>
                <a:gd name="T8" fmla="*/ 44 w 44"/>
                <a:gd name="T9" fmla="*/ 2 h 29"/>
                <a:gd name="T10" fmla="*/ 31 w 44"/>
                <a:gd name="T11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31" y="3"/>
                  </a:moveTo>
                  <a:cubicBezTo>
                    <a:pt x="24" y="6"/>
                    <a:pt x="8" y="9"/>
                    <a:pt x="8" y="9"/>
                  </a:cubicBezTo>
                  <a:cubicBezTo>
                    <a:pt x="8" y="9"/>
                    <a:pt x="0" y="13"/>
                    <a:pt x="7" y="20"/>
                  </a:cubicBezTo>
                  <a:cubicBezTo>
                    <a:pt x="13" y="27"/>
                    <a:pt x="22" y="29"/>
                    <a:pt x="31" y="23"/>
                  </a:cubicBezTo>
                  <a:cubicBezTo>
                    <a:pt x="41" y="17"/>
                    <a:pt x="43" y="13"/>
                    <a:pt x="44" y="2"/>
                  </a:cubicBezTo>
                  <a:cubicBezTo>
                    <a:pt x="44" y="2"/>
                    <a:pt x="38" y="0"/>
                    <a:pt x="3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8" name="îṡlïḍé"/>
            <p:cNvSpPr/>
            <p:nvPr/>
          </p:nvSpPr>
          <p:spPr bwMode="auto">
            <a:xfrm>
              <a:off x="5091374" y="1186995"/>
              <a:ext cx="250203" cy="276135"/>
            </a:xfrm>
            <a:custGeom>
              <a:avLst/>
              <a:gdLst>
                <a:gd name="T0" fmla="*/ 108 w 109"/>
                <a:gd name="T1" fmla="*/ 54 h 120"/>
                <a:gd name="T2" fmla="*/ 97 w 109"/>
                <a:gd name="T3" fmla="*/ 52 h 120"/>
                <a:gd name="T4" fmla="*/ 84 w 109"/>
                <a:gd name="T5" fmla="*/ 58 h 120"/>
                <a:gd name="T6" fmla="*/ 89 w 109"/>
                <a:gd name="T7" fmla="*/ 43 h 120"/>
                <a:gd name="T8" fmla="*/ 85 w 109"/>
                <a:gd name="T9" fmla="*/ 10 h 120"/>
                <a:gd name="T10" fmla="*/ 70 w 109"/>
                <a:gd name="T11" fmla="*/ 16 h 120"/>
                <a:gd name="T12" fmla="*/ 68 w 109"/>
                <a:gd name="T13" fmla="*/ 53 h 120"/>
                <a:gd name="T14" fmla="*/ 53 w 109"/>
                <a:gd name="T15" fmla="*/ 72 h 120"/>
                <a:gd name="T16" fmla="*/ 11 w 109"/>
                <a:gd name="T17" fmla="*/ 79 h 120"/>
                <a:gd name="T18" fmla="*/ 2 w 109"/>
                <a:gd name="T19" fmla="*/ 89 h 120"/>
                <a:gd name="T20" fmla="*/ 20 w 109"/>
                <a:gd name="T21" fmla="*/ 100 h 120"/>
                <a:gd name="T22" fmla="*/ 31 w 109"/>
                <a:gd name="T23" fmla="*/ 98 h 120"/>
                <a:gd name="T24" fmla="*/ 41 w 109"/>
                <a:gd name="T25" fmla="*/ 94 h 120"/>
                <a:gd name="T26" fmla="*/ 49 w 109"/>
                <a:gd name="T27" fmla="*/ 90 h 120"/>
                <a:gd name="T28" fmla="*/ 54 w 109"/>
                <a:gd name="T29" fmla="*/ 92 h 120"/>
                <a:gd name="T30" fmla="*/ 32 w 109"/>
                <a:gd name="T31" fmla="*/ 110 h 120"/>
                <a:gd name="T32" fmla="*/ 35 w 109"/>
                <a:gd name="T33" fmla="*/ 119 h 120"/>
                <a:gd name="T34" fmla="*/ 70 w 109"/>
                <a:gd name="T35" fmla="*/ 92 h 120"/>
                <a:gd name="T36" fmla="*/ 89 w 109"/>
                <a:gd name="T37" fmla="*/ 72 h 120"/>
                <a:gd name="T38" fmla="*/ 108 w 109"/>
                <a:gd name="T39" fmla="*/ 5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120">
                  <a:moveTo>
                    <a:pt x="108" y="54"/>
                  </a:moveTo>
                  <a:cubicBezTo>
                    <a:pt x="109" y="45"/>
                    <a:pt x="101" y="49"/>
                    <a:pt x="97" y="52"/>
                  </a:cubicBezTo>
                  <a:cubicBezTo>
                    <a:pt x="94" y="54"/>
                    <a:pt x="86" y="57"/>
                    <a:pt x="84" y="58"/>
                  </a:cubicBezTo>
                  <a:cubicBezTo>
                    <a:pt x="84" y="58"/>
                    <a:pt x="86" y="48"/>
                    <a:pt x="89" y="43"/>
                  </a:cubicBezTo>
                  <a:cubicBezTo>
                    <a:pt x="92" y="37"/>
                    <a:pt x="96" y="21"/>
                    <a:pt x="85" y="10"/>
                  </a:cubicBezTo>
                  <a:cubicBezTo>
                    <a:pt x="74" y="0"/>
                    <a:pt x="72" y="5"/>
                    <a:pt x="70" y="16"/>
                  </a:cubicBezTo>
                  <a:cubicBezTo>
                    <a:pt x="67" y="26"/>
                    <a:pt x="72" y="36"/>
                    <a:pt x="68" y="53"/>
                  </a:cubicBezTo>
                  <a:cubicBezTo>
                    <a:pt x="64" y="70"/>
                    <a:pt x="64" y="68"/>
                    <a:pt x="53" y="72"/>
                  </a:cubicBezTo>
                  <a:cubicBezTo>
                    <a:pt x="42" y="76"/>
                    <a:pt x="27" y="81"/>
                    <a:pt x="11" y="79"/>
                  </a:cubicBezTo>
                  <a:cubicBezTo>
                    <a:pt x="3" y="78"/>
                    <a:pt x="0" y="75"/>
                    <a:pt x="2" y="89"/>
                  </a:cubicBezTo>
                  <a:cubicBezTo>
                    <a:pt x="2" y="89"/>
                    <a:pt x="4" y="97"/>
                    <a:pt x="20" y="100"/>
                  </a:cubicBezTo>
                  <a:cubicBezTo>
                    <a:pt x="24" y="101"/>
                    <a:pt x="27" y="99"/>
                    <a:pt x="31" y="98"/>
                  </a:cubicBezTo>
                  <a:cubicBezTo>
                    <a:pt x="35" y="98"/>
                    <a:pt x="38" y="96"/>
                    <a:pt x="41" y="94"/>
                  </a:cubicBezTo>
                  <a:cubicBezTo>
                    <a:pt x="46" y="92"/>
                    <a:pt x="49" y="90"/>
                    <a:pt x="49" y="90"/>
                  </a:cubicBezTo>
                  <a:cubicBezTo>
                    <a:pt x="49" y="90"/>
                    <a:pt x="55" y="89"/>
                    <a:pt x="54" y="92"/>
                  </a:cubicBezTo>
                  <a:cubicBezTo>
                    <a:pt x="53" y="95"/>
                    <a:pt x="47" y="104"/>
                    <a:pt x="32" y="110"/>
                  </a:cubicBezTo>
                  <a:cubicBezTo>
                    <a:pt x="17" y="116"/>
                    <a:pt x="29" y="120"/>
                    <a:pt x="35" y="119"/>
                  </a:cubicBezTo>
                  <a:cubicBezTo>
                    <a:pt x="40" y="118"/>
                    <a:pt x="61" y="116"/>
                    <a:pt x="70" y="92"/>
                  </a:cubicBezTo>
                  <a:cubicBezTo>
                    <a:pt x="80" y="69"/>
                    <a:pt x="89" y="72"/>
                    <a:pt x="89" y="72"/>
                  </a:cubicBezTo>
                  <a:cubicBezTo>
                    <a:pt x="89" y="72"/>
                    <a:pt x="107" y="63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9" name="iS1îḓè"/>
            <p:cNvSpPr/>
            <p:nvPr/>
          </p:nvSpPr>
          <p:spPr bwMode="auto">
            <a:xfrm>
              <a:off x="5288313" y="1394447"/>
              <a:ext cx="71487" cy="82700"/>
            </a:xfrm>
            <a:custGeom>
              <a:avLst/>
              <a:gdLst>
                <a:gd name="T0" fmla="*/ 17 w 31"/>
                <a:gd name="T1" fmla="*/ 6 h 36"/>
                <a:gd name="T2" fmla="*/ 3 w 31"/>
                <a:gd name="T3" fmla="*/ 7 h 36"/>
                <a:gd name="T4" fmla="*/ 9 w 31"/>
                <a:gd name="T5" fmla="*/ 27 h 36"/>
                <a:gd name="T6" fmla="*/ 12 w 31"/>
                <a:gd name="T7" fmla="*/ 36 h 36"/>
                <a:gd name="T8" fmla="*/ 26 w 31"/>
                <a:gd name="T9" fmla="*/ 17 h 36"/>
                <a:gd name="T10" fmla="*/ 17 w 31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6">
                  <a:moveTo>
                    <a:pt x="17" y="6"/>
                  </a:moveTo>
                  <a:cubicBezTo>
                    <a:pt x="17" y="6"/>
                    <a:pt x="6" y="0"/>
                    <a:pt x="3" y="7"/>
                  </a:cubicBezTo>
                  <a:cubicBezTo>
                    <a:pt x="0" y="14"/>
                    <a:pt x="6" y="23"/>
                    <a:pt x="9" y="27"/>
                  </a:cubicBezTo>
                  <a:cubicBezTo>
                    <a:pt x="12" y="31"/>
                    <a:pt x="5" y="36"/>
                    <a:pt x="12" y="36"/>
                  </a:cubicBezTo>
                  <a:cubicBezTo>
                    <a:pt x="20" y="36"/>
                    <a:pt x="31" y="33"/>
                    <a:pt x="26" y="17"/>
                  </a:cubicBezTo>
                  <a:cubicBezTo>
                    <a:pt x="23" y="10"/>
                    <a:pt x="17" y="6"/>
                    <a:pt x="1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0" name="íṡḷiḑê"/>
            <p:cNvSpPr/>
            <p:nvPr/>
          </p:nvSpPr>
          <p:spPr bwMode="auto">
            <a:xfrm>
              <a:off x="5490157" y="1294926"/>
              <a:ext cx="41350" cy="64478"/>
            </a:xfrm>
            <a:custGeom>
              <a:avLst/>
              <a:gdLst>
                <a:gd name="T0" fmla="*/ 11 w 18"/>
                <a:gd name="T1" fmla="*/ 27 h 28"/>
                <a:gd name="T2" fmla="*/ 17 w 18"/>
                <a:gd name="T3" fmla="*/ 10 h 28"/>
                <a:gd name="T4" fmla="*/ 14 w 18"/>
                <a:gd name="T5" fmla="*/ 4 h 28"/>
                <a:gd name="T6" fmla="*/ 8 w 18"/>
                <a:gd name="T7" fmla="*/ 0 h 28"/>
                <a:gd name="T8" fmla="*/ 1 w 18"/>
                <a:gd name="T9" fmla="*/ 12 h 28"/>
                <a:gd name="T10" fmla="*/ 11 w 18"/>
                <a:gd name="T11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8">
                  <a:moveTo>
                    <a:pt x="11" y="27"/>
                  </a:moveTo>
                  <a:cubicBezTo>
                    <a:pt x="15" y="25"/>
                    <a:pt x="18" y="21"/>
                    <a:pt x="17" y="10"/>
                  </a:cubicBezTo>
                  <a:cubicBezTo>
                    <a:pt x="16" y="7"/>
                    <a:pt x="15" y="6"/>
                    <a:pt x="14" y="4"/>
                  </a:cubicBezTo>
                  <a:cubicBezTo>
                    <a:pt x="11" y="2"/>
                    <a:pt x="9" y="0"/>
                    <a:pt x="8" y="0"/>
                  </a:cubicBezTo>
                  <a:cubicBezTo>
                    <a:pt x="6" y="0"/>
                    <a:pt x="0" y="2"/>
                    <a:pt x="1" y="12"/>
                  </a:cubicBezTo>
                  <a:cubicBezTo>
                    <a:pt x="2" y="21"/>
                    <a:pt x="7" y="28"/>
                    <a:pt x="1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1" name="iṩ1íḓê"/>
            <p:cNvSpPr/>
            <p:nvPr/>
          </p:nvSpPr>
          <p:spPr bwMode="auto">
            <a:xfrm>
              <a:off x="5464927" y="1142842"/>
              <a:ext cx="275434" cy="373553"/>
            </a:xfrm>
            <a:custGeom>
              <a:avLst/>
              <a:gdLst>
                <a:gd name="T0" fmla="*/ 100 w 120"/>
                <a:gd name="T1" fmla="*/ 60 h 162"/>
                <a:gd name="T2" fmla="*/ 107 w 120"/>
                <a:gd name="T3" fmla="*/ 27 h 162"/>
                <a:gd name="T4" fmla="*/ 95 w 120"/>
                <a:gd name="T5" fmla="*/ 23 h 162"/>
                <a:gd name="T6" fmla="*/ 91 w 120"/>
                <a:gd name="T7" fmla="*/ 3 h 162"/>
                <a:gd name="T8" fmla="*/ 84 w 120"/>
                <a:gd name="T9" fmla="*/ 9 h 162"/>
                <a:gd name="T10" fmla="*/ 77 w 120"/>
                <a:gd name="T11" fmla="*/ 19 h 162"/>
                <a:gd name="T12" fmla="*/ 69 w 120"/>
                <a:gd name="T13" fmla="*/ 19 h 162"/>
                <a:gd name="T14" fmla="*/ 56 w 120"/>
                <a:gd name="T15" fmla="*/ 28 h 162"/>
                <a:gd name="T16" fmla="*/ 60 w 120"/>
                <a:gd name="T17" fmla="*/ 33 h 162"/>
                <a:gd name="T18" fmla="*/ 59 w 120"/>
                <a:gd name="T19" fmla="*/ 43 h 162"/>
                <a:gd name="T20" fmla="*/ 50 w 120"/>
                <a:gd name="T21" fmla="*/ 52 h 162"/>
                <a:gd name="T22" fmla="*/ 52 w 120"/>
                <a:gd name="T23" fmla="*/ 60 h 162"/>
                <a:gd name="T24" fmla="*/ 48 w 120"/>
                <a:gd name="T25" fmla="*/ 56 h 162"/>
                <a:gd name="T26" fmla="*/ 32 w 120"/>
                <a:gd name="T27" fmla="*/ 37 h 162"/>
                <a:gd name="T28" fmla="*/ 26 w 120"/>
                <a:gd name="T29" fmla="*/ 50 h 162"/>
                <a:gd name="T30" fmla="*/ 33 w 120"/>
                <a:gd name="T31" fmla="*/ 76 h 162"/>
                <a:gd name="T32" fmla="*/ 45 w 120"/>
                <a:gd name="T33" fmla="*/ 77 h 162"/>
                <a:gd name="T34" fmla="*/ 58 w 120"/>
                <a:gd name="T35" fmla="*/ 72 h 162"/>
                <a:gd name="T36" fmla="*/ 62 w 120"/>
                <a:gd name="T37" fmla="*/ 75 h 162"/>
                <a:gd name="T38" fmla="*/ 22 w 120"/>
                <a:gd name="T39" fmla="*/ 101 h 162"/>
                <a:gd name="T40" fmla="*/ 25 w 120"/>
                <a:gd name="T41" fmla="*/ 111 h 162"/>
                <a:gd name="T42" fmla="*/ 55 w 120"/>
                <a:gd name="T43" fmla="*/ 100 h 162"/>
                <a:gd name="T44" fmla="*/ 59 w 120"/>
                <a:gd name="T45" fmla="*/ 103 h 162"/>
                <a:gd name="T46" fmla="*/ 39 w 120"/>
                <a:gd name="T47" fmla="*/ 119 h 162"/>
                <a:gd name="T48" fmla="*/ 12 w 120"/>
                <a:gd name="T49" fmla="*/ 128 h 162"/>
                <a:gd name="T50" fmla="*/ 7 w 120"/>
                <a:gd name="T51" fmla="*/ 136 h 162"/>
                <a:gd name="T52" fmla="*/ 30 w 120"/>
                <a:gd name="T53" fmla="*/ 141 h 162"/>
                <a:gd name="T54" fmla="*/ 55 w 120"/>
                <a:gd name="T55" fmla="*/ 136 h 162"/>
                <a:gd name="T56" fmla="*/ 43 w 120"/>
                <a:gd name="T57" fmla="*/ 148 h 162"/>
                <a:gd name="T58" fmla="*/ 50 w 120"/>
                <a:gd name="T59" fmla="*/ 158 h 162"/>
                <a:gd name="T60" fmla="*/ 71 w 120"/>
                <a:gd name="T61" fmla="*/ 149 h 162"/>
                <a:gd name="T62" fmla="*/ 71 w 120"/>
                <a:gd name="T63" fmla="*/ 125 h 162"/>
                <a:gd name="T64" fmla="*/ 79 w 120"/>
                <a:gd name="T65" fmla="*/ 120 h 162"/>
                <a:gd name="T66" fmla="*/ 75 w 120"/>
                <a:gd name="T67" fmla="*/ 102 h 162"/>
                <a:gd name="T68" fmla="*/ 96 w 120"/>
                <a:gd name="T69" fmla="*/ 86 h 162"/>
                <a:gd name="T70" fmla="*/ 102 w 120"/>
                <a:gd name="T71" fmla="*/ 75 h 162"/>
                <a:gd name="T72" fmla="*/ 100 w 120"/>
                <a:gd name="T73" fmla="*/ 60 h 162"/>
                <a:gd name="T74" fmla="*/ 90 w 120"/>
                <a:gd name="T75" fmla="*/ 49 h 162"/>
                <a:gd name="T76" fmla="*/ 86 w 120"/>
                <a:gd name="T77" fmla="*/ 53 h 162"/>
                <a:gd name="T78" fmla="*/ 83 w 120"/>
                <a:gd name="T79" fmla="*/ 53 h 162"/>
                <a:gd name="T80" fmla="*/ 80 w 120"/>
                <a:gd name="T81" fmla="*/ 48 h 162"/>
                <a:gd name="T82" fmla="*/ 89 w 120"/>
                <a:gd name="T83" fmla="*/ 44 h 162"/>
                <a:gd name="T84" fmla="*/ 90 w 120"/>
                <a:gd name="T85" fmla="*/ 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62">
                  <a:moveTo>
                    <a:pt x="100" y="60"/>
                  </a:moveTo>
                  <a:cubicBezTo>
                    <a:pt x="108" y="50"/>
                    <a:pt x="120" y="40"/>
                    <a:pt x="107" y="27"/>
                  </a:cubicBezTo>
                  <a:cubicBezTo>
                    <a:pt x="107" y="27"/>
                    <a:pt x="105" y="24"/>
                    <a:pt x="95" y="23"/>
                  </a:cubicBezTo>
                  <a:cubicBezTo>
                    <a:pt x="95" y="23"/>
                    <a:pt x="105" y="8"/>
                    <a:pt x="91" y="3"/>
                  </a:cubicBezTo>
                  <a:cubicBezTo>
                    <a:pt x="91" y="3"/>
                    <a:pt x="88" y="0"/>
                    <a:pt x="84" y="9"/>
                  </a:cubicBezTo>
                  <a:cubicBezTo>
                    <a:pt x="80" y="17"/>
                    <a:pt x="77" y="17"/>
                    <a:pt x="77" y="19"/>
                  </a:cubicBezTo>
                  <a:cubicBezTo>
                    <a:pt x="77" y="21"/>
                    <a:pt x="74" y="21"/>
                    <a:pt x="69" y="19"/>
                  </a:cubicBezTo>
                  <a:cubicBezTo>
                    <a:pt x="64" y="17"/>
                    <a:pt x="56" y="19"/>
                    <a:pt x="56" y="28"/>
                  </a:cubicBezTo>
                  <a:cubicBezTo>
                    <a:pt x="56" y="28"/>
                    <a:pt x="56" y="31"/>
                    <a:pt x="60" y="33"/>
                  </a:cubicBezTo>
                  <a:cubicBezTo>
                    <a:pt x="63" y="36"/>
                    <a:pt x="66" y="37"/>
                    <a:pt x="59" y="43"/>
                  </a:cubicBezTo>
                  <a:cubicBezTo>
                    <a:pt x="53" y="49"/>
                    <a:pt x="50" y="40"/>
                    <a:pt x="50" y="52"/>
                  </a:cubicBezTo>
                  <a:cubicBezTo>
                    <a:pt x="50" y="52"/>
                    <a:pt x="57" y="57"/>
                    <a:pt x="52" y="60"/>
                  </a:cubicBezTo>
                  <a:cubicBezTo>
                    <a:pt x="47" y="63"/>
                    <a:pt x="48" y="59"/>
                    <a:pt x="48" y="56"/>
                  </a:cubicBezTo>
                  <a:cubicBezTo>
                    <a:pt x="48" y="59"/>
                    <a:pt x="43" y="42"/>
                    <a:pt x="32" y="37"/>
                  </a:cubicBezTo>
                  <a:cubicBezTo>
                    <a:pt x="30" y="37"/>
                    <a:pt x="24" y="37"/>
                    <a:pt x="26" y="50"/>
                  </a:cubicBezTo>
                  <a:cubicBezTo>
                    <a:pt x="28" y="63"/>
                    <a:pt x="32" y="66"/>
                    <a:pt x="33" y="76"/>
                  </a:cubicBezTo>
                  <a:cubicBezTo>
                    <a:pt x="33" y="87"/>
                    <a:pt x="43" y="82"/>
                    <a:pt x="45" y="77"/>
                  </a:cubicBezTo>
                  <a:cubicBezTo>
                    <a:pt x="46" y="72"/>
                    <a:pt x="58" y="72"/>
                    <a:pt x="58" y="72"/>
                  </a:cubicBezTo>
                  <a:cubicBezTo>
                    <a:pt x="58" y="72"/>
                    <a:pt x="68" y="71"/>
                    <a:pt x="62" y="75"/>
                  </a:cubicBezTo>
                  <a:cubicBezTo>
                    <a:pt x="56" y="80"/>
                    <a:pt x="22" y="101"/>
                    <a:pt x="22" y="101"/>
                  </a:cubicBezTo>
                  <a:cubicBezTo>
                    <a:pt x="22" y="101"/>
                    <a:pt x="9" y="108"/>
                    <a:pt x="25" y="111"/>
                  </a:cubicBezTo>
                  <a:cubicBezTo>
                    <a:pt x="42" y="113"/>
                    <a:pt x="55" y="100"/>
                    <a:pt x="55" y="100"/>
                  </a:cubicBezTo>
                  <a:cubicBezTo>
                    <a:pt x="55" y="100"/>
                    <a:pt x="61" y="95"/>
                    <a:pt x="59" y="103"/>
                  </a:cubicBezTo>
                  <a:cubicBezTo>
                    <a:pt x="56" y="111"/>
                    <a:pt x="39" y="119"/>
                    <a:pt x="39" y="119"/>
                  </a:cubicBezTo>
                  <a:cubicBezTo>
                    <a:pt x="39" y="119"/>
                    <a:pt x="23" y="125"/>
                    <a:pt x="12" y="128"/>
                  </a:cubicBezTo>
                  <a:cubicBezTo>
                    <a:pt x="0" y="130"/>
                    <a:pt x="4" y="130"/>
                    <a:pt x="7" y="136"/>
                  </a:cubicBezTo>
                  <a:cubicBezTo>
                    <a:pt x="10" y="143"/>
                    <a:pt x="21" y="147"/>
                    <a:pt x="30" y="141"/>
                  </a:cubicBezTo>
                  <a:cubicBezTo>
                    <a:pt x="38" y="135"/>
                    <a:pt x="56" y="129"/>
                    <a:pt x="55" y="136"/>
                  </a:cubicBezTo>
                  <a:cubicBezTo>
                    <a:pt x="55" y="143"/>
                    <a:pt x="54" y="145"/>
                    <a:pt x="43" y="148"/>
                  </a:cubicBezTo>
                  <a:cubicBezTo>
                    <a:pt x="32" y="152"/>
                    <a:pt x="37" y="154"/>
                    <a:pt x="50" y="158"/>
                  </a:cubicBezTo>
                  <a:cubicBezTo>
                    <a:pt x="63" y="162"/>
                    <a:pt x="71" y="157"/>
                    <a:pt x="71" y="149"/>
                  </a:cubicBezTo>
                  <a:cubicBezTo>
                    <a:pt x="71" y="140"/>
                    <a:pt x="71" y="125"/>
                    <a:pt x="71" y="125"/>
                  </a:cubicBezTo>
                  <a:cubicBezTo>
                    <a:pt x="71" y="125"/>
                    <a:pt x="76" y="121"/>
                    <a:pt x="79" y="120"/>
                  </a:cubicBezTo>
                  <a:cubicBezTo>
                    <a:pt x="82" y="119"/>
                    <a:pt x="85" y="103"/>
                    <a:pt x="75" y="102"/>
                  </a:cubicBezTo>
                  <a:cubicBezTo>
                    <a:pt x="75" y="102"/>
                    <a:pt x="81" y="90"/>
                    <a:pt x="96" y="86"/>
                  </a:cubicBezTo>
                  <a:cubicBezTo>
                    <a:pt x="96" y="86"/>
                    <a:pt x="102" y="84"/>
                    <a:pt x="102" y="75"/>
                  </a:cubicBezTo>
                  <a:cubicBezTo>
                    <a:pt x="102" y="66"/>
                    <a:pt x="91" y="70"/>
                    <a:pt x="100" y="60"/>
                  </a:cubicBezTo>
                  <a:close/>
                  <a:moveTo>
                    <a:pt x="90" y="49"/>
                  </a:moveTo>
                  <a:cubicBezTo>
                    <a:pt x="88" y="51"/>
                    <a:pt x="86" y="53"/>
                    <a:pt x="86" y="53"/>
                  </a:cubicBezTo>
                  <a:cubicBezTo>
                    <a:pt x="85" y="59"/>
                    <a:pt x="85" y="55"/>
                    <a:pt x="83" y="53"/>
                  </a:cubicBezTo>
                  <a:cubicBezTo>
                    <a:pt x="80" y="51"/>
                    <a:pt x="80" y="48"/>
                    <a:pt x="80" y="48"/>
                  </a:cubicBezTo>
                  <a:cubicBezTo>
                    <a:pt x="81" y="38"/>
                    <a:pt x="89" y="44"/>
                    <a:pt x="89" y="44"/>
                  </a:cubicBezTo>
                  <a:cubicBezTo>
                    <a:pt x="89" y="44"/>
                    <a:pt x="92" y="48"/>
                    <a:pt x="9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2" name="ïşľïďé"/>
            <p:cNvSpPr/>
            <p:nvPr/>
          </p:nvSpPr>
          <p:spPr bwMode="auto">
            <a:xfrm>
              <a:off x="4199193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109 h 132"/>
                <a:gd name="T4" fmla="*/ 69 w 105"/>
                <a:gd name="T5" fmla="*/ 23 h 132"/>
                <a:gd name="T6" fmla="*/ 7 w 105"/>
                <a:gd name="T7" fmla="*/ 23 h 132"/>
                <a:gd name="T8" fmla="*/ 7 w 105"/>
                <a:gd name="T9" fmla="*/ 0 h 132"/>
                <a:gd name="T10" fmla="*/ 102 w 105"/>
                <a:gd name="T11" fmla="*/ 0 h 132"/>
                <a:gd name="T12" fmla="*/ 102 w 105"/>
                <a:gd name="T13" fmla="*/ 23 h 132"/>
                <a:gd name="T14" fmla="*/ 33 w 105"/>
                <a:gd name="T15" fmla="*/ 112 h 132"/>
                <a:gd name="T16" fmla="*/ 105 w 105"/>
                <a:gd name="T17" fmla="*/ 112 h 132"/>
                <a:gd name="T18" fmla="*/ 105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109"/>
                  </a:lnTo>
                  <a:lnTo>
                    <a:pt x="69" y="23"/>
                  </a:lnTo>
                  <a:lnTo>
                    <a:pt x="7" y="23"/>
                  </a:lnTo>
                  <a:lnTo>
                    <a:pt x="7" y="0"/>
                  </a:lnTo>
                  <a:lnTo>
                    <a:pt x="102" y="0"/>
                  </a:lnTo>
                  <a:lnTo>
                    <a:pt x="102" y="23"/>
                  </a:lnTo>
                  <a:lnTo>
                    <a:pt x="33" y="112"/>
                  </a:lnTo>
                  <a:lnTo>
                    <a:pt x="105" y="112"/>
                  </a:lnTo>
                  <a:lnTo>
                    <a:pt x="105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3" name="ïśḷïḍê"/>
            <p:cNvSpPr/>
            <p:nvPr/>
          </p:nvSpPr>
          <p:spPr bwMode="auto">
            <a:xfrm>
              <a:off x="4291004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30 w 105"/>
                <a:gd name="T5" fmla="*/ 0 h 132"/>
                <a:gd name="T6" fmla="*/ 30 w 105"/>
                <a:gd name="T7" fmla="*/ 53 h 132"/>
                <a:gd name="T8" fmla="*/ 79 w 105"/>
                <a:gd name="T9" fmla="*/ 53 h 132"/>
                <a:gd name="T10" fmla="*/ 79 w 105"/>
                <a:gd name="T11" fmla="*/ 0 h 132"/>
                <a:gd name="T12" fmla="*/ 105 w 105"/>
                <a:gd name="T13" fmla="*/ 0 h 132"/>
                <a:gd name="T14" fmla="*/ 105 w 105"/>
                <a:gd name="T15" fmla="*/ 132 h 132"/>
                <a:gd name="T16" fmla="*/ 79 w 105"/>
                <a:gd name="T17" fmla="*/ 132 h 132"/>
                <a:gd name="T18" fmla="*/ 79 w 105"/>
                <a:gd name="T19" fmla="*/ 76 h 132"/>
                <a:gd name="T20" fmla="*/ 30 w 105"/>
                <a:gd name="T21" fmla="*/ 76 h 132"/>
                <a:gd name="T22" fmla="*/ 30 w 105"/>
                <a:gd name="T23" fmla="*/ 132 h 132"/>
                <a:gd name="T24" fmla="*/ 0 w 105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53"/>
                  </a:lnTo>
                  <a:lnTo>
                    <a:pt x="79" y="53"/>
                  </a:lnTo>
                  <a:lnTo>
                    <a:pt x="79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79" y="76"/>
                  </a:lnTo>
                  <a:lnTo>
                    <a:pt x="30" y="76"/>
                  </a:lnTo>
                  <a:lnTo>
                    <a:pt x="30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4" name="ïṡḷíḑé"/>
            <p:cNvSpPr/>
            <p:nvPr/>
          </p:nvSpPr>
          <p:spPr bwMode="auto">
            <a:xfrm>
              <a:off x="4391926" y="1624325"/>
              <a:ext cx="68683" cy="92512"/>
            </a:xfrm>
            <a:custGeom>
              <a:avLst/>
              <a:gdLst>
                <a:gd name="T0" fmla="*/ 0 w 98"/>
                <a:gd name="T1" fmla="*/ 132 h 132"/>
                <a:gd name="T2" fmla="*/ 0 w 98"/>
                <a:gd name="T3" fmla="*/ 0 h 132"/>
                <a:gd name="T4" fmla="*/ 95 w 98"/>
                <a:gd name="T5" fmla="*/ 0 h 132"/>
                <a:gd name="T6" fmla="*/ 95 w 98"/>
                <a:gd name="T7" fmla="*/ 23 h 132"/>
                <a:gd name="T8" fmla="*/ 26 w 98"/>
                <a:gd name="T9" fmla="*/ 23 h 132"/>
                <a:gd name="T10" fmla="*/ 26 w 98"/>
                <a:gd name="T11" fmla="*/ 53 h 132"/>
                <a:gd name="T12" fmla="*/ 92 w 98"/>
                <a:gd name="T13" fmla="*/ 53 h 132"/>
                <a:gd name="T14" fmla="*/ 92 w 98"/>
                <a:gd name="T15" fmla="*/ 76 h 132"/>
                <a:gd name="T16" fmla="*/ 26 w 98"/>
                <a:gd name="T17" fmla="*/ 76 h 132"/>
                <a:gd name="T18" fmla="*/ 26 w 98"/>
                <a:gd name="T19" fmla="*/ 112 h 132"/>
                <a:gd name="T20" fmla="*/ 98 w 98"/>
                <a:gd name="T21" fmla="*/ 112 h 132"/>
                <a:gd name="T22" fmla="*/ 98 w 98"/>
                <a:gd name="T23" fmla="*/ 132 h 132"/>
                <a:gd name="T24" fmla="*/ 0 w 98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2">
                  <a:moveTo>
                    <a:pt x="0" y="132"/>
                  </a:moveTo>
                  <a:lnTo>
                    <a:pt x="0" y="0"/>
                  </a:lnTo>
                  <a:lnTo>
                    <a:pt x="95" y="0"/>
                  </a:lnTo>
                  <a:lnTo>
                    <a:pt x="95" y="23"/>
                  </a:lnTo>
                  <a:lnTo>
                    <a:pt x="26" y="23"/>
                  </a:lnTo>
                  <a:lnTo>
                    <a:pt x="26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6" y="76"/>
                  </a:lnTo>
                  <a:lnTo>
                    <a:pt x="26" y="112"/>
                  </a:lnTo>
                  <a:lnTo>
                    <a:pt x="98" y="112"/>
                  </a:lnTo>
                  <a:lnTo>
                    <a:pt x="98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5" name="iśḻíde"/>
            <p:cNvSpPr/>
            <p:nvPr/>
          </p:nvSpPr>
          <p:spPr bwMode="auto">
            <a:xfrm>
              <a:off x="4476729" y="1624325"/>
              <a:ext cx="59572" cy="94615"/>
            </a:xfrm>
            <a:custGeom>
              <a:avLst/>
              <a:gdLst>
                <a:gd name="T0" fmla="*/ 18 w 26"/>
                <a:gd name="T1" fmla="*/ 0 h 41"/>
                <a:gd name="T2" fmla="*/ 26 w 26"/>
                <a:gd name="T3" fmla="*/ 0 h 41"/>
                <a:gd name="T4" fmla="*/ 26 w 26"/>
                <a:gd name="T5" fmla="*/ 26 h 41"/>
                <a:gd name="T6" fmla="*/ 25 w 26"/>
                <a:gd name="T7" fmla="*/ 33 h 41"/>
                <a:gd name="T8" fmla="*/ 20 w 26"/>
                <a:gd name="T9" fmla="*/ 39 h 41"/>
                <a:gd name="T10" fmla="*/ 12 w 26"/>
                <a:gd name="T11" fmla="*/ 41 h 41"/>
                <a:gd name="T12" fmla="*/ 3 w 26"/>
                <a:gd name="T13" fmla="*/ 38 h 41"/>
                <a:gd name="T14" fmla="*/ 0 w 26"/>
                <a:gd name="T15" fmla="*/ 28 h 41"/>
                <a:gd name="T16" fmla="*/ 8 w 26"/>
                <a:gd name="T17" fmla="*/ 27 h 41"/>
                <a:gd name="T18" fmla="*/ 9 w 26"/>
                <a:gd name="T19" fmla="*/ 32 h 41"/>
                <a:gd name="T20" fmla="*/ 13 w 26"/>
                <a:gd name="T21" fmla="*/ 34 h 41"/>
                <a:gd name="T22" fmla="*/ 16 w 26"/>
                <a:gd name="T23" fmla="*/ 33 h 41"/>
                <a:gd name="T24" fmla="*/ 18 w 26"/>
                <a:gd name="T25" fmla="*/ 26 h 41"/>
                <a:gd name="T26" fmla="*/ 18 w 26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41">
                  <a:moveTo>
                    <a:pt x="18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9"/>
                    <a:pt x="25" y="32"/>
                    <a:pt x="25" y="33"/>
                  </a:cubicBezTo>
                  <a:cubicBezTo>
                    <a:pt x="24" y="36"/>
                    <a:pt x="23" y="37"/>
                    <a:pt x="20" y="39"/>
                  </a:cubicBezTo>
                  <a:cubicBezTo>
                    <a:pt x="18" y="40"/>
                    <a:pt x="16" y="41"/>
                    <a:pt x="12" y="41"/>
                  </a:cubicBezTo>
                  <a:cubicBezTo>
                    <a:pt x="8" y="41"/>
                    <a:pt x="5" y="40"/>
                    <a:pt x="3" y="38"/>
                  </a:cubicBezTo>
                  <a:cubicBezTo>
                    <a:pt x="1" y="35"/>
                    <a:pt x="0" y="32"/>
                    <a:pt x="0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8" y="31"/>
                    <a:pt x="9" y="32"/>
                  </a:cubicBezTo>
                  <a:cubicBezTo>
                    <a:pt x="10" y="33"/>
                    <a:pt x="11" y="34"/>
                    <a:pt x="13" y="34"/>
                  </a:cubicBezTo>
                  <a:cubicBezTo>
                    <a:pt x="14" y="34"/>
                    <a:pt x="16" y="34"/>
                    <a:pt x="16" y="33"/>
                  </a:cubicBezTo>
                  <a:cubicBezTo>
                    <a:pt x="17" y="32"/>
                    <a:pt x="18" y="29"/>
                    <a:pt x="18" y="26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6" name="í$ḻîdê"/>
            <p:cNvSpPr/>
            <p:nvPr/>
          </p:nvSpPr>
          <p:spPr bwMode="auto">
            <a:xfrm>
              <a:off x="4561532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7" name="iṩḷídé"/>
            <p:cNvSpPr/>
            <p:nvPr/>
          </p:nvSpPr>
          <p:spPr bwMode="auto">
            <a:xfrm>
              <a:off x="4595874" y="1624325"/>
              <a:ext cx="91811" cy="92512"/>
            </a:xfrm>
            <a:custGeom>
              <a:avLst/>
              <a:gdLst>
                <a:gd name="T0" fmla="*/ 131 w 131"/>
                <a:gd name="T1" fmla="*/ 132 h 132"/>
                <a:gd name="T2" fmla="*/ 102 w 131"/>
                <a:gd name="T3" fmla="*/ 132 h 132"/>
                <a:gd name="T4" fmla="*/ 92 w 131"/>
                <a:gd name="T5" fmla="*/ 102 h 132"/>
                <a:gd name="T6" fmla="*/ 40 w 131"/>
                <a:gd name="T7" fmla="*/ 102 h 132"/>
                <a:gd name="T8" fmla="*/ 26 w 131"/>
                <a:gd name="T9" fmla="*/ 132 h 132"/>
                <a:gd name="T10" fmla="*/ 0 w 131"/>
                <a:gd name="T11" fmla="*/ 132 h 132"/>
                <a:gd name="T12" fmla="*/ 49 w 131"/>
                <a:gd name="T13" fmla="*/ 0 h 132"/>
                <a:gd name="T14" fmla="*/ 79 w 131"/>
                <a:gd name="T15" fmla="*/ 0 h 132"/>
                <a:gd name="T16" fmla="*/ 131 w 131"/>
                <a:gd name="T17" fmla="*/ 132 h 132"/>
                <a:gd name="T18" fmla="*/ 131 w 131"/>
                <a:gd name="T19" fmla="*/ 132 h 132"/>
                <a:gd name="T20" fmla="*/ 82 w 131"/>
                <a:gd name="T21" fmla="*/ 83 h 132"/>
                <a:gd name="T22" fmla="*/ 66 w 131"/>
                <a:gd name="T23" fmla="*/ 33 h 132"/>
                <a:gd name="T24" fmla="*/ 46 w 131"/>
                <a:gd name="T25" fmla="*/ 83 h 132"/>
                <a:gd name="T26" fmla="*/ 82 w 131"/>
                <a:gd name="T27" fmla="*/ 8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1" h="132">
                  <a:moveTo>
                    <a:pt x="131" y="132"/>
                  </a:moveTo>
                  <a:lnTo>
                    <a:pt x="102" y="132"/>
                  </a:lnTo>
                  <a:lnTo>
                    <a:pt x="92" y="102"/>
                  </a:lnTo>
                  <a:lnTo>
                    <a:pt x="40" y="102"/>
                  </a:lnTo>
                  <a:lnTo>
                    <a:pt x="26" y="132"/>
                  </a:lnTo>
                  <a:lnTo>
                    <a:pt x="0" y="132"/>
                  </a:lnTo>
                  <a:lnTo>
                    <a:pt x="49" y="0"/>
                  </a:lnTo>
                  <a:lnTo>
                    <a:pt x="79" y="0"/>
                  </a:lnTo>
                  <a:lnTo>
                    <a:pt x="131" y="132"/>
                  </a:lnTo>
                  <a:lnTo>
                    <a:pt x="131" y="132"/>
                  </a:lnTo>
                  <a:close/>
                  <a:moveTo>
                    <a:pt x="82" y="83"/>
                  </a:moveTo>
                  <a:lnTo>
                    <a:pt x="66" y="33"/>
                  </a:lnTo>
                  <a:lnTo>
                    <a:pt x="46" y="83"/>
                  </a:lnTo>
                  <a:lnTo>
                    <a:pt x="82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8" name="iślíḓè"/>
            <p:cNvSpPr/>
            <p:nvPr/>
          </p:nvSpPr>
          <p:spPr bwMode="auto">
            <a:xfrm>
              <a:off x="4703805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26 w 105"/>
                <a:gd name="T5" fmla="*/ 0 h 132"/>
                <a:gd name="T6" fmla="*/ 82 w 105"/>
                <a:gd name="T7" fmla="*/ 89 h 132"/>
                <a:gd name="T8" fmla="*/ 82 w 105"/>
                <a:gd name="T9" fmla="*/ 0 h 132"/>
                <a:gd name="T10" fmla="*/ 105 w 105"/>
                <a:gd name="T11" fmla="*/ 0 h 132"/>
                <a:gd name="T12" fmla="*/ 105 w 105"/>
                <a:gd name="T13" fmla="*/ 132 h 132"/>
                <a:gd name="T14" fmla="*/ 79 w 105"/>
                <a:gd name="T15" fmla="*/ 132 h 132"/>
                <a:gd name="T16" fmla="*/ 26 w 105"/>
                <a:gd name="T17" fmla="*/ 46 h 132"/>
                <a:gd name="T18" fmla="*/ 26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82" y="89"/>
                  </a:lnTo>
                  <a:lnTo>
                    <a:pt x="82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26" y="46"/>
                  </a:lnTo>
                  <a:lnTo>
                    <a:pt x="26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9" name="îṥ1ïḋe"/>
            <p:cNvSpPr/>
            <p:nvPr/>
          </p:nvSpPr>
          <p:spPr bwMode="auto">
            <a:xfrm>
              <a:off x="4799821" y="1624325"/>
              <a:ext cx="87606" cy="94615"/>
            </a:xfrm>
            <a:custGeom>
              <a:avLst/>
              <a:gdLst>
                <a:gd name="T0" fmla="*/ 20 w 38"/>
                <a:gd name="T1" fmla="*/ 26 h 41"/>
                <a:gd name="T2" fmla="*/ 20 w 38"/>
                <a:gd name="T3" fmla="*/ 19 h 41"/>
                <a:gd name="T4" fmla="*/ 38 w 38"/>
                <a:gd name="T5" fmla="*/ 19 h 41"/>
                <a:gd name="T6" fmla="*/ 38 w 38"/>
                <a:gd name="T7" fmla="*/ 35 h 41"/>
                <a:gd name="T8" fmla="*/ 30 w 38"/>
                <a:gd name="T9" fmla="*/ 39 h 41"/>
                <a:gd name="T10" fmla="*/ 21 w 38"/>
                <a:gd name="T11" fmla="*/ 41 h 41"/>
                <a:gd name="T12" fmla="*/ 10 w 38"/>
                <a:gd name="T13" fmla="*/ 38 h 41"/>
                <a:gd name="T14" fmla="*/ 3 w 38"/>
                <a:gd name="T15" fmla="*/ 31 h 41"/>
                <a:gd name="T16" fmla="*/ 0 w 38"/>
                <a:gd name="T17" fmla="*/ 20 h 41"/>
                <a:gd name="T18" fmla="*/ 3 w 38"/>
                <a:gd name="T19" fmla="*/ 9 h 41"/>
                <a:gd name="T20" fmla="*/ 11 w 38"/>
                <a:gd name="T21" fmla="*/ 2 h 41"/>
                <a:gd name="T22" fmla="*/ 20 w 38"/>
                <a:gd name="T23" fmla="*/ 0 h 41"/>
                <a:gd name="T24" fmla="*/ 32 w 38"/>
                <a:gd name="T25" fmla="*/ 3 h 41"/>
                <a:gd name="T26" fmla="*/ 37 w 38"/>
                <a:gd name="T27" fmla="*/ 11 h 41"/>
                <a:gd name="T28" fmla="*/ 29 w 38"/>
                <a:gd name="T29" fmla="*/ 13 h 41"/>
                <a:gd name="T30" fmla="*/ 26 w 38"/>
                <a:gd name="T31" fmla="*/ 8 h 41"/>
                <a:gd name="T32" fmla="*/ 20 w 38"/>
                <a:gd name="T33" fmla="*/ 7 h 41"/>
                <a:gd name="T34" fmla="*/ 12 w 38"/>
                <a:gd name="T35" fmla="*/ 10 h 41"/>
                <a:gd name="T36" fmla="*/ 9 w 38"/>
                <a:gd name="T37" fmla="*/ 20 h 41"/>
                <a:gd name="T38" fmla="*/ 12 w 38"/>
                <a:gd name="T39" fmla="*/ 31 h 41"/>
                <a:gd name="T40" fmla="*/ 20 w 38"/>
                <a:gd name="T41" fmla="*/ 34 h 41"/>
                <a:gd name="T42" fmla="*/ 25 w 38"/>
                <a:gd name="T43" fmla="*/ 33 h 41"/>
                <a:gd name="T44" fmla="*/ 29 w 38"/>
                <a:gd name="T45" fmla="*/ 31 h 41"/>
                <a:gd name="T46" fmla="*/ 29 w 38"/>
                <a:gd name="T47" fmla="*/ 26 h 41"/>
                <a:gd name="T48" fmla="*/ 20 w 38"/>
                <a:gd name="T49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41">
                  <a:moveTo>
                    <a:pt x="20" y="26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6" y="36"/>
                    <a:pt x="33" y="38"/>
                    <a:pt x="30" y="39"/>
                  </a:cubicBezTo>
                  <a:cubicBezTo>
                    <a:pt x="27" y="40"/>
                    <a:pt x="24" y="41"/>
                    <a:pt x="21" y="41"/>
                  </a:cubicBezTo>
                  <a:cubicBezTo>
                    <a:pt x="16" y="41"/>
                    <a:pt x="13" y="40"/>
                    <a:pt x="10" y="38"/>
                  </a:cubicBezTo>
                  <a:cubicBezTo>
                    <a:pt x="6" y="37"/>
                    <a:pt x="4" y="34"/>
                    <a:pt x="3" y="31"/>
                  </a:cubicBezTo>
                  <a:cubicBezTo>
                    <a:pt x="1" y="28"/>
                    <a:pt x="0" y="24"/>
                    <a:pt x="0" y="20"/>
                  </a:cubicBezTo>
                  <a:cubicBezTo>
                    <a:pt x="0" y="16"/>
                    <a:pt x="1" y="12"/>
                    <a:pt x="3" y="9"/>
                  </a:cubicBezTo>
                  <a:cubicBezTo>
                    <a:pt x="5" y="6"/>
                    <a:pt x="7" y="3"/>
                    <a:pt x="11" y="2"/>
                  </a:cubicBezTo>
                  <a:cubicBezTo>
                    <a:pt x="13" y="0"/>
                    <a:pt x="16" y="0"/>
                    <a:pt x="20" y="0"/>
                  </a:cubicBezTo>
                  <a:cubicBezTo>
                    <a:pt x="25" y="0"/>
                    <a:pt x="29" y="1"/>
                    <a:pt x="32" y="3"/>
                  </a:cubicBezTo>
                  <a:cubicBezTo>
                    <a:pt x="34" y="5"/>
                    <a:pt x="36" y="8"/>
                    <a:pt x="37" y="11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1"/>
                    <a:pt x="27" y="9"/>
                    <a:pt x="26" y="8"/>
                  </a:cubicBezTo>
                  <a:cubicBezTo>
                    <a:pt x="24" y="7"/>
                    <a:pt x="22" y="7"/>
                    <a:pt x="20" y="7"/>
                  </a:cubicBezTo>
                  <a:cubicBezTo>
                    <a:pt x="17" y="7"/>
                    <a:pt x="14" y="8"/>
                    <a:pt x="12" y="10"/>
                  </a:cubicBezTo>
                  <a:cubicBezTo>
                    <a:pt x="10" y="12"/>
                    <a:pt x="9" y="16"/>
                    <a:pt x="9" y="20"/>
                  </a:cubicBezTo>
                  <a:cubicBezTo>
                    <a:pt x="9" y="25"/>
                    <a:pt x="10" y="28"/>
                    <a:pt x="12" y="31"/>
                  </a:cubicBezTo>
                  <a:cubicBezTo>
                    <a:pt x="14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7" y="32"/>
                    <a:pt x="28" y="32"/>
                    <a:pt x="29" y="31"/>
                  </a:cubicBezTo>
                  <a:cubicBezTo>
                    <a:pt x="29" y="26"/>
                    <a:pt x="29" y="26"/>
                    <a:pt x="29" y="26"/>
                  </a:cubicBezTo>
                  <a:lnTo>
                    <a:pt x="2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0" name="iṧḷídè"/>
            <p:cNvSpPr/>
            <p:nvPr/>
          </p:nvSpPr>
          <p:spPr bwMode="auto">
            <a:xfrm>
              <a:off x="4937888" y="1624325"/>
              <a:ext cx="72888" cy="94615"/>
            </a:xfrm>
            <a:custGeom>
              <a:avLst/>
              <a:gdLst>
                <a:gd name="T0" fmla="*/ 0 w 32"/>
                <a:gd name="T1" fmla="*/ 0 h 41"/>
                <a:gd name="T2" fmla="*/ 9 w 32"/>
                <a:gd name="T3" fmla="*/ 0 h 41"/>
                <a:gd name="T4" fmla="*/ 9 w 32"/>
                <a:gd name="T5" fmla="*/ 22 h 41"/>
                <a:gd name="T6" fmla="*/ 9 w 32"/>
                <a:gd name="T7" fmla="*/ 29 h 41"/>
                <a:gd name="T8" fmla="*/ 11 w 32"/>
                <a:gd name="T9" fmla="*/ 33 h 41"/>
                <a:gd name="T10" fmla="*/ 17 w 32"/>
                <a:gd name="T11" fmla="*/ 34 h 41"/>
                <a:gd name="T12" fmla="*/ 22 w 32"/>
                <a:gd name="T13" fmla="*/ 33 h 41"/>
                <a:gd name="T14" fmla="*/ 24 w 32"/>
                <a:gd name="T15" fmla="*/ 29 h 41"/>
                <a:gd name="T16" fmla="*/ 24 w 32"/>
                <a:gd name="T17" fmla="*/ 22 h 41"/>
                <a:gd name="T18" fmla="*/ 24 w 32"/>
                <a:gd name="T19" fmla="*/ 0 h 41"/>
                <a:gd name="T20" fmla="*/ 32 w 32"/>
                <a:gd name="T21" fmla="*/ 0 h 41"/>
                <a:gd name="T22" fmla="*/ 32 w 32"/>
                <a:gd name="T23" fmla="*/ 21 h 41"/>
                <a:gd name="T24" fmla="*/ 32 w 32"/>
                <a:gd name="T25" fmla="*/ 32 h 41"/>
                <a:gd name="T26" fmla="*/ 29 w 32"/>
                <a:gd name="T27" fmla="*/ 37 h 41"/>
                <a:gd name="T28" fmla="*/ 25 w 32"/>
                <a:gd name="T29" fmla="*/ 40 h 41"/>
                <a:gd name="T30" fmla="*/ 17 w 32"/>
                <a:gd name="T31" fmla="*/ 41 h 41"/>
                <a:gd name="T32" fmla="*/ 8 w 32"/>
                <a:gd name="T33" fmla="*/ 40 h 41"/>
                <a:gd name="T34" fmla="*/ 4 w 32"/>
                <a:gd name="T35" fmla="*/ 36 h 41"/>
                <a:gd name="T36" fmla="*/ 1 w 32"/>
                <a:gd name="T37" fmla="*/ 32 h 41"/>
                <a:gd name="T38" fmla="*/ 0 w 32"/>
                <a:gd name="T39" fmla="*/ 22 h 41"/>
                <a:gd name="T40" fmla="*/ 0 w 32"/>
                <a:gd name="T4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41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5"/>
                    <a:pt x="9" y="28"/>
                    <a:pt x="9" y="29"/>
                  </a:cubicBezTo>
                  <a:cubicBezTo>
                    <a:pt x="9" y="30"/>
                    <a:pt x="10" y="32"/>
                    <a:pt x="11" y="33"/>
                  </a:cubicBezTo>
                  <a:cubicBezTo>
                    <a:pt x="13" y="34"/>
                    <a:pt x="14" y="34"/>
                    <a:pt x="17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3" y="32"/>
                    <a:pt x="24" y="31"/>
                    <a:pt x="24" y="29"/>
                  </a:cubicBezTo>
                  <a:cubicBezTo>
                    <a:pt x="24" y="28"/>
                    <a:pt x="24" y="26"/>
                    <a:pt x="24" y="2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6"/>
                    <a:pt x="32" y="30"/>
                    <a:pt x="32" y="32"/>
                  </a:cubicBezTo>
                  <a:cubicBezTo>
                    <a:pt x="31" y="34"/>
                    <a:pt x="30" y="35"/>
                    <a:pt x="29" y="37"/>
                  </a:cubicBezTo>
                  <a:cubicBezTo>
                    <a:pt x="28" y="38"/>
                    <a:pt x="27" y="39"/>
                    <a:pt x="25" y="40"/>
                  </a:cubicBezTo>
                  <a:cubicBezTo>
                    <a:pt x="23" y="41"/>
                    <a:pt x="20" y="41"/>
                    <a:pt x="17" y="41"/>
                  </a:cubicBezTo>
                  <a:cubicBezTo>
                    <a:pt x="13" y="41"/>
                    <a:pt x="10" y="41"/>
                    <a:pt x="8" y="40"/>
                  </a:cubicBezTo>
                  <a:cubicBezTo>
                    <a:pt x="6" y="39"/>
                    <a:pt x="5" y="38"/>
                    <a:pt x="4" y="36"/>
                  </a:cubicBezTo>
                  <a:cubicBezTo>
                    <a:pt x="2" y="35"/>
                    <a:pt x="2" y="33"/>
                    <a:pt x="1" y="32"/>
                  </a:cubicBezTo>
                  <a:cubicBezTo>
                    <a:pt x="1" y="30"/>
                    <a:pt x="0" y="26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1" name="ïṩḷíḍé"/>
            <p:cNvSpPr/>
            <p:nvPr/>
          </p:nvSpPr>
          <p:spPr bwMode="auto">
            <a:xfrm>
              <a:off x="5038810" y="1624325"/>
              <a:ext cx="72888" cy="92512"/>
            </a:xfrm>
            <a:custGeom>
              <a:avLst/>
              <a:gdLst>
                <a:gd name="T0" fmla="*/ 0 w 104"/>
                <a:gd name="T1" fmla="*/ 132 h 132"/>
                <a:gd name="T2" fmla="*/ 0 w 104"/>
                <a:gd name="T3" fmla="*/ 0 h 132"/>
                <a:gd name="T4" fmla="*/ 26 w 104"/>
                <a:gd name="T5" fmla="*/ 0 h 132"/>
                <a:gd name="T6" fmla="*/ 78 w 104"/>
                <a:gd name="T7" fmla="*/ 89 h 132"/>
                <a:gd name="T8" fmla="*/ 78 w 104"/>
                <a:gd name="T9" fmla="*/ 0 h 132"/>
                <a:gd name="T10" fmla="*/ 104 w 104"/>
                <a:gd name="T11" fmla="*/ 0 h 132"/>
                <a:gd name="T12" fmla="*/ 104 w 104"/>
                <a:gd name="T13" fmla="*/ 132 h 132"/>
                <a:gd name="T14" fmla="*/ 78 w 104"/>
                <a:gd name="T15" fmla="*/ 132 h 132"/>
                <a:gd name="T16" fmla="*/ 23 w 104"/>
                <a:gd name="T17" fmla="*/ 46 h 132"/>
                <a:gd name="T18" fmla="*/ 23 w 104"/>
                <a:gd name="T19" fmla="*/ 132 h 132"/>
                <a:gd name="T20" fmla="*/ 0 w 104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78" y="89"/>
                  </a:lnTo>
                  <a:lnTo>
                    <a:pt x="78" y="0"/>
                  </a:lnTo>
                  <a:lnTo>
                    <a:pt x="104" y="0"/>
                  </a:lnTo>
                  <a:lnTo>
                    <a:pt x="104" y="132"/>
                  </a:lnTo>
                  <a:lnTo>
                    <a:pt x="78" y="132"/>
                  </a:lnTo>
                  <a:lnTo>
                    <a:pt x="23" y="46"/>
                  </a:lnTo>
                  <a:lnTo>
                    <a:pt x="23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2" name="ï$liḓê"/>
            <p:cNvSpPr/>
            <p:nvPr/>
          </p:nvSpPr>
          <p:spPr bwMode="auto">
            <a:xfrm>
              <a:off x="5136929" y="1624325"/>
              <a:ext cx="18923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3" name="iṩlidè"/>
            <p:cNvSpPr/>
            <p:nvPr/>
          </p:nvSpPr>
          <p:spPr bwMode="auto">
            <a:xfrm>
              <a:off x="5171271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0 w 121"/>
                <a:gd name="T3" fmla="*/ 0 h 132"/>
                <a:gd name="T4" fmla="*/ 30 w 121"/>
                <a:gd name="T5" fmla="*/ 0 h 132"/>
                <a:gd name="T6" fmla="*/ 63 w 121"/>
                <a:gd name="T7" fmla="*/ 99 h 132"/>
                <a:gd name="T8" fmla="*/ 92 w 121"/>
                <a:gd name="T9" fmla="*/ 0 h 132"/>
                <a:gd name="T10" fmla="*/ 121 w 121"/>
                <a:gd name="T11" fmla="*/ 0 h 132"/>
                <a:gd name="T12" fmla="*/ 76 w 121"/>
                <a:gd name="T13" fmla="*/ 132 h 132"/>
                <a:gd name="T14" fmla="*/ 46 w 121"/>
                <a:gd name="T1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63" y="99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6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4" name="íṧļîḓé"/>
            <p:cNvSpPr/>
            <p:nvPr/>
          </p:nvSpPr>
          <p:spPr bwMode="auto">
            <a:xfrm>
              <a:off x="5272193" y="1624325"/>
              <a:ext cx="71487" cy="92512"/>
            </a:xfrm>
            <a:custGeom>
              <a:avLst/>
              <a:gdLst>
                <a:gd name="T0" fmla="*/ 0 w 102"/>
                <a:gd name="T1" fmla="*/ 132 h 132"/>
                <a:gd name="T2" fmla="*/ 0 w 102"/>
                <a:gd name="T3" fmla="*/ 0 h 132"/>
                <a:gd name="T4" fmla="*/ 99 w 102"/>
                <a:gd name="T5" fmla="*/ 0 h 132"/>
                <a:gd name="T6" fmla="*/ 99 w 102"/>
                <a:gd name="T7" fmla="*/ 23 h 132"/>
                <a:gd name="T8" fmla="*/ 27 w 102"/>
                <a:gd name="T9" fmla="*/ 23 h 132"/>
                <a:gd name="T10" fmla="*/ 27 w 102"/>
                <a:gd name="T11" fmla="*/ 53 h 132"/>
                <a:gd name="T12" fmla="*/ 92 w 102"/>
                <a:gd name="T13" fmla="*/ 53 h 132"/>
                <a:gd name="T14" fmla="*/ 92 w 102"/>
                <a:gd name="T15" fmla="*/ 76 h 132"/>
                <a:gd name="T16" fmla="*/ 27 w 102"/>
                <a:gd name="T17" fmla="*/ 76 h 132"/>
                <a:gd name="T18" fmla="*/ 27 w 102"/>
                <a:gd name="T19" fmla="*/ 112 h 132"/>
                <a:gd name="T20" fmla="*/ 102 w 102"/>
                <a:gd name="T21" fmla="*/ 112 h 132"/>
                <a:gd name="T22" fmla="*/ 102 w 102"/>
                <a:gd name="T23" fmla="*/ 132 h 132"/>
                <a:gd name="T24" fmla="*/ 0 w 102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32">
                  <a:moveTo>
                    <a:pt x="0" y="132"/>
                  </a:moveTo>
                  <a:lnTo>
                    <a:pt x="0" y="0"/>
                  </a:lnTo>
                  <a:lnTo>
                    <a:pt x="99" y="0"/>
                  </a:lnTo>
                  <a:lnTo>
                    <a:pt x="99" y="23"/>
                  </a:lnTo>
                  <a:lnTo>
                    <a:pt x="27" y="23"/>
                  </a:lnTo>
                  <a:lnTo>
                    <a:pt x="27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7" y="76"/>
                  </a:lnTo>
                  <a:lnTo>
                    <a:pt x="27" y="112"/>
                  </a:lnTo>
                  <a:lnTo>
                    <a:pt x="102" y="112"/>
                  </a:lnTo>
                  <a:lnTo>
                    <a:pt x="102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5" name="iṩḻîḑè"/>
            <p:cNvSpPr/>
            <p:nvPr/>
          </p:nvSpPr>
          <p:spPr bwMode="auto">
            <a:xfrm>
              <a:off x="5366808" y="1624325"/>
              <a:ext cx="79897" cy="92512"/>
            </a:xfrm>
            <a:custGeom>
              <a:avLst/>
              <a:gdLst>
                <a:gd name="T0" fmla="*/ 0 w 35"/>
                <a:gd name="T1" fmla="*/ 40 h 40"/>
                <a:gd name="T2" fmla="*/ 0 w 35"/>
                <a:gd name="T3" fmla="*/ 0 h 40"/>
                <a:gd name="T4" fmla="*/ 17 w 35"/>
                <a:gd name="T5" fmla="*/ 0 h 40"/>
                <a:gd name="T6" fmla="*/ 26 w 35"/>
                <a:gd name="T7" fmla="*/ 1 h 40"/>
                <a:gd name="T8" fmla="*/ 30 w 35"/>
                <a:gd name="T9" fmla="*/ 5 h 40"/>
                <a:gd name="T10" fmla="*/ 32 w 35"/>
                <a:gd name="T11" fmla="*/ 12 h 40"/>
                <a:gd name="T12" fmla="*/ 30 w 35"/>
                <a:gd name="T13" fmla="*/ 19 h 40"/>
                <a:gd name="T14" fmla="*/ 22 w 35"/>
                <a:gd name="T15" fmla="*/ 23 h 40"/>
                <a:gd name="T16" fmla="*/ 26 w 35"/>
                <a:gd name="T17" fmla="*/ 26 h 40"/>
                <a:gd name="T18" fmla="*/ 31 w 35"/>
                <a:gd name="T19" fmla="*/ 33 h 40"/>
                <a:gd name="T20" fmla="*/ 35 w 35"/>
                <a:gd name="T21" fmla="*/ 40 h 40"/>
                <a:gd name="T22" fmla="*/ 26 w 35"/>
                <a:gd name="T23" fmla="*/ 40 h 40"/>
                <a:gd name="T24" fmla="*/ 20 w 35"/>
                <a:gd name="T25" fmla="*/ 32 h 40"/>
                <a:gd name="T26" fmla="*/ 16 w 35"/>
                <a:gd name="T27" fmla="*/ 26 h 40"/>
                <a:gd name="T28" fmla="*/ 13 w 35"/>
                <a:gd name="T29" fmla="*/ 24 h 40"/>
                <a:gd name="T30" fmla="*/ 9 w 35"/>
                <a:gd name="T31" fmla="*/ 24 h 40"/>
                <a:gd name="T32" fmla="*/ 8 w 35"/>
                <a:gd name="T33" fmla="*/ 24 h 40"/>
                <a:gd name="T34" fmla="*/ 8 w 35"/>
                <a:gd name="T35" fmla="*/ 40 h 40"/>
                <a:gd name="T36" fmla="*/ 0 w 35"/>
                <a:gd name="T37" fmla="*/ 40 h 40"/>
                <a:gd name="T38" fmla="*/ 8 w 35"/>
                <a:gd name="T39" fmla="*/ 17 h 40"/>
                <a:gd name="T40" fmla="*/ 14 w 35"/>
                <a:gd name="T41" fmla="*/ 17 h 40"/>
                <a:gd name="T42" fmla="*/ 21 w 35"/>
                <a:gd name="T43" fmla="*/ 17 h 40"/>
                <a:gd name="T44" fmla="*/ 23 w 35"/>
                <a:gd name="T45" fmla="*/ 15 h 40"/>
                <a:gd name="T46" fmla="*/ 24 w 35"/>
                <a:gd name="T47" fmla="*/ 12 h 40"/>
                <a:gd name="T48" fmla="*/ 23 w 35"/>
                <a:gd name="T49" fmla="*/ 9 h 40"/>
                <a:gd name="T50" fmla="*/ 20 w 35"/>
                <a:gd name="T51" fmla="*/ 7 h 40"/>
                <a:gd name="T52" fmla="*/ 14 w 35"/>
                <a:gd name="T53" fmla="*/ 7 h 40"/>
                <a:gd name="T54" fmla="*/ 8 w 35"/>
                <a:gd name="T55" fmla="*/ 7 h 40"/>
                <a:gd name="T56" fmla="*/ 8 w 35"/>
                <a:gd name="T57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0">
                  <a:moveTo>
                    <a:pt x="0" y="4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0"/>
                    <a:pt x="24" y="1"/>
                    <a:pt x="26" y="1"/>
                  </a:cubicBezTo>
                  <a:cubicBezTo>
                    <a:pt x="28" y="2"/>
                    <a:pt x="29" y="3"/>
                    <a:pt x="30" y="5"/>
                  </a:cubicBezTo>
                  <a:cubicBezTo>
                    <a:pt x="32" y="7"/>
                    <a:pt x="32" y="9"/>
                    <a:pt x="32" y="12"/>
                  </a:cubicBezTo>
                  <a:cubicBezTo>
                    <a:pt x="32" y="15"/>
                    <a:pt x="31" y="17"/>
                    <a:pt x="30" y="19"/>
                  </a:cubicBezTo>
                  <a:cubicBezTo>
                    <a:pt x="28" y="21"/>
                    <a:pt x="25" y="22"/>
                    <a:pt x="22" y="23"/>
                  </a:cubicBezTo>
                  <a:cubicBezTo>
                    <a:pt x="23" y="24"/>
                    <a:pt x="25" y="25"/>
                    <a:pt x="26" y="26"/>
                  </a:cubicBezTo>
                  <a:cubicBezTo>
                    <a:pt x="27" y="27"/>
                    <a:pt x="29" y="29"/>
                    <a:pt x="31" y="33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8" y="29"/>
                    <a:pt x="17" y="27"/>
                    <a:pt x="16" y="26"/>
                  </a:cubicBezTo>
                  <a:cubicBezTo>
                    <a:pt x="15" y="25"/>
                    <a:pt x="14" y="24"/>
                    <a:pt x="13" y="24"/>
                  </a:cubicBezTo>
                  <a:cubicBezTo>
                    <a:pt x="12" y="24"/>
                    <a:pt x="11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40"/>
                    <a:pt x="0" y="40"/>
                    <a:pt x="0" y="40"/>
                  </a:cubicBezTo>
                  <a:close/>
                  <a:moveTo>
                    <a:pt x="8" y="17"/>
                  </a:moveTo>
                  <a:cubicBezTo>
                    <a:pt x="14" y="17"/>
                    <a:pt x="14" y="17"/>
                    <a:pt x="14" y="17"/>
                  </a:cubicBezTo>
                  <a:cubicBezTo>
                    <a:pt x="17" y="17"/>
                    <a:pt x="20" y="17"/>
                    <a:pt x="21" y="17"/>
                  </a:cubicBezTo>
                  <a:cubicBezTo>
                    <a:pt x="22" y="16"/>
                    <a:pt x="23" y="16"/>
                    <a:pt x="23" y="15"/>
                  </a:cubicBezTo>
                  <a:cubicBezTo>
                    <a:pt x="24" y="14"/>
                    <a:pt x="24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7"/>
                    <a:pt x="14" y="7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6" name="ïṣľíḑé"/>
            <p:cNvSpPr/>
            <p:nvPr/>
          </p:nvSpPr>
          <p:spPr bwMode="auto">
            <a:xfrm>
              <a:off x="5460722" y="1624325"/>
              <a:ext cx="72888" cy="94615"/>
            </a:xfrm>
            <a:custGeom>
              <a:avLst/>
              <a:gdLst>
                <a:gd name="T0" fmla="*/ 0 w 32"/>
                <a:gd name="T1" fmla="*/ 27 h 41"/>
                <a:gd name="T2" fmla="*/ 8 w 32"/>
                <a:gd name="T3" fmla="*/ 27 h 41"/>
                <a:gd name="T4" fmla="*/ 11 w 32"/>
                <a:gd name="T5" fmla="*/ 32 h 41"/>
                <a:gd name="T6" fmla="*/ 16 w 32"/>
                <a:gd name="T7" fmla="*/ 34 h 41"/>
                <a:gd name="T8" fmla="*/ 22 w 32"/>
                <a:gd name="T9" fmla="*/ 33 h 41"/>
                <a:gd name="T10" fmla="*/ 24 w 32"/>
                <a:gd name="T11" fmla="*/ 29 h 41"/>
                <a:gd name="T12" fmla="*/ 23 w 32"/>
                <a:gd name="T13" fmla="*/ 26 h 41"/>
                <a:gd name="T14" fmla="*/ 21 w 32"/>
                <a:gd name="T15" fmla="*/ 25 h 41"/>
                <a:gd name="T16" fmla="*/ 14 w 32"/>
                <a:gd name="T17" fmla="*/ 23 h 41"/>
                <a:gd name="T18" fmla="*/ 5 w 32"/>
                <a:gd name="T19" fmla="*/ 19 h 41"/>
                <a:gd name="T20" fmla="*/ 1 w 32"/>
                <a:gd name="T21" fmla="*/ 11 h 41"/>
                <a:gd name="T22" fmla="*/ 3 w 32"/>
                <a:gd name="T23" fmla="*/ 5 h 41"/>
                <a:gd name="T24" fmla="*/ 8 w 32"/>
                <a:gd name="T25" fmla="*/ 1 h 41"/>
                <a:gd name="T26" fmla="*/ 16 w 32"/>
                <a:gd name="T27" fmla="*/ 0 h 41"/>
                <a:gd name="T28" fmla="*/ 27 w 32"/>
                <a:gd name="T29" fmla="*/ 3 h 41"/>
                <a:gd name="T30" fmla="*/ 31 w 32"/>
                <a:gd name="T31" fmla="*/ 12 h 41"/>
                <a:gd name="T32" fmla="*/ 23 w 32"/>
                <a:gd name="T33" fmla="*/ 12 h 41"/>
                <a:gd name="T34" fmla="*/ 21 w 32"/>
                <a:gd name="T35" fmla="*/ 8 h 41"/>
                <a:gd name="T36" fmla="*/ 16 w 32"/>
                <a:gd name="T37" fmla="*/ 6 h 41"/>
                <a:gd name="T38" fmla="*/ 10 w 32"/>
                <a:gd name="T39" fmla="*/ 8 h 41"/>
                <a:gd name="T40" fmla="*/ 9 w 32"/>
                <a:gd name="T41" fmla="*/ 10 h 41"/>
                <a:gd name="T42" fmla="*/ 10 w 32"/>
                <a:gd name="T43" fmla="*/ 13 h 41"/>
                <a:gd name="T44" fmla="*/ 18 w 32"/>
                <a:gd name="T45" fmla="*/ 15 h 41"/>
                <a:gd name="T46" fmla="*/ 26 w 32"/>
                <a:gd name="T47" fmla="*/ 18 h 41"/>
                <a:gd name="T48" fmla="*/ 31 w 32"/>
                <a:gd name="T49" fmla="*/ 22 h 41"/>
                <a:gd name="T50" fmla="*/ 32 w 32"/>
                <a:gd name="T51" fmla="*/ 29 h 41"/>
                <a:gd name="T52" fmla="*/ 30 w 32"/>
                <a:gd name="T53" fmla="*/ 35 h 41"/>
                <a:gd name="T54" fmla="*/ 25 w 32"/>
                <a:gd name="T55" fmla="*/ 40 h 41"/>
                <a:gd name="T56" fmla="*/ 16 w 32"/>
                <a:gd name="T57" fmla="*/ 41 h 41"/>
                <a:gd name="T58" fmla="*/ 5 w 32"/>
                <a:gd name="T59" fmla="*/ 38 h 41"/>
                <a:gd name="T60" fmla="*/ 0 w 32"/>
                <a:gd name="T61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41">
                  <a:moveTo>
                    <a:pt x="0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9" y="31"/>
                    <a:pt x="11" y="32"/>
                  </a:cubicBezTo>
                  <a:cubicBezTo>
                    <a:pt x="12" y="34"/>
                    <a:pt x="14" y="34"/>
                    <a:pt x="16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4" y="31"/>
                    <a:pt x="24" y="30"/>
                    <a:pt x="24" y="29"/>
                  </a:cubicBezTo>
                  <a:cubicBezTo>
                    <a:pt x="24" y="28"/>
                    <a:pt x="24" y="27"/>
                    <a:pt x="23" y="26"/>
                  </a:cubicBezTo>
                  <a:cubicBezTo>
                    <a:pt x="23" y="26"/>
                    <a:pt x="22" y="25"/>
                    <a:pt x="21" y="25"/>
                  </a:cubicBezTo>
                  <a:cubicBezTo>
                    <a:pt x="20" y="24"/>
                    <a:pt x="17" y="24"/>
                    <a:pt x="14" y="23"/>
                  </a:cubicBezTo>
                  <a:cubicBezTo>
                    <a:pt x="10" y="22"/>
                    <a:pt x="7" y="20"/>
                    <a:pt x="5" y="19"/>
                  </a:cubicBezTo>
                  <a:cubicBezTo>
                    <a:pt x="3" y="17"/>
                    <a:pt x="1" y="14"/>
                    <a:pt x="1" y="11"/>
                  </a:cubicBezTo>
                  <a:cubicBezTo>
                    <a:pt x="1" y="9"/>
                    <a:pt x="2" y="7"/>
                    <a:pt x="3" y="5"/>
                  </a:cubicBezTo>
                  <a:cubicBezTo>
                    <a:pt x="4" y="3"/>
                    <a:pt x="6" y="2"/>
                    <a:pt x="8" y="1"/>
                  </a:cubicBezTo>
                  <a:cubicBezTo>
                    <a:pt x="10" y="0"/>
                    <a:pt x="13" y="0"/>
                    <a:pt x="16" y="0"/>
                  </a:cubicBezTo>
                  <a:cubicBezTo>
                    <a:pt x="21" y="0"/>
                    <a:pt x="25" y="1"/>
                    <a:pt x="27" y="3"/>
                  </a:cubicBezTo>
                  <a:cubicBezTo>
                    <a:pt x="30" y="5"/>
                    <a:pt x="31" y="8"/>
                    <a:pt x="3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7"/>
                    <a:pt x="18" y="6"/>
                    <a:pt x="16" y="6"/>
                  </a:cubicBezTo>
                  <a:cubicBezTo>
                    <a:pt x="13" y="6"/>
                    <a:pt x="12" y="7"/>
                    <a:pt x="10" y="8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1"/>
                    <a:pt x="9" y="12"/>
                    <a:pt x="10" y="13"/>
                  </a:cubicBezTo>
                  <a:cubicBezTo>
                    <a:pt x="11" y="14"/>
                    <a:pt x="14" y="14"/>
                    <a:pt x="18" y="15"/>
                  </a:cubicBezTo>
                  <a:cubicBezTo>
                    <a:pt x="22" y="16"/>
                    <a:pt x="24" y="17"/>
                    <a:pt x="26" y="18"/>
                  </a:cubicBezTo>
                  <a:cubicBezTo>
                    <a:pt x="28" y="19"/>
                    <a:pt x="30" y="21"/>
                    <a:pt x="31" y="22"/>
                  </a:cubicBezTo>
                  <a:cubicBezTo>
                    <a:pt x="32" y="24"/>
                    <a:pt x="32" y="26"/>
                    <a:pt x="32" y="29"/>
                  </a:cubicBezTo>
                  <a:cubicBezTo>
                    <a:pt x="32" y="31"/>
                    <a:pt x="32" y="33"/>
                    <a:pt x="30" y="35"/>
                  </a:cubicBezTo>
                  <a:cubicBezTo>
                    <a:pt x="29" y="37"/>
                    <a:pt x="27" y="39"/>
                    <a:pt x="25" y="40"/>
                  </a:cubicBezTo>
                  <a:cubicBezTo>
                    <a:pt x="23" y="41"/>
                    <a:pt x="20" y="41"/>
                    <a:pt x="16" y="41"/>
                  </a:cubicBezTo>
                  <a:cubicBezTo>
                    <a:pt x="11" y="41"/>
                    <a:pt x="7" y="40"/>
                    <a:pt x="5" y="38"/>
                  </a:cubicBezTo>
                  <a:cubicBezTo>
                    <a:pt x="2" y="35"/>
                    <a:pt x="0" y="32"/>
                    <a:pt x="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7" name="îşḻîḑè"/>
            <p:cNvSpPr/>
            <p:nvPr/>
          </p:nvSpPr>
          <p:spPr bwMode="auto">
            <a:xfrm>
              <a:off x="5556738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8" name="iṣḷiḓê"/>
            <p:cNvSpPr/>
            <p:nvPr/>
          </p:nvSpPr>
          <p:spPr bwMode="auto">
            <a:xfrm>
              <a:off x="5593182" y="1624325"/>
              <a:ext cx="73589" cy="92512"/>
            </a:xfrm>
            <a:custGeom>
              <a:avLst/>
              <a:gdLst>
                <a:gd name="T0" fmla="*/ 40 w 105"/>
                <a:gd name="T1" fmla="*/ 132 h 132"/>
                <a:gd name="T2" fmla="*/ 40 w 105"/>
                <a:gd name="T3" fmla="*/ 23 h 132"/>
                <a:gd name="T4" fmla="*/ 0 w 105"/>
                <a:gd name="T5" fmla="*/ 23 h 132"/>
                <a:gd name="T6" fmla="*/ 0 w 105"/>
                <a:gd name="T7" fmla="*/ 0 h 132"/>
                <a:gd name="T8" fmla="*/ 105 w 105"/>
                <a:gd name="T9" fmla="*/ 0 h 132"/>
                <a:gd name="T10" fmla="*/ 105 w 105"/>
                <a:gd name="T11" fmla="*/ 23 h 132"/>
                <a:gd name="T12" fmla="*/ 66 w 105"/>
                <a:gd name="T13" fmla="*/ 23 h 132"/>
                <a:gd name="T14" fmla="*/ 66 w 105"/>
                <a:gd name="T15" fmla="*/ 132 h 132"/>
                <a:gd name="T16" fmla="*/ 40 w 105"/>
                <a:gd name="T1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32">
                  <a:moveTo>
                    <a:pt x="40" y="132"/>
                  </a:moveTo>
                  <a:lnTo>
                    <a:pt x="40" y="23"/>
                  </a:lnTo>
                  <a:lnTo>
                    <a:pt x="0" y="23"/>
                  </a:lnTo>
                  <a:lnTo>
                    <a:pt x="0" y="0"/>
                  </a:lnTo>
                  <a:lnTo>
                    <a:pt x="105" y="0"/>
                  </a:lnTo>
                  <a:lnTo>
                    <a:pt x="105" y="23"/>
                  </a:lnTo>
                  <a:lnTo>
                    <a:pt x="66" y="23"/>
                  </a:lnTo>
                  <a:lnTo>
                    <a:pt x="66" y="132"/>
                  </a:lnTo>
                  <a:lnTo>
                    <a:pt x="4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9" name="işļídè"/>
            <p:cNvSpPr/>
            <p:nvPr/>
          </p:nvSpPr>
          <p:spPr bwMode="auto">
            <a:xfrm>
              <a:off x="5675882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46 w 121"/>
                <a:gd name="T3" fmla="*/ 79 h 132"/>
                <a:gd name="T4" fmla="*/ 0 w 121"/>
                <a:gd name="T5" fmla="*/ 0 h 132"/>
                <a:gd name="T6" fmla="*/ 30 w 121"/>
                <a:gd name="T7" fmla="*/ 0 h 132"/>
                <a:gd name="T8" fmla="*/ 62 w 121"/>
                <a:gd name="T9" fmla="*/ 53 h 132"/>
                <a:gd name="T10" fmla="*/ 92 w 121"/>
                <a:gd name="T11" fmla="*/ 0 h 132"/>
                <a:gd name="T12" fmla="*/ 121 w 121"/>
                <a:gd name="T13" fmla="*/ 0 h 132"/>
                <a:gd name="T14" fmla="*/ 75 w 121"/>
                <a:gd name="T15" fmla="*/ 79 h 132"/>
                <a:gd name="T16" fmla="*/ 75 w 121"/>
                <a:gd name="T17" fmla="*/ 132 h 132"/>
                <a:gd name="T18" fmla="*/ 46 w 121"/>
                <a:gd name="T1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46" y="79"/>
                  </a:lnTo>
                  <a:lnTo>
                    <a:pt x="0" y="0"/>
                  </a:lnTo>
                  <a:lnTo>
                    <a:pt x="30" y="0"/>
                  </a:lnTo>
                  <a:lnTo>
                    <a:pt x="62" y="53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5" y="79"/>
                  </a:lnTo>
                  <a:lnTo>
                    <a:pt x="75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38436" y="1752340"/>
            <a:ext cx="2771207" cy="189477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3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30039" y="6330239"/>
            <a:ext cx="2743200" cy="365125"/>
          </a:xfrm>
        </p:spPr>
        <p:txBody>
          <a:bodyPr/>
          <a:lstStyle>
            <a:lvl1pPr>
              <a:defRPr sz="1465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  <p:sp>
        <p:nvSpPr>
          <p:cNvPr id="131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3231741" y="3738253"/>
            <a:ext cx="2771207" cy="189477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33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225047" y="1752340"/>
            <a:ext cx="2771207" cy="189477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35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9218352" y="3738253"/>
            <a:ext cx="2771207" cy="189477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grpSp>
        <p:nvGrpSpPr>
          <p:cNvPr id="38" name="组合 37"/>
          <p:cNvGrpSpPr/>
          <p:nvPr userDrawn="1"/>
        </p:nvGrpSpPr>
        <p:grpSpPr>
          <a:xfrm>
            <a:off x="276504" y="6221689"/>
            <a:ext cx="1670831" cy="543604"/>
            <a:chOff x="3302807" y="1034911"/>
            <a:chExt cx="2457878" cy="799669"/>
          </a:xfrm>
          <a:solidFill>
            <a:schemeClr val="accent1"/>
          </a:solidFill>
        </p:grpSpPr>
        <p:sp>
          <p:nvSpPr>
            <p:cNvPr id="39" name="íṡḷîḍê"/>
            <p:cNvSpPr/>
            <p:nvPr/>
          </p:nvSpPr>
          <p:spPr bwMode="auto">
            <a:xfrm>
              <a:off x="3518669" y="1287918"/>
              <a:ext cx="364442" cy="336408"/>
            </a:xfrm>
            <a:custGeom>
              <a:avLst/>
              <a:gdLst>
                <a:gd name="T0" fmla="*/ 154 w 159"/>
                <a:gd name="T1" fmla="*/ 43 h 146"/>
                <a:gd name="T2" fmla="*/ 133 w 159"/>
                <a:gd name="T3" fmla="*/ 41 h 146"/>
                <a:gd name="T4" fmla="*/ 159 w 159"/>
                <a:gd name="T5" fmla="*/ 25 h 146"/>
                <a:gd name="T6" fmla="*/ 133 w 159"/>
                <a:gd name="T7" fmla="*/ 24 h 146"/>
                <a:gd name="T8" fmla="*/ 97 w 159"/>
                <a:gd name="T9" fmla="*/ 38 h 146"/>
                <a:gd name="T10" fmla="*/ 106 w 159"/>
                <a:gd name="T11" fmla="*/ 24 h 146"/>
                <a:gd name="T12" fmla="*/ 72 w 159"/>
                <a:gd name="T13" fmla="*/ 34 h 146"/>
                <a:gd name="T14" fmla="*/ 66 w 159"/>
                <a:gd name="T15" fmla="*/ 36 h 146"/>
                <a:gd name="T16" fmla="*/ 0 w 159"/>
                <a:gd name="T17" fmla="*/ 23 h 146"/>
                <a:gd name="T18" fmla="*/ 28 w 159"/>
                <a:gd name="T19" fmla="*/ 34 h 146"/>
                <a:gd name="T20" fmla="*/ 30 w 159"/>
                <a:gd name="T21" fmla="*/ 41 h 146"/>
                <a:gd name="T22" fmla="*/ 11 w 159"/>
                <a:gd name="T23" fmla="*/ 40 h 146"/>
                <a:gd name="T24" fmla="*/ 41 w 159"/>
                <a:gd name="T25" fmla="*/ 60 h 146"/>
                <a:gd name="T26" fmla="*/ 24 w 159"/>
                <a:gd name="T27" fmla="*/ 60 h 146"/>
                <a:gd name="T28" fmla="*/ 46 w 159"/>
                <a:gd name="T29" fmla="*/ 79 h 146"/>
                <a:gd name="T30" fmla="*/ 35 w 159"/>
                <a:gd name="T31" fmla="*/ 78 h 146"/>
                <a:gd name="T32" fmla="*/ 54 w 159"/>
                <a:gd name="T33" fmla="*/ 92 h 146"/>
                <a:gd name="T34" fmla="*/ 54 w 159"/>
                <a:gd name="T35" fmla="*/ 96 h 146"/>
                <a:gd name="T36" fmla="*/ 46 w 159"/>
                <a:gd name="T37" fmla="*/ 96 h 146"/>
                <a:gd name="T38" fmla="*/ 64 w 159"/>
                <a:gd name="T39" fmla="*/ 108 h 146"/>
                <a:gd name="T40" fmla="*/ 64 w 159"/>
                <a:gd name="T41" fmla="*/ 114 h 146"/>
                <a:gd name="T42" fmla="*/ 60 w 159"/>
                <a:gd name="T43" fmla="*/ 115 h 146"/>
                <a:gd name="T44" fmla="*/ 81 w 159"/>
                <a:gd name="T45" fmla="*/ 146 h 146"/>
                <a:gd name="T46" fmla="*/ 103 w 159"/>
                <a:gd name="T47" fmla="*/ 117 h 146"/>
                <a:gd name="T48" fmla="*/ 98 w 159"/>
                <a:gd name="T49" fmla="*/ 114 h 146"/>
                <a:gd name="T50" fmla="*/ 99 w 159"/>
                <a:gd name="T51" fmla="*/ 107 h 146"/>
                <a:gd name="T52" fmla="*/ 115 w 159"/>
                <a:gd name="T53" fmla="*/ 97 h 146"/>
                <a:gd name="T54" fmla="*/ 112 w 159"/>
                <a:gd name="T55" fmla="*/ 92 h 146"/>
                <a:gd name="T56" fmla="*/ 131 w 159"/>
                <a:gd name="T57" fmla="*/ 79 h 146"/>
                <a:gd name="T58" fmla="*/ 119 w 159"/>
                <a:gd name="T59" fmla="*/ 79 h 146"/>
                <a:gd name="T60" fmla="*/ 117 w 159"/>
                <a:gd name="T61" fmla="*/ 75 h 146"/>
                <a:gd name="T62" fmla="*/ 141 w 159"/>
                <a:gd name="T63" fmla="*/ 59 h 146"/>
                <a:gd name="T64" fmla="*/ 125 w 159"/>
                <a:gd name="T65" fmla="*/ 58 h 146"/>
                <a:gd name="T66" fmla="*/ 124 w 159"/>
                <a:gd name="T67" fmla="*/ 54 h 146"/>
                <a:gd name="T68" fmla="*/ 154 w 159"/>
                <a:gd name="T69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9" h="146">
                  <a:moveTo>
                    <a:pt x="154" y="43"/>
                  </a:moveTo>
                  <a:cubicBezTo>
                    <a:pt x="133" y="41"/>
                    <a:pt x="133" y="41"/>
                    <a:pt x="133" y="41"/>
                  </a:cubicBezTo>
                  <a:cubicBezTo>
                    <a:pt x="137" y="34"/>
                    <a:pt x="155" y="37"/>
                    <a:pt x="159" y="25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14" y="21"/>
                    <a:pt x="107" y="39"/>
                    <a:pt x="97" y="38"/>
                  </a:cubicBezTo>
                  <a:cubicBezTo>
                    <a:pt x="88" y="29"/>
                    <a:pt x="100" y="28"/>
                    <a:pt x="106" y="24"/>
                  </a:cubicBezTo>
                  <a:cubicBezTo>
                    <a:pt x="80" y="0"/>
                    <a:pt x="72" y="32"/>
                    <a:pt x="72" y="34"/>
                  </a:cubicBezTo>
                  <a:cubicBezTo>
                    <a:pt x="71" y="37"/>
                    <a:pt x="68" y="38"/>
                    <a:pt x="66" y="36"/>
                  </a:cubicBezTo>
                  <a:cubicBezTo>
                    <a:pt x="58" y="12"/>
                    <a:pt x="33" y="22"/>
                    <a:pt x="0" y="23"/>
                  </a:cubicBezTo>
                  <a:cubicBezTo>
                    <a:pt x="8" y="31"/>
                    <a:pt x="17" y="32"/>
                    <a:pt x="28" y="34"/>
                  </a:cubicBezTo>
                  <a:cubicBezTo>
                    <a:pt x="30" y="36"/>
                    <a:pt x="32" y="38"/>
                    <a:pt x="30" y="4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9" y="58"/>
                    <a:pt x="35" y="49"/>
                    <a:pt x="41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5" y="75"/>
                    <a:pt x="41" y="68"/>
                    <a:pt x="46" y="79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40" y="90"/>
                    <a:pt x="48" y="91"/>
                    <a:pt x="54" y="92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104"/>
                    <a:pt x="57" y="109"/>
                    <a:pt x="64" y="108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81" y="146"/>
                    <a:pt x="81" y="146"/>
                    <a:pt x="81" y="146"/>
                  </a:cubicBezTo>
                  <a:cubicBezTo>
                    <a:pt x="103" y="117"/>
                    <a:pt x="103" y="117"/>
                    <a:pt x="103" y="117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105" y="108"/>
                    <a:pt x="111" y="106"/>
                    <a:pt x="115" y="97"/>
                  </a:cubicBezTo>
                  <a:cubicBezTo>
                    <a:pt x="114" y="95"/>
                    <a:pt x="99" y="99"/>
                    <a:pt x="112" y="92"/>
                  </a:cubicBezTo>
                  <a:cubicBezTo>
                    <a:pt x="120" y="91"/>
                    <a:pt x="125" y="85"/>
                    <a:pt x="131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7" y="78"/>
                    <a:pt x="116" y="76"/>
                    <a:pt x="117" y="75"/>
                  </a:cubicBezTo>
                  <a:cubicBezTo>
                    <a:pt x="125" y="74"/>
                    <a:pt x="137" y="70"/>
                    <a:pt x="141" y="59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2" y="57"/>
                    <a:pt x="123" y="55"/>
                    <a:pt x="124" y="54"/>
                  </a:cubicBezTo>
                  <a:cubicBezTo>
                    <a:pt x="134" y="54"/>
                    <a:pt x="145" y="50"/>
                    <a:pt x="15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0" name="íŝḻiḍè"/>
            <p:cNvSpPr/>
            <p:nvPr/>
          </p:nvSpPr>
          <p:spPr bwMode="auto">
            <a:xfrm>
              <a:off x="3344157" y="1504480"/>
              <a:ext cx="93914" cy="74290"/>
            </a:xfrm>
            <a:custGeom>
              <a:avLst/>
              <a:gdLst>
                <a:gd name="T0" fmla="*/ 6 w 41"/>
                <a:gd name="T1" fmla="*/ 15 h 32"/>
                <a:gd name="T2" fmla="*/ 9 w 41"/>
                <a:gd name="T3" fmla="*/ 16 h 32"/>
                <a:gd name="T4" fmla="*/ 37 w 41"/>
                <a:gd name="T5" fmla="*/ 18 h 32"/>
                <a:gd name="T6" fmla="*/ 41 w 41"/>
                <a:gd name="T7" fmla="*/ 16 h 32"/>
                <a:gd name="T8" fmla="*/ 32 w 41"/>
                <a:gd name="T9" fmla="*/ 0 h 32"/>
                <a:gd name="T10" fmla="*/ 28 w 41"/>
                <a:gd name="T11" fmla="*/ 1 h 32"/>
                <a:gd name="T12" fmla="*/ 35 w 41"/>
                <a:gd name="T13" fmla="*/ 14 h 32"/>
                <a:gd name="T14" fmla="*/ 30 w 41"/>
                <a:gd name="T15" fmla="*/ 13 h 32"/>
                <a:gd name="T16" fmla="*/ 4 w 41"/>
                <a:gd name="T17" fmla="*/ 12 h 32"/>
                <a:gd name="T18" fmla="*/ 0 w 41"/>
                <a:gd name="T19" fmla="*/ 14 h 32"/>
                <a:gd name="T20" fmla="*/ 10 w 41"/>
                <a:gd name="T21" fmla="*/ 32 h 32"/>
                <a:gd name="T22" fmla="*/ 14 w 41"/>
                <a:gd name="T23" fmla="*/ 30 h 32"/>
                <a:gd name="T24" fmla="*/ 6 w 41"/>
                <a:gd name="T25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2">
                  <a:moveTo>
                    <a:pt x="6" y="15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4"/>
                    <a:pt x="32" y="14"/>
                    <a:pt x="30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4" y="30"/>
                    <a:pt x="14" y="30"/>
                    <a:pt x="14" y="30"/>
                  </a:cubicBezTo>
                  <a:lnTo>
                    <a:pt x="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1" name="îS1iďê"/>
            <p:cNvSpPr/>
            <p:nvPr/>
          </p:nvSpPr>
          <p:spPr bwMode="auto">
            <a:xfrm>
              <a:off x="3369388" y="1550736"/>
              <a:ext cx="91811" cy="71487"/>
            </a:xfrm>
            <a:custGeom>
              <a:avLst/>
              <a:gdLst>
                <a:gd name="T0" fmla="*/ 128 w 131"/>
                <a:gd name="T1" fmla="*/ 46 h 102"/>
                <a:gd name="T2" fmla="*/ 85 w 131"/>
                <a:gd name="T3" fmla="*/ 66 h 102"/>
                <a:gd name="T4" fmla="*/ 66 w 131"/>
                <a:gd name="T5" fmla="*/ 30 h 102"/>
                <a:gd name="T6" fmla="*/ 108 w 131"/>
                <a:gd name="T7" fmla="*/ 10 h 102"/>
                <a:gd name="T8" fmla="*/ 105 w 131"/>
                <a:gd name="T9" fmla="*/ 0 h 102"/>
                <a:gd name="T10" fmla="*/ 0 w 131"/>
                <a:gd name="T11" fmla="*/ 46 h 102"/>
                <a:gd name="T12" fmla="*/ 7 w 131"/>
                <a:gd name="T13" fmla="*/ 56 h 102"/>
                <a:gd name="T14" fmla="*/ 56 w 131"/>
                <a:gd name="T15" fmla="*/ 33 h 102"/>
                <a:gd name="T16" fmla="*/ 72 w 131"/>
                <a:gd name="T17" fmla="*/ 73 h 102"/>
                <a:gd name="T18" fmla="*/ 23 w 131"/>
                <a:gd name="T19" fmla="*/ 92 h 102"/>
                <a:gd name="T20" fmla="*/ 30 w 131"/>
                <a:gd name="T21" fmla="*/ 102 h 102"/>
                <a:gd name="T22" fmla="*/ 131 w 131"/>
                <a:gd name="T23" fmla="*/ 56 h 102"/>
                <a:gd name="T24" fmla="*/ 128 w 131"/>
                <a:gd name="T25" fmla="*/ 4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128" y="46"/>
                  </a:moveTo>
                  <a:lnTo>
                    <a:pt x="85" y="66"/>
                  </a:lnTo>
                  <a:lnTo>
                    <a:pt x="66" y="30"/>
                  </a:lnTo>
                  <a:lnTo>
                    <a:pt x="108" y="10"/>
                  </a:lnTo>
                  <a:lnTo>
                    <a:pt x="105" y="0"/>
                  </a:lnTo>
                  <a:lnTo>
                    <a:pt x="0" y="46"/>
                  </a:lnTo>
                  <a:lnTo>
                    <a:pt x="7" y="56"/>
                  </a:lnTo>
                  <a:lnTo>
                    <a:pt x="56" y="33"/>
                  </a:lnTo>
                  <a:lnTo>
                    <a:pt x="72" y="73"/>
                  </a:lnTo>
                  <a:lnTo>
                    <a:pt x="23" y="92"/>
                  </a:lnTo>
                  <a:lnTo>
                    <a:pt x="30" y="102"/>
                  </a:lnTo>
                  <a:lnTo>
                    <a:pt x="131" y="56"/>
                  </a:lnTo>
                  <a:lnTo>
                    <a:pt x="12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2" name="i$ḷíḓe"/>
            <p:cNvSpPr/>
            <p:nvPr/>
          </p:nvSpPr>
          <p:spPr bwMode="auto">
            <a:xfrm>
              <a:off x="3394618" y="1599095"/>
              <a:ext cx="91811" cy="71487"/>
            </a:xfrm>
            <a:custGeom>
              <a:avLst/>
              <a:gdLst>
                <a:gd name="T0" fmla="*/ 72 w 131"/>
                <a:gd name="T1" fmla="*/ 76 h 102"/>
                <a:gd name="T2" fmla="*/ 85 w 131"/>
                <a:gd name="T3" fmla="*/ 69 h 102"/>
                <a:gd name="T4" fmla="*/ 66 w 131"/>
                <a:gd name="T5" fmla="*/ 30 h 102"/>
                <a:gd name="T6" fmla="*/ 98 w 131"/>
                <a:gd name="T7" fmla="*/ 17 h 102"/>
                <a:gd name="T8" fmla="*/ 118 w 131"/>
                <a:gd name="T9" fmla="*/ 56 h 102"/>
                <a:gd name="T10" fmla="*/ 131 w 131"/>
                <a:gd name="T11" fmla="*/ 53 h 102"/>
                <a:gd name="T12" fmla="*/ 105 w 131"/>
                <a:gd name="T13" fmla="*/ 0 h 102"/>
                <a:gd name="T14" fmla="*/ 0 w 131"/>
                <a:gd name="T15" fmla="*/ 50 h 102"/>
                <a:gd name="T16" fmla="*/ 30 w 131"/>
                <a:gd name="T17" fmla="*/ 102 h 102"/>
                <a:gd name="T18" fmla="*/ 39 w 131"/>
                <a:gd name="T19" fmla="*/ 96 h 102"/>
                <a:gd name="T20" fmla="*/ 20 w 131"/>
                <a:gd name="T21" fmla="*/ 53 h 102"/>
                <a:gd name="T22" fmla="*/ 52 w 131"/>
                <a:gd name="T23" fmla="*/ 36 h 102"/>
                <a:gd name="T24" fmla="*/ 72 w 131"/>
                <a:gd name="T25" fmla="*/ 7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2">
                  <a:moveTo>
                    <a:pt x="72" y="76"/>
                  </a:moveTo>
                  <a:lnTo>
                    <a:pt x="85" y="69"/>
                  </a:lnTo>
                  <a:lnTo>
                    <a:pt x="66" y="30"/>
                  </a:lnTo>
                  <a:lnTo>
                    <a:pt x="98" y="17"/>
                  </a:lnTo>
                  <a:lnTo>
                    <a:pt x="118" y="56"/>
                  </a:lnTo>
                  <a:lnTo>
                    <a:pt x="131" y="53"/>
                  </a:lnTo>
                  <a:lnTo>
                    <a:pt x="105" y="0"/>
                  </a:lnTo>
                  <a:lnTo>
                    <a:pt x="0" y="50"/>
                  </a:lnTo>
                  <a:lnTo>
                    <a:pt x="30" y="102"/>
                  </a:lnTo>
                  <a:lnTo>
                    <a:pt x="39" y="96"/>
                  </a:lnTo>
                  <a:lnTo>
                    <a:pt x="20" y="53"/>
                  </a:lnTo>
                  <a:lnTo>
                    <a:pt x="52" y="36"/>
                  </a:lnTo>
                  <a:lnTo>
                    <a:pt x="7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3" name="îş1íḍé"/>
            <p:cNvSpPr/>
            <p:nvPr/>
          </p:nvSpPr>
          <p:spPr bwMode="auto">
            <a:xfrm>
              <a:off x="3431063" y="1647453"/>
              <a:ext cx="73589" cy="53265"/>
            </a:xfrm>
            <a:custGeom>
              <a:avLst/>
              <a:gdLst>
                <a:gd name="T0" fmla="*/ 32 w 32"/>
                <a:gd name="T1" fmla="*/ 3 h 23"/>
                <a:gd name="T2" fmla="*/ 30 w 32"/>
                <a:gd name="T3" fmla="*/ 0 h 23"/>
                <a:gd name="T4" fmla="*/ 13 w 32"/>
                <a:gd name="T5" fmla="*/ 16 h 23"/>
                <a:gd name="T6" fmla="*/ 10 w 32"/>
                <a:gd name="T7" fmla="*/ 19 h 23"/>
                <a:gd name="T8" fmla="*/ 7 w 32"/>
                <a:gd name="T9" fmla="*/ 20 h 23"/>
                <a:gd name="T10" fmla="*/ 5 w 32"/>
                <a:gd name="T11" fmla="*/ 19 h 23"/>
                <a:gd name="T12" fmla="*/ 4 w 32"/>
                <a:gd name="T13" fmla="*/ 16 h 23"/>
                <a:gd name="T14" fmla="*/ 7 w 32"/>
                <a:gd name="T15" fmla="*/ 11 h 23"/>
                <a:gd name="T16" fmla="*/ 5 w 32"/>
                <a:gd name="T17" fmla="*/ 10 h 23"/>
                <a:gd name="T18" fmla="*/ 0 w 32"/>
                <a:gd name="T19" fmla="*/ 16 h 23"/>
                <a:gd name="T20" fmla="*/ 2 w 32"/>
                <a:gd name="T21" fmla="*/ 21 h 23"/>
                <a:gd name="T22" fmla="*/ 6 w 32"/>
                <a:gd name="T23" fmla="*/ 23 h 23"/>
                <a:gd name="T24" fmla="*/ 10 w 32"/>
                <a:gd name="T25" fmla="*/ 22 h 23"/>
                <a:gd name="T26" fmla="*/ 15 w 32"/>
                <a:gd name="T27" fmla="*/ 18 h 23"/>
                <a:gd name="T28" fmla="*/ 32 w 32"/>
                <a:gd name="T2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23">
                  <a:moveTo>
                    <a:pt x="32" y="3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8"/>
                    <a:pt x="10" y="19"/>
                    <a:pt x="10" y="19"/>
                  </a:cubicBezTo>
                  <a:cubicBezTo>
                    <a:pt x="9" y="19"/>
                    <a:pt x="8" y="20"/>
                    <a:pt x="7" y="20"/>
                  </a:cubicBezTo>
                  <a:cubicBezTo>
                    <a:pt x="6" y="20"/>
                    <a:pt x="6" y="19"/>
                    <a:pt x="5" y="19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5"/>
                    <a:pt x="6" y="13"/>
                    <a:pt x="7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2"/>
                    <a:pt x="1" y="14"/>
                    <a:pt x="0" y="16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7" y="23"/>
                    <a:pt x="9" y="23"/>
                    <a:pt x="10" y="22"/>
                  </a:cubicBezTo>
                  <a:cubicBezTo>
                    <a:pt x="12" y="22"/>
                    <a:pt x="13" y="20"/>
                    <a:pt x="15" y="18"/>
                  </a:cubicBezTo>
                  <a:lnTo>
                    <a:pt x="3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4" name="išḻïde"/>
            <p:cNvSpPr/>
            <p:nvPr/>
          </p:nvSpPr>
          <p:spPr bwMode="auto">
            <a:xfrm>
              <a:off x="3465404" y="1659368"/>
              <a:ext cx="60273" cy="59572"/>
            </a:xfrm>
            <a:custGeom>
              <a:avLst/>
              <a:gdLst>
                <a:gd name="T0" fmla="*/ 79 w 86"/>
                <a:gd name="T1" fmla="*/ 0 h 85"/>
                <a:gd name="T2" fmla="*/ 0 w 86"/>
                <a:gd name="T3" fmla="*/ 79 h 85"/>
                <a:gd name="T4" fmla="*/ 7 w 86"/>
                <a:gd name="T5" fmla="*/ 85 h 85"/>
                <a:gd name="T6" fmla="*/ 86 w 86"/>
                <a:gd name="T7" fmla="*/ 6 h 85"/>
                <a:gd name="T8" fmla="*/ 79 w 86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5">
                  <a:moveTo>
                    <a:pt x="79" y="0"/>
                  </a:moveTo>
                  <a:lnTo>
                    <a:pt x="0" y="79"/>
                  </a:lnTo>
                  <a:lnTo>
                    <a:pt x="7" y="85"/>
                  </a:lnTo>
                  <a:lnTo>
                    <a:pt x="86" y="6"/>
                  </a:lnTo>
                  <a:lnTo>
                    <a:pt x="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5" name="ís1ïḓè"/>
            <p:cNvSpPr/>
            <p:nvPr/>
          </p:nvSpPr>
          <p:spPr bwMode="auto">
            <a:xfrm>
              <a:off x="3477319" y="1675487"/>
              <a:ext cx="73589" cy="80598"/>
            </a:xfrm>
            <a:custGeom>
              <a:avLst/>
              <a:gdLst>
                <a:gd name="T0" fmla="*/ 29 w 32"/>
                <a:gd name="T1" fmla="*/ 0 h 35"/>
                <a:gd name="T2" fmla="*/ 0 w 32"/>
                <a:gd name="T3" fmla="*/ 21 h 35"/>
                <a:gd name="T4" fmla="*/ 3 w 32"/>
                <a:gd name="T5" fmla="*/ 23 h 35"/>
                <a:gd name="T6" fmla="*/ 12 w 32"/>
                <a:gd name="T7" fmla="*/ 17 h 35"/>
                <a:gd name="T8" fmla="*/ 20 w 32"/>
                <a:gd name="T9" fmla="*/ 23 h 35"/>
                <a:gd name="T10" fmla="*/ 16 w 32"/>
                <a:gd name="T11" fmla="*/ 33 h 35"/>
                <a:gd name="T12" fmla="*/ 19 w 32"/>
                <a:gd name="T13" fmla="*/ 35 h 35"/>
                <a:gd name="T14" fmla="*/ 32 w 32"/>
                <a:gd name="T15" fmla="*/ 3 h 35"/>
                <a:gd name="T16" fmla="*/ 29 w 32"/>
                <a:gd name="T17" fmla="*/ 0 h 35"/>
                <a:gd name="T18" fmla="*/ 25 w 32"/>
                <a:gd name="T19" fmla="*/ 11 h 35"/>
                <a:gd name="T20" fmla="*/ 22 w 32"/>
                <a:gd name="T21" fmla="*/ 20 h 35"/>
                <a:gd name="T22" fmla="*/ 15 w 32"/>
                <a:gd name="T23" fmla="*/ 15 h 35"/>
                <a:gd name="T24" fmla="*/ 23 w 32"/>
                <a:gd name="T25" fmla="*/ 8 h 35"/>
                <a:gd name="T26" fmla="*/ 28 w 32"/>
                <a:gd name="T27" fmla="*/ 4 h 35"/>
                <a:gd name="T28" fmla="*/ 25 w 32"/>
                <a:gd name="T2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35">
                  <a:moveTo>
                    <a:pt x="29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32" y="3"/>
                    <a:pt x="32" y="3"/>
                    <a:pt x="32" y="3"/>
                  </a:cubicBezTo>
                  <a:lnTo>
                    <a:pt x="29" y="0"/>
                  </a:lnTo>
                  <a:close/>
                  <a:moveTo>
                    <a:pt x="25" y="11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7"/>
                    <a:pt x="27" y="6"/>
                    <a:pt x="28" y="4"/>
                  </a:cubicBezTo>
                  <a:cubicBezTo>
                    <a:pt x="28" y="6"/>
                    <a:pt x="27" y="8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6" name="ïṩlïďê"/>
            <p:cNvSpPr/>
            <p:nvPr/>
          </p:nvSpPr>
          <p:spPr bwMode="auto">
            <a:xfrm>
              <a:off x="3529882" y="1688803"/>
              <a:ext cx="80598" cy="87606"/>
            </a:xfrm>
            <a:custGeom>
              <a:avLst/>
              <a:gdLst>
                <a:gd name="T0" fmla="*/ 108 w 115"/>
                <a:gd name="T1" fmla="*/ 27 h 125"/>
                <a:gd name="T2" fmla="*/ 62 w 115"/>
                <a:gd name="T3" fmla="*/ 102 h 125"/>
                <a:gd name="T4" fmla="*/ 69 w 115"/>
                <a:gd name="T5" fmla="*/ 7 h 125"/>
                <a:gd name="T6" fmla="*/ 59 w 115"/>
                <a:gd name="T7" fmla="*/ 0 h 125"/>
                <a:gd name="T8" fmla="*/ 0 w 115"/>
                <a:gd name="T9" fmla="*/ 96 h 125"/>
                <a:gd name="T10" fmla="*/ 10 w 115"/>
                <a:gd name="T11" fmla="*/ 99 h 125"/>
                <a:gd name="T12" fmla="*/ 56 w 115"/>
                <a:gd name="T13" fmla="*/ 27 h 125"/>
                <a:gd name="T14" fmla="*/ 49 w 115"/>
                <a:gd name="T15" fmla="*/ 122 h 125"/>
                <a:gd name="T16" fmla="*/ 59 w 115"/>
                <a:gd name="T17" fmla="*/ 125 h 125"/>
                <a:gd name="T18" fmla="*/ 115 w 115"/>
                <a:gd name="T19" fmla="*/ 33 h 125"/>
                <a:gd name="T20" fmla="*/ 108 w 115"/>
                <a:gd name="T21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125">
                  <a:moveTo>
                    <a:pt x="108" y="27"/>
                  </a:moveTo>
                  <a:lnTo>
                    <a:pt x="62" y="102"/>
                  </a:lnTo>
                  <a:lnTo>
                    <a:pt x="69" y="7"/>
                  </a:lnTo>
                  <a:lnTo>
                    <a:pt x="59" y="0"/>
                  </a:lnTo>
                  <a:lnTo>
                    <a:pt x="0" y="96"/>
                  </a:lnTo>
                  <a:lnTo>
                    <a:pt x="10" y="99"/>
                  </a:lnTo>
                  <a:lnTo>
                    <a:pt x="56" y="27"/>
                  </a:lnTo>
                  <a:lnTo>
                    <a:pt x="49" y="122"/>
                  </a:lnTo>
                  <a:lnTo>
                    <a:pt x="59" y="125"/>
                  </a:lnTo>
                  <a:lnTo>
                    <a:pt x="115" y="33"/>
                  </a:lnTo>
                  <a:lnTo>
                    <a:pt x="108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7" name="íSliḋê"/>
            <p:cNvSpPr/>
            <p:nvPr/>
          </p:nvSpPr>
          <p:spPr bwMode="auto">
            <a:xfrm>
              <a:off x="3594360" y="1714735"/>
              <a:ext cx="56769" cy="77794"/>
            </a:xfrm>
            <a:custGeom>
              <a:avLst/>
              <a:gdLst>
                <a:gd name="T0" fmla="*/ 19 w 25"/>
                <a:gd name="T1" fmla="*/ 1 h 34"/>
                <a:gd name="T2" fmla="*/ 13 w 25"/>
                <a:gd name="T3" fmla="*/ 1 h 34"/>
                <a:gd name="T4" fmla="*/ 8 w 25"/>
                <a:gd name="T5" fmla="*/ 5 h 34"/>
                <a:gd name="T6" fmla="*/ 3 w 25"/>
                <a:gd name="T7" fmla="*/ 13 h 34"/>
                <a:gd name="T8" fmla="*/ 1 w 25"/>
                <a:gd name="T9" fmla="*/ 22 h 34"/>
                <a:gd name="T10" fmla="*/ 2 w 25"/>
                <a:gd name="T11" fmla="*/ 29 h 34"/>
                <a:gd name="T12" fmla="*/ 6 w 25"/>
                <a:gd name="T13" fmla="*/ 33 h 34"/>
                <a:gd name="T14" fmla="*/ 11 w 25"/>
                <a:gd name="T15" fmla="*/ 33 h 34"/>
                <a:gd name="T16" fmla="*/ 17 w 25"/>
                <a:gd name="T17" fmla="*/ 31 h 34"/>
                <a:gd name="T18" fmla="*/ 21 w 25"/>
                <a:gd name="T19" fmla="*/ 20 h 34"/>
                <a:gd name="T20" fmla="*/ 13 w 25"/>
                <a:gd name="T21" fmla="*/ 17 h 34"/>
                <a:gd name="T22" fmla="*/ 11 w 25"/>
                <a:gd name="T23" fmla="*/ 20 h 34"/>
                <a:gd name="T24" fmla="*/ 17 w 25"/>
                <a:gd name="T25" fmla="*/ 22 h 34"/>
                <a:gd name="T26" fmla="*/ 15 w 25"/>
                <a:gd name="T27" fmla="*/ 28 h 34"/>
                <a:gd name="T28" fmla="*/ 12 w 25"/>
                <a:gd name="T29" fmla="*/ 29 h 34"/>
                <a:gd name="T30" fmla="*/ 8 w 25"/>
                <a:gd name="T31" fmla="*/ 29 h 34"/>
                <a:gd name="T32" fmla="*/ 5 w 25"/>
                <a:gd name="T33" fmla="*/ 26 h 34"/>
                <a:gd name="T34" fmla="*/ 4 w 25"/>
                <a:gd name="T35" fmla="*/ 21 h 34"/>
                <a:gd name="T36" fmla="*/ 6 w 25"/>
                <a:gd name="T37" fmla="*/ 14 h 34"/>
                <a:gd name="T38" fmla="*/ 9 w 25"/>
                <a:gd name="T39" fmla="*/ 8 h 34"/>
                <a:gd name="T40" fmla="*/ 11 w 25"/>
                <a:gd name="T41" fmla="*/ 5 h 34"/>
                <a:gd name="T42" fmla="*/ 15 w 25"/>
                <a:gd name="T43" fmla="*/ 4 h 34"/>
                <a:gd name="T44" fmla="*/ 18 w 25"/>
                <a:gd name="T45" fmla="*/ 4 h 34"/>
                <a:gd name="T46" fmla="*/ 20 w 25"/>
                <a:gd name="T47" fmla="*/ 6 h 34"/>
                <a:gd name="T48" fmla="*/ 21 w 25"/>
                <a:gd name="T49" fmla="*/ 9 h 34"/>
                <a:gd name="T50" fmla="*/ 21 w 25"/>
                <a:gd name="T51" fmla="*/ 13 h 34"/>
                <a:gd name="T52" fmla="*/ 24 w 25"/>
                <a:gd name="T53" fmla="*/ 13 h 34"/>
                <a:gd name="T54" fmla="*/ 24 w 25"/>
                <a:gd name="T55" fmla="*/ 7 h 34"/>
                <a:gd name="T56" fmla="*/ 23 w 25"/>
                <a:gd name="T57" fmla="*/ 3 h 34"/>
                <a:gd name="T58" fmla="*/ 19 w 25"/>
                <a:gd name="T59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" h="34">
                  <a:moveTo>
                    <a:pt x="19" y="1"/>
                  </a:moveTo>
                  <a:cubicBezTo>
                    <a:pt x="18" y="0"/>
                    <a:pt x="15" y="0"/>
                    <a:pt x="13" y="1"/>
                  </a:cubicBezTo>
                  <a:cubicBezTo>
                    <a:pt x="11" y="1"/>
                    <a:pt x="9" y="3"/>
                    <a:pt x="8" y="5"/>
                  </a:cubicBezTo>
                  <a:cubicBezTo>
                    <a:pt x="6" y="7"/>
                    <a:pt x="4" y="10"/>
                    <a:pt x="3" y="13"/>
                  </a:cubicBezTo>
                  <a:cubicBezTo>
                    <a:pt x="2" y="16"/>
                    <a:pt x="1" y="19"/>
                    <a:pt x="1" y="22"/>
                  </a:cubicBezTo>
                  <a:cubicBezTo>
                    <a:pt x="0" y="25"/>
                    <a:pt x="1" y="27"/>
                    <a:pt x="2" y="29"/>
                  </a:cubicBezTo>
                  <a:cubicBezTo>
                    <a:pt x="3" y="31"/>
                    <a:pt x="4" y="32"/>
                    <a:pt x="6" y="33"/>
                  </a:cubicBezTo>
                  <a:cubicBezTo>
                    <a:pt x="8" y="34"/>
                    <a:pt x="9" y="34"/>
                    <a:pt x="11" y="33"/>
                  </a:cubicBezTo>
                  <a:cubicBezTo>
                    <a:pt x="13" y="33"/>
                    <a:pt x="15" y="32"/>
                    <a:pt x="17" y="3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4" y="29"/>
                    <a:pt x="13" y="29"/>
                    <a:pt x="12" y="29"/>
                  </a:cubicBezTo>
                  <a:cubicBezTo>
                    <a:pt x="10" y="30"/>
                    <a:pt x="9" y="30"/>
                    <a:pt x="8" y="29"/>
                  </a:cubicBezTo>
                  <a:cubicBezTo>
                    <a:pt x="6" y="29"/>
                    <a:pt x="5" y="28"/>
                    <a:pt x="5" y="26"/>
                  </a:cubicBezTo>
                  <a:cubicBezTo>
                    <a:pt x="4" y="25"/>
                    <a:pt x="3" y="23"/>
                    <a:pt x="4" y="21"/>
                  </a:cubicBezTo>
                  <a:cubicBezTo>
                    <a:pt x="4" y="19"/>
                    <a:pt x="4" y="17"/>
                    <a:pt x="6" y="14"/>
                  </a:cubicBezTo>
                  <a:cubicBezTo>
                    <a:pt x="7" y="12"/>
                    <a:pt x="8" y="10"/>
                    <a:pt x="9" y="8"/>
                  </a:cubicBezTo>
                  <a:cubicBezTo>
                    <a:pt x="10" y="7"/>
                    <a:pt x="11" y="6"/>
                    <a:pt x="11" y="5"/>
                  </a:cubicBezTo>
                  <a:cubicBezTo>
                    <a:pt x="12" y="5"/>
                    <a:pt x="13" y="4"/>
                    <a:pt x="15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2" y="10"/>
                    <a:pt x="21" y="11"/>
                    <a:pt x="21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5" y="9"/>
                    <a:pt x="24" y="7"/>
                  </a:cubicBezTo>
                  <a:cubicBezTo>
                    <a:pt x="24" y="6"/>
                    <a:pt x="24" y="4"/>
                    <a:pt x="23" y="3"/>
                  </a:cubicBezTo>
                  <a:cubicBezTo>
                    <a:pt x="22" y="2"/>
                    <a:pt x="21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8" name="ísļîdè"/>
            <p:cNvSpPr/>
            <p:nvPr/>
          </p:nvSpPr>
          <p:spPr bwMode="auto">
            <a:xfrm>
              <a:off x="3681266" y="1716837"/>
              <a:ext cx="45555" cy="78495"/>
            </a:xfrm>
            <a:custGeom>
              <a:avLst/>
              <a:gdLst>
                <a:gd name="T0" fmla="*/ 17 w 20"/>
                <a:gd name="T1" fmla="*/ 19 h 34"/>
                <a:gd name="T2" fmla="*/ 15 w 20"/>
                <a:gd name="T3" fmla="*/ 27 h 34"/>
                <a:gd name="T4" fmla="*/ 10 w 20"/>
                <a:gd name="T5" fmla="*/ 30 h 34"/>
                <a:gd name="T6" fmla="*/ 7 w 20"/>
                <a:gd name="T7" fmla="*/ 29 h 34"/>
                <a:gd name="T8" fmla="*/ 4 w 20"/>
                <a:gd name="T9" fmla="*/ 25 h 34"/>
                <a:gd name="T10" fmla="*/ 4 w 20"/>
                <a:gd name="T11" fmla="*/ 19 h 34"/>
                <a:gd name="T12" fmla="*/ 4 w 20"/>
                <a:gd name="T13" fmla="*/ 0 h 34"/>
                <a:gd name="T14" fmla="*/ 0 w 20"/>
                <a:gd name="T15" fmla="*/ 0 h 34"/>
                <a:gd name="T16" fmla="*/ 0 w 20"/>
                <a:gd name="T17" fmla="*/ 19 h 34"/>
                <a:gd name="T18" fmla="*/ 1 w 20"/>
                <a:gd name="T19" fmla="*/ 27 h 34"/>
                <a:gd name="T20" fmla="*/ 5 w 20"/>
                <a:gd name="T21" fmla="*/ 32 h 34"/>
                <a:gd name="T22" fmla="*/ 10 w 20"/>
                <a:gd name="T23" fmla="*/ 34 h 34"/>
                <a:gd name="T24" fmla="*/ 16 w 20"/>
                <a:gd name="T25" fmla="*/ 32 h 34"/>
                <a:gd name="T26" fmla="*/ 19 w 20"/>
                <a:gd name="T27" fmla="*/ 27 h 34"/>
                <a:gd name="T28" fmla="*/ 20 w 20"/>
                <a:gd name="T29" fmla="*/ 19 h 34"/>
                <a:gd name="T30" fmla="*/ 20 w 20"/>
                <a:gd name="T31" fmla="*/ 0 h 34"/>
                <a:gd name="T32" fmla="*/ 17 w 20"/>
                <a:gd name="T33" fmla="*/ 0 h 34"/>
                <a:gd name="T34" fmla="*/ 17 w 20"/>
                <a:gd name="T35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4">
                  <a:moveTo>
                    <a:pt x="17" y="19"/>
                  </a:moveTo>
                  <a:cubicBezTo>
                    <a:pt x="17" y="23"/>
                    <a:pt x="16" y="26"/>
                    <a:pt x="15" y="27"/>
                  </a:cubicBezTo>
                  <a:cubicBezTo>
                    <a:pt x="14" y="29"/>
                    <a:pt x="13" y="30"/>
                    <a:pt x="10" y="30"/>
                  </a:cubicBezTo>
                  <a:cubicBezTo>
                    <a:pt x="9" y="30"/>
                    <a:pt x="8" y="29"/>
                    <a:pt x="7" y="29"/>
                  </a:cubicBezTo>
                  <a:cubicBezTo>
                    <a:pt x="6" y="28"/>
                    <a:pt x="5" y="27"/>
                    <a:pt x="4" y="25"/>
                  </a:cubicBezTo>
                  <a:cubicBezTo>
                    <a:pt x="4" y="24"/>
                    <a:pt x="4" y="22"/>
                    <a:pt x="4" y="1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29"/>
                    <a:pt x="3" y="31"/>
                    <a:pt x="5" y="32"/>
                  </a:cubicBezTo>
                  <a:cubicBezTo>
                    <a:pt x="6" y="33"/>
                    <a:pt x="8" y="34"/>
                    <a:pt x="10" y="34"/>
                  </a:cubicBezTo>
                  <a:cubicBezTo>
                    <a:pt x="13" y="34"/>
                    <a:pt x="15" y="33"/>
                    <a:pt x="16" y="32"/>
                  </a:cubicBezTo>
                  <a:cubicBezTo>
                    <a:pt x="18" y="31"/>
                    <a:pt x="19" y="29"/>
                    <a:pt x="19" y="27"/>
                  </a:cubicBezTo>
                  <a:cubicBezTo>
                    <a:pt x="20" y="25"/>
                    <a:pt x="20" y="22"/>
                    <a:pt x="20" y="19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49" name="îSlíḋé"/>
            <p:cNvSpPr/>
            <p:nvPr/>
          </p:nvSpPr>
          <p:spPr bwMode="auto">
            <a:xfrm>
              <a:off x="3733829" y="1709829"/>
              <a:ext cx="55367" cy="80598"/>
            </a:xfrm>
            <a:custGeom>
              <a:avLst/>
              <a:gdLst>
                <a:gd name="T0" fmla="*/ 53 w 79"/>
                <a:gd name="T1" fmla="*/ 0 h 115"/>
                <a:gd name="T2" fmla="*/ 62 w 79"/>
                <a:gd name="T3" fmla="*/ 86 h 115"/>
                <a:gd name="T4" fmla="*/ 10 w 79"/>
                <a:gd name="T5" fmla="*/ 3 h 115"/>
                <a:gd name="T6" fmla="*/ 0 w 79"/>
                <a:gd name="T7" fmla="*/ 7 h 115"/>
                <a:gd name="T8" fmla="*/ 13 w 79"/>
                <a:gd name="T9" fmla="*/ 115 h 115"/>
                <a:gd name="T10" fmla="*/ 23 w 79"/>
                <a:gd name="T11" fmla="*/ 115 h 115"/>
                <a:gd name="T12" fmla="*/ 13 w 79"/>
                <a:gd name="T13" fmla="*/ 30 h 115"/>
                <a:gd name="T14" fmla="*/ 66 w 79"/>
                <a:gd name="T15" fmla="*/ 109 h 115"/>
                <a:gd name="T16" fmla="*/ 79 w 79"/>
                <a:gd name="T17" fmla="*/ 109 h 115"/>
                <a:gd name="T18" fmla="*/ 62 w 79"/>
                <a:gd name="T19" fmla="*/ 0 h 115"/>
                <a:gd name="T20" fmla="*/ 53 w 79"/>
                <a:gd name="T2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15">
                  <a:moveTo>
                    <a:pt x="53" y="0"/>
                  </a:moveTo>
                  <a:lnTo>
                    <a:pt x="62" y="86"/>
                  </a:lnTo>
                  <a:lnTo>
                    <a:pt x="10" y="3"/>
                  </a:lnTo>
                  <a:lnTo>
                    <a:pt x="0" y="7"/>
                  </a:lnTo>
                  <a:lnTo>
                    <a:pt x="13" y="115"/>
                  </a:lnTo>
                  <a:lnTo>
                    <a:pt x="23" y="115"/>
                  </a:lnTo>
                  <a:lnTo>
                    <a:pt x="13" y="30"/>
                  </a:lnTo>
                  <a:lnTo>
                    <a:pt x="66" y="109"/>
                  </a:lnTo>
                  <a:lnTo>
                    <a:pt x="79" y="109"/>
                  </a:lnTo>
                  <a:lnTo>
                    <a:pt x="62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0" name="íŝ1ïḓê"/>
            <p:cNvSpPr/>
            <p:nvPr/>
          </p:nvSpPr>
          <p:spPr bwMode="auto">
            <a:xfrm>
              <a:off x="3782188" y="1695812"/>
              <a:ext cx="32239" cy="76393"/>
            </a:xfrm>
            <a:custGeom>
              <a:avLst/>
              <a:gdLst>
                <a:gd name="T0" fmla="*/ 0 w 46"/>
                <a:gd name="T1" fmla="*/ 4 h 109"/>
                <a:gd name="T2" fmla="*/ 36 w 46"/>
                <a:gd name="T3" fmla="*/ 109 h 109"/>
                <a:gd name="T4" fmla="*/ 46 w 46"/>
                <a:gd name="T5" fmla="*/ 106 h 109"/>
                <a:gd name="T6" fmla="*/ 10 w 46"/>
                <a:gd name="T7" fmla="*/ 0 h 109"/>
                <a:gd name="T8" fmla="*/ 0 w 46"/>
                <a:gd name="T9" fmla="*/ 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9">
                  <a:moveTo>
                    <a:pt x="0" y="4"/>
                  </a:moveTo>
                  <a:lnTo>
                    <a:pt x="36" y="109"/>
                  </a:lnTo>
                  <a:lnTo>
                    <a:pt x="46" y="106"/>
                  </a:lnTo>
                  <a:lnTo>
                    <a:pt x="10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1" name="ï$ľíḑè"/>
            <p:cNvSpPr/>
            <p:nvPr/>
          </p:nvSpPr>
          <p:spPr bwMode="auto">
            <a:xfrm>
              <a:off x="3793401" y="1679692"/>
              <a:ext cx="55367" cy="83401"/>
            </a:xfrm>
            <a:custGeom>
              <a:avLst/>
              <a:gdLst>
                <a:gd name="T0" fmla="*/ 17 w 24"/>
                <a:gd name="T1" fmla="*/ 1 h 36"/>
                <a:gd name="T2" fmla="*/ 20 w 24"/>
                <a:gd name="T3" fmla="*/ 26 h 36"/>
                <a:gd name="T4" fmla="*/ 21 w 24"/>
                <a:gd name="T5" fmla="*/ 32 h 36"/>
                <a:gd name="T6" fmla="*/ 18 w 24"/>
                <a:gd name="T7" fmla="*/ 27 h 36"/>
                <a:gd name="T8" fmla="*/ 3 w 24"/>
                <a:gd name="T9" fmla="*/ 7 h 36"/>
                <a:gd name="T10" fmla="*/ 0 w 24"/>
                <a:gd name="T11" fmla="*/ 8 h 36"/>
                <a:gd name="T12" fmla="*/ 21 w 24"/>
                <a:gd name="T13" fmla="*/ 36 h 36"/>
                <a:gd name="T14" fmla="*/ 24 w 24"/>
                <a:gd name="T15" fmla="*/ 35 h 36"/>
                <a:gd name="T16" fmla="*/ 19 w 24"/>
                <a:gd name="T17" fmla="*/ 0 h 36"/>
                <a:gd name="T18" fmla="*/ 17 w 24"/>
                <a:gd name="T19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6">
                  <a:moveTo>
                    <a:pt x="17" y="1"/>
                  </a:moveTo>
                  <a:cubicBezTo>
                    <a:pt x="20" y="26"/>
                    <a:pt x="20" y="26"/>
                    <a:pt x="20" y="26"/>
                  </a:cubicBezTo>
                  <a:cubicBezTo>
                    <a:pt x="20" y="28"/>
                    <a:pt x="21" y="30"/>
                    <a:pt x="21" y="32"/>
                  </a:cubicBezTo>
                  <a:cubicBezTo>
                    <a:pt x="20" y="30"/>
                    <a:pt x="19" y="29"/>
                    <a:pt x="18" y="2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2" name="ïṧ1íḓè"/>
            <p:cNvSpPr/>
            <p:nvPr/>
          </p:nvSpPr>
          <p:spPr bwMode="auto">
            <a:xfrm>
              <a:off x="3843863" y="1661470"/>
              <a:ext cx="68683" cy="78495"/>
            </a:xfrm>
            <a:custGeom>
              <a:avLst/>
              <a:gdLst>
                <a:gd name="T0" fmla="*/ 62 w 98"/>
                <a:gd name="T1" fmla="*/ 99 h 112"/>
                <a:gd name="T2" fmla="*/ 40 w 98"/>
                <a:gd name="T3" fmla="*/ 66 h 112"/>
                <a:gd name="T4" fmla="*/ 66 w 98"/>
                <a:gd name="T5" fmla="*/ 49 h 112"/>
                <a:gd name="T6" fmla="*/ 59 w 98"/>
                <a:gd name="T7" fmla="*/ 39 h 112"/>
                <a:gd name="T8" fmla="*/ 33 w 98"/>
                <a:gd name="T9" fmla="*/ 56 h 112"/>
                <a:gd name="T10" fmla="*/ 13 w 98"/>
                <a:gd name="T11" fmla="*/ 26 h 112"/>
                <a:gd name="T12" fmla="*/ 40 w 98"/>
                <a:gd name="T13" fmla="*/ 10 h 112"/>
                <a:gd name="T14" fmla="*/ 33 w 98"/>
                <a:gd name="T15" fmla="*/ 0 h 112"/>
                <a:gd name="T16" fmla="*/ 0 w 98"/>
                <a:gd name="T17" fmla="*/ 20 h 112"/>
                <a:gd name="T18" fmla="*/ 62 w 98"/>
                <a:gd name="T19" fmla="*/ 112 h 112"/>
                <a:gd name="T20" fmla="*/ 98 w 98"/>
                <a:gd name="T21" fmla="*/ 92 h 112"/>
                <a:gd name="T22" fmla="*/ 89 w 98"/>
                <a:gd name="T23" fmla="*/ 79 h 112"/>
                <a:gd name="T24" fmla="*/ 62 w 98"/>
                <a:gd name="T25" fmla="*/ 9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12">
                  <a:moveTo>
                    <a:pt x="62" y="99"/>
                  </a:moveTo>
                  <a:lnTo>
                    <a:pt x="40" y="66"/>
                  </a:lnTo>
                  <a:lnTo>
                    <a:pt x="66" y="49"/>
                  </a:lnTo>
                  <a:lnTo>
                    <a:pt x="59" y="39"/>
                  </a:lnTo>
                  <a:lnTo>
                    <a:pt x="33" y="56"/>
                  </a:lnTo>
                  <a:lnTo>
                    <a:pt x="13" y="26"/>
                  </a:lnTo>
                  <a:lnTo>
                    <a:pt x="40" y="10"/>
                  </a:lnTo>
                  <a:lnTo>
                    <a:pt x="33" y="0"/>
                  </a:lnTo>
                  <a:lnTo>
                    <a:pt x="0" y="20"/>
                  </a:lnTo>
                  <a:lnTo>
                    <a:pt x="62" y="112"/>
                  </a:lnTo>
                  <a:lnTo>
                    <a:pt x="98" y="92"/>
                  </a:lnTo>
                  <a:lnTo>
                    <a:pt x="89" y="79"/>
                  </a:lnTo>
                  <a:lnTo>
                    <a:pt x="62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3" name="işļïḑê"/>
            <p:cNvSpPr/>
            <p:nvPr/>
          </p:nvSpPr>
          <p:spPr bwMode="auto">
            <a:xfrm>
              <a:off x="3876102" y="1636239"/>
              <a:ext cx="82700" cy="78495"/>
            </a:xfrm>
            <a:custGeom>
              <a:avLst/>
              <a:gdLst>
                <a:gd name="T0" fmla="*/ 22 w 36"/>
                <a:gd name="T1" fmla="*/ 16 h 34"/>
                <a:gd name="T2" fmla="*/ 20 w 36"/>
                <a:gd name="T3" fmla="*/ 16 h 34"/>
                <a:gd name="T4" fmla="*/ 22 w 36"/>
                <a:gd name="T5" fmla="*/ 11 h 34"/>
                <a:gd name="T6" fmla="*/ 19 w 36"/>
                <a:gd name="T7" fmla="*/ 5 h 34"/>
                <a:gd name="T8" fmla="*/ 15 w 36"/>
                <a:gd name="T9" fmla="*/ 2 h 34"/>
                <a:gd name="T10" fmla="*/ 12 w 36"/>
                <a:gd name="T11" fmla="*/ 0 h 34"/>
                <a:gd name="T12" fmla="*/ 8 w 36"/>
                <a:gd name="T13" fmla="*/ 2 h 34"/>
                <a:gd name="T14" fmla="*/ 0 w 36"/>
                <a:gd name="T15" fmla="*/ 7 h 34"/>
                <a:gd name="T16" fmla="*/ 21 w 36"/>
                <a:gd name="T17" fmla="*/ 34 h 34"/>
                <a:gd name="T18" fmla="*/ 23 w 36"/>
                <a:gd name="T19" fmla="*/ 33 h 34"/>
                <a:gd name="T20" fmla="*/ 14 w 36"/>
                <a:gd name="T21" fmla="*/ 21 h 34"/>
                <a:gd name="T22" fmla="*/ 16 w 36"/>
                <a:gd name="T23" fmla="*/ 19 h 34"/>
                <a:gd name="T24" fmla="*/ 18 w 36"/>
                <a:gd name="T25" fmla="*/ 18 h 34"/>
                <a:gd name="T26" fmla="*/ 19 w 36"/>
                <a:gd name="T27" fmla="*/ 18 h 34"/>
                <a:gd name="T28" fmla="*/ 22 w 36"/>
                <a:gd name="T29" fmla="*/ 19 h 34"/>
                <a:gd name="T30" fmla="*/ 26 w 36"/>
                <a:gd name="T31" fmla="*/ 22 h 34"/>
                <a:gd name="T32" fmla="*/ 33 w 36"/>
                <a:gd name="T33" fmla="*/ 26 h 34"/>
                <a:gd name="T34" fmla="*/ 36 w 36"/>
                <a:gd name="T35" fmla="*/ 24 h 34"/>
                <a:gd name="T36" fmla="*/ 27 w 36"/>
                <a:gd name="T37" fmla="*/ 19 h 34"/>
                <a:gd name="T38" fmla="*/ 22 w 36"/>
                <a:gd name="T39" fmla="*/ 16 h 34"/>
                <a:gd name="T40" fmla="*/ 18 w 36"/>
                <a:gd name="T41" fmla="*/ 12 h 34"/>
                <a:gd name="T42" fmla="*/ 16 w 36"/>
                <a:gd name="T43" fmla="*/ 14 h 34"/>
                <a:gd name="T44" fmla="*/ 12 w 36"/>
                <a:gd name="T45" fmla="*/ 18 h 34"/>
                <a:gd name="T46" fmla="*/ 5 w 36"/>
                <a:gd name="T47" fmla="*/ 9 h 34"/>
                <a:gd name="T48" fmla="*/ 10 w 36"/>
                <a:gd name="T49" fmla="*/ 5 h 34"/>
                <a:gd name="T50" fmla="*/ 14 w 36"/>
                <a:gd name="T51" fmla="*/ 4 h 34"/>
                <a:gd name="T52" fmla="*/ 17 w 36"/>
                <a:gd name="T53" fmla="*/ 7 h 34"/>
                <a:gd name="T54" fmla="*/ 18 w 36"/>
                <a:gd name="T55" fmla="*/ 10 h 34"/>
                <a:gd name="T56" fmla="*/ 18 w 36"/>
                <a:gd name="T57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" h="34"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4"/>
                    <a:pt x="22" y="13"/>
                    <a:pt x="22" y="11"/>
                  </a:cubicBezTo>
                  <a:cubicBezTo>
                    <a:pt x="22" y="9"/>
                    <a:pt x="21" y="7"/>
                    <a:pt x="19" y="5"/>
                  </a:cubicBezTo>
                  <a:cubicBezTo>
                    <a:pt x="18" y="4"/>
                    <a:pt x="17" y="3"/>
                    <a:pt x="15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19"/>
                    <a:pt x="17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9"/>
                    <a:pt x="22" y="19"/>
                  </a:cubicBezTo>
                  <a:cubicBezTo>
                    <a:pt x="23" y="20"/>
                    <a:pt x="24" y="21"/>
                    <a:pt x="26" y="22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5" y="18"/>
                    <a:pt x="24" y="17"/>
                    <a:pt x="22" y="16"/>
                  </a:cubicBezTo>
                  <a:close/>
                  <a:moveTo>
                    <a:pt x="18" y="12"/>
                  </a:moveTo>
                  <a:cubicBezTo>
                    <a:pt x="18" y="13"/>
                    <a:pt x="17" y="14"/>
                    <a:pt x="16" y="14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3" y="4"/>
                    <a:pt x="14" y="4"/>
                  </a:cubicBezTo>
                  <a:cubicBezTo>
                    <a:pt x="15" y="5"/>
                    <a:pt x="16" y="6"/>
                    <a:pt x="17" y="7"/>
                  </a:cubicBezTo>
                  <a:cubicBezTo>
                    <a:pt x="18" y="8"/>
                    <a:pt x="18" y="9"/>
                    <a:pt x="18" y="10"/>
                  </a:cubicBezTo>
                  <a:cubicBezTo>
                    <a:pt x="19" y="11"/>
                    <a:pt x="19" y="11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4" name="îŝ1îdé"/>
            <p:cNvSpPr/>
            <p:nvPr/>
          </p:nvSpPr>
          <p:spPr bwMode="auto">
            <a:xfrm>
              <a:off x="3915349" y="1611009"/>
              <a:ext cx="77794" cy="61675"/>
            </a:xfrm>
            <a:custGeom>
              <a:avLst/>
              <a:gdLst>
                <a:gd name="T0" fmla="*/ 28 w 34"/>
                <a:gd name="T1" fmla="*/ 10 h 27"/>
                <a:gd name="T2" fmla="*/ 24 w 34"/>
                <a:gd name="T3" fmla="*/ 8 h 27"/>
                <a:gd name="T4" fmla="*/ 19 w 34"/>
                <a:gd name="T5" fmla="*/ 9 h 27"/>
                <a:gd name="T6" fmla="*/ 14 w 34"/>
                <a:gd name="T7" fmla="*/ 12 h 27"/>
                <a:gd name="T8" fmla="*/ 10 w 34"/>
                <a:gd name="T9" fmla="*/ 14 h 27"/>
                <a:gd name="T10" fmla="*/ 7 w 34"/>
                <a:gd name="T11" fmla="*/ 13 h 27"/>
                <a:gd name="T12" fmla="*/ 4 w 34"/>
                <a:gd name="T13" fmla="*/ 10 h 27"/>
                <a:gd name="T14" fmla="*/ 5 w 34"/>
                <a:gd name="T15" fmla="*/ 6 h 27"/>
                <a:gd name="T16" fmla="*/ 9 w 34"/>
                <a:gd name="T17" fmla="*/ 4 h 27"/>
                <a:gd name="T18" fmla="*/ 14 w 34"/>
                <a:gd name="T19" fmla="*/ 5 h 27"/>
                <a:gd name="T20" fmla="*/ 15 w 34"/>
                <a:gd name="T21" fmla="*/ 3 h 27"/>
                <a:gd name="T22" fmla="*/ 10 w 34"/>
                <a:gd name="T23" fmla="*/ 1 h 27"/>
                <a:gd name="T24" fmla="*/ 5 w 34"/>
                <a:gd name="T25" fmla="*/ 1 h 27"/>
                <a:gd name="T26" fmla="*/ 2 w 34"/>
                <a:gd name="T27" fmla="*/ 4 h 27"/>
                <a:gd name="T28" fmla="*/ 0 w 34"/>
                <a:gd name="T29" fmla="*/ 8 h 27"/>
                <a:gd name="T30" fmla="*/ 2 w 34"/>
                <a:gd name="T31" fmla="*/ 13 h 27"/>
                <a:gd name="T32" fmla="*/ 5 w 34"/>
                <a:gd name="T33" fmla="*/ 16 h 27"/>
                <a:gd name="T34" fmla="*/ 9 w 34"/>
                <a:gd name="T35" fmla="*/ 18 h 27"/>
                <a:gd name="T36" fmla="*/ 14 w 34"/>
                <a:gd name="T37" fmla="*/ 17 h 27"/>
                <a:gd name="T38" fmla="*/ 18 w 34"/>
                <a:gd name="T39" fmla="*/ 15 h 27"/>
                <a:gd name="T40" fmla="*/ 21 w 34"/>
                <a:gd name="T41" fmla="*/ 12 h 27"/>
                <a:gd name="T42" fmla="*/ 24 w 34"/>
                <a:gd name="T43" fmla="*/ 11 h 27"/>
                <a:gd name="T44" fmla="*/ 27 w 34"/>
                <a:gd name="T45" fmla="*/ 12 h 27"/>
                <a:gd name="T46" fmla="*/ 29 w 34"/>
                <a:gd name="T47" fmla="*/ 14 h 27"/>
                <a:gd name="T48" fmla="*/ 30 w 34"/>
                <a:gd name="T49" fmla="*/ 17 h 27"/>
                <a:gd name="T50" fmla="*/ 29 w 34"/>
                <a:gd name="T51" fmla="*/ 20 h 27"/>
                <a:gd name="T52" fmla="*/ 26 w 34"/>
                <a:gd name="T53" fmla="*/ 22 h 27"/>
                <a:gd name="T54" fmla="*/ 23 w 34"/>
                <a:gd name="T55" fmla="*/ 23 h 27"/>
                <a:gd name="T56" fmla="*/ 19 w 34"/>
                <a:gd name="T57" fmla="*/ 22 h 27"/>
                <a:gd name="T58" fmla="*/ 17 w 34"/>
                <a:gd name="T59" fmla="*/ 24 h 27"/>
                <a:gd name="T60" fmla="*/ 23 w 34"/>
                <a:gd name="T61" fmla="*/ 26 h 27"/>
                <a:gd name="T62" fmla="*/ 29 w 34"/>
                <a:gd name="T63" fmla="*/ 26 h 27"/>
                <a:gd name="T64" fmla="*/ 33 w 34"/>
                <a:gd name="T65" fmla="*/ 22 h 27"/>
                <a:gd name="T66" fmla="*/ 34 w 34"/>
                <a:gd name="T67" fmla="*/ 18 h 27"/>
                <a:gd name="T68" fmla="*/ 32 w 34"/>
                <a:gd name="T69" fmla="*/ 13 h 27"/>
                <a:gd name="T70" fmla="*/ 28 w 34"/>
                <a:gd name="T7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" h="27">
                  <a:moveTo>
                    <a:pt x="28" y="10"/>
                  </a:moveTo>
                  <a:cubicBezTo>
                    <a:pt x="27" y="9"/>
                    <a:pt x="25" y="8"/>
                    <a:pt x="24" y="8"/>
                  </a:cubicBezTo>
                  <a:cubicBezTo>
                    <a:pt x="22" y="8"/>
                    <a:pt x="20" y="8"/>
                    <a:pt x="19" y="9"/>
                  </a:cubicBezTo>
                  <a:cubicBezTo>
                    <a:pt x="18" y="9"/>
                    <a:pt x="16" y="10"/>
                    <a:pt x="14" y="12"/>
                  </a:cubicBezTo>
                  <a:cubicBezTo>
                    <a:pt x="12" y="13"/>
                    <a:pt x="11" y="14"/>
                    <a:pt x="10" y="14"/>
                  </a:cubicBezTo>
                  <a:cubicBezTo>
                    <a:pt x="9" y="14"/>
                    <a:pt x="8" y="14"/>
                    <a:pt x="7" y="13"/>
                  </a:cubicBezTo>
                  <a:cubicBezTo>
                    <a:pt x="5" y="13"/>
                    <a:pt x="5" y="12"/>
                    <a:pt x="4" y="10"/>
                  </a:cubicBezTo>
                  <a:cubicBezTo>
                    <a:pt x="4" y="9"/>
                    <a:pt x="4" y="8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10" y="4"/>
                    <a:pt x="12" y="4"/>
                    <a:pt x="14" y="5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2"/>
                    <a:pt x="12" y="1"/>
                    <a:pt x="10" y="1"/>
                  </a:cubicBezTo>
                  <a:cubicBezTo>
                    <a:pt x="8" y="0"/>
                    <a:pt x="6" y="1"/>
                    <a:pt x="5" y="1"/>
                  </a:cubicBezTo>
                  <a:cubicBezTo>
                    <a:pt x="4" y="2"/>
                    <a:pt x="2" y="3"/>
                    <a:pt x="2" y="4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0"/>
                    <a:pt x="1" y="11"/>
                    <a:pt x="2" y="13"/>
                  </a:cubicBezTo>
                  <a:cubicBezTo>
                    <a:pt x="3" y="14"/>
                    <a:pt x="4" y="15"/>
                    <a:pt x="5" y="16"/>
                  </a:cubicBezTo>
                  <a:cubicBezTo>
                    <a:pt x="7" y="17"/>
                    <a:pt x="8" y="17"/>
                    <a:pt x="9" y="18"/>
                  </a:cubicBezTo>
                  <a:cubicBezTo>
                    <a:pt x="11" y="18"/>
                    <a:pt x="12" y="18"/>
                    <a:pt x="14" y="17"/>
                  </a:cubicBezTo>
                  <a:cubicBezTo>
                    <a:pt x="15" y="17"/>
                    <a:pt x="16" y="16"/>
                    <a:pt x="18" y="15"/>
                  </a:cubicBezTo>
                  <a:cubicBezTo>
                    <a:pt x="20" y="13"/>
                    <a:pt x="21" y="12"/>
                    <a:pt x="21" y="12"/>
                  </a:cubicBezTo>
                  <a:cubicBezTo>
                    <a:pt x="22" y="12"/>
                    <a:pt x="23" y="11"/>
                    <a:pt x="24" y="11"/>
                  </a:cubicBezTo>
                  <a:cubicBezTo>
                    <a:pt x="25" y="11"/>
                    <a:pt x="26" y="12"/>
                    <a:pt x="27" y="12"/>
                  </a:cubicBezTo>
                  <a:cubicBezTo>
                    <a:pt x="28" y="13"/>
                    <a:pt x="29" y="14"/>
                    <a:pt x="29" y="14"/>
                  </a:cubicBezTo>
                  <a:cubicBezTo>
                    <a:pt x="30" y="15"/>
                    <a:pt x="30" y="16"/>
                    <a:pt x="30" y="17"/>
                  </a:cubicBezTo>
                  <a:cubicBezTo>
                    <a:pt x="30" y="18"/>
                    <a:pt x="30" y="19"/>
                    <a:pt x="29" y="20"/>
                  </a:cubicBezTo>
                  <a:cubicBezTo>
                    <a:pt x="28" y="21"/>
                    <a:pt x="27" y="22"/>
                    <a:pt x="26" y="22"/>
                  </a:cubicBezTo>
                  <a:cubicBezTo>
                    <a:pt x="25" y="23"/>
                    <a:pt x="24" y="23"/>
                    <a:pt x="23" y="23"/>
                  </a:cubicBezTo>
                  <a:cubicBezTo>
                    <a:pt x="21" y="23"/>
                    <a:pt x="20" y="22"/>
                    <a:pt x="19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9" y="25"/>
                    <a:pt x="21" y="26"/>
                    <a:pt x="23" y="26"/>
                  </a:cubicBezTo>
                  <a:cubicBezTo>
                    <a:pt x="25" y="27"/>
                    <a:pt x="27" y="26"/>
                    <a:pt x="29" y="26"/>
                  </a:cubicBezTo>
                  <a:cubicBezTo>
                    <a:pt x="30" y="25"/>
                    <a:pt x="31" y="24"/>
                    <a:pt x="33" y="22"/>
                  </a:cubicBezTo>
                  <a:cubicBezTo>
                    <a:pt x="33" y="21"/>
                    <a:pt x="34" y="19"/>
                    <a:pt x="34" y="18"/>
                  </a:cubicBezTo>
                  <a:cubicBezTo>
                    <a:pt x="34" y="16"/>
                    <a:pt x="33" y="15"/>
                    <a:pt x="32" y="13"/>
                  </a:cubicBezTo>
                  <a:cubicBezTo>
                    <a:pt x="31" y="12"/>
                    <a:pt x="30" y="11"/>
                    <a:pt x="2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5" name="iṩlîḍe"/>
            <p:cNvSpPr/>
            <p:nvPr/>
          </p:nvSpPr>
          <p:spPr bwMode="auto">
            <a:xfrm>
              <a:off x="3940580" y="1585778"/>
              <a:ext cx="75692" cy="43453"/>
            </a:xfrm>
            <a:custGeom>
              <a:avLst/>
              <a:gdLst>
                <a:gd name="T0" fmla="*/ 0 w 108"/>
                <a:gd name="T1" fmla="*/ 9 h 62"/>
                <a:gd name="T2" fmla="*/ 101 w 108"/>
                <a:gd name="T3" fmla="*/ 62 h 62"/>
                <a:gd name="T4" fmla="*/ 108 w 108"/>
                <a:gd name="T5" fmla="*/ 52 h 62"/>
                <a:gd name="T6" fmla="*/ 6 w 108"/>
                <a:gd name="T7" fmla="*/ 0 h 62"/>
                <a:gd name="T8" fmla="*/ 0 w 108"/>
                <a:gd name="T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62">
                  <a:moveTo>
                    <a:pt x="0" y="9"/>
                  </a:moveTo>
                  <a:lnTo>
                    <a:pt x="101" y="62"/>
                  </a:lnTo>
                  <a:lnTo>
                    <a:pt x="108" y="52"/>
                  </a:lnTo>
                  <a:lnTo>
                    <a:pt x="6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6" name="ïṣlíḋe"/>
            <p:cNvSpPr/>
            <p:nvPr/>
          </p:nvSpPr>
          <p:spPr bwMode="auto">
            <a:xfrm>
              <a:off x="3951793" y="1539522"/>
              <a:ext cx="82700" cy="55367"/>
            </a:xfrm>
            <a:custGeom>
              <a:avLst/>
              <a:gdLst>
                <a:gd name="T0" fmla="*/ 39 w 118"/>
                <a:gd name="T1" fmla="*/ 6 h 79"/>
                <a:gd name="T2" fmla="*/ 26 w 118"/>
                <a:gd name="T3" fmla="*/ 0 h 79"/>
                <a:gd name="T4" fmla="*/ 0 w 118"/>
                <a:gd name="T5" fmla="*/ 52 h 79"/>
                <a:gd name="T6" fmla="*/ 13 w 118"/>
                <a:gd name="T7" fmla="*/ 59 h 79"/>
                <a:gd name="T8" fmla="*/ 23 w 118"/>
                <a:gd name="T9" fmla="*/ 36 h 79"/>
                <a:gd name="T10" fmla="*/ 115 w 118"/>
                <a:gd name="T11" fmla="*/ 79 h 79"/>
                <a:gd name="T12" fmla="*/ 118 w 118"/>
                <a:gd name="T13" fmla="*/ 69 h 79"/>
                <a:gd name="T14" fmla="*/ 26 w 118"/>
                <a:gd name="T15" fmla="*/ 29 h 79"/>
                <a:gd name="T16" fmla="*/ 39 w 118"/>
                <a:gd name="T17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79">
                  <a:moveTo>
                    <a:pt x="39" y="6"/>
                  </a:moveTo>
                  <a:lnTo>
                    <a:pt x="26" y="0"/>
                  </a:lnTo>
                  <a:lnTo>
                    <a:pt x="0" y="52"/>
                  </a:lnTo>
                  <a:lnTo>
                    <a:pt x="13" y="59"/>
                  </a:lnTo>
                  <a:lnTo>
                    <a:pt x="23" y="36"/>
                  </a:lnTo>
                  <a:lnTo>
                    <a:pt x="115" y="79"/>
                  </a:lnTo>
                  <a:lnTo>
                    <a:pt x="118" y="69"/>
                  </a:lnTo>
                  <a:lnTo>
                    <a:pt x="26" y="29"/>
                  </a:lnTo>
                  <a:lnTo>
                    <a:pt x="3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7" name="ísļiďè"/>
            <p:cNvSpPr/>
            <p:nvPr/>
          </p:nvSpPr>
          <p:spPr bwMode="auto">
            <a:xfrm>
              <a:off x="3573335" y="1604000"/>
              <a:ext cx="39248" cy="52564"/>
            </a:xfrm>
            <a:custGeom>
              <a:avLst/>
              <a:gdLst>
                <a:gd name="T0" fmla="*/ 17 w 17"/>
                <a:gd name="T1" fmla="*/ 1 h 23"/>
                <a:gd name="T2" fmla="*/ 17 w 17"/>
                <a:gd name="T3" fmla="*/ 0 h 23"/>
                <a:gd name="T4" fmla="*/ 10 w 17"/>
                <a:gd name="T5" fmla="*/ 0 h 23"/>
                <a:gd name="T6" fmla="*/ 10 w 17"/>
                <a:gd name="T7" fmla="*/ 1 h 23"/>
                <a:gd name="T8" fmla="*/ 12 w 17"/>
                <a:gd name="T9" fmla="*/ 1 h 23"/>
                <a:gd name="T10" fmla="*/ 13 w 17"/>
                <a:gd name="T11" fmla="*/ 2 h 23"/>
                <a:gd name="T12" fmla="*/ 13 w 17"/>
                <a:gd name="T13" fmla="*/ 3 h 23"/>
                <a:gd name="T14" fmla="*/ 11 w 17"/>
                <a:gd name="T15" fmla="*/ 5 h 23"/>
                <a:gd name="T16" fmla="*/ 5 w 17"/>
                <a:gd name="T17" fmla="*/ 16 h 23"/>
                <a:gd name="T18" fmla="*/ 3 w 17"/>
                <a:gd name="T19" fmla="*/ 18 h 23"/>
                <a:gd name="T20" fmla="*/ 2 w 17"/>
                <a:gd name="T21" fmla="*/ 19 h 23"/>
                <a:gd name="T22" fmla="*/ 0 w 17"/>
                <a:gd name="T23" fmla="*/ 18 h 23"/>
                <a:gd name="T24" fmla="*/ 0 w 17"/>
                <a:gd name="T25" fmla="*/ 19 h 23"/>
                <a:gd name="T26" fmla="*/ 8 w 17"/>
                <a:gd name="T27" fmla="*/ 23 h 23"/>
                <a:gd name="T28" fmla="*/ 8 w 17"/>
                <a:gd name="T29" fmla="*/ 22 h 23"/>
                <a:gd name="T30" fmla="*/ 6 w 17"/>
                <a:gd name="T31" fmla="*/ 21 h 23"/>
                <a:gd name="T32" fmla="*/ 6 w 17"/>
                <a:gd name="T33" fmla="*/ 20 h 23"/>
                <a:gd name="T34" fmla="*/ 7 w 17"/>
                <a:gd name="T35" fmla="*/ 18 h 23"/>
                <a:gd name="T36" fmla="*/ 17 w 17"/>
                <a:gd name="T3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3">
                  <a:moveTo>
                    <a:pt x="17" y="1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3" y="1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1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20"/>
                    <a:pt x="7" y="19"/>
                    <a:pt x="7" y="18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8" name="íṡlïde"/>
            <p:cNvSpPr/>
            <p:nvPr/>
          </p:nvSpPr>
          <p:spPr bwMode="auto">
            <a:xfrm>
              <a:off x="3646924" y="1622223"/>
              <a:ext cx="34342" cy="57470"/>
            </a:xfrm>
            <a:custGeom>
              <a:avLst/>
              <a:gdLst>
                <a:gd name="T0" fmla="*/ 9 w 15"/>
                <a:gd name="T1" fmla="*/ 1 h 25"/>
                <a:gd name="T2" fmla="*/ 4 w 15"/>
                <a:gd name="T3" fmla="*/ 2 h 25"/>
                <a:gd name="T4" fmla="*/ 2 w 15"/>
                <a:gd name="T5" fmla="*/ 5 h 25"/>
                <a:gd name="T6" fmla="*/ 2 w 15"/>
                <a:gd name="T7" fmla="*/ 8 h 25"/>
                <a:gd name="T8" fmla="*/ 5 w 15"/>
                <a:gd name="T9" fmla="*/ 12 h 25"/>
                <a:gd name="T10" fmla="*/ 1 w 15"/>
                <a:gd name="T11" fmla="*/ 15 h 25"/>
                <a:gd name="T12" fmla="*/ 0 w 15"/>
                <a:gd name="T13" fmla="*/ 18 h 25"/>
                <a:gd name="T14" fmla="*/ 1 w 15"/>
                <a:gd name="T15" fmla="*/ 22 h 25"/>
                <a:gd name="T16" fmla="*/ 6 w 15"/>
                <a:gd name="T17" fmla="*/ 25 h 25"/>
                <a:gd name="T18" fmla="*/ 11 w 15"/>
                <a:gd name="T19" fmla="*/ 24 h 25"/>
                <a:gd name="T20" fmla="*/ 14 w 15"/>
                <a:gd name="T21" fmla="*/ 20 h 25"/>
                <a:gd name="T22" fmla="*/ 13 w 15"/>
                <a:gd name="T23" fmla="*/ 16 h 25"/>
                <a:gd name="T24" fmla="*/ 9 w 15"/>
                <a:gd name="T25" fmla="*/ 12 h 25"/>
                <a:gd name="T26" fmla="*/ 14 w 15"/>
                <a:gd name="T27" fmla="*/ 9 h 25"/>
                <a:gd name="T28" fmla="*/ 15 w 15"/>
                <a:gd name="T29" fmla="*/ 7 h 25"/>
                <a:gd name="T30" fmla="*/ 14 w 15"/>
                <a:gd name="T31" fmla="*/ 3 h 25"/>
                <a:gd name="T32" fmla="*/ 9 w 15"/>
                <a:gd name="T33" fmla="*/ 1 h 25"/>
                <a:gd name="T34" fmla="*/ 11 w 15"/>
                <a:gd name="T35" fmla="*/ 19 h 25"/>
                <a:gd name="T36" fmla="*/ 11 w 15"/>
                <a:gd name="T37" fmla="*/ 21 h 25"/>
                <a:gd name="T38" fmla="*/ 10 w 15"/>
                <a:gd name="T39" fmla="*/ 23 h 25"/>
                <a:gd name="T40" fmla="*/ 6 w 15"/>
                <a:gd name="T41" fmla="*/ 24 h 25"/>
                <a:gd name="T42" fmla="*/ 3 w 15"/>
                <a:gd name="T43" fmla="*/ 22 h 25"/>
                <a:gd name="T44" fmla="*/ 3 w 15"/>
                <a:gd name="T45" fmla="*/ 18 h 25"/>
                <a:gd name="T46" fmla="*/ 4 w 15"/>
                <a:gd name="T47" fmla="*/ 15 h 25"/>
                <a:gd name="T48" fmla="*/ 6 w 15"/>
                <a:gd name="T49" fmla="*/ 13 h 25"/>
                <a:gd name="T50" fmla="*/ 11 w 15"/>
                <a:gd name="T51" fmla="*/ 19 h 25"/>
                <a:gd name="T52" fmla="*/ 12 w 15"/>
                <a:gd name="T53" fmla="*/ 8 h 25"/>
                <a:gd name="T54" fmla="*/ 8 w 15"/>
                <a:gd name="T55" fmla="*/ 11 h 25"/>
                <a:gd name="T56" fmla="*/ 6 w 15"/>
                <a:gd name="T57" fmla="*/ 8 h 25"/>
                <a:gd name="T58" fmla="*/ 5 w 15"/>
                <a:gd name="T59" fmla="*/ 6 h 25"/>
                <a:gd name="T60" fmla="*/ 5 w 15"/>
                <a:gd name="T61" fmla="*/ 5 h 25"/>
                <a:gd name="T62" fmla="*/ 6 w 15"/>
                <a:gd name="T63" fmla="*/ 2 h 25"/>
                <a:gd name="T64" fmla="*/ 9 w 15"/>
                <a:gd name="T65" fmla="*/ 2 h 25"/>
                <a:gd name="T66" fmla="*/ 12 w 15"/>
                <a:gd name="T67" fmla="*/ 3 h 25"/>
                <a:gd name="T68" fmla="*/ 12 w 15"/>
                <a:gd name="T69" fmla="*/ 6 h 25"/>
                <a:gd name="T70" fmla="*/ 12 w 15"/>
                <a:gd name="T71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25">
                  <a:moveTo>
                    <a:pt x="9" y="1"/>
                  </a:moveTo>
                  <a:cubicBezTo>
                    <a:pt x="7" y="0"/>
                    <a:pt x="6" y="1"/>
                    <a:pt x="4" y="2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3" y="9"/>
                    <a:pt x="4" y="11"/>
                    <a:pt x="5" y="12"/>
                  </a:cubicBezTo>
                  <a:cubicBezTo>
                    <a:pt x="4" y="13"/>
                    <a:pt x="2" y="14"/>
                    <a:pt x="1" y="15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4"/>
                    <a:pt x="6" y="25"/>
                  </a:cubicBezTo>
                  <a:cubicBezTo>
                    <a:pt x="8" y="25"/>
                    <a:pt x="10" y="25"/>
                    <a:pt x="11" y="24"/>
                  </a:cubicBezTo>
                  <a:cubicBezTo>
                    <a:pt x="13" y="23"/>
                    <a:pt x="14" y="21"/>
                    <a:pt x="14" y="20"/>
                  </a:cubicBezTo>
                  <a:cubicBezTo>
                    <a:pt x="14" y="18"/>
                    <a:pt x="14" y="17"/>
                    <a:pt x="13" y="16"/>
                  </a:cubicBezTo>
                  <a:cubicBezTo>
                    <a:pt x="12" y="15"/>
                    <a:pt x="11" y="14"/>
                    <a:pt x="9" y="12"/>
                  </a:cubicBezTo>
                  <a:cubicBezTo>
                    <a:pt x="11" y="11"/>
                    <a:pt x="13" y="10"/>
                    <a:pt x="14" y="9"/>
                  </a:cubicBezTo>
                  <a:cubicBezTo>
                    <a:pt x="14" y="8"/>
                    <a:pt x="15" y="7"/>
                    <a:pt x="15" y="7"/>
                  </a:cubicBezTo>
                  <a:cubicBezTo>
                    <a:pt x="15" y="5"/>
                    <a:pt x="15" y="4"/>
                    <a:pt x="14" y="3"/>
                  </a:cubicBezTo>
                  <a:cubicBezTo>
                    <a:pt x="13" y="2"/>
                    <a:pt x="11" y="1"/>
                    <a:pt x="9" y="1"/>
                  </a:cubicBezTo>
                  <a:close/>
                  <a:moveTo>
                    <a:pt x="11" y="19"/>
                  </a:moveTo>
                  <a:cubicBezTo>
                    <a:pt x="11" y="19"/>
                    <a:pt x="11" y="20"/>
                    <a:pt x="11" y="21"/>
                  </a:cubicBezTo>
                  <a:cubicBezTo>
                    <a:pt x="11" y="22"/>
                    <a:pt x="10" y="23"/>
                    <a:pt x="10" y="23"/>
                  </a:cubicBezTo>
                  <a:cubicBezTo>
                    <a:pt x="9" y="24"/>
                    <a:pt x="8" y="24"/>
                    <a:pt x="6" y="24"/>
                  </a:cubicBezTo>
                  <a:cubicBezTo>
                    <a:pt x="5" y="24"/>
                    <a:pt x="4" y="23"/>
                    <a:pt x="3" y="22"/>
                  </a:cubicBezTo>
                  <a:cubicBezTo>
                    <a:pt x="3" y="21"/>
                    <a:pt x="2" y="20"/>
                    <a:pt x="3" y="18"/>
                  </a:cubicBezTo>
                  <a:cubicBezTo>
                    <a:pt x="3" y="17"/>
                    <a:pt x="3" y="16"/>
                    <a:pt x="4" y="15"/>
                  </a:cubicBezTo>
                  <a:cubicBezTo>
                    <a:pt x="4" y="15"/>
                    <a:pt x="5" y="14"/>
                    <a:pt x="6" y="13"/>
                  </a:cubicBezTo>
                  <a:cubicBezTo>
                    <a:pt x="9" y="15"/>
                    <a:pt x="10" y="17"/>
                    <a:pt x="11" y="19"/>
                  </a:cubicBezTo>
                  <a:close/>
                  <a:moveTo>
                    <a:pt x="12" y="8"/>
                  </a:moveTo>
                  <a:cubicBezTo>
                    <a:pt x="11" y="9"/>
                    <a:pt x="10" y="10"/>
                    <a:pt x="8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6"/>
                    <a:pt x="4" y="5"/>
                    <a:pt x="5" y="5"/>
                  </a:cubicBezTo>
                  <a:cubicBezTo>
                    <a:pt x="5" y="4"/>
                    <a:pt x="5" y="3"/>
                    <a:pt x="6" y="2"/>
                  </a:cubicBezTo>
                  <a:cubicBezTo>
                    <a:pt x="7" y="2"/>
                    <a:pt x="8" y="2"/>
                    <a:pt x="9" y="2"/>
                  </a:cubicBezTo>
                  <a:cubicBezTo>
                    <a:pt x="10" y="2"/>
                    <a:pt x="11" y="2"/>
                    <a:pt x="12" y="3"/>
                  </a:cubicBezTo>
                  <a:cubicBezTo>
                    <a:pt x="12" y="4"/>
                    <a:pt x="13" y="5"/>
                    <a:pt x="12" y="6"/>
                  </a:cubicBezTo>
                  <a:cubicBezTo>
                    <a:pt x="12" y="7"/>
                    <a:pt x="12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59" name="iṩlide"/>
            <p:cNvSpPr/>
            <p:nvPr/>
          </p:nvSpPr>
          <p:spPr bwMode="auto">
            <a:xfrm>
              <a:off x="3717710" y="1622223"/>
              <a:ext cx="37145" cy="60273"/>
            </a:xfrm>
            <a:custGeom>
              <a:avLst/>
              <a:gdLst>
                <a:gd name="T0" fmla="*/ 15 w 16"/>
                <a:gd name="T1" fmla="*/ 16 h 26"/>
                <a:gd name="T2" fmla="*/ 15 w 16"/>
                <a:gd name="T3" fmla="*/ 9 h 26"/>
                <a:gd name="T4" fmla="*/ 12 w 16"/>
                <a:gd name="T5" fmla="*/ 2 h 26"/>
                <a:gd name="T6" fmla="*/ 6 w 16"/>
                <a:gd name="T7" fmla="*/ 1 h 26"/>
                <a:gd name="T8" fmla="*/ 1 w 16"/>
                <a:gd name="T9" fmla="*/ 4 h 26"/>
                <a:gd name="T10" fmla="*/ 0 w 16"/>
                <a:gd name="T11" fmla="*/ 10 h 26"/>
                <a:gd name="T12" fmla="*/ 3 w 16"/>
                <a:gd name="T13" fmla="*/ 15 h 26"/>
                <a:gd name="T14" fmla="*/ 8 w 16"/>
                <a:gd name="T15" fmla="*/ 16 h 26"/>
                <a:gd name="T16" fmla="*/ 12 w 16"/>
                <a:gd name="T17" fmla="*/ 13 h 26"/>
                <a:gd name="T18" fmla="*/ 11 w 16"/>
                <a:gd name="T19" fmla="*/ 19 h 26"/>
                <a:gd name="T20" fmla="*/ 8 w 16"/>
                <a:gd name="T21" fmla="*/ 23 h 26"/>
                <a:gd name="T22" fmla="*/ 4 w 16"/>
                <a:gd name="T23" fmla="*/ 25 h 26"/>
                <a:gd name="T24" fmla="*/ 4 w 16"/>
                <a:gd name="T25" fmla="*/ 26 h 26"/>
                <a:gd name="T26" fmla="*/ 5 w 16"/>
                <a:gd name="T27" fmla="*/ 26 h 26"/>
                <a:gd name="T28" fmla="*/ 11 w 16"/>
                <a:gd name="T29" fmla="*/ 23 h 26"/>
                <a:gd name="T30" fmla="*/ 15 w 16"/>
                <a:gd name="T31" fmla="*/ 16 h 26"/>
                <a:gd name="T32" fmla="*/ 11 w 16"/>
                <a:gd name="T33" fmla="*/ 13 h 26"/>
                <a:gd name="T34" fmla="*/ 9 w 16"/>
                <a:gd name="T35" fmla="*/ 14 h 26"/>
                <a:gd name="T36" fmla="*/ 6 w 16"/>
                <a:gd name="T37" fmla="*/ 13 h 26"/>
                <a:gd name="T38" fmla="*/ 3 w 16"/>
                <a:gd name="T39" fmla="*/ 8 h 26"/>
                <a:gd name="T40" fmla="*/ 3 w 16"/>
                <a:gd name="T41" fmla="*/ 4 h 26"/>
                <a:gd name="T42" fmla="*/ 6 w 16"/>
                <a:gd name="T43" fmla="*/ 2 h 26"/>
                <a:gd name="T44" fmla="*/ 8 w 16"/>
                <a:gd name="T45" fmla="*/ 2 h 26"/>
                <a:gd name="T46" fmla="*/ 11 w 16"/>
                <a:gd name="T47" fmla="*/ 5 h 26"/>
                <a:gd name="T48" fmla="*/ 12 w 16"/>
                <a:gd name="T49" fmla="*/ 8 h 26"/>
                <a:gd name="T50" fmla="*/ 12 w 16"/>
                <a:gd name="T51" fmla="*/ 12 h 26"/>
                <a:gd name="T52" fmla="*/ 11 w 16"/>
                <a:gd name="T5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26">
                  <a:moveTo>
                    <a:pt x="15" y="16"/>
                  </a:moveTo>
                  <a:cubicBezTo>
                    <a:pt x="16" y="14"/>
                    <a:pt x="16" y="11"/>
                    <a:pt x="15" y="9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10" y="1"/>
                    <a:pt x="8" y="0"/>
                    <a:pt x="6" y="1"/>
                  </a:cubicBezTo>
                  <a:cubicBezTo>
                    <a:pt x="4" y="1"/>
                    <a:pt x="2" y="2"/>
                    <a:pt x="1" y="4"/>
                  </a:cubicBezTo>
                  <a:cubicBezTo>
                    <a:pt x="0" y="6"/>
                    <a:pt x="0" y="8"/>
                    <a:pt x="0" y="10"/>
                  </a:cubicBezTo>
                  <a:cubicBezTo>
                    <a:pt x="1" y="12"/>
                    <a:pt x="1" y="14"/>
                    <a:pt x="3" y="15"/>
                  </a:cubicBezTo>
                  <a:cubicBezTo>
                    <a:pt x="4" y="16"/>
                    <a:pt x="6" y="16"/>
                    <a:pt x="8" y="16"/>
                  </a:cubicBezTo>
                  <a:cubicBezTo>
                    <a:pt x="9" y="16"/>
                    <a:pt x="11" y="15"/>
                    <a:pt x="12" y="13"/>
                  </a:cubicBezTo>
                  <a:cubicBezTo>
                    <a:pt x="12" y="15"/>
                    <a:pt x="12" y="17"/>
                    <a:pt x="11" y="19"/>
                  </a:cubicBezTo>
                  <a:cubicBezTo>
                    <a:pt x="10" y="21"/>
                    <a:pt x="9" y="22"/>
                    <a:pt x="8" y="23"/>
                  </a:cubicBezTo>
                  <a:cubicBezTo>
                    <a:pt x="6" y="24"/>
                    <a:pt x="5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7" y="25"/>
                    <a:pt x="9" y="24"/>
                    <a:pt x="11" y="23"/>
                  </a:cubicBezTo>
                  <a:cubicBezTo>
                    <a:pt x="13" y="21"/>
                    <a:pt x="14" y="19"/>
                    <a:pt x="15" y="16"/>
                  </a:cubicBezTo>
                  <a:close/>
                  <a:moveTo>
                    <a:pt x="11" y="13"/>
                  </a:moveTo>
                  <a:cubicBezTo>
                    <a:pt x="10" y="14"/>
                    <a:pt x="9" y="14"/>
                    <a:pt x="9" y="14"/>
                  </a:cubicBezTo>
                  <a:cubicBezTo>
                    <a:pt x="8" y="14"/>
                    <a:pt x="7" y="14"/>
                    <a:pt x="6" y="13"/>
                  </a:cubicBezTo>
                  <a:cubicBezTo>
                    <a:pt x="4" y="12"/>
                    <a:pt x="3" y="10"/>
                    <a:pt x="3" y="8"/>
                  </a:cubicBezTo>
                  <a:cubicBezTo>
                    <a:pt x="3" y="6"/>
                    <a:pt x="3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3"/>
                    <a:pt x="10" y="4"/>
                    <a:pt x="11" y="5"/>
                  </a:cubicBezTo>
                  <a:cubicBezTo>
                    <a:pt x="11" y="6"/>
                    <a:pt x="12" y="7"/>
                    <a:pt x="12" y="8"/>
                  </a:cubicBezTo>
                  <a:cubicBezTo>
                    <a:pt x="12" y="9"/>
                    <a:pt x="12" y="10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0" name="îs1ïde"/>
            <p:cNvSpPr/>
            <p:nvPr/>
          </p:nvSpPr>
          <p:spPr bwMode="auto">
            <a:xfrm>
              <a:off x="3782188" y="1613112"/>
              <a:ext cx="32239" cy="57470"/>
            </a:xfrm>
            <a:custGeom>
              <a:avLst/>
              <a:gdLst>
                <a:gd name="T0" fmla="*/ 11 w 14"/>
                <a:gd name="T1" fmla="*/ 24 h 25"/>
                <a:gd name="T2" fmla="*/ 14 w 14"/>
                <a:gd name="T3" fmla="*/ 0 h 25"/>
                <a:gd name="T4" fmla="*/ 14 w 14"/>
                <a:gd name="T5" fmla="*/ 0 h 25"/>
                <a:gd name="T6" fmla="*/ 1 w 14"/>
                <a:gd name="T7" fmla="*/ 2 h 25"/>
                <a:gd name="T8" fmla="*/ 0 w 14"/>
                <a:gd name="T9" fmla="*/ 8 h 25"/>
                <a:gd name="T10" fmla="*/ 0 w 14"/>
                <a:gd name="T11" fmla="*/ 8 h 25"/>
                <a:gd name="T12" fmla="*/ 2 w 14"/>
                <a:gd name="T13" fmla="*/ 5 h 25"/>
                <a:gd name="T14" fmla="*/ 5 w 14"/>
                <a:gd name="T15" fmla="*/ 4 h 25"/>
                <a:gd name="T16" fmla="*/ 12 w 14"/>
                <a:gd name="T17" fmla="*/ 3 h 25"/>
                <a:gd name="T18" fmla="*/ 9 w 14"/>
                <a:gd name="T19" fmla="*/ 25 h 25"/>
                <a:gd name="T20" fmla="*/ 11 w 14"/>
                <a:gd name="T21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5">
                  <a:moveTo>
                    <a:pt x="11" y="24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25"/>
                    <a:pt x="9" y="25"/>
                    <a:pt x="9" y="25"/>
                  </a:cubicBezTo>
                  <a:lnTo>
                    <a:pt x="1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1" name="i$ľïḑe"/>
            <p:cNvSpPr/>
            <p:nvPr/>
          </p:nvSpPr>
          <p:spPr bwMode="auto">
            <a:xfrm>
              <a:off x="3349063" y="1294926"/>
              <a:ext cx="34342" cy="23128"/>
            </a:xfrm>
            <a:custGeom>
              <a:avLst/>
              <a:gdLst>
                <a:gd name="T0" fmla="*/ 8 w 15"/>
                <a:gd name="T1" fmla="*/ 7 h 10"/>
                <a:gd name="T2" fmla="*/ 12 w 15"/>
                <a:gd name="T3" fmla="*/ 10 h 10"/>
                <a:gd name="T4" fmla="*/ 14 w 15"/>
                <a:gd name="T5" fmla="*/ 3 h 10"/>
                <a:gd name="T6" fmla="*/ 10 w 15"/>
                <a:gd name="T7" fmla="*/ 0 h 10"/>
                <a:gd name="T8" fmla="*/ 0 w 15"/>
                <a:gd name="T9" fmla="*/ 2 h 10"/>
                <a:gd name="T10" fmla="*/ 8 w 15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0">
                  <a:moveTo>
                    <a:pt x="8" y="7"/>
                  </a:moveTo>
                  <a:cubicBezTo>
                    <a:pt x="12" y="10"/>
                    <a:pt x="12" y="10"/>
                    <a:pt x="12" y="10"/>
                  </a:cubicBezTo>
                  <a:cubicBezTo>
                    <a:pt x="12" y="7"/>
                    <a:pt x="15" y="5"/>
                    <a:pt x="14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3" y="0"/>
                    <a:pt x="0" y="2"/>
                  </a:cubicBezTo>
                  <a:cubicBezTo>
                    <a:pt x="1" y="4"/>
                    <a:pt x="4" y="8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2" name="iŝļíḍè"/>
            <p:cNvSpPr/>
            <p:nvPr/>
          </p:nvSpPr>
          <p:spPr bwMode="auto">
            <a:xfrm>
              <a:off x="3378499" y="1327165"/>
              <a:ext cx="27333" cy="18923"/>
            </a:xfrm>
            <a:custGeom>
              <a:avLst/>
              <a:gdLst>
                <a:gd name="T0" fmla="*/ 7 w 12"/>
                <a:gd name="T1" fmla="*/ 7 h 8"/>
                <a:gd name="T2" fmla="*/ 9 w 12"/>
                <a:gd name="T3" fmla="*/ 8 h 8"/>
                <a:gd name="T4" fmla="*/ 12 w 12"/>
                <a:gd name="T5" fmla="*/ 6 h 8"/>
                <a:gd name="T6" fmla="*/ 11 w 12"/>
                <a:gd name="T7" fmla="*/ 2 h 8"/>
                <a:gd name="T8" fmla="*/ 8 w 12"/>
                <a:gd name="T9" fmla="*/ 0 h 8"/>
                <a:gd name="T10" fmla="*/ 0 w 12"/>
                <a:gd name="T11" fmla="*/ 3 h 8"/>
                <a:gd name="T12" fmla="*/ 7 w 12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7" y="7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6"/>
                    <a:pt x="12" y="6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1" y="0"/>
                    <a:pt x="9" y="1"/>
                    <a:pt x="8" y="0"/>
                  </a:cubicBezTo>
                  <a:cubicBezTo>
                    <a:pt x="5" y="1"/>
                    <a:pt x="1" y="0"/>
                    <a:pt x="0" y="3"/>
                  </a:cubicBezTo>
                  <a:cubicBezTo>
                    <a:pt x="2" y="5"/>
                    <a:pt x="5" y="6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3" name="íṩḻîḋê"/>
            <p:cNvSpPr/>
            <p:nvPr/>
          </p:nvSpPr>
          <p:spPr bwMode="auto">
            <a:xfrm>
              <a:off x="3394618" y="1244465"/>
              <a:ext cx="100922" cy="166101"/>
            </a:xfrm>
            <a:custGeom>
              <a:avLst/>
              <a:gdLst>
                <a:gd name="T0" fmla="*/ 9 w 44"/>
                <a:gd name="T1" fmla="*/ 32 h 72"/>
                <a:gd name="T2" fmla="*/ 12 w 44"/>
                <a:gd name="T3" fmla="*/ 31 h 72"/>
                <a:gd name="T4" fmla="*/ 15 w 44"/>
                <a:gd name="T5" fmla="*/ 33 h 72"/>
                <a:gd name="T6" fmla="*/ 13 w 44"/>
                <a:gd name="T7" fmla="*/ 44 h 72"/>
                <a:gd name="T8" fmla="*/ 8 w 44"/>
                <a:gd name="T9" fmla="*/ 41 h 72"/>
                <a:gd name="T10" fmla="*/ 14 w 44"/>
                <a:gd name="T11" fmla="*/ 68 h 72"/>
                <a:gd name="T12" fmla="*/ 26 w 44"/>
                <a:gd name="T13" fmla="*/ 72 h 72"/>
                <a:gd name="T14" fmla="*/ 27 w 44"/>
                <a:gd name="T15" fmla="*/ 69 h 72"/>
                <a:gd name="T16" fmla="*/ 15 w 44"/>
                <a:gd name="T17" fmla="*/ 52 h 72"/>
                <a:gd name="T18" fmla="*/ 21 w 44"/>
                <a:gd name="T19" fmla="*/ 49 h 72"/>
                <a:gd name="T20" fmla="*/ 21 w 44"/>
                <a:gd name="T21" fmla="*/ 40 h 72"/>
                <a:gd name="T22" fmla="*/ 26 w 44"/>
                <a:gd name="T23" fmla="*/ 45 h 72"/>
                <a:gd name="T24" fmla="*/ 19 w 44"/>
                <a:gd name="T25" fmla="*/ 31 h 72"/>
                <a:gd name="T26" fmla="*/ 19 w 44"/>
                <a:gd name="T27" fmla="*/ 21 h 72"/>
                <a:gd name="T28" fmla="*/ 30 w 44"/>
                <a:gd name="T29" fmla="*/ 30 h 72"/>
                <a:gd name="T30" fmla="*/ 26 w 44"/>
                <a:gd name="T31" fmla="*/ 19 h 72"/>
                <a:gd name="T32" fmla="*/ 29 w 44"/>
                <a:gd name="T33" fmla="*/ 16 h 72"/>
                <a:gd name="T34" fmla="*/ 43 w 44"/>
                <a:gd name="T35" fmla="*/ 28 h 72"/>
                <a:gd name="T36" fmla="*/ 29 w 44"/>
                <a:gd name="T37" fmla="*/ 8 h 72"/>
                <a:gd name="T38" fmla="*/ 24 w 44"/>
                <a:gd name="T39" fmla="*/ 6 h 72"/>
                <a:gd name="T40" fmla="*/ 24 w 44"/>
                <a:gd name="T41" fmla="*/ 13 h 72"/>
                <a:gd name="T42" fmla="*/ 17 w 44"/>
                <a:gd name="T43" fmla="*/ 11 h 72"/>
                <a:gd name="T44" fmla="*/ 16 w 44"/>
                <a:gd name="T45" fmla="*/ 0 h 72"/>
                <a:gd name="T46" fmla="*/ 14 w 44"/>
                <a:gd name="T47" fmla="*/ 6 h 72"/>
                <a:gd name="T48" fmla="*/ 9 w 44"/>
                <a:gd name="T49" fmla="*/ 8 h 72"/>
                <a:gd name="T50" fmla="*/ 16 w 44"/>
                <a:gd name="T51" fmla="*/ 16 h 72"/>
                <a:gd name="T52" fmla="*/ 16 w 44"/>
                <a:gd name="T53" fmla="*/ 25 h 72"/>
                <a:gd name="T54" fmla="*/ 11 w 44"/>
                <a:gd name="T55" fmla="*/ 20 h 72"/>
                <a:gd name="T56" fmla="*/ 0 w 44"/>
                <a:gd name="T57" fmla="*/ 19 h 72"/>
                <a:gd name="T58" fmla="*/ 9 w 44"/>
                <a:gd name="T59" fmla="*/ 28 h 72"/>
                <a:gd name="T60" fmla="*/ 9 w 44"/>
                <a:gd name="T61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" h="72">
                  <a:moveTo>
                    <a:pt x="9" y="32"/>
                  </a:moveTo>
                  <a:cubicBezTo>
                    <a:pt x="10" y="33"/>
                    <a:pt x="11" y="32"/>
                    <a:pt x="12" y="31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7"/>
                    <a:pt x="15" y="41"/>
                    <a:pt x="13" y="44"/>
                  </a:cubicBezTo>
                  <a:cubicBezTo>
                    <a:pt x="11" y="46"/>
                    <a:pt x="10" y="42"/>
                    <a:pt x="8" y="41"/>
                  </a:cubicBezTo>
                  <a:cubicBezTo>
                    <a:pt x="10" y="50"/>
                    <a:pt x="15" y="60"/>
                    <a:pt x="14" y="68"/>
                  </a:cubicBezTo>
                  <a:cubicBezTo>
                    <a:pt x="20" y="72"/>
                    <a:pt x="24" y="72"/>
                    <a:pt x="26" y="72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19" y="64"/>
                    <a:pt x="16" y="54"/>
                    <a:pt x="15" y="52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6"/>
                    <a:pt x="20" y="41"/>
                    <a:pt x="21" y="40"/>
                  </a:cubicBezTo>
                  <a:cubicBezTo>
                    <a:pt x="24" y="41"/>
                    <a:pt x="25" y="43"/>
                    <a:pt x="26" y="45"/>
                  </a:cubicBezTo>
                  <a:cubicBezTo>
                    <a:pt x="33" y="42"/>
                    <a:pt x="22" y="36"/>
                    <a:pt x="19" y="31"/>
                  </a:cubicBezTo>
                  <a:cubicBezTo>
                    <a:pt x="19" y="27"/>
                    <a:pt x="19" y="24"/>
                    <a:pt x="19" y="21"/>
                  </a:cubicBezTo>
                  <a:cubicBezTo>
                    <a:pt x="23" y="22"/>
                    <a:pt x="27" y="27"/>
                    <a:pt x="30" y="30"/>
                  </a:cubicBezTo>
                  <a:cubicBezTo>
                    <a:pt x="33" y="27"/>
                    <a:pt x="27" y="23"/>
                    <a:pt x="26" y="19"/>
                  </a:cubicBezTo>
                  <a:cubicBezTo>
                    <a:pt x="25" y="17"/>
                    <a:pt x="27" y="17"/>
                    <a:pt x="29" y="16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1"/>
                    <a:pt x="34" y="15"/>
                    <a:pt x="29" y="8"/>
                  </a:cubicBezTo>
                  <a:cubicBezTo>
                    <a:pt x="30" y="6"/>
                    <a:pt x="29" y="4"/>
                    <a:pt x="24" y="6"/>
                  </a:cubicBezTo>
                  <a:cubicBezTo>
                    <a:pt x="22" y="6"/>
                    <a:pt x="19" y="7"/>
                    <a:pt x="24" y="13"/>
                  </a:cubicBezTo>
                  <a:cubicBezTo>
                    <a:pt x="21" y="17"/>
                    <a:pt x="19" y="12"/>
                    <a:pt x="17" y="11"/>
                  </a:cubicBezTo>
                  <a:cubicBezTo>
                    <a:pt x="18" y="6"/>
                    <a:pt x="20" y="1"/>
                    <a:pt x="16" y="0"/>
                  </a:cubicBezTo>
                  <a:cubicBezTo>
                    <a:pt x="16" y="2"/>
                    <a:pt x="16" y="4"/>
                    <a:pt x="14" y="6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10"/>
                    <a:pt x="14" y="13"/>
                    <a:pt x="16" y="16"/>
                  </a:cubicBezTo>
                  <a:cubicBezTo>
                    <a:pt x="17" y="20"/>
                    <a:pt x="16" y="23"/>
                    <a:pt x="16" y="25"/>
                  </a:cubicBezTo>
                  <a:cubicBezTo>
                    <a:pt x="12" y="27"/>
                    <a:pt x="13" y="22"/>
                    <a:pt x="11" y="20"/>
                  </a:cubicBezTo>
                  <a:cubicBezTo>
                    <a:pt x="7" y="17"/>
                    <a:pt x="2" y="18"/>
                    <a:pt x="0" y="1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6" y="32"/>
                    <a:pt x="9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4" name="íṡľiḑê"/>
            <p:cNvSpPr/>
            <p:nvPr/>
          </p:nvSpPr>
          <p:spPr bwMode="auto">
            <a:xfrm>
              <a:off x="3589455" y="1092381"/>
              <a:ext cx="30137" cy="30137"/>
            </a:xfrm>
            <a:custGeom>
              <a:avLst/>
              <a:gdLst>
                <a:gd name="T0" fmla="*/ 2 w 13"/>
                <a:gd name="T1" fmla="*/ 13 h 13"/>
                <a:gd name="T2" fmla="*/ 9 w 13"/>
                <a:gd name="T3" fmla="*/ 13 h 13"/>
                <a:gd name="T4" fmla="*/ 3 w 13"/>
                <a:gd name="T5" fmla="*/ 0 h 13"/>
                <a:gd name="T6" fmla="*/ 2 w 13"/>
                <a:gd name="T7" fmla="*/ 8 h 13"/>
                <a:gd name="T8" fmla="*/ 2 w 13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2" y="13"/>
                  </a:moveTo>
                  <a:cubicBezTo>
                    <a:pt x="4" y="13"/>
                    <a:pt x="6" y="13"/>
                    <a:pt x="9" y="13"/>
                  </a:cubicBezTo>
                  <a:cubicBezTo>
                    <a:pt x="13" y="8"/>
                    <a:pt x="6" y="3"/>
                    <a:pt x="3" y="0"/>
                  </a:cubicBezTo>
                  <a:cubicBezTo>
                    <a:pt x="0" y="1"/>
                    <a:pt x="2" y="6"/>
                    <a:pt x="2" y="8"/>
                  </a:cubicBezTo>
                  <a:cubicBezTo>
                    <a:pt x="2" y="9"/>
                    <a:pt x="1" y="11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5" name="iṥļiḓe"/>
            <p:cNvSpPr/>
            <p:nvPr/>
          </p:nvSpPr>
          <p:spPr bwMode="auto">
            <a:xfrm>
              <a:off x="3578241" y="1138637"/>
              <a:ext cx="18222" cy="25231"/>
            </a:xfrm>
            <a:custGeom>
              <a:avLst/>
              <a:gdLst>
                <a:gd name="T0" fmla="*/ 2 w 8"/>
                <a:gd name="T1" fmla="*/ 11 h 11"/>
                <a:gd name="T2" fmla="*/ 8 w 8"/>
                <a:gd name="T3" fmla="*/ 9 h 11"/>
                <a:gd name="T4" fmla="*/ 7 w 8"/>
                <a:gd name="T5" fmla="*/ 4 h 11"/>
                <a:gd name="T6" fmla="*/ 3 w 8"/>
                <a:gd name="T7" fmla="*/ 0 h 11"/>
                <a:gd name="T8" fmla="*/ 1 w 8"/>
                <a:gd name="T9" fmla="*/ 5 h 11"/>
                <a:gd name="T10" fmla="*/ 2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2" y="11"/>
                  </a:moveTo>
                  <a:cubicBezTo>
                    <a:pt x="4" y="11"/>
                    <a:pt x="6" y="10"/>
                    <a:pt x="8" y="9"/>
                  </a:cubicBezTo>
                  <a:cubicBezTo>
                    <a:pt x="8" y="7"/>
                    <a:pt x="8" y="6"/>
                    <a:pt x="7" y="4"/>
                  </a:cubicBezTo>
                  <a:cubicBezTo>
                    <a:pt x="6" y="3"/>
                    <a:pt x="5" y="1"/>
                    <a:pt x="3" y="0"/>
                  </a:cubicBezTo>
                  <a:cubicBezTo>
                    <a:pt x="3" y="0"/>
                    <a:pt x="0" y="1"/>
                    <a:pt x="1" y="5"/>
                  </a:cubicBezTo>
                  <a:cubicBezTo>
                    <a:pt x="2" y="8"/>
                    <a:pt x="2" y="9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6" name="iŝ1îḋé"/>
            <p:cNvSpPr/>
            <p:nvPr/>
          </p:nvSpPr>
          <p:spPr bwMode="auto">
            <a:xfrm>
              <a:off x="3628702" y="1117611"/>
              <a:ext cx="41350" cy="39248"/>
            </a:xfrm>
            <a:custGeom>
              <a:avLst/>
              <a:gdLst>
                <a:gd name="T0" fmla="*/ 5 w 18"/>
                <a:gd name="T1" fmla="*/ 11 h 17"/>
                <a:gd name="T2" fmla="*/ 7 w 18"/>
                <a:gd name="T3" fmla="*/ 11 h 17"/>
                <a:gd name="T4" fmla="*/ 7 w 18"/>
                <a:gd name="T5" fmla="*/ 17 h 17"/>
                <a:gd name="T6" fmla="*/ 8 w 18"/>
                <a:gd name="T7" fmla="*/ 17 h 17"/>
                <a:gd name="T8" fmla="*/ 12 w 18"/>
                <a:gd name="T9" fmla="*/ 14 h 17"/>
                <a:gd name="T10" fmla="*/ 13 w 18"/>
                <a:gd name="T11" fmla="*/ 12 h 17"/>
                <a:gd name="T12" fmla="*/ 17 w 18"/>
                <a:gd name="T13" fmla="*/ 7 h 17"/>
                <a:gd name="T14" fmla="*/ 13 w 18"/>
                <a:gd name="T15" fmla="*/ 0 h 17"/>
                <a:gd name="T16" fmla="*/ 2 w 18"/>
                <a:gd name="T17" fmla="*/ 3 h 17"/>
                <a:gd name="T18" fmla="*/ 5 w 18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7">
                  <a:moveTo>
                    <a:pt x="5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3"/>
                    <a:pt x="7" y="15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5"/>
                    <a:pt x="11" y="15"/>
                    <a:pt x="12" y="14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17" y="2"/>
                    <a:pt x="13" y="0"/>
                  </a:cubicBezTo>
                  <a:cubicBezTo>
                    <a:pt x="10" y="1"/>
                    <a:pt x="7" y="2"/>
                    <a:pt x="2" y="3"/>
                  </a:cubicBezTo>
                  <a:cubicBezTo>
                    <a:pt x="0" y="7"/>
                    <a:pt x="3" y="10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7" name="iṩḷiḓè"/>
            <p:cNvSpPr/>
            <p:nvPr/>
          </p:nvSpPr>
          <p:spPr bwMode="auto">
            <a:xfrm>
              <a:off x="3628702" y="1154756"/>
              <a:ext cx="38547" cy="29436"/>
            </a:xfrm>
            <a:custGeom>
              <a:avLst/>
              <a:gdLst>
                <a:gd name="T0" fmla="*/ 6 w 17"/>
                <a:gd name="T1" fmla="*/ 13 h 13"/>
                <a:gd name="T2" fmla="*/ 15 w 17"/>
                <a:gd name="T3" fmla="*/ 4 h 13"/>
                <a:gd name="T4" fmla="*/ 16 w 17"/>
                <a:gd name="T5" fmla="*/ 0 h 13"/>
                <a:gd name="T6" fmla="*/ 1 w 17"/>
                <a:gd name="T7" fmla="*/ 5 h 13"/>
                <a:gd name="T8" fmla="*/ 6 w 17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6" y="13"/>
                  </a:moveTo>
                  <a:cubicBezTo>
                    <a:pt x="9" y="10"/>
                    <a:pt x="13" y="8"/>
                    <a:pt x="15" y="4"/>
                  </a:cubicBezTo>
                  <a:cubicBezTo>
                    <a:pt x="16" y="3"/>
                    <a:pt x="17" y="2"/>
                    <a:pt x="16" y="0"/>
                  </a:cubicBezTo>
                  <a:cubicBezTo>
                    <a:pt x="11" y="0"/>
                    <a:pt x="6" y="5"/>
                    <a:pt x="1" y="5"/>
                  </a:cubicBezTo>
                  <a:cubicBezTo>
                    <a:pt x="0" y="10"/>
                    <a:pt x="4" y="11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8" name="îṥ1ïďé"/>
            <p:cNvSpPr/>
            <p:nvPr/>
          </p:nvSpPr>
          <p:spPr bwMode="auto">
            <a:xfrm>
              <a:off x="3548104" y="1165970"/>
              <a:ext cx="53265" cy="73589"/>
            </a:xfrm>
            <a:custGeom>
              <a:avLst/>
              <a:gdLst>
                <a:gd name="T0" fmla="*/ 7 w 23"/>
                <a:gd name="T1" fmla="*/ 32 h 32"/>
                <a:gd name="T2" fmla="*/ 23 w 23"/>
                <a:gd name="T3" fmla="*/ 0 h 32"/>
                <a:gd name="T4" fmla="*/ 3 w 23"/>
                <a:gd name="T5" fmla="*/ 23 h 32"/>
                <a:gd name="T6" fmla="*/ 7 w 23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2">
                  <a:moveTo>
                    <a:pt x="7" y="32"/>
                  </a:moveTo>
                  <a:cubicBezTo>
                    <a:pt x="13" y="23"/>
                    <a:pt x="20" y="11"/>
                    <a:pt x="23" y="0"/>
                  </a:cubicBezTo>
                  <a:cubicBezTo>
                    <a:pt x="17" y="9"/>
                    <a:pt x="11" y="18"/>
                    <a:pt x="3" y="23"/>
                  </a:cubicBezTo>
                  <a:cubicBezTo>
                    <a:pt x="0" y="28"/>
                    <a:pt x="6" y="31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69" name="iSḷiḍé"/>
            <p:cNvSpPr/>
            <p:nvPr/>
          </p:nvSpPr>
          <p:spPr bwMode="auto">
            <a:xfrm>
              <a:off x="3773077" y="1117611"/>
              <a:ext cx="93914" cy="101623"/>
            </a:xfrm>
            <a:custGeom>
              <a:avLst/>
              <a:gdLst>
                <a:gd name="T0" fmla="*/ 9 w 41"/>
                <a:gd name="T1" fmla="*/ 38 h 44"/>
                <a:gd name="T2" fmla="*/ 22 w 41"/>
                <a:gd name="T3" fmla="*/ 33 h 44"/>
                <a:gd name="T4" fmla="*/ 12 w 41"/>
                <a:gd name="T5" fmla="*/ 44 h 44"/>
                <a:gd name="T6" fmla="*/ 29 w 41"/>
                <a:gd name="T7" fmla="*/ 31 h 44"/>
                <a:gd name="T8" fmla="*/ 39 w 41"/>
                <a:gd name="T9" fmla="*/ 26 h 44"/>
                <a:gd name="T10" fmla="*/ 40 w 41"/>
                <a:gd name="T11" fmla="*/ 22 h 44"/>
                <a:gd name="T12" fmla="*/ 39 w 41"/>
                <a:gd name="T13" fmla="*/ 22 h 44"/>
                <a:gd name="T14" fmla="*/ 36 w 41"/>
                <a:gd name="T15" fmla="*/ 24 h 44"/>
                <a:gd name="T16" fmla="*/ 34 w 41"/>
                <a:gd name="T17" fmla="*/ 23 h 44"/>
                <a:gd name="T18" fmla="*/ 37 w 41"/>
                <a:gd name="T19" fmla="*/ 18 h 44"/>
                <a:gd name="T20" fmla="*/ 40 w 41"/>
                <a:gd name="T21" fmla="*/ 14 h 44"/>
                <a:gd name="T22" fmla="*/ 37 w 41"/>
                <a:gd name="T23" fmla="*/ 0 h 44"/>
                <a:gd name="T24" fmla="*/ 29 w 41"/>
                <a:gd name="T25" fmla="*/ 23 h 44"/>
                <a:gd name="T26" fmla="*/ 23 w 41"/>
                <a:gd name="T27" fmla="*/ 27 h 44"/>
                <a:gd name="T28" fmla="*/ 6 w 41"/>
                <a:gd name="T29" fmla="*/ 29 h 44"/>
                <a:gd name="T30" fmla="*/ 4 w 41"/>
                <a:gd name="T31" fmla="*/ 28 h 44"/>
                <a:gd name="T32" fmla="*/ 6 w 41"/>
                <a:gd name="T33" fmla="*/ 37 h 44"/>
                <a:gd name="T34" fmla="*/ 9 w 41"/>
                <a:gd name="T35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44">
                  <a:moveTo>
                    <a:pt x="9" y="38"/>
                  </a:moveTo>
                  <a:cubicBezTo>
                    <a:pt x="14" y="36"/>
                    <a:pt x="18" y="33"/>
                    <a:pt x="22" y="33"/>
                  </a:cubicBezTo>
                  <a:cubicBezTo>
                    <a:pt x="22" y="37"/>
                    <a:pt x="15" y="41"/>
                    <a:pt x="12" y="44"/>
                  </a:cubicBezTo>
                  <a:cubicBezTo>
                    <a:pt x="22" y="43"/>
                    <a:pt x="26" y="37"/>
                    <a:pt x="29" y="31"/>
                  </a:cubicBezTo>
                  <a:cubicBezTo>
                    <a:pt x="32" y="28"/>
                    <a:pt x="36" y="27"/>
                    <a:pt x="39" y="26"/>
                  </a:cubicBezTo>
                  <a:cubicBezTo>
                    <a:pt x="40" y="25"/>
                    <a:pt x="41" y="25"/>
                    <a:pt x="40" y="22"/>
                  </a:cubicBezTo>
                  <a:cubicBezTo>
                    <a:pt x="40" y="22"/>
                    <a:pt x="39" y="22"/>
                    <a:pt x="39" y="22"/>
                  </a:cubicBezTo>
                  <a:cubicBezTo>
                    <a:pt x="38" y="23"/>
                    <a:pt x="37" y="24"/>
                    <a:pt x="36" y="24"/>
                  </a:cubicBezTo>
                  <a:cubicBezTo>
                    <a:pt x="35" y="25"/>
                    <a:pt x="33" y="25"/>
                    <a:pt x="34" y="23"/>
                  </a:cubicBezTo>
                  <a:cubicBezTo>
                    <a:pt x="35" y="21"/>
                    <a:pt x="36" y="19"/>
                    <a:pt x="37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1"/>
                    <a:pt x="40" y="3"/>
                    <a:pt x="37" y="0"/>
                  </a:cubicBezTo>
                  <a:cubicBezTo>
                    <a:pt x="33" y="3"/>
                    <a:pt x="31" y="15"/>
                    <a:pt x="29" y="23"/>
                  </a:cubicBezTo>
                  <a:cubicBezTo>
                    <a:pt x="27" y="27"/>
                    <a:pt x="25" y="27"/>
                    <a:pt x="23" y="27"/>
                  </a:cubicBezTo>
                  <a:cubicBezTo>
                    <a:pt x="18" y="28"/>
                    <a:pt x="10" y="30"/>
                    <a:pt x="6" y="29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32"/>
                    <a:pt x="5" y="35"/>
                    <a:pt x="6" y="37"/>
                  </a:cubicBez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0" name="îşļíďê"/>
            <p:cNvSpPr/>
            <p:nvPr/>
          </p:nvSpPr>
          <p:spPr bwMode="auto">
            <a:xfrm>
              <a:off x="3846666" y="1210123"/>
              <a:ext cx="22427" cy="32239"/>
            </a:xfrm>
            <a:custGeom>
              <a:avLst/>
              <a:gdLst>
                <a:gd name="T0" fmla="*/ 4 w 10"/>
                <a:gd name="T1" fmla="*/ 14 h 14"/>
                <a:gd name="T2" fmla="*/ 9 w 10"/>
                <a:gd name="T3" fmla="*/ 12 h 14"/>
                <a:gd name="T4" fmla="*/ 2 w 10"/>
                <a:gd name="T5" fmla="*/ 0 h 14"/>
                <a:gd name="T6" fmla="*/ 1 w 10"/>
                <a:gd name="T7" fmla="*/ 10 h 14"/>
                <a:gd name="T8" fmla="*/ 4 w 10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4" y="14"/>
                  </a:moveTo>
                  <a:cubicBezTo>
                    <a:pt x="6" y="14"/>
                    <a:pt x="7" y="14"/>
                    <a:pt x="9" y="12"/>
                  </a:cubicBezTo>
                  <a:cubicBezTo>
                    <a:pt x="10" y="7"/>
                    <a:pt x="8" y="2"/>
                    <a:pt x="2" y="0"/>
                  </a:cubicBezTo>
                  <a:cubicBezTo>
                    <a:pt x="0" y="3"/>
                    <a:pt x="2" y="6"/>
                    <a:pt x="1" y="10"/>
                  </a:cubicBezTo>
                  <a:cubicBezTo>
                    <a:pt x="0" y="13"/>
                    <a:pt x="3" y="12"/>
                    <a:pt x="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2" name="îš1íḍê"/>
            <p:cNvSpPr/>
            <p:nvPr/>
          </p:nvSpPr>
          <p:spPr bwMode="auto">
            <a:xfrm>
              <a:off x="3944785" y="1278806"/>
              <a:ext cx="21025" cy="21025"/>
            </a:xfrm>
            <a:custGeom>
              <a:avLst/>
              <a:gdLst>
                <a:gd name="T0" fmla="*/ 7 w 9"/>
                <a:gd name="T1" fmla="*/ 6 h 9"/>
                <a:gd name="T2" fmla="*/ 8 w 9"/>
                <a:gd name="T3" fmla="*/ 1 h 9"/>
                <a:gd name="T4" fmla="*/ 2 w 9"/>
                <a:gd name="T5" fmla="*/ 2 h 9"/>
                <a:gd name="T6" fmla="*/ 0 w 9"/>
                <a:gd name="T7" fmla="*/ 6 h 9"/>
                <a:gd name="T8" fmla="*/ 7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7" y="6"/>
                  </a:moveTo>
                  <a:cubicBezTo>
                    <a:pt x="8" y="4"/>
                    <a:pt x="9" y="2"/>
                    <a:pt x="8" y="1"/>
                  </a:cubicBezTo>
                  <a:cubicBezTo>
                    <a:pt x="6" y="0"/>
                    <a:pt x="4" y="2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9"/>
                    <a:pt x="4" y="8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3" name="íŝliḓê"/>
            <p:cNvSpPr/>
            <p:nvPr/>
          </p:nvSpPr>
          <p:spPr bwMode="auto">
            <a:xfrm>
              <a:off x="3910443" y="1308943"/>
              <a:ext cx="61675" cy="62376"/>
            </a:xfrm>
            <a:custGeom>
              <a:avLst/>
              <a:gdLst>
                <a:gd name="T0" fmla="*/ 6 w 27"/>
                <a:gd name="T1" fmla="*/ 10 h 27"/>
                <a:gd name="T2" fmla="*/ 14 w 27"/>
                <a:gd name="T3" fmla="*/ 14 h 27"/>
                <a:gd name="T4" fmla="*/ 9 w 27"/>
                <a:gd name="T5" fmla="*/ 18 h 27"/>
                <a:gd name="T6" fmla="*/ 4 w 27"/>
                <a:gd name="T7" fmla="*/ 16 h 27"/>
                <a:gd name="T8" fmla="*/ 2 w 27"/>
                <a:gd name="T9" fmla="*/ 17 h 27"/>
                <a:gd name="T10" fmla="*/ 8 w 27"/>
                <a:gd name="T11" fmla="*/ 27 h 27"/>
                <a:gd name="T12" fmla="*/ 22 w 27"/>
                <a:gd name="T13" fmla="*/ 17 h 27"/>
                <a:gd name="T14" fmla="*/ 25 w 27"/>
                <a:gd name="T15" fmla="*/ 18 h 27"/>
                <a:gd name="T16" fmla="*/ 26 w 27"/>
                <a:gd name="T17" fmla="*/ 16 h 27"/>
                <a:gd name="T18" fmla="*/ 24 w 27"/>
                <a:gd name="T19" fmla="*/ 14 h 27"/>
                <a:gd name="T20" fmla="*/ 24 w 27"/>
                <a:gd name="T21" fmla="*/ 11 h 27"/>
                <a:gd name="T22" fmla="*/ 23 w 27"/>
                <a:gd name="T23" fmla="*/ 9 h 27"/>
                <a:gd name="T24" fmla="*/ 19 w 27"/>
                <a:gd name="T25" fmla="*/ 12 h 27"/>
                <a:gd name="T26" fmla="*/ 11 w 27"/>
                <a:gd name="T27" fmla="*/ 7 h 27"/>
                <a:gd name="T28" fmla="*/ 4 w 27"/>
                <a:gd name="T29" fmla="*/ 2 h 27"/>
                <a:gd name="T30" fmla="*/ 0 w 27"/>
                <a:gd name="T31" fmla="*/ 3 h 27"/>
                <a:gd name="T32" fmla="*/ 6 w 27"/>
                <a:gd name="T3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7">
                  <a:moveTo>
                    <a:pt x="6" y="10"/>
                  </a:moveTo>
                  <a:cubicBezTo>
                    <a:pt x="9" y="11"/>
                    <a:pt x="12" y="12"/>
                    <a:pt x="14" y="14"/>
                  </a:cubicBezTo>
                  <a:cubicBezTo>
                    <a:pt x="14" y="15"/>
                    <a:pt x="11" y="17"/>
                    <a:pt x="9" y="18"/>
                  </a:cubicBezTo>
                  <a:cubicBezTo>
                    <a:pt x="7" y="19"/>
                    <a:pt x="6" y="16"/>
                    <a:pt x="4" y="16"/>
                  </a:cubicBezTo>
                  <a:cubicBezTo>
                    <a:pt x="3" y="15"/>
                    <a:pt x="2" y="15"/>
                    <a:pt x="2" y="17"/>
                  </a:cubicBezTo>
                  <a:cubicBezTo>
                    <a:pt x="4" y="20"/>
                    <a:pt x="4" y="25"/>
                    <a:pt x="8" y="27"/>
                  </a:cubicBezTo>
                  <a:cubicBezTo>
                    <a:pt x="13" y="23"/>
                    <a:pt x="17" y="20"/>
                    <a:pt x="22" y="17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7" y="17"/>
                    <a:pt x="26" y="16"/>
                  </a:cubicBezTo>
                  <a:cubicBezTo>
                    <a:pt x="26" y="16"/>
                    <a:pt x="25" y="14"/>
                    <a:pt x="24" y="14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10"/>
                    <a:pt x="20" y="11"/>
                    <a:pt x="19" y="12"/>
                  </a:cubicBezTo>
                  <a:cubicBezTo>
                    <a:pt x="16" y="10"/>
                    <a:pt x="13" y="9"/>
                    <a:pt x="11" y="7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3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4" name="iṡļiḍe"/>
            <p:cNvSpPr/>
            <p:nvPr/>
          </p:nvSpPr>
          <p:spPr bwMode="auto">
            <a:xfrm>
              <a:off x="3935674" y="1271798"/>
              <a:ext cx="124051" cy="76393"/>
            </a:xfrm>
            <a:custGeom>
              <a:avLst/>
              <a:gdLst>
                <a:gd name="T0" fmla="*/ 52 w 54"/>
                <a:gd name="T1" fmla="*/ 10 h 33"/>
                <a:gd name="T2" fmla="*/ 41 w 54"/>
                <a:gd name="T3" fmla="*/ 13 h 33"/>
                <a:gd name="T4" fmla="*/ 37 w 54"/>
                <a:gd name="T5" fmla="*/ 11 h 33"/>
                <a:gd name="T6" fmla="*/ 35 w 54"/>
                <a:gd name="T7" fmla="*/ 12 h 33"/>
                <a:gd name="T8" fmla="*/ 29 w 54"/>
                <a:gd name="T9" fmla="*/ 15 h 33"/>
                <a:gd name="T10" fmla="*/ 28 w 54"/>
                <a:gd name="T11" fmla="*/ 13 h 33"/>
                <a:gd name="T12" fmla="*/ 23 w 54"/>
                <a:gd name="T13" fmla="*/ 15 h 33"/>
                <a:gd name="T14" fmla="*/ 19 w 54"/>
                <a:gd name="T15" fmla="*/ 15 h 33"/>
                <a:gd name="T16" fmla="*/ 26 w 54"/>
                <a:gd name="T17" fmla="*/ 0 h 33"/>
                <a:gd name="T18" fmla="*/ 19 w 54"/>
                <a:gd name="T19" fmla="*/ 6 h 33"/>
                <a:gd name="T20" fmla="*/ 14 w 54"/>
                <a:gd name="T21" fmla="*/ 10 h 33"/>
                <a:gd name="T22" fmla="*/ 10 w 54"/>
                <a:gd name="T23" fmla="*/ 15 h 33"/>
                <a:gd name="T24" fmla="*/ 17 w 54"/>
                <a:gd name="T25" fmla="*/ 16 h 33"/>
                <a:gd name="T26" fmla="*/ 24 w 54"/>
                <a:gd name="T27" fmla="*/ 19 h 33"/>
                <a:gd name="T28" fmla="*/ 23 w 54"/>
                <a:gd name="T29" fmla="*/ 23 h 33"/>
                <a:gd name="T30" fmla="*/ 3 w 54"/>
                <a:gd name="T31" fmla="*/ 13 h 33"/>
                <a:gd name="T32" fmla="*/ 0 w 54"/>
                <a:gd name="T33" fmla="*/ 15 h 33"/>
                <a:gd name="T34" fmla="*/ 4 w 54"/>
                <a:gd name="T35" fmla="*/ 21 h 33"/>
                <a:gd name="T36" fmla="*/ 8 w 54"/>
                <a:gd name="T37" fmla="*/ 22 h 33"/>
                <a:gd name="T38" fmla="*/ 24 w 54"/>
                <a:gd name="T39" fmla="*/ 27 h 33"/>
                <a:gd name="T40" fmla="*/ 14 w 54"/>
                <a:gd name="T41" fmla="*/ 26 h 33"/>
                <a:gd name="T42" fmla="*/ 21 w 54"/>
                <a:gd name="T43" fmla="*/ 30 h 33"/>
                <a:gd name="T44" fmla="*/ 29 w 54"/>
                <a:gd name="T45" fmla="*/ 33 h 33"/>
                <a:gd name="T46" fmla="*/ 34 w 54"/>
                <a:gd name="T47" fmla="*/ 28 h 33"/>
                <a:gd name="T48" fmla="*/ 45 w 54"/>
                <a:gd name="T49" fmla="*/ 28 h 33"/>
                <a:gd name="T50" fmla="*/ 46 w 54"/>
                <a:gd name="T51" fmla="*/ 23 h 33"/>
                <a:gd name="T52" fmla="*/ 42 w 54"/>
                <a:gd name="T53" fmla="*/ 19 h 33"/>
                <a:gd name="T54" fmla="*/ 43 w 54"/>
                <a:gd name="T55" fmla="*/ 18 h 33"/>
                <a:gd name="T56" fmla="*/ 50 w 54"/>
                <a:gd name="T57" fmla="*/ 17 h 33"/>
                <a:gd name="T58" fmla="*/ 52 w 54"/>
                <a:gd name="T59" fmla="*/ 10 h 33"/>
                <a:gd name="T60" fmla="*/ 38 w 54"/>
                <a:gd name="T61" fmla="*/ 23 h 33"/>
                <a:gd name="T62" fmla="*/ 30 w 54"/>
                <a:gd name="T63" fmla="*/ 24 h 33"/>
                <a:gd name="T64" fmla="*/ 33 w 54"/>
                <a:gd name="T65" fmla="*/ 23 h 33"/>
                <a:gd name="T66" fmla="*/ 35 w 54"/>
                <a:gd name="T67" fmla="*/ 21 h 33"/>
                <a:gd name="T68" fmla="*/ 31 w 54"/>
                <a:gd name="T69" fmla="*/ 20 h 33"/>
                <a:gd name="T70" fmla="*/ 30 w 54"/>
                <a:gd name="T71" fmla="*/ 19 h 33"/>
                <a:gd name="T72" fmla="*/ 33 w 54"/>
                <a:gd name="T73" fmla="*/ 17 h 33"/>
                <a:gd name="T74" fmla="*/ 37 w 54"/>
                <a:gd name="T75" fmla="*/ 17 h 33"/>
                <a:gd name="T76" fmla="*/ 38 w 54"/>
                <a:gd name="T7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49" y="11"/>
                    <a:pt x="45" y="11"/>
                    <a:pt x="41" y="13"/>
                  </a:cubicBezTo>
                  <a:cubicBezTo>
                    <a:pt x="39" y="13"/>
                    <a:pt x="38" y="12"/>
                    <a:pt x="37" y="11"/>
                  </a:cubicBezTo>
                  <a:cubicBezTo>
                    <a:pt x="35" y="11"/>
                    <a:pt x="34" y="11"/>
                    <a:pt x="35" y="12"/>
                  </a:cubicBezTo>
                  <a:cubicBezTo>
                    <a:pt x="33" y="14"/>
                    <a:pt x="31" y="15"/>
                    <a:pt x="29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5" y="12"/>
                    <a:pt x="25" y="14"/>
                    <a:pt x="23" y="15"/>
                  </a:cubicBezTo>
                  <a:cubicBezTo>
                    <a:pt x="23" y="14"/>
                    <a:pt x="19" y="16"/>
                    <a:pt x="19" y="15"/>
                  </a:cubicBezTo>
                  <a:cubicBezTo>
                    <a:pt x="21" y="11"/>
                    <a:pt x="26" y="5"/>
                    <a:pt x="26" y="0"/>
                  </a:cubicBezTo>
                  <a:cubicBezTo>
                    <a:pt x="23" y="0"/>
                    <a:pt x="22" y="3"/>
                    <a:pt x="19" y="6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2" y="12"/>
                    <a:pt x="10" y="13"/>
                    <a:pt x="10" y="15"/>
                  </a:cubicBezTo>
                  <a:cubicBezTo>
                    <a:pt x="12" y="15"/>
                    <a:pt x="14" y="16"/>
                    <a:pt x="17" y="16"/>
                  </a:cubicBezTo>
                  <a:cubicBezTo>
                    <a:pt x="20" y="18"/>
                    <a:pt x="21" y="19"/>
                    <a:pt x="24" y="19"/>
                  </a:cubicBezTo>
                  <a:cubicBezTo>
                    <a:pt x="25" y="21"/>
                    <a:pt x="24" y="22"/>
                    <a:pt x="23" y="23"/>
                  </a:cubicBezTo>
                  <a:cubicBezTo>
                    <a:pt x="16" y="20"/>
                    <a:pt x="9" y="16"/>
                    <a:pt x="3" y="13"/>
                  </a:cubicBezTo>
                  <a:cubicBezTo>
                    <a:pt x="1" y="13"/>
                    <a:pt x="1" y="14"/>
                    <a:pt x="0" y="15"/>
                  </a:cubicBezTo>
                  <a:cubicBezTo>
                    <a:pt x="2" y="17"/>
                    <a:pt x="3" y="20"/>
                    <a:pt x="4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20" y="25"/>
                    <a:pt x="24" y="27"/>
                  </a:cubicBezTo>
                  <a:cubicBezTo>
                    <a:pt x="23" y="29"/>
                    <a:pt x="15" y="25"/>
                    <a:pt x="14" y="26"/>
                  </a:cubicBezTo>
                  <a:cubicBezTo>
                    <a:pt x="16" y="29"/>
                    <a:pt x="19" y="28"/>
                    <a:pt x="21" y="30"/>
                  </a:cubicBezTo>
                  <a:cubicBezTo>
                    <a:pt x="24" y="31"/>
                    <a:pt x="27" y="32"/>
                    <a:pt x="29" y="33"/>
                  </a:cubicBezTo>
                  <a:cubicBezTo>
                    <a:pt x="31" y="31"/>
                    <a:pt x="32" y="28"/>
                    <a:pt x="34" y="28"/>
                  </a:cubicBezTo>
                  <a:cubicBezTo>
                    <a:pt x="37" y="28"/>
                    <a:pt x="42" y="30"/>
                    <a:pt x="45" y="28"/>
                  </a:cubicBezTo>
                  <a:cubicBezTo>
                    <a:pt x="45" y="26"/>
                    <a:pt x="46" y="24"/>
                    <a:pt x="46" y="23"/>
                  </a:cubicBezTo>
                  <a:cubicBezTo>
                    <a:pt x="45" y="21"/>
                    <a:pt x="42" y="20"/>
                    <a:pt x="42" y="19"/>
                  </a:cubicBezTo>
                  <a:cubicBezTo>
                    <a:pt x="42" y="19"/>
                    <a:pt x="42" y="18"/>
                    <a:pt x="43" y="18"/>
                  </a:cubicBezTo>
                  <a:cubicBezTo>
                    <a:pt x="46" y="18"/>
                    <a:pt x="48" y="18"/>
                    <a:pt x="50" y="17"/>
                  </a:cubicBezTo>
                  <a:cubicBezTo>
                    <a:pt x="51" y="18"/>
                    <a:pt x="54" y="12"/>
                    <a:pt x="52" y="10"/>
                  </a:cubicBezTo>
                  <a:close/>
                  <a:moveTo>
                    <a:pt x="38" y="23"/>
                  </a:moveTo>
                  <a:cubicBezTo>
                    <a:pt x="36" y="24"/>
                    <a:pt x="33" y="24"/>
                    <a:pt x="30" y="24"/>
                  </a:cubicBezTo>
                  <a:cubicBezTo>
                    <a:pt x="29" y="23"/>
                    <a:pt x="32" y="23"/>
                    <a:pt x="33" y="23"/>
                  </a:cubicBezTo>
                  <a:cubicBezTo>
                    <a:pt x="34" y="22"/>
                    <a:pt x="34" y="22"/>
                    <a:pt x="35" y="21"/>
                  </a:cubicBezTo>
                  <a:cubicBezTo>
                    <a:pt x="34" y="20"/>
                    <a:pt x="33" y="19"/>
                    <a:pt x="31" y="20"/>
                  </a:cubicBezTo>
                  <a:cubicBezTo>
                    <a:pt x="30" y="20"/>
                    <a:pt x="29" y="19"/>
                    <a:pt x="30" y="19"/>
                  </a:cubicBezTo>
                  <a:cubicBezTo>
                    <a:pt x="31" y="19"/>
                    <a:pt x="32" y="18"/>
                    <a:pt x="33" y="17"/>
                  </a:cubicBezTo>
                  <a:cubicBezTo>
                    <a:pt x="34" y="17"/>
                    <a:pt x="35" y="17"/>
                    <a:pt x="37" y="17"/>
                  </a:cubicBezTo>
                  <a:cubicBezTo>
                    <a:pt x="37" y="19"/>
                    <a:pt x="39" y="21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5" name="ï$ļïdé"/>
            <p:cNvSpPr/>
            <p:nvPr/>
          </p:nvSpPr>
          <p:spPr bwMode="auto">
            <a:xfrm>
              <a:off x="3302807" y="1034911"/>
              <a:ext cx="795464" cy="799669"/>
            </a:xfrm>
            <a:custGeom>
              <a:avLst/>
              <a:gdLst>
                <a:gd name="T0" fmla="*/ 174 w 347"/>
                <a:gd name="T1" fmla="*/ 0 h 347"/>
                <a:gd name="T2" fmla="*/ 0 w 347"/>
                <a:gd name="T3" fmla="*/ 173 h 347"/>
                <a:gd name="T4" fmla="*/ 174 w 347"/>
                <a:gd name="T5" fmla="*/ 347 h 347"/>
                <a:gd name="T6" fmla="*/ 347 w 347"/>
                <a:gd name="T7" fmla="*/ 173 h 347"/>
                <a:gd name="T8" fmla="*/ 174 w 347"/>
                <a:gd name="T9" fmla="*/ 0 h 347"/>
                <a:gd name="T10" fmla="*/ 174 w 347"/>
                <a:gd name="T11" fmla="*/ 343 h 347"/>
                <a:gd name="T12" fmla="*/ 4 w 347"/>
                <a:gd name="T13" fmla="*/ 173 h 347"/>
                <a:gd name="T14" fmla="*/ 174 w 347"/>
                <a:gd name="T15" fmla="*/ 4 h 347"/>
                <a:gd name="T16" fmla="*/ 343 w 347"/>
                <a:gd name="T17" fmla="*/ 173 h 347"/>
                <a:gd name="T18" fmla="*/ 174 w 347"/>
                <a:gd name="T19" fmla="*/ 34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4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9"/>
                    <a:pt x="78" y="347"/>
                    <a:pt x="174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8"/>
                    <a:pt x="269" y="0"/>
                    <a:pt x="174" y="0"/>
                  </a:cubicBezTo>
                  <a:close/>
                  <a:moveTo>
                    <a:pt x="174" y="343"/>
                  </a:moveTo>
                  <a:cubicBezTo>
                    <a:pt x="80" y="343"/>
                    <a:pt x="4" y="267"/>
                    <a:pt x="4" y="173"/>
                  </a:cubicBezTo>
                  <a:cubicBezTo>
                    <a:pt x="4" y="80"/>
                    <a:pt x="80" y="4"/>
                    <a:pt x="174" y="4"/>
                  </a:cubicBezTo>
                  <a:cubicBezTo>
                    <a:pt x="267" y="4"/>
                    <a:pt x="343" y="80"/>
                    <a:pt x="343" y="173"/>
                  </a:cubicBezTo>
                  <a:cubicBezTo>
                    <a:pt x="343" y="267"/>
                    <a:pt x="267" y="343"/>
                    <a:pt x="174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6" name="íšlíḓe"/>
            <p:cNvSpPr/>
            <p:nvPr/>
          </p:nvSpPr>
          <p:spPr bwMode="auto">
            <a:xfrm>
              <a:off x="3481524" y="1212226"/>
              <a:ext cx="440834" cy="377758"/>
            </a:xfrm>
            <a:custGeom>
              <a:avLst/>
              <a:gdLst>
                <a:gd name="T0" fmla="*/ 28 w 192"/>
                <a:gd name="T1" fmla="*/ 164 h 164"/>
                <a:gd name="T2" fmla="*/ 31 w 192"/>
                <a:gd name="T3" fmla="*/ 164 h 164"/>
                <a:gd name="T4" fmla="*/ 2 w 192"/>
                <a:gd name="T5" fmla="*/ 96 h 164"/>
                <a:gd name="T6" fmla="*/ 96 w 192"/>
                <a:gd name="T7" fmla="*/ 2 h 164"/>
                <a:gd name="T8" fmla="*/ 190 w 192"/>
                <a:gd name="T9" fmla="*/ 96 h 164"/>
                <a:gd name="T10" fmla="*/ 160 w 192"/>
                <a:gd name="T11" fmla="*/ 164 h 164"/>
                <a:gd name="T12" fmla="*/ 163 w 192"/>
                <a:gd name="T13" fmla="*/ 164 h 164"/>
                <a:gd name="T14" fmla="*/ 192 w 192"/>
                <a:gd name="T15" fmla="*/ 96 h 164"/>
                <a:gd name="T16" fmla="*/ 96 w 192"/>
                <a:gd name="T17" fmla="*/ 0 h 164"/>
                <a:gd name="T18" fmla="*/ 0 w 192"/>
                <a:gd name="T19" fmla="*/ 96 h 164"/>
                <a:gd name="T20" fmla="*/ 28 w 192"/>
                <a:gd name="T21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" h="164">
                  <a:moveTo>
                    <a:pt x="28" y="164"/>
                  </a:moveTo>
                  <a:cubicBezTo>
                    <a:pt x="31" y="164"/>
                    <a:pt x="31" y="164"/>
                    <a:pt x="31" y="164"/>
                  </a:cubicBezTo>
                  <a:cubicBezTo>
                    <a:pt x="13" y="147"/>
                    <a:pt x="2" y="123"/>
                    <a:pt x="2" y="96"/>
                  </a:cubicBezTo>
                  <a:cubicBezTo>
                    <a:pt x="2" y="45"/>
                    <a:pt x="44" y="2"/>
                    <a:pt x="96" y="2"/>
                  </a:cubicBezTo>
                  <a:cubicBezTo>
                    <a:pt x="147" y="2"/>
                    <a:pt x="190" y="45"/>
                    <a:pt x="190" y="96"/>
                  </a:cubicBezTo>
                  <a:cubicBezTo>
                    <a:pt x="190" y="123"/>
                    <a:pt x="178" y="147"/>
                    <a:pt x="160" y="164"/>
                  </a:cubicBezTo>
                  <a:cubicBezTo>
                    <a:pt x="163" y="164"/>
                    <a:pt x="163" y="164"/>
                    <a:pt x="163" y="164"/>
                  </a:cubicBezTo>
                  <a:cubicBezTo>
                    <a:pt x="181" y="147"/>
                    <a:pt x="192" y="123"/>
                    <a:pt x="192" y="96"/>
                  </a:cubicBezTo>
                  <a:cubicBezTo>
                    <a:pt x="192" y="43"/>
                    <a:pt x="148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23"/>
                    <a:pt x="11" y="147"/>
                    <a:pt x="28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7" name="ïṣļïḍê"/>
            <p:cNvSpPr/>
            <p:nvPr/>
          </p:nvSpPr>
          <p:spPr bwMode="auto">
            <a:xfrm>
              <a:off x="3972118" y="1573864"/>
              <a:ext cx="85504" cy="46256"/>
            </a:xfrm>
            <a:custGeom>
              <a:avLst/>
              <a:gdLst>
                <a:gd name="T0" fmla="*/ 36 w 37"/>
                <a:gd name="T1" fmla="*/ 20 h 20"/>
                <a:gd name="T2" fmla="*/ 22 w 37"/>
                <a:gd name="T3" fmla="*/ 16 h 20"/>
                <a:gd name="T4" fmla="*/ 0 w 37"/>
                <a:gd name="T5" fmla="*/ 20 h 20"/>
                <a:gd name="T6" fmla="*/ 1 w 37"/>
                <a:gd name="T7" fmla="*/ 16 h 20"/>
                <a:gd name="T8" fmla="*/ 12 w 37"/>
                <a:gd name="T9" fmla="*/ 14 h 20"/>
                <a:gd name="T10" fmla="*/ 19 w 37"/>
                <a:gd name="T11" fmla="*/ 14 h 20"/>
                <a:gd name="T12" fmla="*/ 13 w 37"/>
                <a:gd name="T13" fmla="*/ 10 h 20"/>
                <a:gd name="T14" fmla="*/ 5 w 37"/>
                <a:gd name="T15" fmla="*/ 3 h 20"/>
                <a:gd name="T16" fmla="*/ 6 w 37"/>
                <a:gd name="T17" fmla="*/ 0 h 20"/>
                <a:gd name="T18" fmla="*/ 23 w 37"/>
                <a:gd name="T19" fmla="*/ 13 h 20"/>
                <a:gd name="T20" fmla="*/ 37 w 37"/>
                <a:gd name="T21" fmla="*/ 17 h 20"/>
                <a:gd name="T22" fmla="*/ 36 w 37"/>
                <a:gd name="T2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0">
                  <a:moveTo>
                    <a:pt x="36" y="20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7" y="14"/>
                    <a:pt x="19" y="14"/>
                  </a:cubicBezTo>
                  <a:cubicBezTo>
                    <a:pt x="17" y="13"/>
                    <a:pt x="15" y="11"/>
                    <a:pt x="13" y="1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7" y="17"/>
                    <a:pt x="37" y="17"/>
                    <a:pt x="37" y="17"/>
                  </a:cubicBezTo>
                  <a:lnTo>
                    <a:pt x="3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8" name="ís1íḍe"/>
            <p:cNvSpPr/>
            <p:nvPr/>
          </p:nvSpPr>
          <p:spPr bwMode="auto">
            <a:xfrm>
              <a:off x="4302919" y="1198209"/>
              <a:ext cx="54666" cy="94615"/>
            </a:xfrm>
            <a:custGeom>
              <a:avLst/>
              <a:gdLst>
                <a:gd name="T0" fmla="*/ 20 w 24"/>
                <a:gd name="T1" fmla="*/ 28 h 41"/>
                <a:gd name="T2" fmla="*/ 14 w 24"/>
                <a:gd name="T3" fmla="*/ 9 h 41"/>
                <a:gd name="T4" fmla="*/ 4 w 24"/>
                <a:gd name="T5" fmla="*/ 10 h 41"/>
                <a:gd name="T6" fmla="*/ 5 w 24"/>
                <a:gd name="T7" fmla="*/ 32 h 41"/>
                <a:gd name="T8" fmla="*/ 20 w 24"/>
                <a:gd name="T9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">
                  <a:moveTo>
                    <a:pt x="20" y="28"/>
                  </a:moveTo>
                  <a:cubicBezTo>
                    <a:pt x="24" y="20"/>
                    <a:pt x="14" y="9"/>
                    <a:pt x="14" y="9"/>
                  </a:cubicBezTo>
                  <a:cubicBezTo>
                    <a:pt x="14" y="9"/>
                    <a:pt x="8" y="0"/>
                    <a:pt x="4" y="10"/>
                  </a:cubicBezTo>
                  <a:cubicBezTo>
                    <a:pt x="0" y="20"/>
                    <a:pt x="0" y="23"/>
                    <a:pt x="5" y="32"/>
                  </a:cubicBezTo>
                  <a:cubicBezTo>
                    <a:pt x="9" y="41"/>
                    <a:pt x="16" y="35"/>
                    <a:pt x="2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79" name="íşlïḋe"/>
            <p:cNvSpPr/>
            <p:nvPr/>
          </p:nvSpPr>
          <p:spPr bwMode="auto">
            <a:xfrm>
              <a:off x="4279791" y="1281610"/>
              <a:ext cx="57470" cy="91811"/>
            </a:xfrm>
            <a:custGeom>
              <a:avLst/>
              <a:gdLst>
                <a:gd name="T0" fmla="*/ 4 w 25"/>
                <a:gd name="T1" fmla="*/ 34 h 40"/>
                <a:gd name="T2" fmla="*/ 13 w 25"/>
                <a:gd name="T3" fmla="*/ 36 h 40"/>
                <a:gd name="T4" fmla="*/ 21 w 25"/>
                <a:gd name="T5" fmla="*/ 17 h 40"/>
                <a:gd name="T6" fmla="*/ 14 w 25"/>
                <a:gd name="T7" fmla="*/ 10 h 40"/>
                <a:gd name="T8" fmla="*/ 10 w 25"/>
                <a:gd name="T9" fmla="*/ 4 h 40"/>
                <a:gd name="T10" fmla="*/ 0 w 25"/>
                <a:gd name="T11" fmla="*/ 13 h 40"/>
                <a:gd name="T12" fmla="*/ 5 w 25"/>
                <a:gd name="T13" fmla="*/ 25 h 40"/>
                <a:gd name="T14" fmla="*/ 4 w 25"/>
                <a:gd name="T1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0">
                  <a:moveTo>
                    <a:pt x="4" y="34"/>
                  </a:moveTo>
                  <a:cubicBezTo>
                    <a:pt x="4" y="34"/>
                    <a:pt x="2" y="40"/>
                    <a:pt x="13" y="36"/>
                  </a:cubicBezTo>
                  <a:cubicBezTo>
                    <a:pt x="23" y="31"/>
                    <a:pt x="25" y="21"/>
                    <a:pt x="21" y="17"/>
                  </a:cubicBezTo>
                  <a:cubicBezTo>
                    <a:pt x="18" y="12"/>
                    <a:pt x="14" y="10"/>
                    <a:pt x="14" y="10"/>
                  </a:cubicBezTo>
                  <a:cubicBezTo>
                    <a:pt x="14" y="10"/>
                    <a:pt x="11" y="8"/>
                    <a:pt x="10" y="4"/>
                  </a:cubicBezTo>
                  <a:cubicBezTo>
                    <a:pt x="9" y="0"/>
                    <a:pt x="1" y="9"/>
                    <a:pt x="0" y="13"/>
                  </a:cubicBezTo>
                  <a:cubicBezTo>
                    <a:pt x="0" y="18"/>
                    <a:pt x="1" y="20"/>
                    <a:pt x="5" y="25"/>
                  </a:cubicBezTo>
                  <a:cubicBezTo>
                    <a:pt x="8" y="30"/>
                    <a:pt x="4" y="34"/>
                    <a:pt x="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0" name="iŝļîḍé"/>
            <p:cNvSpPr/>
            <p:nvPr/>
          </p:nvSpPr>
          <p:spPr bwMode="auto">
            <a:xfrm>
              <a:off x="4231432" y="1248670"/>
              <a:ext cx="330100" cy="295058"/>
            </a:xfrm>
            <a:custGeom>
              <a:avLst/>
              <a:gdLst>
                <a:gd name="T0" fmla="*/ 138 w 144"/>
                <a:gd name="T1" fmla="*/ 24 h 128"/>
                <a:gd name="T2" fmla="*/ 135 w 144"/>
                <a:gd name="T3" fmla="*/ 20 h 128"/>
                <a:gd name="T4" fmla="*/ 126 w 144"/>
                <a:gd name="T5" fmla="*/ 23 h 128"/>
                <a:gd name="T6" fmla="*/ 117 w 144"/>
                <a:gd name="T7" fmla="*/ 29 h 128"/>
                <a:gd name="T8" fmla="*/ 120 w 144"/>
                <a:gd name="T9" fmla="*/ 23 h 128"/>
                <a:gd name="T10" fmla="*/ 131 w 144"/>
                <a:gd name="T11" fmla="*/ 15 h 128"/>
                <a:gd name="T12" fmla="*/ 138 w 144"/>
                <a:gd name="T13" fmla="*/ 9 h 128"/>
                <a:gd name="T14" fmla="*/ 127 w 144"/>
                <a:gd name="T15" fmla="*/ 5 h 128"/>
                <a:gd name="T16" fmla="*/ 112 w 144"/>
                <a:gd name="T17" fmla="*/ 5 h 128"/>
                <a:gd name="T18" fmla="*/ 102 w 144"/>
                <a:gd name="T19" fmla="*/ 8 h 128"/>
                <a:gd name="T20" fmla="*/ 100 w 144"/>
                <a:gd name="T21" fmla="*/ 24 h 128"/>
                <a:gd name="T22" fmla="*/ 88 w 144"/>
                <a:gd name="T23" fmla="*/ 33 h 128"/>
                <a:gd name="T24" fmla="*/ 83 w 144"/>
                <a:gd name="T25" fmla="*/ 31 h 128"/>
                <a:gd name="T26" fmla="*/ 91 w 144"/>
                <a:gd name="T27" fmla="*/ 26 h 128"/>
                <a:gd name="T28" fmla="*/ 91 w 144"/>
                <a:gd name="T29" fmla="*/ 21 h 128"/>
                <a:gd name="T30" fmla="*/ 82 w 144"/>
                <a:gd name="T31" fmla="*/ 10 h 128"/>
                <a:gd name="T32" fmla="*/ 70 w 144"/>
                <a:gd name="T33" fmla="*/ 12 h 128"/>
                <a:gd name="T34" fmla="*/ 63 w 144"/>
                <a:gd name="T35" fmla="*/ 30 h 128"/>
                <a:gd name="T36" fmla="*/ 58 w 144"/>
                <a:gd name="T37" fmla="*/ 42 h 128"/>
                <a:gd name="T38" fmla="*/ 58 w 144"/>
                <a:gd name="T39" fmla="*/ 52 h 128"/>
                <a:gd name="T40" fmla="*/ 39 w 144"/>
                <a:gd name="T41" fmla="*/ 61 h 128"/>
                <a:gd name="T42" fmla="*/ 35 w 144"/>
                <a:gd name="T43" fmla="*/ 58 h 128"/>
                <a:gd name="T44" fmla="*/ 9 w 144"/>
                <a:gd name="T45" fmla="*/ 90 h 128"/>
                <a:gd name="T46" fmla="*/ 3 w 144"/>
                <a:gd name="T47" fmla="*/ 115 h 128"/>
                <a:gd name="T48" fmla="*/ 20 w 144"/>
                <a:gd name="T49" fmla="*/ 114 h 128"/>
                <a:gd name="T50" fmla="*/ 33 w 144"/>
                <a:gd name="T51" fmla="*/ 82 h 128"/>
                <a:gd name="T52" fmla="*/ 42 w 144"/>
                <a:gd name="T53" fmla="*/ 80 h 128"/>
                <a:gd name="T54" fmla="*/ 56 w 144"/>
                <a:gd name="T55" fmla="*/ 73 h 128"/>
                <a:gd name="T56" fmla="*/ 58 w 144"/>
                <a:gd name="T57" fmla="*/ 79 h 128"/>
                <a:gd name="T58" fmla="*/ 58 w 144"/>
                <a:gd name="T59" fmla="*/ 89 h 128"/>
                <a:gd name="T60" fmla="*/ 76 w 144"/>
                <a:gd name="T61" fmla="*/ 70 h 128"/>
                <a:gd name="T62" fmla="*/ 77 w 144"/>
                <a:gd name="T63" fmla="*/ 60 h 128"/>
                <a:gd name="T64" fmla="*/ 95 w 144"/>
                <a:gd name="T65" fmla="*/ 42 h 128"/>
                <a:gd name="T66" fmla="*/ 95 w 144"/>
                <a:gd name="T67" fmla="*/ 53 h 128"/>
                <a:gd name="T68" fmla="*/ 96 w 144"/>
                <a:gd name="T69" fmla="*/ 67 h 128"/>
                <a:gd name="T70" fmla="*/ 113 w 144"/>
                <a:gd name="T71" fmla="*/ 50 h 128"/>
                <a:gd name="T72" fmla="*/ 116 w 144"/>
                <a:gd name="T73" fmla="*/ 50 h 128"/>
                <a:gd name="T74" fmla="*/ 117 w 144"/>
                <a:gd name="T75" fmla="*/ 87 h 128"/>
                <a:gd name="T76" fmla="*/ 135 w 144"/>
                <a:gd name="T77" fmla="*/ 66 h 128"/>
                <a:gd name="T78" fmla="*/ 134 w 144"/>
                <a:gd name="T79" fmla="*/ 40 h 128"/>
                <a:gd name="T80" fmla="*/ 144 w 144"/>
                <a:gd name="T81" fmla="*/ 28 h 128"/>
                <a:gd name="T82" fmla="*/ 138 w 144"/>
                <a:gd name="T83" fmla="*/ 2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4" h="128">
                  <a:moveTo>
                    <a:pt x="138" y="24"/>
                  </a:moveTo>
                  <a:cubicBezTo>
                    <a:pt x="138" y="24"/>
                    <a:pt x="135" y="23"/>
                    <a:pt x="135" y="20"/>
                  </a:cubicBezTo>
                  <a:cubicBezTo>
                    <a:pt x="135" y="20"/>
                    <a:pt x="130" y="17"/>
                    <a:pt x="126" y="23"/>
                  </a:cubicBezTo>
                  <a:cubicBezTo>
                    <a:pt x="122" y="28"/>
                    <a:pt x="120" y="30"/>
                    <a:pt x="117" y="29"/>
                  </a:cubicBezTo>
                  <a:cubicBezTo>
                    <a:pt x="114" y="28"/>
                    <a:pt x="118" y="25"/>
                    <a:pt x="120" y="23"/>
                  </a:cubicBezTo>
                  <a:cubicBezTo>
                    <a:pt x="123" y="22"/>
                    <a:pt x="127" y="16"/>
                    <a:pt x="131" y="15"/>
                  </a:cubicBezTo>
                  <a:cubicBezTo>
                    <a:pt x="136" y="14"/>
                    <a:pt x="138" y="14"/>
                    <a:pt x="138" y="9"/>
                  </a:cubicBezTo>
                  <a:cubicBezTo>
                    <a:pt x="138" y="5"/>
                    <a:pt x="137" y="0"/>
                    <a:pt x="127" y="5"/>
                  </a:cubicBezTo>
                  <a:cubicBezTo>
                    <a:pt x="117" y="10"/>
                    <a:pt x="114" y="9"/>
                    <a:pt x="112" y="5"/>
                  </a:cubicBezTo>
                  <a:cubicBezTo>
                    <a:pt x="109" y="0"/>
                    <a:pt x="103" y="1"/>
                    <a:pt x="102" y="8"/>
                  </a:cubicBezTo>
                  <a:cubicBezTo>
                    <a:pt x="102" y="16"/>
                    <a:pt x="100" y="24"/>
                    <a:pt x="100" y="24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3"/>
                    <a:pt x="79" y="34"/>
                    <a:pt x="83" y="31"/>
                  </a:cubicBezTo>
                  <a:cubicBezTo>
                    <a:pt x="87" y="27"/>
                    <a:pt x="91" y="26"/>
                    <a:pt x="91" y="26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84" y="15"/>
                    <a:pt x="82" y="10"/>
                  </a:cubicBezTo>
                  <a:cubicBezTo>
                    <a:pt x="80" y="4"/>
                    <a:pt x="71" y="2"/>
                    <a:pt x="70" y="12"/>
                  </a:cubicBezTo>
                  <a:cubicBezTo>
                    <a:pt x="69" y="22"/>
                    <a:pt x="68" y="27"/>
                    <a:pt x="63" y="30"/>
                  </a:cubicBezTo>
                  <a:cubicBezTo>
                    <a:pt x="58" y="34"/>
                    <a:pt x="48" y="39"/>
                    <a:pt x="58" y="42"/>
                  </a:cubicBezTo>
                  <a:cubicBezTo>
                    <a:pt x="67" y="45"/>
                    <a:pt x="61" y="48"/>
                    <a:pt x="58" y="52"/>
                  </a:cubicBezTo>
                  <a:cubicBezTo>
                    <a:pt x="54" y="56"/>
                    <a:pt x="42" y="65"/>
                    <a:pt x="39" y="61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18" y="82"/>
                    <a:pt x="9" y="90"/>
                  </a:cubicBezTo>
                  <a:cubicBezTo>
                    <a:pt x="1" y="97"/>
                    <a:pt x="0" y="105"/>
                    <a:pt x="3" y="115"/>
                  </a:cubicBezTo>
                  <a:cubicBezTo>
                    <a:pt x="5" y="126"/>
                    <a:pt x="17" y="128"/>
                    <a:pt x="20" y="114"/>
                  </a:cubicBezTo>
                  <a:cubicBezTo>
                    <a:pt x="22" y="100"/>
                    <a:pt x="29" y="88"/>
                    <a:pt x="33" y="82"/>
                  </a:cubicBezTo>
                  <a:cubicBezTo>
                    <a:pt x="37" y="75"/>
                    <a:pt x="42" y="80"/>
                    <a:pt x="42" y="80"/>
                  </a:cubicBezTo>
                  <a:cubicBezTo>
                    <a:pt x="42" y="80"/>
                    <a:pt x="51" y="80"/>
                    <a:pt x="56" y="73"/>
                  </a:cubicBezTo>
                  <a:cubicBezTo>
                    <a:pt x="60" y="66"/>
                    <a:pt x="60" y="76"/>
                    <a:pt x="58" y="79"/>
                  </a:cubicBezTo>
                  <a:cubicBezTo>
                    <a:pt x="56" y="82"/>
                    <a:pt x="49" y="89"/>
                    <a:pt x="58" y="89"/>
                  </a:cubicBezTo>
                  <a:cubicBezTo>
                    <a:pt x="66" y="89"/>
                    <a:pt x="73" y="80"/>
                    <a:pt x="76" y="70"/>
                  </a:cubicBezTo>
                  <a:cubicBezTo>
                    <a:pt x="77" y="60"/>
                    <a:pt x="77" y="60"/>
                    <a:pt x="77" y="60"/>
                  </a:cubicBezTo>
                  <a:cubicBezTo>
                    <a:pt x="77" y="60"/>
                    <a:pt x="88" y="47"/>
                    <a:pt x="95" y="4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86" y="65"/>
                    <a:pt x="96" y="67"/>
                  </a:cubicBezTo>
                  <a:cubicBezTo>
                    <a:pt x="106" y="69"/>
                    <a:pt x="110" y="61"/>
                    <a:pt x="113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32" y="87"/>
                    <a:pt x="135" y="66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43" y="34"/>
                    <a:pt x="144" y="28"/>
                  </a:cubicBezTo>
                  <a:cubicBezTo>
                    <a:pt x="144" y="23"/>
                    <a:pt x="138" y="24"/>
                    <a:pt x="13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1" name="íṧḷídé"/>
            <p:cNvSpPr/>
            <p:nvPr/>
          </p:nvSpPr>
          <p:spPr bwMode="auto">
            <a:xfrm>
              <a:off x="4768283" y="1194004"/>
              <a:ext cx="52564" cy="82700"/>
            </a:xfrm>
            <a:custGeom>
              <a:avLst/>
              <a:gdLst>
                <a:gd name="T0" fmla="*/ 10 w 23"/>
                <a:gd name="T1" fmla="*/ 6 h 36"/>
                <a:gd name="T2" fmla="*/ 3 w 23"/>
                <a:gd name="T3" fmla="*/ 10 h 36"/>
                <a:gd name="T4" fmla="*/ 3 w 23"/>
                <a:gd name="T5" fmla="*/ 30 h 36"/>
                <a:gd name="T6" fmla="*/ 19 w 23"/>
                <a:gd name="T7" fmla="*/ 30 h 36"/>
                <a:gd name="T8" fmla="*/ 18 w 23"/>
                <a:gd name="T9" fmla="*/ 14 h 36"/>
                <a:gd name="T10" fmla="*/ 10 w 23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6">
                  <a:moveTo>
                    <a:pt x="10" y="6"/>
                  </a:moveTo>
                  <a:cubicBezTo>
                    <a:pt x="10" y="6"/>
                    <a:pt x="6" y="0"/>
                    <a:pt x="3" y="10"/>
                  </a:cubicBezTo>
                  <a:cubicBezTo>
                    <a:pt x="0" y="19"/>
                    <a:pt x="4" y="24"/>
                    <a:pt x="3" y="30"/>
                  </a:cubicBezTo>
                  <a:cubicBezTo>
                    <a:pt x="2" y="36"/>
                    <a:pt x="15" y="34"/>
                    <a:pt x="19" y="30"/>
                  </a:cubicBezTo>
                  <a:cubicBezTo>
                    <a:pt x="23" y="27"/>
                    <a:pt x="23" y="18"/>
                    <a:pt x="18" y="14"/>
                  </a:cubicBezTo>
                  <a:cubicBezTo>
                    <a:pt x="12" y="9"/>
                    <a:pt x="10" y="6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2" name="îSḻiḋe"/>
            <p:cNvSpPr/>
            <p:nvPr/>
          </p:nvSpPr>
          <p:spPr bwMode="auto">
            <a:xfrm>
              <a:off x="4726932" y="1285815"/>
              <a:ext cx="61675" cy="80598"/>
            </a:xfrm>
            <a:custGeom>
              <a:avLst/>
              <a:gdLst>
                <a:gd name="T0" fmla="*/ 8 w 27"/>
                <a:gd name="T1" fmla="*/ 31 h 35"/>
                <a:gd name="T2" fmla="*/ 21 w 27"/>
                <a:gd name="T3" fmla="*/ 25 h 35"/>
                <a:gd name="T4" fmla="*/ 16 w 27"/>
                <a:gd name="T5" fmla="*/ 8 h 35"/>
                <a:gd name="T6" fmla="*/ 8 w 27"/>
                <a:gd name="T7" fmla="*/ 4 h 35"/>
                <a:gd name="T8" fmla="*/ 2 w 27"/>
                <a:gd name="T9" fmla="*/ 19 h 35"/>
                <a:gd name="T10" fmla="*/ 8 w 27"/>
                <a:gd name="T1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5">
                  <a:moveTo>
                    <a:pt x="8" y="31"/>
                  </a:moveTo>
                  <a:cubicBezTo>
                    <a:pt x="8" y="31"/>
                    <a:pt x="15" y="35"/>
                    <a:pt x="21" y="25"/>
                  </a:cubicBezTo>
                  <a:cubicBezTo>
                    <a:pt x="27" y="14"/>
                    <a:pt x="16" y="8"/>
                    <a:pt x="16" y="8"/>
                  </a:cubicBezTo>
                  <a:cubicBezTo>
                    <a:pt x="16" y="8"/>
                    <a:pt x="13" y="0"/>
                    <a:pt x="8" y="4"/>
                  </a:cubicBezTo>
                  <a:cubicBezTo>
                    <a:pt x="3" y="7"/>
                    <a:pt x="0" y="13"/>
                    <a:pt x="2" y="19"/>
                  </a:cubicBezTo>
                  <a:cubicBezTo>
                    <a:pt x="5" y="25"/>
                    <a:pt x="7" y="23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3" name="í$ḻîḓè"/>
            <p:cNvSpPr/>
            <p:nvPr/>
          </p:nvSpPr>
          <p:spPr bwMode="auto">
            <a:xfrm>
              <a:off x="4635121" y="1341182"/>
              <a:ext cx="160495" cy="198341"/>
            </a:xfrm>
            <a:custGeom>
              <a:avLst/>
              <a:gdLst>
                <a:gd name="T0" fmla="*/ 63 w 70"/>
                <a:gd name="T1" fmla="*/ 12 h 86"/>
                <a:gd name="T2" fmla="*/ 15 w 70"/>
                <a:gd name="T3" fmla="*/ 58 h 86"/>
                <a:gd name="T4" fmla="*/ 17 w 70"/>
                <a:gd name="T5" fmla="*/ 76 h 86"/>
                <a:gd name="T6" fmla="*/ 33 w 70"/>
                <a:gd name="T7" fmla="*/ 73 h 86"/>
                <a:gd name="T8" fmla="*/ 70 w 70"/>
                <a:gd name="T9" fmla="*/ 14 h 86"/>
                <a:gd name="T10" fmla="*/ 70 w 70"/>
                <a:gd name="T11" fmla="*/ 10 h 86"/>
                <a:gd name="T12" fmla="*/ 63 w 70"/>
                <a:gd name="T13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86">
                  <a:moveTo>
                    <a:pt x="63" y="12"/>
                  </a:moveTo>
                  <a:cubicBezTo>
                    <a:pt x="56" y="25"/>
                    <a:pt x="29" y="52"/>
                    <a:pt x="15" y="58"/>
                  </a:cubicBezTo>
                  <a:cubicBezTo>
                    <a:pt x="0" y="64"/>
                    <a:pt x="17" y="76"/>
                    <a:pt x="17" y="76"/>
                  </a:cubicBezTo>
                  <a:cubicBezTo>
                    <a:pt x="17" y="76"/>
                    <a:pt x="24" y="86"/>
                    <a:pt x="33" y="73"/>
                  </a:cubicBezTo>
                  <a:cubicBezTo>
                    <a:pt x="43" y="60"/>
                    <a:pt x="59" y="40"/>
                    <a:pt x="70" y="14"/>
                  </a:cubicBezTo>
                  <a:cubicBezTo>
                    <a:pt x="70" y="12"/>
                    <a:pt x="70" y="10"/>
                    <a:pt x="70" y="10"/>
                  </a:cubicBezTo>
                  <a:cubicBezTo>
                    <a:pt x="70" y="10"/>
                    <a:pt x="70" y="0"/>
                    <a:pt x="6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4" name="ïŝḷíḍe"/>
            <p:cNvSpPr/>
            <p:nvPr/>
          </p:nvSpPr>
          <p:spPr bwMode="auto">
            <a:xfrm>
              <a:off x="4850282" y="1255679"/>
              <a:ext cx="119845" cy="108632"/>
            </a:xfrm>
            <a:custGeom>
              <a:avLst/>
              <a:gdLst>
                <a:gd name="T0" fmla="*/ 37 w 52"/>
                <a:gd name="T1" fmla="*/ 2 h 47"/>
                <a:gd name="T2" fmla="*/ 10 w 52"/>
                <a:gd name="T3" fmla="*/ 11 h 47"/>
                <a:gd name="T4" fmla="*/ 6 w 52"/>
                <a:gd name="T5" fmla="*/ 21 h 47"/>
                <a:gd name="T6" fmla="*/ 19 w 52"/>
                <a:gd name="T7" fmla="*/ 29 h 47"/>
                <a:gd name="T8" fmla="*/ 25 w 52"/>
                <a:gd name="T9" fmla="*/ 32 h 47"/>
                <a:gd name="T10" fmla="*/ 20 w 52"/>
                <a:gd name="T11" fmla="*/ 47 h 47"/>
                <a:gd name="T12" fmla="*/ 36 w 52"/>
                <a:gd name="T13" fmla="*/ 41 h 47"/>
                <a:gd name="T14" fmla="*/ 51 w 52"/>
                <a:gd name="T15" fmla="*/ 17 h 47"/>
                <a:gd name="T16" fmla="*/ 37 w 52"/>
                <a:gd name="T17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7">
                  <a:moveTo>
                    <a:pt x="37" y="2"/>
                  </a:moveTo>
                  <a:cubicBezTo>
                    <a:pt x="27" y="5"/>
                    <a:pt x="10" y="11"/>
                    <a:pt x="10" y="11"/>
                  </a:cubicBezTo>
                  <a:cubicBezTo>
                    <a:pt x="10" y="11"/>
                    <a:pt x="0" y="14"/>
                    <a:pt x="6" y="21"/>
                  </a:cubicBezTo>
                  <a:cubicBezTo>
                    <a:pt x="12" y="28"/>
                    <a:pt x="12" y="33"/>
                    <a:pt x="19" y="29"/>
                  </a:cubicBezTo>
                  <a:cubicBezTo>
                    <a:pt x="27" y="26"/>
                    <a:pt x="27" y="28"/>
                    <a:pt x="25" y="32"/>
                  </a:cubicBezTo>
                  <a:cubicBezTo>
                    <a:pt x="24" y="36"/>
                    <a:pt x="19" y="43"/>
                    <a:pt x="20" y="47"/>
                  </a:cubicBezTo>
                  <a:cubicBezTo>
                    <a:pt x="20" y="47"/>
                    <a:pt x="32" y="46"/>
                    <a:pt x="36" y="41"/>
                  </a:cubicBezTo>
                  <a:cubicBezTo>
                    <a:pt x="39" y="35"/>
                    <a:pt x="50" y="24"/>
                    <a:pt x="51" y="17"/>
                  </a:cubicBezTo>
                  <a:cubicBezTo>
                    <a:pt x="52" y="9"/>
                    <a:pt x="46" y="0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5" name="íṩļiḋe"/>
            <p:cNvSpPr/>
            <p:nvPr/>
          </p:nvSpPr>
          <p:spPr bwMode="auto">
            <a:xfrm>
              <a:off x="4839068" y="1362208"/>
              <a:ext cx="100922" cy="66581"/>
            </a:xfrm>
            <a:custGeom>
              <a:avLst/>
              <a:gdLst>
                <a:gd name="T0" fmla="*/ 31 w 44"/>
                <a:gd name="T1" fmla="*/ 3 h 29"/>
                <a:gd name="T2" fmla="*/ 8 w 44"/>
                <a:gd name="T3" fmla="*/ 9 h 29"/>
                <a:gd name="T4" fmla="*/ 7 w 44"/>
                <a:gd name="T5" fmla="*/ 20 h 29"/>
                <a:gd name="T6" fmla="*/ 31 w 44"/>
                <a:gd name="T7" fmla="*/ 23 h 29"/>
                <a:gd name="T8" fmla="*/ 44 w 44"/>
                <a:gd name="T9" fmla="*/ 2 h 29"/>
                <a:gd name="T10" fmla="*/ 31 w 44"/>
                <a:gd name="T11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31" y="3"/>
                  </a:moveTo>
                  <a:cubicBezTo>
                    <a:pt x="24" y="6"/>
                    <a:pt x="8" y="9"/>
                    <a:pt x="8" y="9"/>
                  </a:cubicBezTo>
                  <a:cubicBezTo>
                    <a:pt x="8" y="9"/>
                    <a:pt x="0" y="13"/>
                    <a:pt x="7" y="20"/>
                  </a:cubicBezTo>
                  <a:cubicBezTo>
                    <a:pt x="13" y="27"/>
                    <a:pt x="22" y="29"/>
                    <a:pt x="31" y="23"/>
                  </a:cubicBezTo>
                  <a:cubicBezTo>
                    <a:pt x="41" y="17"/>
                    <a:pt x="43" y="13"/>
                    <a:pt x="44" y="2"/>
                  </a:cubicBezTo>
                  <a:cubicBezTo>
                    <a:pt x="44" y="2"/>
                    <a:pt x="38" y="0"/>
                    <a:pt x="3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6" name="îṡlïḍé"/>
            <p:cNvSpPr/>
            <p:nvPr/>
          </p:nvSpPr>
          <p:spPr bwMode="auto">
            <a:xfrm>
              <a:off x="5091374" y="1186995"/>
              <a:ext cx="250203" cy="276135"/>
            </a:xfrm>
            <a:custGeom>
              <a:avLst/>
              <a:gdLst>
                <a:gd name="T0" fmla="*/ 108 w 109"/>
                <a:gd name="T1" fmla="*/ 54 h 120"/>
                <a:gd name="T2" fmla="*/ 97 w 109"/>
                <a:gd name="T3" fmla="*/ 52 h 120"/>
                <a:gd name="T4" fmla="*/ 84 w 109"/>
                <a:gd name="T5" fmla="*/ 58 h 120"/>
                <a:gd name="T6" fmla="*/ 89 w 109"/>
                <a:gd name="T7" fmla="*/ 43 h 120"/>
                <a:gd name="T8" fmla="*/ 85 w 109"/>
                <a:gd name="T9" fmla="*/ 10 h 120"/>
                <a:gd name="T10" fmla="*/ 70 w 109"/>
                <a:gd name="T11" fmla="*/ 16 h 120"/>
                <a:gd name="T12" fmla="*/ 68 w 109"/>
                <a:gd name="T13" fmla="*/ 53 h 120"/>
                <a:gd name="T14" fmla="*/ 53 w 109"/>
                <a:gd name="T15" fmla="*/ 72 h 120"/>
                <a:gd name="T16" fmla="*/ 11 w 109"/>
                <a:gd name="T17" fmla="*/ 79 h 120"/>
                <a:gd name="T18" fmla="*/ 2 w 109"/>
                <a:gd name="T19" fmla="*/ 89 h 120"/>
                <a:gd name="T20" fmla="*/ 20 w 109"/>
                <a:gd name="T21" fmla="*/ 100 h 120"/>
                <a:gd name="T22" fmla="*/ 31 w 109"/>
                <a:gd name="T23" fmla="*/ 98 h 120"/>
                <a:gd name="T24" fmla="*/ 41 w 109"/>
                <a:gd name="T25" fmla="*/ 94 h 120"/>
                <a:gd name="T26" fmla="*/ 49 w 109"/>
                <a:gd name="T27" fmla="*/ 90 h 120"/>
                <a:gd name="T28" fmla="*/ 54 w 109"/>
                <a:gd name="T29" fmla="*/ 92 h 120"/>
                <a:gd name="T30" fmla="*/ 32 w 109"/>
                <a:gd name="T31" fmla="*/ 110 h 120"/>
                <a:gd name="T32" fmla="*/ 35 w 109"/>
                <a:gd name="T33" fmla="*/ 119 h 120"/>
                <a:gd name="T34" fmla="*/ 70 w 109"/>
                <a:gd name="T35" fmla="*/ 92 h 120"/>
                <a:gd name="T36" fmla="*/ 89 w 109"/>
                <a:gd name="T37" fmla="*/ 72 h 120"/>
                <a:gd name="T38" fmla="*/ 108 w 109"/>
                <a:gd name="T39" fmla="*/ 5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120">
                  <a:moveTo>
                    <a:pt x="108" y="54"/>
                  </a:moveTo>
                  <a:cubicBezTo>
                    <a:pt x="109" y="45"/>
                    <a:pt x="101" y="49"/>
                    <a:pt x="97" y="52"/>
                  </a:cubicBezTo>
                  <a:cubicBezTo>
                    <a:pt x="94" y="54"/>
                    <a:pt x="86" y="57"/>
                    <a:pt x="84" y="58"/>
                  </a:cubicBezTo>
                  <a:cubicBezTo>
                    <a:pt x="84" y="58"/>
                    <a:pt x="86" y="48"/>
                    <a:pt x="89" y="43"/>
                  </a:cubicBezTo>
                  <a:cubicBezTo>
                    <a:pt x="92" y="37"/>
                    <a:pt x="96" y="21"/>
                    <a:pt x="85" y="10"/>
                  </a:cubicBezTo>
                  <a:cubicBezTo>
                    <a:pt x="74" y="0"/>
                    <a:pt x="72" y="5"/>
                    <a:pt x="70" y="16"/>
                  </a:cubicBezTo>
                  <a:cubicBezTo>
                    <a:pt x="67" y="26"/>
                    <a:pt x="72" y="36"/>
                    <a:pt x="68" y="53"/>
                  </a:cubicBezTo>
                  <a:cubicBezTo>
                    <a:pt x="64" y="70"/>
                    <a:pt x="64" y="68"/>
                    <a:pt x="53" y="72"/>
                  </a:cubicBezTo>
                  <a:cubicBezTo>
                    <a:pt x="42" y="76"/>
                    <a:pt x="27" y="81"/>
                    <a:pt x="11" y="79"/>
                  </a:cubicBezTo>
                  <a:cubicBezTo>
                    <a:pt x="3" y="78"/>
                    <a:pt x="0" y="75"/>
                    <a:pt x="2" y="89"/>
                  </a:cubicBezTo>
                  <a:cubicBezTo>
                    <a:pt x="2" y="89"/>
                    <a:pt x="4" y="97"/>
                    <a:pt x="20" y="100"/>
                  </a:cubicBezTo>
                  <a:cubicBezTo>
                    <a:pt x="24" y="101"/>
                    <a:pt x="27" y="99"/>
                    <a:pt x="31" y="98"/>
                  </a:cubicBezTo>
                  <a:cubicBezTo>
                    <a:pt x="35" y="98"/>
                    <a:pt x="38" y="96"/>
                    <a:pt x="41" y="94"/>
                  </a:cubicBezTo>
                  <a:cubicBezTo>
                    <a:pt x="46" y="92"/>
                    <a:pt x="49" y="90"/>
                    <a:pt x="49" y="90"/>
                  </a:cubicBezTo>
                  <a:cubicBezTo>
                    <a:pt x="49" y="90"/>
                    <a:pt x="55" y="89"/>
                    <a:pt x="54" y="92"/>
                  </a:cubicBezTo>
                  <a:cubicBezTo>
                    <a:pt x="53" y="95"/>
                    <a:pt x="47" y="104"/>
                    <a:pt x="32" y="110"/>
                  </a:cubicBezTo>
                  <a:cubicBezTo>
                    <a:pt x="17" y="116"/>
                    <a:pt x="29" y="120"/>
                    <a:pt x="35" y="119"/>
                  </a:cubicBezTo>
                  <a:cubicBezTo>
                    <a:pt x="40" y="118"/>
                    <a:pt x="61" y="116"/>
                    <a:pt x="70" y="92"/>
                  </a:cubicBezTo>
                  <a:cubicBezTo>
                    <a:pt x="80" y="69"/>
                    <a:pt x="89" y="72"/>
                    <a:pt x="89" y="72"/>
                  </a:cubicBezTo>
                  <a:cubicBezTo>
                    <a:pt x="89" y="72"/>
                    <a:pt x="107" y="63"/>
                    <a:pt x="10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7" name="iS1îḓè"/>
            <p:cNvSpPr/>
            <p:nvPr/>
          </p:nvSpPr>
          <p:spPr bwMode="auto">
            <a:xfrm>
              <a:off x="5288313" y="1394447"/>
              <a:ext cx="71487" cy="82700"/>
            </a:xfrm>
            <a:custGeom>
              <a:avLst/>
              <a:gdLst>
                <a:gd name="T0" fmla="*/ 17 w 31"/>
                <a:gd name="T1" fmla="*/ 6 h 36"/>
                <a:gd name="T2" fmla="*/ 3 w 31"/>
                <a:gd name="T3" fmla="*/ 7 h 36"/>
                <a:gd name="T4" fmla="*/ 9 w 31"/>
                <a:gd name="T5" fmla="*/ 27 h 36"/>
                <a:gd name="T6" fmla="*/ 12 w 31"/>
                <a:gd name="T7" fmla="*/ 36 h 36"/>
                <a:gd name="T8" fmla="*/ 26 w 31"/>
                <a:gd name="T9" fmla="*/ 17 h 36"/>
                <a:gd name="T10" fmla="*/ 17 w 31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6">
                  <a:moveTo>
                    <a:pt x="17" y="6"/>
                  </a:moveTo>
                  <a:cubicBezTo>
                    <a:pt x="17" y="6"/>
                    <a:pt x="6" y="0"/>
                    <a:pt x="3" y="7"/>
                  </a:cubicBezTo>
                  <a:cubicBezTo>
                    <a:pt x="0" y="14"/>
                    <a:pt x="6" y="23"/>
                    <a:pt x="9" y="27"/>
                  </a:cubicBezTo>
                  <a:cubicBezTo>
                    <a:pt x="12" y="31"/>
                    <a:pt x="5" y="36"/>
                    <a:pt x="12" y="36"/>
                  </a:cubicBezTo>
                  <a:cubicBezTo>
                    <a:pt x="20" y="36"/>
                    <a:pt x="31" y="33"/>
                    <a:pt x="26" y="17"/>
                  </a:cubicBezTo>
                  <a:cubicBezTo>
                    <a:pt x="23" y="10"/>
                    <a:pt x="17" y="6"/>
                    <a:pt x="1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8" name="íṡḷiḑê"/>
            <p:cNvSpPr/>
            <p:nvPr/>
          </p:nvSpPr>
          <p:spPr bwMode="auto">
            <a:xfrm>
              <a:off x="5490157" y="1294926"/>
              <a:ext cx="41350" cy="64478"/>
            </a:xfrm>
            <a:custGeom>
              <a:avLst/>
              <a:gdLst>
                <a:gd name="T0" fmla="*/ 11 w 18"/>
                <a:gd name="T1" fmla="*/ 27 h 28"/>
                <a:gd name="T2" fmla="*/ 17 w 18"/>
                <a:gd name="T3" fmla="*/ 10 h 28"/>
                <a:gd name="T4" fmla="*/ 14 w 18"/>
                <a:gd name="T5" fmla="*/ 4 h 28"/>
                <a:gd name="T6" fmla="*/ 8 w 18"/>
                <a:gd name="T7" fmla="*/ 0 h 28"/>
                <a:gd name="T8" fmla="*/ 1 w 18"/>
                <a:gd name="T9" fmla="*/ 12 h 28"/>
                <a:gd name="T10" fmla="*/ 11 w 18"/>
                <a:gd name="T11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8">
                  <a:moveTo>
                    <a:pt x="11" y="27"/>
                  </a:moveTo>
                  <a:cubicBezTo>
                    <a:pt x="15" y="25"/>
                    <a:pt x="18" y="21"/>
                    <a:pt x="17" y="10"/>
                  </a:cubicBezTo>
                  <a:cubicBezTo>
                    <a:pt x="16" y="7"/>
                    <a:pt x="15" y="6"/>
                    <a:pt x="14" y="4"/>
                  </a:cubicBezTo>
                  <a:cubicBezTo>
                    <a:pt x="11" y="2"/>
                    <a:pt x="9" y="0"/>
                    <a:pt x="8" y="0"/>
                  </a:cubicBezTo>
                  <a:cubicBezTo>
                    <a:pt x="6" y="0"/>
                    <a:pt x="0" y="2"/>
                    <a:pt x="1" y="12"/>
                  </a:cubicBezTo>
                  <a:cubicBezTo>
                    <a:pt x="2" y="21"/>
                    <a:pt x="7" y="28"/>
                    <a:pt x="1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89" name="iṩ1íḓê"/>
            <p:cNvSpPr/>
            <p:nvPr/>
          </p:nvSpPr>
          <p:spPr bwMode="auto">
            <a:xfrm>
              <a:off x="5464927" y="1142842"/>
              <a:ext cx="275434" cy="373553"/>
            </a:xfrm>
            <a:custGeom>
              <a:avLst/>
              <a:gdLst>
                <a:gd name="T0" fmla="*/ 100 w 120"/>
                <a:gd name="T1" fmla="*/ 60 h 162"/>
                <a:gd name="T2" fmla="*/ 107 w 120"/>
                <a:gd name="T3" fmla="*/ 27 h 162"/>
                <a:gd name="T4" fmla="*/ 95 w 120"/>
                <a:gd name="T5" fmla="*/ 23 h 162"/>
                <a:gd name="T6" fmla="*/ 91 w 120"/>
                <a:gd name="T7" fmla="*/ 3 h 162"/>
                <a:gd name="T8" fmla="*/ 84 w 120"/>
                <a:gd name="T9" fmla="*/ 9 h 162"/>
                <a:gd name="T10" fmla="*/ 77 w 120"/>
                <a:gd name="T11" fmla="*/ 19 h 162"/>
                <a:gd name="T12" fmla="*/ 69 w 120"/>
                <a:gd name="T13" fmla="*/ 19 h 162"/>
                <a:gd name="T14" fmla="*/ 56 w 120"/>
                <a:gd name="T15" fmla="*/ 28 h 162"/>
                <a:gd name="T16" fmla="*/ 60 w 120"/>
                <a:gd name="T17" fmla="*/ 33 h 162"/>
                <a:gd name="T18" fmla="*/ 59 w 120"/>
                <a:gd name="T19" fmla="*/ 43 h 162"/>
                <a:gd name="T20" fmla="*/ 50 w 120"/>
                <a:gd name="T21" fmla="*/ 52 h 162"/>
                <a:gd name="T22" fmla="*/ 52 w 120"/>
                <a:gd name="T23" fmla="*/ 60 h 162"/>
                <a:gd name="T24" fmla="*/ 48 w 120"/>
                <a:gd name="T25" fmla="*/ 56 h 162"/>
                <a:gd name="T26" fmla="*/ 32 w 120"/>
                <a:gd name="T27" fmla="*/ 37 h 162"/>
                <a:gd name="T28" fmla="*/ 26 w 120"/>
                <a:gd name="T29" fmla="*/ 50 h 162"/>
                <a:gd name="T30" fmla="*/ 33 w 120"/>
                <a:gd name="T31" fmla="*/ 76 h 162"/>
                <a:gd name="T32" fmla="*/ 45 w 120"/>
                <a:gd name="T33" fmla="*/ 77 h 162"/>
                <a:gd name="T34" fmla="*/ 58 w 120"/>
                <a:gd name="T35" fmla="*/ 72 h 162"/>
                <a:gd name="T36" fmla="*/ 62 w 120"/>
                <a:gd name="T37" fmla="*/ 75 h 162"/>
                <a:gd name="T38" fmla="*/ 22 w 120"/>
                <a:gd name="T39" fmla="*/ 101 h 162"/>
                <a:gd name="T40" fmla="*/ 25 w 120"/>
                <a:gd name="T41" fmla="*/ 111 h 162"/>
                <a:gd name="T42" fmla="*/ 55 w 120"/>
                <a:gd name="T43" fmla="*/ 100 h 162"/>
                <a:gd name="T44" fmla="*/ 59 w 120"/>
                <a:gd name="T45" fmla="*/ 103 h 162"/>
                <a:gd name="T46" fmla="*/ 39 w 120"/>
                <a:gd name="T47" fmla="*/ 119 h 162"/>
                <a:gd name="T48" fmla="*/ 12 w 120"/>
                <a:gd name="T49" fmla="*/ 128 h 162"/>
                <a:gd name="T50" fmla="*/ 7 w 120"/>
                <a:gd name="T51" fmla="*/ 136 h 162"/>
                <a:gd name="T52" fmla="*/ 30 w 120"/>
                <a:gd name="T53" fmla="*/ 141 h 162"/>
                <a:gd name="T54" fmla="*/ 55 w 120"/>
                <a:gd name="T55" fmla="*/ 136 h 162"/>
                <a:gd name="T56" fmla="*/ 43 w 120"/>
                <a:gd name="T57" fmla="*/ 148 h 162"/>
                <a:gd name="T58" fmla="*/ 50 w 120"/>
                <a:gd name="T59" fmla="*/ 158 h 162"/>
                <a:gd name="T60" fmla="*/ 71 w 120"/>
                <a:gd name="T61" fmla="*/ 149 h 162"/>
                <a:gd name="T62" fmla="*/ 71 w 120"/>
                <a:gd name="T63" fmla="*/ 125 h 162"/>
                <a:gd name="T64" fmla="*/ 79 w 120"/>
                <a:gd name="T65" fmla="*/ 120 h 162"/>
                <a:gd name="T66" fmla="*/ 75 w 120"/>
                <a:gd name="T67" fmla="*/ 102 h 162"/>
                <a:gd name="T68" fmla="*/ 96 w 120"/>
                <a:gd name="T69" fmla="*/ 86 h 162"/>
                <a:gd name="T70" fmla="*/ 102 w 120"/>
                <a:gd name="T71" fmla="*/ 75 h 162"/>
                <a:gd name="T72" fmla="*/ 100 w 120"/>
                <a:gd name="T73" fmla="*/ 60 h 162"/>
                <a:gd name="T74" fmla="*/ 90 w 120"/>
                <a:gd name="T75" fmla="*/ 49 h 162"/>
                <a:gd name="T76" fmla="*/ 86 w 120"/>
                <a:gd name="T77" fmla="*/ 53 h 162"/>
                <a:gd name="T78" fmla="*/ 83 w 120"/>
                <a:gd name="T79" fmla="*/ 53 h 162"/>
                <a:gd name="T80" fmla="*/ 80 w 120"/>
                <a:gd name="T81" fmla="*/ 48 h 162"/>
                <a:gd name="T82" fmla="*/ 89 w 120"/>
                <a:gd name="T83" fmla="*/ 44 h 162"/>
                <a:gd name="T84" fmla="*/ 90 w 120"/>
                <a:gd name="T85" fmla="*/ 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62">
                  <a:moveTo>
                    <a:pt x="100" y="60"/>
                  </a:moveTo>
                  <a:cubicBezTo>
                    <a:pt x="108" y="50"/>
                    <a:pt x="120" y="40"/>
                    <a:pt x="107" y="27"/>
                  </a:cubicBezTo>
                  <a:cubicBezTo>
                    <a:pt x="107" y="27"/>
                    <a:pt x="105" y="24"/>
                    <a:pt x="95" y="23"/>
                  </a:cubicBezTo>
                  <a:cubicBezTo>
                    <a:pt x="95" y="23"/>
                    <a:pt x="105" y="8"/>
                    <a:pt x="91" y="3"/>
                  </a:cubicBezTo>
                  <a:cubicBezTo>
                    <a:pt x="91" y="3"/>
                    <a:pt x="88" y="0"/>
                    <a:pt x="84" y="9"/>
                  </a:cubicBezTo>
                  <a:cubicBezTo>
                    <a:pt x="80" y="17"/>
                    <a:pt x="77" y="17"/>
                    <a:pt x="77" y="19"/>
                  </a:cubicBezTo>
                  <a:cubicBezTo>
                    <a:pt x="77" y="21"/>
                    <a:pt x="74" y="21"/>
                    <a:pt x="69" y="19"/>
                  </a:cubicBezTo>
                  <a:cubicBezTo>
                    <a:pt x="64" y="17"/>
                    <a:pt x="56" y="19"/>
                    <a:pt x="56" y="28"/>
                  </a:cubicBezTo>
                  <a:cubicBezTo>
                    <a:pt x="56" y="28"/>
                    <a:pt x="56" y="31"/>
                    <a:pt x="60" y="33"/>
                  </a:cubicBezTo>
                  <a:cubicBezTo>
                    <a:pt x="63" y="36"/>
                    <a:pt x="66" y="37"/>
                    <a:pt x="59" y="43"/>
                  </a:cubicBezTo>
                  <a:cubicBezTo>
                    <a:pt x="53" y="49"/>
                    <a:pt x="50" y="40"/>
                    <a:pt x="50" y="52"/>
                  </a:cubicBezTo>
                  <a:cubicBezTo>
                    <a:pt x="50" y="52"/>
                    <a:pt x="57" y="57"/>
                    <a:pt x="52" y="60"/>
                  </a:cubicBezTo>
                  <a:cubicBezTo>
                    <a:pt x="47" y="63"/>
                    <a:pt x="48" y="59"/>
                    <a:pt x="48" y="56"/>
                  </a:cubicBezTo>
                  <a:cubicBezTo>
                    <a:pt x="48" y="59"/>
                    <a:pt x="43" y="42"/>
                    <a:pt x="32" y="37"/>
                  </a:cubicBezTo>
                  <a:cubicBezTo>
                    <a:pt x="30" y="37"/>
                    <a:pt x="24" y="37"/>
                    <a:pt x="26" y="50"/>
                  </a:cubicBezTo>
                  <a:cubicBezTo>
                    <a:pt x="28" y="63"/>
                    <a:pt x="32" y="66"/>
                    <a:pt x="33" y="76"/>
                  </a:cubicBezTo>
                  <a:cubicBezTo>
                    <a:pt x="33" y="87"/>
                    <a:pt x="43" y="82"/>
                    <a:pt x="45" y="77"/>
                  </a:cubicBezTo>
                  <a:cubicBezTo>
                    <a:pt x="46" y="72"/>
                    <a:pt x="58" y="72"/>
                    <a:pt x="58" y="72"/>
                  </a:cubicBezTo>
                  <a:cubicBezTo>
                    <a:pt x="58" y="72"/>
                    <a:pt x="68" y="71"/>
                    <a:pt x="62" y="75"/>
                  </a:cubicBezTo>
                  <a:cubicBezTo>
                    <a:pt x="56" y="80"/>
                    <a:pt x="22" y="101"/>
                    <a:pt x="22" y="101"/>
                  </a:cubicBezTo>
                  <a:cubicBezTo>
                    <a:pt x="22" y="101"/>
                    <a:pt x="9" y="108"/>
                    <a:pt x="25" y="111"/>
                  </a:cubicBezTo>
                  <a:cubicBezTo>
                    <a:pt x="42" y="113"/>
                    <a:pt x="55" y="100"/>
                    <a:pt x="55" y="100"/>
                  </a:cubicBezTo>
                  <a:cubicBezTo>
                    <a:pt x="55" y="100"/>
                    <a:pt x="61" y="95"/>
                    <a:pt x="59" y="103"/>
                  </a:cubicBezTo>
                  <a:cubicBezTo>
                    <a:pt x="56" y="111"/>
                    <a:pt x="39" y="119"/>
                    <a:pt x="39" y="119"/>
                  </a:cubicBezTo>
                  <a:cubicBezTo>
                    <a:pt x="39" y="119"/>
                    <a:pt x="23" y="125"/>
                    <a:pt x="12" y="128"/>
                  </a:cubicBezTo>
                  <a:cubicBezTo>
                    <a:pt x="0" y="130"/>
                    <a:pt x="4" y="130"/>
                    <a:pt x="7" y="136"/>
                  </a:cubicBezTo>
                  <a:cubicBezTo>
                    <a:pt x="10" y="143"/>
                    <a:pt x="21" y="147"/>
                    <a:pt x="30" y="141"/>
                  </a:cubicBezTo>
                  <a:cubicBezTo>
                    <a:pt x="38" y="135"/>
                    <a:pt x="56" y="129"/>
                    <a:pt x="55" y="136"/>
                  </a:cubicBezTo>
                  <a:cubicBezTo>
                    <a:pt x="55" y="143"/>
                    <a:pt x="54" y="145"/>
                    <a:pt x="43" y="148"/>
                  </a:cubicBezTo>
                  <a:cubicBezTo>
                    <a:pt x="32" y="152"/>
                    <a:pt x="37" y="154"/>
                    <a:pt x="50" y="158"/>
                  </a:cubicBezTo>
                  <a:cubicBezTo>
                    <a:pt x="63" y="162"/>
                    <a:pt x="71" y="157"/>
                    <a:pt x="71" y="149"/>
                  </a:cubicBezTo>
                  <a:cubicBezTo>
                    <a:pt x="71" y="140"/>
                    <a:pt x="71" y="125"/>
                    <a:pt x="71" y="125"/>
                  </a:cubicBezTo>
                  <a:cubicBezTo>
                    <a:pt x="71" y="125"/>
                    <a:pt x="76" y="121"/>
                    <a:pt x="79" y="120"/>
                  </a:cubicBezTo>
                  <a:cubicBezTo>
                    <a:pt x="82" y="119"/>
                    <a:pt x="85" y="103"/>
                    <a:pt x="75" y="102"/>
                  </a:cubicBezTo>
                  <a:cubicBezTo>
                    <a:pt x="75" y="102"/>
                    <a:pt x="81" y="90"/>
                    <a:pt x="96" y="86"/>
                  </a:cubicBezTo>
                  <a:cubicBezTo>
                    <a:pt x="96" y="86"/>
                    <a:pt x="102" y="84"/>
                    <a:pt x="102" y="75"/>
                  </a:cubicBezTo>
                  <a:cubicBezTo>
                    <a:pt x="102" y="66"/>
                    <a:pt x="91" y="70"/>
                    <a:pt x="100" y="60"/>
                  </a:cubicBezTo>
                  <a:close/>
                  <a:moveTo>
                    <a:pt x="90" y="49"/>
                  </a:moveTo>
                  <a:cubicBezTo>
                    <a:pt x="88" y="51"/>
                    <a:pt x="86" y="53"/>
                    <a:pt x="86" y="53"/>
                  </a:cubicBezTo>
                  <a:cubicBezTo>
                    <a:pt x="85" y="59"/>
                    <a:pt x="85" y="55"/>
                    <a:pt x="83" y="53"/>
                  </a:cubicBezTo>
                  <a:cubicBezTo>
                    <a:pt x="80" y="51"/>
                    <a:pt x="80" y="48"/>
                    <a:pt x="80" y="48"/>
                  </a:cubicBezTo>
                  <a:cubicBezTo>
                    <a:pt x="81" y="38"/>
                    <a:pt x="89" y="44"/>
                    <a:pt x="89" y="44"/>
                  </a:cubicBezTo>
                  <a:cubicBezTo>
                    <a:pt x="89" y="44"/>
                    <a:pt x="92" y="48"/>
                    <a:pt x="9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0" name="ïşľïďé"/>
            <p:cNvSpPr/>
            <p:nvPr/>
          </p:nvSpPr>
          <p:spPr bwMode="auto">
            <a:xfrm>
              <a:off x="4199193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109 h 132"/>
                <a:gd name="T4" fmla="*/ 69 w 105"/>
                <a:gd name="T5" fmla="*/ 23 h 132"/>
                <a:gd name="T6" fmla="*/ 7 w 105"/>
                <a:gd name="T7" fmla="*/ 23 h 132"/>
                <a:gd name="T8" fmla="*/ 7 w 105"/>
                <a:gd name="T9" fmla="*/ 0 h 132"/>
                <a:gd name="T10" fmla="*/ 102 w 105"/>
                <a:gd name="T11" fmla="*/ 0 h 132"/>
                <a:gd name="T12" fmla="*/ 102 w 105"/>
                <a:gd name="T13" fmla="*/ 23 h 132"/>
                <a:gd name="T14" fmla="*/ 33 w 105"/>
                <a:gd name="T15" fmla="*/ 112 h 132"/>
                <a:gd name="T16" fmla="*/ 105 w 105"/>
                <a:gd name="T17" fmla="*/ 112 h 132"/>
                <a:gd name="T18" fmla="*/ 105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109"/>
                  </a:lnTo>
                  <a:lnTo>
                    <a:pt x="69" y="23"/>
                  </a:lnTo>
                  <a:lnTo>
                    <a:pt x="7" y="23"/>
                  </a:lnTo>
                  <a:lnTo>
                    <a:pt x="7" y="0"/>
                  </a:lnTo>
                  <a:lnTo>
                    <a:pt x="102" y="0"/>
                  </a:lnTo>
                  <a:lnTo>
                    <a:pt x="102" y="23"/>
                  </a:lnTo>
                  <a:lnTo>
                    <a:pt x="33" y="112"/>
                  </a:lnTo>
                  <a:lnTo>
                    <a:pt x="105" y="112"/>
                  </a:lnTo>
                  <a:lnTo>
                    <a:pt x="105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1" name="ïśḷïḍê"/>
            <p:cNvSpPr/>
            <p:nvPr/>
          </p:nvSpPr>
          <p:spPr bwMode="auto">
            <a:xfrm>
              <a:off x="4291004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30 w 105"/>
                <a:gd name="T5" fmla="*/ 0 h 132"/>
                <a:gd name="T6" fmla="*/ 30 w 105"/>
                <a:gd name="T7" fmla="*/ 53 h 132"/>
                <a:gd name="T8" fmla="*/ 79 w 105"/>
                <a:gd name="T9" fmla="*/ 53 h 132"/>
                <a:gd name="T10" fmla="*/ 79 w 105"/>
                <a:gd name="T11" fmla="*/ 0 h 132"/>
                <a:gd name="T12" fmla="*/ 105 w 105"/>
                <a:gd name="T13" fmla="*/ 0 h 132"/>
                <a:gd name="T14" fmla="*/ 105 w 105"/>
                <a:gd name="T15" fmla="*/ 132 h 132"/>
                <a:gd name="T16" fmla="*/ 79 w 105"/>
                <a:gd name="T17" fmla="*/ 132 h 132"/>
                <a:gd name="T18" fmla="*/ 79 w 105"/>
                <a:gd name="T19" fmla="*/ 76 h 132"/>
                <a:gd name="T20" fmla="*/ 30 w 105"/>
                <a:gd name="T21" fmla="*/ 76 h 132"/>
                <a:gd name="T22" fmla="*/ 30 w 105"/>
                <a:gd name="T23" fmla="*/ 132 h 132"/>
                <a:gd name="T24" fmla="*/ 0 w 105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53"/>
                  </a:lnTo>
                  <a:lnTo>
                    <a:pt x="79" y="53"/>
                  </a:lnTo>
                  <a:lnTo>
                    <a:pt x="79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79" y="76"/>
                  </a:lnTo>
                  <a:lnTo>
                    <a:pt x="30" y="76"/>
                  </a:lnTo>
                  <a:lnTo>
                    <a:pt x="30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2" name="ïṡḷíḑé"/>
            <p:cNvSpPr/>
            <p:nvPr/>
          </p:nvSpPr>
          <p:spPr bwMode="auto">
            <a:xfrm>
              <a:off x="4391926" y="1624325"/>
              <a:ext cx="68683" cy="92512"/>
            </a:xfrm>
            <a:custGeom>
              <a:avLst/>
              <a:gdLst>
                <a:gd name="T0" fmla="*/ 0 w 98"/>
                <a:gd name="T1" fmla="*/ 132 h 132"/>
                <a:gd name="T2" fmla="*/ 0 w 98"/>
                <a:gd name="T3" fmla="*/ 0 h 132"/>
                <a:gd name="T4" fmla="*/ 95 w 98"/>
                <a:gd name="T5" fmla="*/ 0 h 132"/>
                <a:gd name="T6" fmla="*/ 95 w 98"/>
                <a:gd name="T7" fmla="*/ 23 h 132"/>
                <a:gd name="T8" fmla="*/ 26 w 98"/>
                <a:gd name="T9" fmla="*/ 23 h 132"/>
                <a:gd name="T10" fmla="*/ 26 w 98"/>
                <a:gd name="T11" fmla="*/ 53 h 132"/>
                <a:gd name="T12" fmla="*/ 92 w 98"/>
                <a:gd name="T13" fmla="*/ 53 h 132"/>
                <a:gd name="T14" fmla="*/ 92 w 98"/>
                <a:gd name="T15" fmla="*/ 76 h 132"/>
                <a:gd name="T16" fmla="*/ 26 w 98"/>
                <a:gd name="T17" fmla="*/ 76 h 132"/>
                <a:gd name="T18" fmla="*/ 26 w 98"/>
                <a:gd name="T19" fmla="*/ 112 h 132"/>
                <a:gd name="T20" fmla="*/ 98 w 98"/>
                <a:gd name="T21" fmla="*/ 112 h 132"/>
                <a:gd name="T22" fmla="*/ 98 w 98"/>
                <a:gd name="T23" fmla="*/ 132 h 132"/>
                <a:gd name="T24" fmla="*/ 0 w 98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2">
                  <a:moveTo>
                    <a:pt x="0" y="132"/>
                  </a:moveTo>
                  <a:lnTo>
                    <a:pt x="0" y="0"/>
                  </a:lnTo>
                  <a:lnTo>
                    <a:pt x="95" y="0"/>
                  </a:lnTo>
                  <a:lnTo>
                    <a:pt x="95" y="23"/>
                  </a:lnTo>
                  <a:lnTo>
                    <a:pt x="26" y="23"/>
                  </a:lnTo>
                  <a:lnTo>
                    <a:pt x="26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6" y="76"/>
                  </a:lnTo>
                  <a:lnTo>
                    <a:pt x="26" y="112"/>
                  </a:lnTo>
                  <a:lnTo>
                    <a:pt x="98" y="112"/>
                  </a:lnTo>
                  <a:lnTo>
                    <a:pt x="98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3" name="iśḻíde"/>
            <p:cNvSpPr/>
            <p:nvPr/>
          </p:nvSpPr>
          <p:spPr bwMode="auto">
            <a:xfrm>
              <a:off x="4476729" y="1624325"/>
              <a:ext cx="59572" cy="94615"/>
            </a:xfrm>
            <a:custGeom>
              <a:avLst/>
              <a:gdLst>
                <a:gd name="T0" fmla="*/ 18 w 26"/>
                <a:gd name="T1" fmla="*/ 0 h 41"/>
                <a:gd name="T2" fmla="*/ 26 w 26"/>
                <a:gd name="T3" fmla="*/ 0 h 41"/>
                <a:gd name="T4" fmla="*/ 26 w 26"/>
                <a:gd name="T5" fmla="*/ 26 h 41"/>
                <a:gd name="T6" fmla="*/ 25 w 26"/>
                <a:gd name="T7" fmla="*/ 33 h 41"/>
                <a:gd name="T8" fmla="*/ 20 w 26"/>
                <a:gd name="T9" fmla="*/ 39 h 41"/>
                <a:gd name="T10" fmla="*/ 12 w 26"/>
                <a:gd name="T11" fmla="*/ 41 h 41"/>
                <a:gd name="T12" fmla="*/ 3 w 26"/>
                <a:gd name="T13" fmla="*/ 38 h 41"/>
                <a:gd name="T14" fmla="*/ 0 w 26"/>
                <a:gd name="T15" fmla="*/ 28 h 41"/>
                <a:gd name="T16" fmla="*/ 8 w 26"/>
                <a:gd name="T17" fmla="*/ 27 h 41"/>
                <a:gd name="T18" fmla="*/ 9 w 26"/>
                <a:gd name="T19" fmla="*/ 32 h 41"/>
                <a:gd name="T20" fmla="*/ 13 w 26"/>
                <a:gd name="T21" fmla="*/ 34 h 41"/>
                <a:gd name="T22" fmla="*/ 16 w 26"/>
                <a:gd name="T23" fmla="*/ 33 h 41"/>
                <a:gd name="T24" fmla="*/ 18 w 26"/>
                <a:gd name="T25" fmla="*/ 26 h 41"/>
                <a:gd name="T26" fmla="*/ 18 w 26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41">
                  <a:moveTo>
                    <a:pt x="18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9"/>
                    <a:pt x="25" y="32"/>
                    <a:pt x="25" y="33"/>
                  </a:cubicBezTo>
                  <a:cubicBezTo>
                    <a:pt x="24" y="36"/>
                    <a:pt x="23" y="37"/>
                    <a:pt x="20" y="39"/>
                  </a:cubicBezTo>
                  <a:cubicBezTo>
                    <a:pt x="18" y="40"/>
                    <a:pt x="16" y="41"/>
                    <a:pt x="12" y="41"/>
                  </a:cubicBezTo>
                  <a:cubicBezTo>
                    <a:pt x="8" y="41"/>
                    <a:pt x="5" y="40"/>
                    <a:pt x="3" y="38"/>
                  </a:cubicBezTo>
                  <a:cubicBezTo>
                    <a:pt x="1" y="35"/>
                    <a:pt x="0" y="32"/>
                    <a:pt x="0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8" y="31"/>
                    <a:pt x="9" y="32"/>
                  </a:cubicBezTo>
                  <a:cubicBezTo>
                    <a:pt x="10" y="33"/>
                    <a:pt x="11" y="34"/>
                    <a:pt x="13" y="34"/>
                  </a:cubicBezTo>
                  <a:cubicBezTo>
                    <a:pt x="14" y="34"/>
                    <a:pt x="16" y="34"/>
                    <a:pt x="16" y="33"/>
                  </a:cubicBezTo>
                  <a:cubicBezTo>
                    <a:pt x="17" y="32"/>
                    <a:pt x="18" y="29"/>
                    <a:pt x="18" y="26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4" name="í$ḻîdê"/>
            <p:cNvSpPr/>
            <p:nvPr/>
          </p:nvSpPr>
          <p:spPr bwMode="auto">
            <a:xfrm>
              <a:off x="4561532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5" name="iṩḷídé"/>
            <p:cNvSpPr/>
            <p:nvPr/>
          </p:nvSpPr>
          <p:spPr bwMode="auto">
            <a:xfrm>
              <a:off x="4595874" y="1624325"/>
              <a:ext cx="91811" cy="92512"/>
            </a:xfrm>
            <a:custGeom>
              <a:avLst/>
              <a:gdLst>
                <a:gd name="T0" fmla="*/ 131 w 131"/>
                <a:gd name="T1" fmla="*/ 132 h 132"/>
                <a:gd name="T2" fmla="*/ 102 w 131"/>
                <a:gd name="T3" fmla="*/ 132 h 132"/>
                <a:gd name="T4" fmla="*/ 92 w 131"/>
                <a:gd name="T5" fmla="*/ 102 h 132"/>
                <a:gd name="T6" fmla="*/ 40 w 131"/>
                <a:gd name="T7" fmla="*/ 102 h 132"/>
                <a:gd name="T8" fmla="*/ 26 w 131"/>
                <a:gd name="T9" fmla="*/ 132 h 132"/>
                <a:gd name="T10" fmla="*/ 0 w 131"/>
                <a:gd name="T11" fmla="*/ 132 h 132"/>
                <a:gd name="T12" fmla="*/ 49 w 131"/>
                <a:gd name="T13" fmla="*/ 0 h 132"/>
                <a:gd name="T14" fmla="*/ 79 w 131"/>
                <a:gd name="T15" fmla="*/ 0 h 132"/>
                <a:gd name="T16" fmla="*/ 131 w 131"/>
                <a:gd name="T17" fmla="*/ 132 h 132"/>
                <a:gd name="T18" fmla="*/ 131 w 131"/>
                <a:gd name="T19" fmla="*/ 132 h 132"/>
                <a:gd name="T20" fmla="*/ 82 w 131"/>
                <a:gd name="T21" fmla="*/ 83 h 132"/>
                <a:gd name="T22" fmla="*/ 66 w 131"/>
                <a:gd name="T23" fmla="*/ 33 h 132"/>
                <a:gd name="T24" fmla="*/ 46 w 131"/>
                <a:gd name="T25" fmla="*/ 83 h 132"/>
                <a:gd name="T26" fmla="*/ 82 w 131"/>
                <a:gd name="T27" fmla="*/ 8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1" h="132">
                  <a:moveTo>
                    <a:pt x="131" y="132"/>
                  </a:moveTo>
                  <a:lnTo>
                    <a:pt x="102" y="132"/>
                  </a:lnTo>
                  <a:lnTo>
                    <a:pt x="92" y="102"/>
                  </a:lnTo>
                  <a:lnTo>
                    <a:pt x="40" y="102"/>
                  </a:lnTo>
                  <a:lnTo>
                    <a:pt x="26" y="132"/>
                  </a:lnTo>
                  <a:lnTo>
                    <a:pt x="0" y="132"/>
                  </a:lnTo>
                  <a:lnTo>
                    <a:pt x="49" y="0"/>
                  </a:lnTo>
                  <a:lnTo>
                    <a:pt x="79" y="0"/>
                  </a:lnTo>
                  <a:lnTo>
                    <a:pt x="131" y="132"/>
                  </a:lnTo>
                  <a:lnTo>
                    <a:pt x="131" y="132"/>
                  </a:lnTo>
                  <a:close/>
                  <a:moveTo>
                    <a:pt x="82" y="83"/>
                  </a:moveTo>
                  <a:lnTo>
                    <a:pt x="66" y="33"/>
                  </a:lnTo>
                  <a:lnTo>
                    <a:pt x="46" y="83"/>
                  </a:lnTo>
                  <a:lnTo>
                    <a:pt x="82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6" name="iślíḓè"/>
            <p:cNvSpPr/>
            <p:nvPr/>
          </p:nvSpPr>
          <p:spPr bwMode="auto">
            <a:xfrm>
              <a:off x="4703805" y="1624325"/>
              <a:ext cx="73589" cy="92512"/>
            </a:xfrm>
            <a:custGeom>
              <a:avLst/>
              <a:gdLst>
                <a:gd name="T0" fmla="*/ 0 w 105"/>
                <a:gd name="T1" fmla="*/ 132 h 132"/>
                <a:gd name="T2" fmla="*/ 0 w 105"/>
                <a:gd name="T3" fmla="*/ 0 h 132"/>
                <a:gd name="T4" fmla="*/ 26 w 105"/>
                <a:gd name="T5" fmla="*/ 0 h 132"/>
                <a:gd name="T6" fmla="*/ 82 w 105"/>
                <a:gd name="T7" fmla="*/ 89 h 132"/>
                <a:gd name="T8" fmla="*/ 82 w 105"/>
                <a:gd name="T9" fmla="*/ 0 h 132"/>
                <a:gd name="T10" fmla="*/ 105 w 105"/>
                <a:gd name="T11" fmla="*/ 0 h 132"/>
                <a:gd name="T12" fmla="*/ 105 w 105"/>
                <a:gd name="T13" fmla="*/ 132 h 132"/>
                <a:gd name="T14" fmla="*/ 79 w 105"/>
                <a:gd name="T15" fmla="*/ 132 h 132"/>
                <a:gd name="T16" fmla="*/ 26 w 105"/>
                <a:gd name="T17" fmla="*/ 46 h 132"/>
                <a:gd name="T18" fmla="*/ 26 w 105"/>
                <a:gd name="T19" fmla="*/ 132 h 132"/>
                <a:gd name="T20" fmla="*/ 0 w 105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82" y="89"/>
                  </a:lnTo>
                  <a:lnTo>
                    <a:pt x="82" y="0"/>
                  </a:lnTo>
                  <a:lnTo>
                    <a:pt x="105" y="0"/>
                  </a:lnTo>
                  <a:lnTo>
                    <a:pt x="105" y="132"/>
                  </a:lnTo>
                  <a:lnTo>
                    <a:pt x="79" y="132"/>
                  </a:lnTo>
                  <a:lnTo>
                    <a:pt x="26" y="46"/>
                  </a:lnTo>
                  <a:lnTo>
                    <a:pt x="26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7" name="îṥ1ïḋe"/>
            <p:cNvSpPr/>
            <p:nvPr/>
          </p:nvSpPr>
          <p:spPr bwMode="auto">
            <a:xfrm>
              <a:off x="4799821" y="1624325"/>
              <a:ext cx="87606" cy="94615"/>
            </a:xfrm>
            <a:custGeom>
              <a:avLst/>
              <a:gdLst>
                <a:gd name="T0" fmla="*/ 20 w 38"/>
                <a:gd name="T1" fmla="*/ 26 h 41"/>
                <a:gd name="T2" fmla="*/ 20 w 38"/>
                <a:gd name="T3" fmla="*/ 19 h 41"/>
                <a:gd name="T4" fmla="*/ 38 w 38"/>
                <a:gd name="T5" fmla="*/ 19 h 41"/>
                <a:gd name="T6" fmla="*/ 38 w 38"/>
                <a:gd name="T7" fmla="*/ 35 h 41"/>
                <a:gd name="T8" fmla="*/ 30 w 38"/>
                <a:gd name="T9" fmla="*/ 39 h 41"/>
                <a:gd name="T10" fmla="*/ 21 w 38"/>
                <a:gd name="T11" fmla="*/ 41 h 41"/>
                <a:gd name="T12" fmla="*/ 10 w 38"/>
                <a:gd name="T13" fmla="*/ 38 h 41"/>
                <a:gd name="T14" fmla="*/ 3 w 38"/>
                <a:gd name="T15" fmla="*/ 31 h 41"/>
                <a:gd name="T16" fmla="*/ 0 w 38"/>
                <a:gd name="T17" fmla="*/ 20 h 41"/>
                <a:gd name="T18" fmla="*/ 3 w 38"/>
                <a:gd name="T19" fmla="*/ 9 h 41"/>
                <a:gd name="T20" fmla="*/ 11 w 38"/>
                <a:gd name="T21" fmla="*/ 2 h 41"/>
                <a:gd name="T22" fmla="*/ 20 w 38"/>
                <a:gd name="T23" fmla="*/ 0 h 41"/>
                <a:gd name="T24" fmla="*/ 32 w 38"/>
                <a:gd name="T25" fmla="*/ 3 h 41"/>
                <a:gd name="T26" fmla="*/ 37 w 38"/>
                <a:gd name="T27" fmla="*/ 11 h 41"/>
                <a:gd name="T28" fmla="*/ 29 w 38"/>
                <a:gd name="T29" fmla="*/ 13 h 41"/>
                <a:gd name="T30" fmla="*/ 26 w 38"/>
                <a:gd name="T31" fmla="*/ 8 h 41"/>
                <a:gd name="T32" fmla="*/ 20 w 38"/>
                <a:gd name="T33" fmla="*/ 7 h 41"/>
                <a:gd name="T34" fmla="*/ 12 w 38"/>
                <a:gd name="T35" fmla="*/ 10 h 41"/>
                <a:gd name="T36" fmla="*/ 9 w 38"/>
                <a:gd name="T37" fmla="*/ 20 h 41"/>
                <a:gd name="T38" fmla="*/ 12 w 38"/>
                <a:gd name="T39" fmla="*/ 31 h 41"/>
                <a:gd name="T40" fmla="*/ 20 w 38"/>
                <a:gd name="T41" fmla="*/ 34 h 41"/>
                <a:gd name="T42" fmla="*/ 25 w 38"/>
                <a:gd name="T43" fmla="*/ 33 h 41"/>
                <a:gd name="T44" fmla="*/ 29 w 38"/>
                <a:gd name="T45" fmla="*/ 31 h 41"/>
                <a:gd name="T46" fmla="*/ 29 w 38"/>
                <a:gd name="T47" fmla="*/ 26 h 41"/>
                <a:gd name="T48" fmla="*/ 20 w 38"/>
                <a:gd name="T49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41">
                  <a:moveTo>
                    <a:pt x="20" y="26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6" y="36"/>
                    <a:pt x="33" y="38"/>
                    <a:pt x="30" y="39"/>
                  </a:cubicBezTo>
                  <a:cubicBezTo>
                    <a:pt x="27" y="40"/>
                    <a:pt x="24" y="41"/>
                    <a:pt x="21" y="41"/>
                  </a:cubicBezTo>
                  <a:cubicBezTo>
                    <a:pt x="16" y="41"/>
                    <a:pt x="13" y="40"/>
                    <a:pt x="10" y="38"/>
                  </a:cubicBezTo>
                  <a:cubicBezTo>
                    <a:pt x="6" y="37"/>
                    <a:pt x="4" y="34"/>
                    <a:pt x="3" y="31"/>
                  </a:cubicBezTo>
                  <a:cubicBezTo>
                    <a:pt x="1" y="28"/>
                    <a:pt x="0" y="24"/>
                    <a:pt x="0" y="20"/>
                  </a:cubicBezTo>
                  <a:cubicBezTo>
                    <a:pt x="0" y="16"/>
                    <a:pt x="1" y="12"/>
                    <a:pt x="3" y="9"/>
                  </a:cubicBezTo>
                  <a:cubicBezTo>
                    <a:pt x="5" y="6"/>
                    <a:pt x="7" y="3"/>
                    <a:pt x="11" y="2"/>
                  </a:cubicBezTo>
                  <a:cubicBezTo>
                    <a:pt x="13" y="0"/>
                    <a:pt x="16" y="0"/>
                    <a:pt x="20" y="0"/>
                  </a:cubicBezTo>
                  <a:cubicBezTo>
                    <a:pt x="25" y="0"/>
                    <a:pt x="29" y="1"/>
                    <a:pt x="32" y="3"/>
                  </a:cubicBezTo>
                  <a:cubicBezTo>
                    <a:pt x="34" y="5"/>
                    <a:pt x="36" y="8"/>
                    <a:pt x="37" y="11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1"/>
                    <a:pt x="27" y="9"/>
                    <a:pt x="26" y="8"/>
                  </a:cubicBezTo>
                  <a:cubicBezTo>
                    <a:pt x="24" y="7"/>
                    <a:pt x="22" y="7"/>
                    <a:pt x="20" y="7"/>
                  </a:cubicBezTo>
                  <a:cubicBezTo>
                    <a:pt x="17" y="7"/>
                    <a:pt x="14" y="8"/>
                    <a:pt x="12" y="10"/>
                  </a:cubicBezTo>
                  <a:cubicBezTo>
                    <a:pt x="10" y="12"/>
                    <a:pt x="9" y="16"/>
                    <a:pt x="9" y="20"/>
                  </a:cubicBezTo>
                  <a:cubicBezTo>
                    <a:pt x="9" y="25"/>
                    <a:pt x="10" y="28"/>
                    <a:pt x="12" y="31"/>
                  </a:cubicBezTo>
                  <a:cubicBezTo>
                    <a:pt x="14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7" y="32"/>
                    <a:pt x="28" y="32"/>
                    <a:pt x="29" y="31"/>
                  </a:cubicBezTo>
                  <a:cubicBezTo>
                    <a:pt x="29" y="26"/>
                    <a:pt x="29" y="26"/>
                    <a:pt x="29" y="26"/>
                  </a:cubicBezTo>
                  <a:lnTo>
                    <a:pt x="2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8" name="iṧḷídè"/>
            <p:cNvSpPr/>
            <p:nvPr/>
          </p:nvSpPr>
          <p:spPr bwMode="auto">
            <a:xfrm>
              <a:off x="4937888" y="1624325"/>
              <a:ext cx="72888" cy="94615"/>
            </a:xfrm>
            <a:custGeom>
              <a:avLst/>
              <a:gdLst>
                <a:gd name="T0" fmla="*/ 0 w 32"/>
                <a:gd name="T1" fmla="*/ 0 h 41"/>
                <a:gd name="T2" fmla="*/ 9 w 32"/>
                <a:gd name="T3" fmla="*/ 0 h 41"/>
                <a:gd name="T4" fmla="*/ 9 w 32"/>
                <a:gd name="T5" fmla="*/ 22 h 41"/>
                <a:gd name="T6" fmla="*/ 9 w 32"/>
                <a:gd name="T7" fmla="*/ 29 h 41"/>
                <a:gd name="T8" fmla="*/ 11 w 32"/>
                <a:gd name="T9" fmla="*/ 33 h 41"/>
                <a:gd name="T10" fmla="*/ 17 w 32"/>
                <a:gd name="T11" fmla="*/ 34 h 41"/>
                <a:gd name="T12" fmla="*/ 22 w 32"/>
                <a:gd name="T13" fmla="*/ 33 h 41"/>
                <a:gd name="T14" fmla="*/ 24 w 32"/>
                <a:gd name="T15" fmla="*/ 29 h 41"/>
                <a:gd name="T16" fmla="*/ 24 w 32"/>
                <a:gd name="T17" fmla="*/ 22 h 41"/>
                <a:gd name="T18" fmla="*/ 24 w 32"/>
                <a:gd name="T19" fmla="*/ 0 h 41"/>
                <a:gd name="T20" fmla="*/ 32 w 32"/>
                <a:gd name="T21" fmla="*/ 0 h 41"/>
                <a:gd name="T22" fmla="*/ 32 w 32"/>
                <a:gd name="T23" fmla="*/ 21 h 41"/>
                <a:gd name="T24" fmla="*/ 32 w 32"/>
                <a:gd name="T25" fmla="*/ 32 h 41"/>
                <a:gd name="T26" fmla="*/ 29 w 32"/>
                <a:gd name="T27" fmla="*/ 37 h 41"/>
                <a:gd name="T28" fmla="*/ 25 w 32"/>
                <a:gd name="T29" fmla="*/ 40 h 41"/>
                <a:gd name="T30" fmla="*/ 17 w 32"/>
                <a:gd name="T31" fmla="*/ 41 h 41"/>
                <a:gd name="T32" fmla="*/ 8 w 32"/>
                <a:gd name="T33" fmla="*/ 40 h 41"/>
                <a:gd name="T34" fmla="*/ 4 w 32"/>
                <a:gd name="T35" fmla="*/ 36 h 41"/>
                <a:gd name="T36" fmla="*/ 1 w 32"/>
                <a:gd name="T37" fmla="*/ 32 h 41"/>
                <a:gd name="T38" fmla="*/ 0 w 32"/>
                <a:gd name="T39" fmla="*/ 22 h 41"/>
                <a:gd name="T40" fmla="*/ 0 w 32"/>
                <a:gd name="T4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41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5"/>
                    <a:pt x="9" y="28"/>
                    <a:pt x="9" y="29"/>
                  </a:cubicBezTo>
                  <a:cubicBezTo>
                    <a:pt x="9" y="30"/>
                    <a:pt x="10" y="32"/>
                    <a:pt x="11" y="33"/>
                  </a:cubicBezTo>
                  <a:cubicBezTo>
                    <a:pt x="13" y="34"/>
                    <a:pt x="14" y="34"/>
                    <a:pt x="17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3" y="32"/>
                    <a:pt x="24" y="31"/>
                    <a:pt x="24" y="29"/>
                  </a:cubicBezTo>
                  <a:cubicBezTo>
                    <a:pt x="24" y="28"/>
                    <a:pt x="24" y="26"/>
                    <a:pt x="24" y="2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6"/>
                    <a:pt x="32" y="30"/>
                    <a:pt x="32" y="32"/>
                  </a:cubicBezTo>
                  <a:cubicBezTo>
                    <a:pt x="31" y="34"/>
                    <a:pt x="30" y="35"/>
                    <a:pt x="29" y="37"/>
                  </a:cubicBezTo>
                  <a:cubicBezTo>
                    <a:pt x="28" y="38"/>
                    <a:pt x="27" y="39"/>
                    <a:pt x="25" y="40"/>
                  </a:cubicBezTo>
                  <a:cubicBezTo>
                    <a:pt x="23" y="41"/>
                    <a:pt x="20" y="41"/>
                    <a:pt x="17" y="41"/>
                  </a:cubicBezTo>
                  <a:cubicBezTo>
                    <a:pt x="13" y="41"/>
                    <a:pt x="10" y="41"/>
                    <a:pt x="8" y="40"/>
                  </a:cubicBezTo>
                  <a:cubicBezTo>
                    <a:pt x="6" y="39"/>
                    <a:pt x="5" y="38"/>
                    <a:pt x="4" y="36"/>
                  </a:cubicBezTo>
                  <a:cubicBezTo>
                    <a:pt x="2" y="35"/>
                    <a:pt x="2" y="33"/>
                    <a:pt x="1" y="32"/>
                  </a:cubicBezTo>
                  <a:cubicBezTo>
                    <a:pt x="1" y="30"/>
                    <a:pt x="0" y="26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99" name="ïṩḷíḍé"/>
            <p:cNvSpPr/>
            <p:nvPr/>
          </p:nvSpPr>
          <p:spPr bwMode="auto">
            <a:xfrm>
              <a:off x="5038810" y="1624325"/>
              <a:ext cx="72888" cy="92512"/>
            </a:xfrm>
            <a:custGeom>
              <a:avLst/>
              <a:gdLst>
                <a:gd name="T0" fmla="*/ 0 w 104"/>
                <a:gd name="T1" fmla="*/ 132 h 132"/>
                <a:gd name="T2" fmla="*/ 0 w 104"/>
                <a:gd name="T3" fmla="*/ 0 h 132"/>
                <a:gd name="T4" fmla="*/ 26 w 104"/>
                <a:gd name="T5" fmla="*/ 0 h 132"/>
                <a:gd name="T6" fmla="*/ 78 w 104"/>
                <a:gd name="T7" fmla="*/ 89 h 132"/>
                <a:gd name="T8" fmla="*/ 78 w 104"/>
                <a:gd name="T9" fmla="*/ 0 h 132"/>
                <a:gd name="T10" fmla="*/ 104 w 104"/>
                <a:gd name="T11" fmla="*/ 0 h 132"/>
                <a:gd name="T12" fmla="*/ 104 w 104"/>
                <a:gd name="T13" fmla="*/ 132 h 132"/>
                <a:gd name="T14" fmla="*/ 78 w 104"/>
                <a:gd name="T15" fmla="*/ 132 h 132"/>
                <a:gd name="T16" fmla="*/ 23 w 104"/>
                <a:gd name="T17" fmla="*/ 46 h 132"/>
                <a:gd name="T18" fmla="*/ 23 w 104"/>
                <a:gd name="T19" fmla="*/ 132 h 132"/>
                <a:gd name="T20" fmla="*/ 0 w 104"/>
                <a:gd name="T21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132">
                  <a:moveTo>
                    <a:pt x="0" y="132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78" y="89"/>
                  </a:lnTo>
                  <a:lnTo>
                    <a:pt x="78" y="0"/>
                  </a:lnTo>
                  <a:lnTo>
                    <a:pt x="104" y="0"/>
                  </a:lnTo>
                  <a:lnTo>
                    <a:pt x="104" y="132"/>
                  </a:lnTo>
                  <a:lnTo>
                    <a:pt x="78" y="132"/>
                  </a:lnTo>
                  <a:lnTo>
                    <a:pt x="23" y="46"/>
                  </a:lnTo>
                  <a:lnTo>
                    <a:pt x="23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0" name="ï$liḓê"/>
            <p:cNvSpPr/>
            <p:nvPr/>
          </p:nvSpPr>
          <p:spPr bwMode="auto">
            <a:xfrm>
              <a:off x="5136929" y="1624325"/>
              <a:ext cx="18923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1" name="iṩlidè"/>
            <p:cNvSpPr/>
            <p:nvPr/>
          </p:nvSpPr>
          <p:spPr bwMode="auto">
            <a:xfrm>
              <a:off x="5171271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0 w 121"/>
                <a:gd name="T3" fmla="*/ 0 h 132"/>
                <a:gd name="T4" fmla="*/ 30 w 121"/>
                <a:gd name="T5" fmla="*/ 0 h 132"/>
                <a:gd name="T6" fmla="*/ 63 w 121"/>
                <a:gd name="T7" fmla="*/ 99 h 132"/>
                <a:gd name="T8" fmla="*/ 92 w 121"/>
                <a:gd name="T9" fmla="*/ 0 h 132"/>
                <a:gd name="T10" fmla="*/ 121 w 121"/>
                <a:gd name="T11" fmla="*/ 0 h 132"/>
                <a:gd name="T12" fmla="*/ 76 w 121"/>
                <a:gd name="T13" fmla="*/ 132 h 132"/>
                <a:gd name="T14" fmla="*/ 46 w 121"/>
                <a:gd name="T1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63" y="99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6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2" name="íṧļîḓé"/>
            <p:cNvSpPr/>
            <p:nvPr/>
          </p:nvSpPr>
          <p:spPr bwMode="auto">
            <a:xfrm>
              <a:off x="5272193" y="1624325"/>
              <a:ext cx="71487" cy="92512"/>
            </a:xfrm>
            <a:custGeom>
              <a:avLst/>
              <a:gdLst>
                <a:gd name="T0" fmla="*/ 0 w 102"/>
                <a:gd name="T1" fmla="*/ 132 h 132"/>
                <a:gd name="T2" fmla="*/ 0 w 102"/>
                <a:gd name="T3" fmla="*/ 0 h 132"/>
                <a:gd name="T4" fmla="*/ 99 w 102"/>
                <a:gd name="T5" fmla="*/ 0 h 132"/>
                <a:gd name="T6" fmla="*/ 99 w 102"/>
                <a:gd name="T7" fmla="*/ 23 h 132"/>
                <a:gd name="T8" fmla="*/ 27 w 102"/>
                <a:gd name="T9" fmla="*/ 23 h 132"/>
                <a:gd name="T10" fmla="*/ 27 w 102"/>
                <a:gd name="T11" fmla="*/ 53 h 132"/>
                <a:gd name="T12" fmla="*/ 92 w 102"/>
                <a:gd name="T13" fmla="*/ 53 h 132"/>
                <a:gd name="T14" fmla="*/ 92 w 102"/>
                <a:gd name="T15" fmla="*/ 76 h 132"/>
                <a:gd name="T16" fmla="*/ 27 w 102"/>
                <a:gd name="T17" fmla="*/ 76 h 132"/>
                <a:gd name="T18" fmla="*/ 27 w 102"/>
                <a:gd name="T19" fmla="*/ 112 h 132"/>
                <a:gd name="T20" fmla="*/ 102 w 102"/>
                <a:gd name="T21" fmla="*/ 112 h 132"/>
                <a:gd name="T22" fmla="*/ 102 w 102"/>
                <a:gd name="T23" fmla="*/ 132 h 132"/>
                <a:gd name="T24" fmla="*/ 0 w 102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32">
                  <a:moveTo>
                    <a:pt x="0" y="132"/>
                  </a:moveTo>
                  <a:lnTo>
                    <a:pt x="0" y="0"/>
                  </a:lnTo>
                  <a:lnTo>
                    <a:pt x="99" y="0"/>
                  </a:lnTo>
                  <a:lnTo>
                    <a:pt x="99" y="23"/>
                  </a:lnTo>
                  <a:lnTo>
                    <a:pt x="27" y="23"/>
                  </a:lnTo>
                  <a:lnTo>
                    <a:pt x="27" y="53"/>
                  </a:lnTo>
                  <a:lnTo>
                    <a:pt x="92" y="53"/>
                  </a:lnTo>
                  <a:lnTo>
                    <a:pt x="92" y="76"/>
                  </a:lnTo>
                  <a:lnTo>
                    <a:pt x="27" y="76"/>
                  </a:lnTo>
                  <a:lnTo>
                    <a:pt x="27" y="112"/>
                  </a:lnTo>
                  <a:lnTo>
                    <a:pt x="102" y="112"/>
                  </a:lnTo>
                  <a:lnTo>
                    <a:pt x="102" y="132"/>
                  </a:lnTo>
                  <a:lnTo>
                    <a:pt x="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3" name="iṩḻîḑè"/>
            <p:cNvSpPr/>
            <p:nvPr/>
          </p:nvSpPr>
          <p:spPr bwMode="auto">
            <a:xfrm>
              <a:off x="5366808" y="1624325"/>
              <a:ext cx="79897" cy="92512"/>
            </a:xfrm>
            <a:custGeom>
              <a:avLst/>
              <a:gdLst>
                <a:gd name="T0" fmla="*/ 0 w 35"/>
                <a:gd name="T1" fmla="*/ 40 h 40"/>
                <a:gd name="T2" fmla="*/ 0 w 35"/>
                <a:gd name="T3" fmla="*/ 0 h 40"/>
                <a:gd name="T4" fmla="*/ 17 w 35"/>
                <a:gd name="T5" fmla="*/ 0 h 40"/>
                <a:gd name="T6" fmla="*/ 26 w 35"/>
                <a:gd name="T7" fmla="*/ 1 h 40"/>
                <a:gd name="T8" fmla="*/ 30 w 35"/>
                <a:gd name="T9" fmla="*/ 5 h 40"/>
                <a:gd name="T10" fmla="*/ 32 w 35"/>
                <a:gd name="T11" fmla="*/ 12 h 40"/>
                <a:gd name="T12" fmla="*/ 30 w 35"/>
                <a:gd name="T13" fmla="*/ 19 h 40"/>
                <a:gd name="T14" fmla="*/ 22 w 35"/>
                <a:gd name="T15" fmla="*/ 23 h 40"/>
                <a:gd name="T16" fmla="*/ 26 w 35"/>
                <a:gd name="T17" fmla="*/ 26 h 40"/>
                <a:gd name="T18" fmla="*/ 31 w 35"/>
                <a:gd name="T19" fmla="*/ 33 h 40"/>
                <a:gd name="T20" fmla="*/ 35 w 35"/>
                <a:gd name="T21" fmla="*/ 40 h 40"/>
                <a:gd name="T22" fmla="*/ 26 w 35"/>
                <a:gd name="T23" fmla="*/ 40 h 40"/>
                <a:gd name="T24" fmla="*/ 20 w 35"/>
                <a:gd name="T25" fmla="*/ 32 h 40"/>
                <a:gd name="T26" fmla="*/ 16 w 35"/>
                <a:gd name="T27" fmla="*/ 26 h 40"/>
                <a:gd name="T28" fmla="*/ 13 w 35"/>
                <a:gd name="T29" fmla="*/ 24 h 40"/>
                <a:gd name="T30" fmla="*/ 9 w 35"/>
                <a:gd name="T31" fmla="*/ 24 h 40"/>
                <a:gd name="T32" fmla="*/ 8 w 35"/>
                <a:gd name="T33" fmla="*/ 24 h 40"/>
                <a:gd name="T34" fmla="*/ 8 w 35"/>
                <a:gd name="T35" fmla="*/ 40 h 40"/>
                <a:gd name="T36" fmla="*/ 0 w 35"/>
                <a:gd name="T37" fmla="*/ 40 h 40"/>
                <a:gd name="T38" fmla="*/ 8 w 35"/>
                <a:gd name="T39" fmla="*/ 17 h 40"/>
                <a:gd name="T40" fmla="*/ 14 w 35"/>
                <a:gd name="T41" fmla="*/ 17 h 40"/>
                <a:gd name="T42" fmla="*/ 21 w 35"/>
                <a:gd name="T43" fmla="*/ 17 h 40"/>
                <a:gd name="T44" fmla="*/ 23 w 35"/>
                <a:gd name="T45" fmla="*/ 15 h 40"/>
                <a:gd name="T46" fmla="*/ 24 w 35"/>
                <a:gd name="T47" fmla="*/ 12 h 40"/>
                <a:gd name="T48" fmla="*/ 23 w 35"/>
                <a:gd name="T49" fmla="*/ 9 h 40"/>
                <a:gd name="T50" fmla="*/ 20 w 35"/>
                <a:gd name="T51" fmla="*/ 7 h 40"/>
                <a:gd name="T52" fmla="*/ 14 w 35"/>
                <a:gd name="T53" fmla="*/ 7 h 40"/>
                <a:gd name="T54" fmla="*/ 8 w 35"/>
                <a:gd name="T55" fmla="*/ 7 h 40"/>
                <a:gd name="T56" fmla="*/ 8 w 35"/>
                <a:gd name="T57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0">
                  <a:moveTo>
                    <a:pt x="0" y="4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0"/>
                    <a:pt x="24" y="1"/>
                    <a:pt x="26" y="1"/>
                  </a:cubicBezTo>
                  <a:cubicBezTo>
                    <a:pt x="28" y="2"/>
                    <a:pt x="29" y="3"/>
                    <a:pt x="30" y="5"/>
                  </a:cubicBezTo>
                  <a:cubicBezTo>
                    <a:pt x="32" y="7"/>
                    <a:pt x="32" y="9"/>
                    <a:pt x="32" y="12"/>
                  </a:cubicBezTo>
                  <a:cubicBezTo>
                    <a:pt x="32" y="15"/>
                    <a:pt x="31" y="17"/>
                    <a:pt x="30" y="19"/>
                  </a:cubicBezTo>
                  <a:cubicBezTo>
                    <a:pt x="28" y="21"/>
                    <a:pt x="25" y="22"/>
                    <a:pt x="22" y="23"/>
                  </a:cubicBezTo>
                  <a:cubicBezTo>
                    <a:pt x="23" y="24"/>
                    <a:pt x="25" y="25"/>
                    <a:pt x="26" y="26"/>
                  </a:cubicBezTo>
                  <a:cubicBezTo>
                    <a:pt x="27" y="27"/>
                    <a:pt x="29" y="29"/>
                    <a:pt x="31" y="33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8" y="29"/>
                    <a:pt x="17" y="27"/>
                    <a:pt x="16" y="26"/>
                  </a:cubicBezTo>
                  <a:cubicBezTo>
                    <a:pt x="15" y="25"/>
                    <a:pt x="14" y="24"/>
                    <a:pt x="13" y="24"/>
                  </a:cubicBezTo>
                  <a:cubicBezTo>
                    <a:pt x="12" y="24"/>
                    <a:pt x="11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40"/>
                    <a:pt x="0" y="40"/>
                    <a:pt x="0" y="40"/>
                  </a:cubicBezTo>
                  <a:close/>
                  <a:moveTo>
                    <a:pt x="8" y="17"/>
                  </a:moveTo>
                  <a:cubicBezTo>
                    <a:pt x="14" y="17"/>
                    <a:pt x="14" y="17"/>
                    <a:pt x="14" y="17"/>
                  </a:cubicBezTo>
                  <a:cubicBezTo>
                    <a:pt x="17" y="17"/>
                    <a:pt x="20" y="17"/>
                    <a:pt x="21" y="17"/>
                  </a:cubicBezTo>
                  <a:cubicBezTo>
                    <a:pt x="22" y="16"/>
                    <a:pt x="23" y="16"/>
                    <a:pt x="23" y="15"/>
                  </a:cubicBezTo>
                  <a:cubicBezTo>
                    <a:pt x="24" y="14"/>
                    <a:pt x="24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7"/>
                    <a:pt x="14" y="7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4" name="ïṣľíḑé"/>
            <p:cNvSpPr/>
            <p:nvPr/>
          </p:nvSpPr>
          <p:spPr bwMode="auto">
            <a:xfrm>
              <a:off x="5460722" y="1624325"/>
              <a:ext cx="72888" cy="94615"/>
            </a:xfrm>
            <a:custGeom>
              <a:avLst/>
              <a:gdLst>
                <a:gd name="T0" fmla="*/ 0 w 32"/>
                <a:gd name="T1" fmla="*/ 27 h 41"/>
                <a:gd name="T2" fmla="*/ 8 w 32"/>
                <a:gd name="T3" fmla="*/ 27 h 41"/>
                <a:gd name="T4" fmla="*/ 11 w 32"/>
                <a:gd name="T5" fmla="*/ 32 h 41"/>
                <a:gd name="T6" fmla="*/ 16 w 32"/>
                <a:gd name="T7" fmla="*/ 34 h 41"/>
                <a:gd name="T8" fmla="*/ 22 w 32"/>
                <a:gd name="T9" fmla="*/ 33 h 41"/>
                <a:gd name="T10" fmla="*/ 24 w 32"/>
                <a:gd name="T11" fmla="*/ 29 h 41"/>
                <a:gd name="T12" fmla="*/ 23 w 32"/>
                <a:gd name="T13" fmla="*/ 26 h 41"/>
                <a:gd name="T14" fmla="*/ 21 w 32"/>
                <a:gd name="T15" fmla="*/ 25 h 41"/>
                <a:gd name="T16" fmla="*/ 14 w 32"/>
                <a:gd name="T17" fmla="*/ 23 h 41"/>
                <a:gd name="T18" fmla="*/ 5 w 32"/>
                <a:gd name="T19" fmla="*/ 19 h 41"/>
                <a:gd name="T20" fmla="*/ 1 w 32"/>
                <a:gd name="T21" fmla="*/ 11 h 41"/>
                <a:gd name="T22" fmla="*/ 3 w 32"/>
                <a:gd name="T23" fmla="*/ 5 h 41"/>
                <a:gd name="T24" fmla="*/ 8 w 32"/>
                <a:gd name="T25" fmla="*/ 1 h 41"/>
                <a:gd name="T26" fmla="*/ 16 w 32"/>
                <a:gd name="T27" fmla="*/ 0 h 41"/>
                <a:gd name="T28" fmla="*/ 27 w 32"/>
                <a:gd name="T29" fmla="*/ 3 h 41"/>
                <a:gd name="T30" fmla="*/ 31 w 32"/>
                <a:gd name="T31" fmla="*/ 12 h 41"/>
                <a:gd name="T32" fmla="*/ 23 w 32"/>
                <a:gd name="T33" fmla="*/ 12 h 41"/>
                <a:gd name="T34" fmla="*/ 21 w 32"/>
                <a:gd name="T35" fmla="*/ 8 h 41"/>
                <a:gd name="T36" fmla="*/ 16 w 32"/>
                <a:gd name="T37" fmla="*/ 6 h 41"/>
                <a:gd name="T38" fmla="*/ 10 w 32"/>
                <a:gd name="T39" fmla="*/ 8 h 41"/>
                <a:gd name="T40" fmla="*/ 9 w 32"/>
                <a:gd name="T41" fmla="*/ 10 h 41"/>
                <a:gd name="T42" fmla="*/ 10 w 32"/>
                <a:gd name="T43" fmla="*/ 13 h 41"/>
                <a:gd name="T44" fmla="*/ 18 w 32"/>
                <a:gd name="T45" fmla="*/ 15 h 41"/>
                <a:gd name="T46" fmla="*/ 26 w 32"/>
                <a:gd name="T47" fmla="*/ 18 h 41"/>
                <a:gd name="T48" fmla="*/ 31 w 32"/>
                <a:gd name="T49" fmla="*/ 22 h 41"/>
                <a:gd name="T50" fmla="*/ 32 w 32"/>
                <a:gd name="T51" fmla="*/ 29 h 41"/>
                <a:gd name="T52" fmla="*/ 30 w 32"/>
                <a:gd name="T53" fmla="*/ 35 h 41"/>
                <a:gd name="T54" fmla="*/ 25 w 32"/>
                <a:gd name="T55" fmla="*/ 40 h 41"/>
                <a:gd name="T56" fmla="*/ 16 w 32"/>
                <a:gd name="T57" fmla="*/ 41 h 41"/>
                <a:gd name="T58" fmla="*/ 5 w 32"/>
                <a:gd name="T59" fmla="*/ 38 h 41"/>
                <a:gd name="T60" fmla="*/ 0 w 32"/>
                <a:gd name="T61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41">
                  <a:moveTo>
                    <a:pt x="0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9"/>
                    <a:pt x="9" y="31"/>
                    <a:pt x="11" y="32"/>
                  </a:cubicBezTo>
                  <a:cubicBezTo>
                    <a:pt x="12" y="34"/>
                    <a:pt x="14" y="34"/>
                    <a:pt x="16" y="34"/>
                  </a:cubicBezTo>
                  <a:cubicBezTo>
                    <a:pt x="19" y="34"/>
                    <a:pt x="21" y="34"/>
                    <a:pt x="22" y="33"/>
                  </a:cubicBezTo>
                  <a:cubicBezTo>
                    <a:pt x="24" y="31"/>
                    <a:pt x="24" y="30"/>
                    <a:pt x="24" y="29"/>
                  </a:cubicBezTo>
                  <a:cubicBezTo>
                    <a:pt x="24" y="28"/>
                    <a:pt x="24" y="27"/>
                    <a:pt x="23" y="26"/>
                  </a:cubicBezTo>
                  <a:cubicBezTo>
                    <a:pt x="23" y="26"/>
                    <a:pt x="22" y="25"/>
                    <a:pt x="21" y="25"/>
                  </a:cubicBezTo>
                  <a:cubicBezTo>
                    <a:pt x="20" y="24"/>
                    <a:pt x="17" y="24"/>
                    <a:pt x="14" y="23"/>
                  </a:cubicBezTo>
                  <a:cubicBezTo>
                    <a:pt x="10" y="22"/>
                    <a:pt x="7" y="20"/>
                    <a:pt x="5" y="19"/>
                  </a:cubicBezTo>
                  <a:cubicBezTo>
                    <a:pt x="3" y="17"/>
                    <a:pt x="1" y="14"/>
                    <a:pt x="1" y="11"/>
                  </a:cubicBezTo>
                  <a:cubicBezTo>
                    <a:pt x="1" y="9"/>
                    <a:pt x="2" y="7"/>
                    <a:pt x="3" y="5"/>
                  </a:cubicBezTo>
                  <a:cubicBezTo>
                    <a:pt x="4" y="3"/>
                    <a:pt x="6" y="2"/>
                    <a:pt x="8" y="1"/>
                  </a:cubicBezTo>
                  <a:cubicBezTo>
                    <a:pt x="10" y="0"/>
                    <a:pt x="13" y="0"/>
                    <a:pt x="16" y="0"/>
                  </a:cubicBezTo>
                  <a:cubicBezTo>
                    <a:pt x="21" y="0"/>
                    <a:pt x="25" y="1"/>
                    <a:pt x="27" y="3"/>
                  </a:cubicBezTo>
                  <a:cubicBezTo>
                    <a:pt x="30" y="5"/>
                    <a:pt x="31" y="8"/>
                    <a:pt x="3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7"/>
                    <a:pt x="18" y="6"/>
                    <a:pt x="16" y="6"/>
                  </a:cubicBezTo>
                  <a:cubicBezTo>
                    <a:pt x="13" y="6"/>
                    <a:pt x="12" y="7"/>
                    <a:pt x="10" y="8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1"/>
                    <a:pt x="9" y="12"/>
                    <a:pt x="10" y="13"/>
                  </a:cubicBezTo>
                  <a:cubicBezTo>
                    <a:pt x="11" y="14"/>
                    <a:pt x="14" y="14"/>
                    <a:pt x="18" y="15"/>
                  </a:cubicBezTo>
                  <a:cubicBezTo>
                    <a:pt x="22" y="16"/>
                    <a:pt x="24" y="17"/>
                    <a:pt x="26" y="18"/>
                  </a:cubicBezTo>
                  <a:cubicBezTo>
                    <a:pt x="28" y="19"/>
                    <a:pt x="30" y="21"/>
                    <a:pt x="31" y="22"/>
                  </a:cubicBezTo>
                  <a:cubicBezTo>
                    <a:pt x="32" y="24"/>
                    <a:pt x="32" y="26"/>
                    <a:pt x="32" y="29"/>
                  </a:cubicBezTo>
                  <a:cubicBezTo>
                    <a:pt x="32" y="31"/>
                    <a:pt x="32" y="33"/>
                    <a:pt x="30" y="35"/>
                  </a:cubicBezTo>
                  <a:cubicBezTo>
                    <a:pt x="29" y="37"/>
                    <a:pt x="27" y="39"/>
                    <a:pt x="25" y="40"/>
                  </a:cubicBezTo>
                  <a:cubicBezTo>
                    <a:pt x="23" y="41"/>
                    <a:pt x="20" y="41"/>
                    <a:pt x="16" y="41"/>
                  </a:cubicBezTo>
                  <a:cubicBezTo>
                    <a:pt x="11" y="41"/>
                    <a:pt x="7" y="40"/>
                    <a:pt x="5" y="38"/>
                  </a:cubicBezTo>
                  <a:cubicBezTo>
                    <a:pt x="2" y="35"/>
                    <a:pt x="0" y="32"/>
                    <a:pt x="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5" name="îşḻîḑè"/>
            <p:cNvSpPr/>
            <p:nvPr/>
          </p:nvSpPr>
          <p:spPr bwMode="auto">
            <a:xfrm>
              <a:off x="5556738" y="1624325"/>
              <a:ext cx="18222" cy="925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6" name="iṣḷiḓê"/>
            <p:cNvSpPr/>
            <p:nvPr/>
          </p:nvSpPr>
          <p:spPr bwMode="auto">
            <a:xfrm>
              <a:off x="5593182" y="1624325"/>
              <a:ext cx="73589" cy="92512"/>
            </a:xfrm>
            <a:custGeom>
              <a:avLst/>
              <a:gdLst>
                <a:gd name="T0" fmla="*/ 40 w 105"/>
                <a:gd name="T1" fmla="*/ 132 h 132"/>
                <a:gd name="T2" fmla="*/ 40 w 105"/>
                <a:gd name="T3" fmla="*/ 23 h 132"/>
                <a:gd name="T4" fmla="*/ 0 w 105"/>
                <a:gd name="T5" fmla="*/ 23 h 132"/>
                <a:gd name="T6" fmla="*/ 0 w 105"/>
                <a:gd name="T7" fmla="*/ 0 h 132"/>
                <a:gd name="T8" fmla="*/ 105 w 105"/>
                <a:gd name="T9" fmla="*/ 0 h 132"/>
                <a:gd name="T10" fmla="*/ 105 w 105"/>
                <a:gd name="T11" fmla="*/ 23 h 132"/>
                <a:gd name="T12" fmla="*/ 66 w 105"/>
                <a:gd name="T13" fmla="*/ 23 h 132"/>
                <a:gd name="T14" fmla="*/ 66 w 105"/>
                <a:gd name="T15" fmla="*/ 132 h 132"/>
                <a:gd name="T16" fmla="*/ 40 w 105"/>
                <a:gd name="T1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32">
                  <a:moveTo>
                    <a:pt x="40" y="132"/>
                  </a:moveTo>
                  <a:lnTo>
                    <a:pt x="40" y="23"/>
                  </a:lnTo>
                  <a:lnTo>
                    <a:pt x="0" y="23"/>
                  </a:lnTo>
                  <a:lnTo>
                    <a:pt x="0" y="0"/>
                  </a:lnTo>
                  <a:lnTo>
                    <a:pt x="105" y="0"/>
                  </a:lnTo>
                  <a:lnTo>
                    <a:pt x="105" y="23"/>
                  </a:lnTo>
                  <a:lnTo>
                    <a:pt x="66" y="23"/>
                  </a:lnTo>
                  <a:lnTo>
                    <a:pt x="66" y="132"/>
                  </a:lnTo>
                  <a:lnTo>
                    <a:pt x="4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07" name="işļídè"/>
            <p:cNvSpPr/>
            <p:nvPr/>
          </p:nvSpPr>
          <p:spPr bwMode="auto">
            <a:xfrm>
              <a:off x="5675882" y="1624325"/>
              <a:ext cx="84803" cy="92512"/>
            </a:xfrm>
            <a:custGeom>
              <a:avLst/>
              <a:gdLst>
                <a:gd name="T0" fmla="*/ 46 w 121"/>
                <a:gd name="T1" fmla="*/ 132 h 132"/>
                <a:gd name="T2" fmla="*/ 46 w 121"/>
                <a:gd name="T3" fmla="*/ 79 h 132"/>
                <a:gd name="T4" fmla="*/ 0 w 121"/>
                <a:gd name="T5" fmla="*/ 0 h 132"/>
                <a:gd name="T6" fmla="*/ 30 w 121"/>
                <a:gd name="T7" fmla="*/ 0 h 132"/>
                <a:gd name="T8" fmla="*/ 62 w 121"/>
                <a:gd name="T9" fmla="*/ 53 h 132"/>
                <a:gd name="T10" fmla="*/ 92 w 121"/>
                <a:gd name="T11" fmla="*/ 0 h 132"/>
                <a:gd name="T12" fmla="*/ 121 w 121"/>
                <a:gd name="T13" fmla="*/ 0 h 132"/>
                <a:gd name="T14" fmla="*/ 75 w 121"/>
                <a:gd name="T15" fmla="*/ 79 h 132"/>
                <a:gd name="T16" fmla="*/ 75 w 121"/>
                <a:gd name="T17" fmla="*/ 132 h 132"/>
                <a:gd name="T18" fmla="*/ 46 w 121"/>
                <a:gd name="T1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32">
                  <a:moveTo>
                    <a:pt x="46" y="132"/>
                  </a:moveTo>
                  <a:lnTo>
                    <a:pt x="46" y="79"/>
                  </a:lnTo>
                  <a:lnTo>
                    <a:pt x="0" y="0"/>
                  </a:lnTo>
                  <a:lnTo>
                    <a:pt x="30" y="0"/>
                  </a:lnTo>
                  <a:lnTo>
                    <a:pt x="62" y="53"/>
                  </a:lnTo>
                  <a:lnTo>
                    <a:pt x="92" y="0"/>
                  </a:lnTo>
                  <a:lnTo>
                    <a:pt x="121" y="0"/>
                  </a:lnTo>
                  <a:lnTo>
                    <a:pt x="75" y="79"/>
                  </a:lnTo>
                  <a:lnTo>
                    <a:pt x="75" y="132"/>
                  </a:lnTo>
                  <a:lnTo>
                    <a:pt x="4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8C12-413D-45C0-9AD9-C72A6D11CD6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AF178-7028-46B8-B227-1B7A5FDAC3B5}" type="datetime1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FC36B-FEB6-4842-88BA-8D822531BFD4}" type="datetime1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4BC2-D1DD-4487-BC9B-263F1385394B}" type="datetime1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A8EC-1E49-424C-BCFA-572FFAE717EA}" type="datetime1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1135-D26A-4F8E-9CC5-4D04C5CB626D}" type="datetime1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60BCF-A029-48C8-8958-0A70B38BB1DC}" type="datetime1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31568-A7D1-4636-BB09-7CF4AFFADB82}" type="datetime1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E55BC-2BD3-49CF-BEF5-18391091E8B5}" type="datetime1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rgbClr val="1D32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7" name="圆角矩形 9"/>
          <p:cNvSpPr/>
          <p:nvPr userDrawn="1"/>
        </p:nvSpPr>
        <p:spPr>
          <a:xfrm>
            <a:off x="349885" y="280670"/>
            <a:ext cx="11492230" cy="6296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919843" y="278607"/>
            <a:ext cx="671513" cy="144000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0BF5D-1EA0-43A9-8B73-E8769F776C4E}" type="datetime1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ECEF1-1935-4692-9C86-5FD89D9EDF4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2" Type="http://schemas.openxmlformats.org/officeDocument/2006/relationships/slideLayout" Target="../slideLayouts/slideLayout3.xml"/><Relationship Id="rId21" Type="http://schemas.openxmlformats.org/officeDocument/2006/relationships/tags" Target="../tags/tag44.xml"/><Relationship Id="rId20" Type="http://schemas.openxmlformats.org/officeDocument/2006/relationships/tags" Target="../tags/tag43.xml"/><Relationship Id="rId2" Type="http://schemas.openxmlformats.org/officeDocument/2006/relationships/tags" Target="../tags/tag25.xml"/><Relationship Id="rId19" Type="http://schemas.openxmlformats.org/officeDocument/2006/relationships/tags" Target="../tags/tag42.xml"/><Relationship Id="rId18" Type="http://schemas.openxmlformats.org/officeDocument/2006/relationships/tags" Target="../tags/tag41.xml"/><Relationship Id="rId17" Type="http://schemas.openxmlformats.org/officeDocument/2006/relationships/tags" Target="../tags/tag40.xml"/><Relationship Id="rId16" Type="http://schemas.openxmlformats.org/officeDocument/2006/relationships/tags" Target="../tags/tag39.xml"/><Relationship Id="rId15" Type="http://schemas.openxmlformats.org/officeDocument/2006/relationships/tags" Target="../tags/tag38.xml"/><Relationship Id="rId14" Type="http://schemas.openxmlformats.org/officeDocument/2006/relationships/tags" Target="../tags/tag37.xml"/><Relationship Id="rId13" Type="http://schemas.openxmlformats.org/officeDocument/2006/relationships/tags" Target="../tags/tag36.xml"/><Relationship Id="rId12" Type="http://schemas.openxmlformats.org/officeDocument/2006/relationships/tags" Target="../tags/tag35.xml"/><Relationship Id="rId11" Type="http://schemas.openxmlformats.org/officeDocument/2006/relationships/tags" Target="../tags/tag34.xml"/><Relationship Id="rId10" Type="http://schemas.openxmlformats.org/officeDocument/2006/relationships/tags" Target="../tags/tag33.xml"/><Relationship Id="rId1" Type="http://schemas.openxmlformats.org/officeDocument/2006/relationships/tags" Target="../tags/tag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6" Type="http://schemas.openxmlformats.org/officeDocument/2006/relationships/slideLayout" Target="../slideLayouts/slideLayout3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tags" Target="../tags/tag4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1" Type="http://schemas.openxmlformats.org/officeDocument/2006/relationships/tags" Target="../tags/tag6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2" Type="http://schemas.openxmlformats.org/officeDocument/2006/relationships/slideLayout" Target="../slideLayouts/slideLayout3.xml"/><Relationship Id="rId21" Type="http://schemas.openxmlformats.org/officeDocument/2006/relationships/tags" Target="../tags/tag81.xml"/><Relationship Id="rId20" Type="http://schemas.openxmlformats.org/officeDocument/2006/relationships/tags" Target="../tags/tag80.xml"/><Relationship Id="rId2" Type="http://schemas.openxmlformats.org/officeDocument/2006/relationships/tags" Target="../tags/tag62.xml"/><Relationship Id="rId19" Type="http://schemas.openxmlformats.org/officeDocument/2006/relationships/tags" Target="../tags/tag79.xml"/><Relationship Id="rId18" Type="http://schemas.openxmlformats.org/officeDocument/2006/relationships/tags" Target="../tags/tag78.xml"/><Relationship Id="rId17" Type="http://schemas.openxmlformats.org/officeDocument/2006/relationships/tags" Target="../tags/tag77.xml"/><Relationship Id="rId16" Type="http://schemas.openxmlformats.org/officeDocument/2006/relationships/tags" Target="../tags/tag76.xml"/><Relationship Id="rId15" Type="http://schemas.openxmlformats.org/officeDocument/2006/relationships/tags" Target="../tags/tag75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tags" Target="../tags/tag6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90.xml"/><Relationship Id="rId8" Type="http://schemas.openxmlformats.org/officeDocument/2006/relationships/tags" Target="../tags/tag89.xml"/><Relationship Id="rId7" Type="http://schemas.openxmlformats.org/officeDocument/2006/relationships/tags" Target="../tags/tag88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9" Type="http://schemas.openxmlformats.org/officeDocument/2006/relationships/slideLayout" Target="../slideLayouts/slideLayout3.xml"/><Relationship Id="rId18" Type="http://schemas.openxmlformats.org/officeDocument/2006/relationships/tags" Target="../tags/tag99.xml"/><Relationship Id="rId17" Type="http://schemas.openxmlformats.org/officeDocument/2006/relationships/tags" Target="../tags/tag98.xml"/><Relationship Id="rId16" Type="http://schemas.openxmlformats.org/officeDocument/2006/relationships/tags" Target="../tags/tag97.xml"/><Relationship Id="rId15" Type="http://schemas.openxmlformats.org/officeDocument/2006/relationships/tags" Target="../tags/tag96.xml"/><Relationship Id="rId14" Type="http://schemas.openxmlformats.org/officeDocument/2006/relationships/tags" Target="../tags/tag95.xml"/><Relationship Id="rId13" Type="http://schemas.openxmlformats.org/officeDocument/2006/relationships/tags" Target="../tags/tag94.xml"/><Relationship Id="rId12" Type="http://schemas.openxmlformats.org/officeDocument/2006/relationships/tags" Target="../tags/tag93.xml"/><Relationship Id="rId11" Type="http://schemas.openxmlformats.org/officeDocument/2006/relationships/tags" Target="../tags/tag92.xml"/><Relationship Id="rId10" Type="http://schemas.openxmlformats.org/officeDocument/2006/relationships/tags" Target="../tags/tag91.xml"/><Relationship Id="rId1" Type="http://schemas.openxmlformats.org/officeDocument/2006/relationships/tags" Target="../tags/tag82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108.xml"/><Relationship Id="rId8" Type="http://schemas.openxmlformats.org/officeDocument/2006/relationships/tags" Target="../tags/tag107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6" Type="http://schemas.openxmlformats.org/officeDocument/2006/relationships/slideLayout" Target="../slideLayouts/slideLayout3.xml"/><Relationship Id="rId25" Type="http://schemas.openxmlformats.org/officeDocument/2006/relationships/tags" Target="../tags/tag124.xml"/><Relationship Id="rId24" Type="http://schemas.openxmlformats.org/officeDocument/2006/relationships/tags" Target="../tags/tag123.xml"/><Relationship Id="rId23" Type="http://schemas.openxmlformats.org/officeDocument/2006/relationships/tags" Target="../tags/tag122.xml"/><Relationship Id="rId22" Type="http://schemas.openxmlformats.org/officeDocument/2006/relationships/tags" Target="../tags/tag121.xml"/><Relationship Id="rId21" Type="http://schemas.openxmlformats.org/officeDocument/2006/relationships/tags" Target="../tags/tag120.xml"/><Relationship Id="rId20" Type="http://schemas.openxmlformats.org/officeDocument/2006/relationships/tags" Target="../tags/tag119.xml"/><Relationship Id="rId2" Type="http://schemas.openxmlformats.org/officeDocument/2006/relationships/tags" Target="../tags/tag101.xml"/><Relationship Id="rId19" Type="http://schemas.openxmlformats.org/officeDocument/2006/relationships/tags" Target="../tags/tag118.xml"/><Relationship Id="rId18" Type="http://schemas.openxmlformats.org/officeDocument/2006/relationships/tags" Target="../tags/tag117.xml"/><Relationship Id="rId17" Type="http://schemas.openxmlformats.org/officeDocument/2006/relationships/tags" Target="../tags/tag116.xml"/><Relationship Id="rId16" Type="http://schemas.openxmlformats.org/officeDocument/2006/relationships/tags" Target="../tags/tag115.xml"/><Relationship Id="rId15" Type="http://schemas.openxmlformats.org/officeDocument/2006/relationships/tags" Target="../tags/tag114.xml"/><Relationship Id="rId14" Type="http://schemas.openxmlformats.org/officeDocument/2006/relationships/tags" Target="../tags/tag113.xml"/><Relationship Id="rId13" Type="http://schemas.openxmlformats.org/officeDocument/2006/relationships/tags" Target="../tags/tag112.xml"/><Relationship Id="rId12" Type="http://schemas.openxmlformats.org/officeDocument/2006/relationships/tags" Target="../tags/tag111.xml"/><Relationship Id="rId11" Type="http://schemas.openxmlformats.org/officeDocument/2006/relationships/tags" Target="../tags/tag110.xml"/><Relationship Id="rId10" Type="http://schemas.openxmlformats.org/officeDocument/2006/relationships/tags" Target="../tags/tag109.xml"/><Relationship Id="rId1" Type="http://schemas.openxmlformats.org/officeDocument/2006/relationships/tags" Target="../tags/tag100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133.xml"/><Relationship Id="rId8" Type="http://schemas.openxmlformats.org/officeDocument/2006/relationships/tags" Target="../tags/tag132.xml"/><Relationship Id="rId7" Type="http://schemas.openxmlformats.org/officeDocument/2006/relationships/tags" Target="../tags/tag131.xml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4" Type="http://schemas.openxmlformats.org/officeDocument/2006/relationships/tags" Target="../tags/tag128.xml"/><Relationship Id="rId3" Type="http://schemas.openxmlformats.org/officeDocument/2006/relationships/tags" Target="../tags/tag127.xml"/><Relationship Id="rId29" Type="http://schemas.openxmlformats.org/officeDocument/2006/relationships/slideLayout" Target="../slideLayouts/slideLayout3.xml"/><Relationship Id="rId28" Type="http://schemas.openxmlformats.org/officeDocument/2006/relationships/image" Target="../media/image4.svg"/><Relationship Id="rId27" Type="http://schemas.openxmlformats.org/officeDocument/2006/relationships/image" Target="../media/image17.png"/><Relationship Id="rId26" Type="http://schemas.openxmlformats.org/officeDocument/2006/relationships/tags" Target="../tags/tag144.xml"/><Relationship Id="rId25" Type="http://schemas.openxmlformats.org/officeDocument/2006/relationships/image" Target="../media/image3.svg"/><Relationship Id="rId24" Type="http://schemas.openxmlformats.org/officeDocument/2006/relationships/image" Target="../media/image16.png"/><Relationship Id="rId23" Type="http://schemas.openxmlformats.org/officeDocument/2006/relationships/tags" Target="../tags/tag143.xml"/><Relationship Id="rId22" Type="http://schemas.openxmlformats.org/officeDocument/2006/relationships/image" Target="../media/image2.svg"/><Relationship Id="rId21" Type="http://schemas.openxmlformats.org/officeDocument/2006/relationships/image" Target="../media/image15.png"/><Relationship Id="rId20" Type="http://schemas.openxmlformats.org/officeDocument/2006/relationships/tags" Target="../tags/tag142.xml"/><Relationship Id="rId2" Type="http://schemas.openxmlformats.org/officeDocument/2006/relationships/tags" Target="../tags/tag126.xml"/><Relationship Id="rId19" Type="http://schemas.openxmlformats.org/officeDocument/2006/relationships/image" Target="../media/image1.svg"/><Relationship Id="rId18" Type="http://schemas.openxmlformats.org/officeDocument/2006/relationships/image" Target="../media/image14.png"/><Relationship Id="rId17" Type="http://schemas.openxmlformats.org/officeDocument/2006/relationships/tags" Target="../tags/tag141.xml"/><Relationship Id="rId16" Type="http://schemas.openxmlformats.org/officeDocument/2006/relationships/tags" Target="../tags/tag140.xml"/><Relationship Id="rId15" Type="http://schemas.openxmlformats.org/officeDocument/2006/relationships/tags" Target="../tags/tag139.xml"/><Relationship Id="rId14" Type="http://schemas.openxmlformats.org/officeDocument/2006/relationships/tags" Target="../tags/tag138.xml"/><Relationship Id="rId13" Type="http://schemas.openxmlformats.org/officeDocument/2006/relationships/tags" Target="../tags/tag137.xml"/><Relationship Id="rId12" Type="http://schemas.openxmlformats.org/officeDocument/2006/relationships/tags" Target="../tags/tag136.xml"/><Relationship Id="rId11" Type="http://schemas.openxmlformats.org/officeDocument/2006/relationships/tags" Target="../tags/tag135.xml"/><Relationship Id="rId10" Type="http://schemas.openxmlformats.org/officeDocument/2006/relationships/tags" Target="../tags/tag134.xml"/><Relationship Id="rId1" Type="http://schemas.openxmlformats.org/officeDocument/2006/relationships/tags" Target="../tags/tag1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1.jpeg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tags" Target="../tags/tag153.xml"/><Relationship Id="rId8" Type="http://schemas.openxmlformats.org/officeDocument/2006/relationships/tags" Target="../tags/tag152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1" Type="http://schemas.openxmlformats.org/officeDocument/2006/relationships/slideLayout" Target="../slideLayouts/slideLayout3.xml"/><Relationship Id="rId30" Type="http://schemas.openxmlformats.org/officeDocument/2006/relationships/tags" Target="../tags/tag174.xml"/><Relationship Id="rId3" Type="http://schemas.openxmlformats.org/officeDocument/2006/relationships/tags" Target="../tags/tag147.xml"/><Relationship Id="rId29" Type="http://schemas.openxmlformats.org/officeDocument/2006/relationships/tags" Target="../tags/tag173.xml"/><Relationship Id="rId28" Type="http://schemas.openxmlformats.org/officeDocument/2006/relationships/tags" Target="../tags/tag172.xml"/><Relationship Id="rId27" Type="http://schemas.openxmlformats.org/officeDocument/2006/relationships/tags" Target="../tags/tag171.xml"/><Relationship Id="rId26" Type="http://schemas.openxmlformats.org/officeDocument/2006/relationships/tags" Target="../tags/tag170.xml"/><Relationship Id="rId25" Type="http://schemas.openxmlformats.org/officeDocument/2006/relationships/tags" Target="../tags/tag169.xml"/><Relationship Id="rId24" Type="http://schemas.openxmlformats.org/officeDocument/2006/relationships/tags" Target="../tags/tag168.xml"/><Relationship Id="rId23" Type="http://schemas.openxmlformats.org/officeDocument/2006/relationships/tags" Target="../tags/tag167.xml"/><Relationship Id="rId22" Type="http://schemas.openxmlformats.org/officeDocument/2006/relationships/tags" Target="../tags/tag166.xml"/><Relationship Id="rId21" Type="http://schemas.openxmlformats.org/officeDocument/2006/relationships/tags" Target="../tags/tag165.xml"/><Relationship Id="rId20" Type="http://schemas.openxmlformats.org/officeDocument/2006/relationships/tags" Target="../tags/tag164.xml"/><Relationship Id="rId2" Type="http://schemas.openxmlformats.org/officeDocument/2006/relationships/tags" Target="../tags/tag146.xml"/><Relationship Id="rId19" Type="http://schemas.openxmlformats.org/officeDocument/2006/relationships/tags" Target="../tags/tag163.xml"/><Relationship Id="rId18" Type="http://schemas.openxmlformats.org/officeDocument/2006/relationships/tags" Target="../tags/tag162.xml"/><Relationship Id="rId17" Type="http://schemas.openxmlformats.org/officeDocument/2006/relationships/tags" Target="../tags/tag161.xml"/><Relationship Id="rId16" Type="http://schemas.openxmlformats.org/officeDocument/2006/relationships/tags" Target="../tags/tag160.xml"/><Relationship Id="rId15" Type="http://schemas.openxmlformats.org/officeDocument/2006/relationships/tags" Target="../tags/tag159.xml"/><Relationship Id="rId14" Type="http://schemas.openxmlformats.org/officeDocument/2006/relationships/tags" Target="../tags/tag158.xml"/><Relationship Id="rId13" Type="http://schemas.openxmlformats.org/officeDocument/2006/relationships/tags" Target="../tags/tag157.xml"/><Relationship Id="rId12" Type="http://schemas.openxmlformats.org/officeDocument/2006/relationships/tags" Target="../tags/tag156.xml"/><Relationship Id="rId11" Type="http://schemas.openxmlformats.org/officeDocument/2006/relationships/tags" Target="../tags/tag155.xml"/><Relationship Id="rId10" Type="http://schemas.openxmlformats.org/officeDocument/2006/relationships/tags" Target="../tags/tag154.xml"/><Relationship Id="rId1" Type="http://schemas.openxmlformats.org/officeDocument/2006/relationships/tags" Target="../tags/tag14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2.jpeg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tags" Target="../tags/tag183.xml"/><Relationship Id="rId8" Type="http://schemas.openxmlformats.org/officeDocument/2006/relationships/tags" Target="../tags/tag182.xml"/><Relationship Id="rId7" Type="http://schemas.openxmlformats.org/officeDocument/2006/relationships/tags" Target="../tags/tag181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8" Type="http://schemas.openxmlformats.org/officeDocument/2006/relationships/slideLayout" Target="../slideLayouts/slideLayout3.xml"/><Relationship Id="rId27" Type="http://schemas.openxmlformats.org/officeDocument/2006/relationships/tags" Target="../tags/tag201.xml"/><Relationship Id="rId26" Type="http://schemas.openxmlformats.org/officeDocument/2006/relationships/tags" Target="../tags/tag200.xml"/><Relationship Id="rId25" Type="http://schemas.openxmlformats.org/officeDocument/2006/relationships/tags" Target="../tags/tag199.xml"/><Relationship Id="rId24" Type="http://schemas.openxmlformats.org/officeDocument/2006/relationships/tags" Target="../tags/tag198.xml"/><Relationship Id="rId23" Type="http://schemas.openxmlformats.org/officeDocument/2006/relationships/tags" Target="../tags/tag197.xml"/><Relationship Id="rId22" Type="http://schemas.openxmlformats.org/officeDocument/2006/relationships/tags" Target="../tags/tag196.xml"/><Relationship Id="rId21" Type="http://schemas.openxmlformats.org/officeDocument/2006/relationships/tags" Target="../tags/tag195.xml"/><Relationship Id="rId20" Type="http://schemas.openxmlformats.org/officeDocument/2006/relationships/tags" Target="../tags/tag194.xml"/><Relationship Id="rId2" Type="http://schemas.openxmlformats.org/officeDocument/2006/relationships/tags" Target="../tags/tag176.xml"/><Relationship Id="rId19" Type="http://schemas.openxmlformats.org/officeDocument/2006/relationships/tags" Target="../tags/tag193.xml"/><Relationship Id="rId18" Type="http://schemas.openxmlformats.org/officeDocument/2006/relationships/tags" Target="../tags/tag192.xml"/><Relationship Id="rId17" Type="http://schemas.openxmlformats.org/officeDocument/2006/relationships/tags" Target="../tags/tag191.xml"/><Relationship Id="rId16" Type="http://schemas.openxmlformats.org/officeDocument/2006/relationships/tags" Target="../tags/tag190.xml"/><Relationship Id="rId15" Type="http://schemas.openxmlformats.org/officeDocument/2006/relationships/tags" Target="../tags/tag189.xml"/><Relationship Id="rId14" Type="http://schemas.openxmlformats.org/officeDocument/2006/relationships/tags" Target="../tags/tag188.xml"/><Relationship Id="rId13" Type="http://schemas.openxmlformats.org/officeDocument/2006/relationships/tags" Target="../tags/tag187.xml"/><Relationship Id="rId12" Type="http://schemas.openxmlformats.org/officeDocument/2006/relationships/tags" Target="../tags/tag186.xml"/><Relationship Id="rId11" Type="http://schemas.openxmlformats.org/officeDocument/2006/relationships/tags" Target="../tags/tag185.xml"/><Relationship Id="rId10" Type="http://schemas.openxmlformats.org/officeDocument/2006/relationships/tags" Target="../tags/tag184.xml"/><Relationship Id="rId1" Type="http://schemas.openxmlformats.org/officeDocument/2006/relationships/tags" Target="../tags/tag17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3.jpeg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" Type="http://schemas.openxmlformats.org/officeDocument/2006/relationships/tags" Target="../tags/tag205.xml"/><Relationship Id="rId3" Type="http://schemas.openxmlformats.org/officeDocument/2006/relationships/tags" Target="../tags/tag204.xml"/><Relationship Id="rId23" Type="http://schemas.openxmlformats.org/officeDocument/2006/relationships/slideLayout" Target="../slideLayouts/slideLayout3.xml"/><Relationship Id="rId22" Type="http://schemas.openxmlformats.org/officeDocument/2006/relationships/tags" Target="../tags/tag223.xml"/><Relationship Id="rId21" Type="http://schemas.openxmlformats.org/officeDocument/2006/relationships/tags" Target="../tags/tag222.xml"/><Relationship Id="rId20" Type="http://schemas.openxmlformats.org/officeDocument/2006/relationships/tags" Target="../tags/tag221.xml"/><Relationship Id="rId2" Type="http://schemas.openxmlformats.org/officeDocument/2006/relationships/tags" Target="../tags/tag203.xml"/><Relationship Id="rId19" Type="http://schemas.openxmlformats.org/officeDocument/2006/relationships/tags" Target="../tags/tag220.xml"/><Relationship Id="rId18" Type="http://schemas.openxmlformats.org/officeDocument/2006/relationships/tags" Target="../tags/tag219.xml"/><Relationship Id="rId17" Type="http://schemas.openxmlformats.org/officeDocument/2006/relationships/tags" Target="../tags/tag218.xml"/><Relationship Id="rId16" Type="http://schemas.openxmlformats.org/officeDocument/2006/relationships/tags" Target="../tags/tag217.xml"/><Relationship Id="rId15" Type="http://schemas.openxmlformats.org/officeDocument/2006/relationships/tags" Target="../tags/tag216.xml"/><Relationship Id="rId14" Type="http://schemas.openxmlformats.org/officeDocument/2006/relationships/tags" Target="../tags/tag215.xml"/><Relationship Id="rId13" Type="http://schemas.openxmlformats.org/officeDocument/2006/relationships/tags" Target="../tags/tag214.xml"/><Relationship Id="rId12" Type="http://schemas.openxmlformats.org/officeDocument/2006/relationships/tags" Target="../tags/tag213.xml"/><Relationship Id="rId11" Type="http://schemas.openxmlformats.org/officeDocument/2006/relationships/tags" Target="../tags/tag212.xml"/><Relationship Id="rId10" Type="http://schemas.openxmlformats.org/officeDocument/2006/relationships/tags" Target="../tags/tag211.xml"/><Relationship Id="rId1" Type="http://schemas.openxmlformats.org/officeDocument/2006/relationships/tags" Target="../tags/tag20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4.jpeg"/></Relationships>
</file>

<file path=ppt/slides/_rels/slide37.xml.rels><?xml version="1.0" encoding="UTF-8" standalone="yes"?>
<Relationships xmlns="http://schemas.openxmlformats.org/package/2006/relationships"><Relationship Id="rId9" Type="http://schemas.openxmlformats.org/officeDocument/2006/relationships/tags" Target="../tags/tag232.xml"/><Relationship Id="rId8" Type="http://schemas.openxmlformats.org/officeDocument/2006/relationships/tags" Target="../tags/tag231.xml"/><Relationship Id="rId7" Type="http://schemas.openxmlformats.org/officeDocument/2006/relationships/tags" Target="../tags/tag230.xml"/><Relationship Id="rId6" Type="http://schemas.openxmlformats.org/officeDocument/2006/relationships/tags" Target="../tags/tag229.xml"/><Relationship Id="rId5" Type="http://schemas.openxmlformats.org/officeDocument/2006/relationships/tags" Target="../tags/tag228.xml"/><Relationship Id="rId4" Type="http://schemas.openxmlformats.org/officeDocument/2006/relationships/tags" Target="../tags/tag227.xml"/><Relationship Id="rId30" Type="http://schemas.openxmlformats.org/officeDocument/2006/relationships/slideLayout" Target="../slideLayouts/slideLayout3.xml"/><Relationship Id="rId3" Type="http://schemas.openxmlformats.org/officeDocument/2006/relationships/tags" Target="../tags/tag226.xml"/><Relationship Id="rId29" Type="http://schemas.openxmlformats.org/officeDocument/2006/relationships/tags" Target="../tags/tag252.xml"/><Relationship Id="rId28" Type="http://schemas.openxmlformats.org/officeDocument/2006/relationships/tags" Target="../tags/tag251.xml"/><Relationship Id="rId27" Type="http://schemas.openxmlformats.org/officeDocument/2006/relationships/tags" Target="../tags/tag250.xml"/><Relationship Id="rId26" Type="http://schemas.openxmlformats.org/officeDocument/2006/relationships/tags" Target="../tags/tag249.xml"/><Relationship Id="rId25" Type="http://schemas.openxmlformats.org/officeDocument/2006/relationships/tags" Target="../tags/tag248.xml"/><Relationship Id="rId24" Type="http://schemas.openxmlformats.org/officeDocument/2006/relationships/tags" Target="../tags/tag247.xml"/><Relationship Id="rId23" Type="http://schemas.openxmlformats.org/officeDocument/2006/relationships/tags" Target="../tags/tag246.xml"/><Relationship Id="rId22" Type="http://schemas.openxmlformats.org/officeDocument/2006/relationships/tags" Target="../tags/tag245.xml"/><Relationship Id="rId21" Type="http://schemas.openxmlformats.org/officeDocument/2006/relationships/tags" Target="../tags/tag244.xml"/><Relationship Id="rId20" Type="http://schemas.openxmlformats.org/officeDocument/2006/relationships/tags" Target="../tags/tag243.xml"/><Relationship Id="rId2" Type="http://schemas.openxmlformats.org/officeDocument/2006/relationships/tags" Target="../tags/tag225.xml"/><Relationship Id="rId19" Type="http://schemas.openxmlformats.org/officeDocument/2006/relationships/tags" Target="../tags/tag242.xml"/><Relationship Id="rId18" Type="http://schemas.openxmlformats.org/officeDocument/2006/relationships/tags" Target="../tags/tag241.xml"/><Relationship Id="rId17" Type="http://schemas.openxmlformats.org/officeDocument/2006/relationships/tags" Target="../tags/tag240.xml"/><Relationship Id="rId16" Type="http://schemas.openxmlformats.org/officeDocument/2006/relationships/tags" Target="../tags/tag239.xml"/><Relationship Id="rId15" Type="http://schemas.openxmlformats.org/officeDocument/2006/relationships/tags" Target="../tags/tag238.xml"/><Relationship Id="rId14" Type="http://schemas.openxmlformats.org/officeDocument/2006/relationships/tags" Target="../tags/tag237.xml"/><Relationship Id="rId13" Type="http://schemas.openxmlformats.org/officeDocument/2006/relationships/tags" Target="../tags/tag236.xml"/><Relationship Id="rId12" Type="http://schemas.openxmlformats.org/officeDocument/2006/relationships/tags" Target="../tags/tag235.xml"/><Relationship Id="rId11" Type="http://schemas.openxmlformats.org/officeDocument/2006/relationships/tags" Target="../tags/tag234.xml"/><Relationship Id="rId10" Type="http://schemas.openxmlformats.org/officeDocument/2006/relationships/tags" Target="../tags/tag233.xml"/><Relationship Id="rId1" Type="http://schemas.openxmlformats.org/officeDocument/2006/relationships/tags" Target="../tags/tag2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5.jpeg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tags" Target="../tags/tag259.xml"/><Relationship Id="rId6" Type="http://schemas.openxmlformats.org/officeDocument/2006/relationships/tags" Target="../tags/tag258.xml"/><Relationship Id="rId5" Type="http://schemas.openxmlformats.org/officeDocument/2006/relationships/tags" Target="../tags/tag257.xml"/><Relationship Id="rId4" Type="http://schemas.openxmlformats.org/officeDocument/2006/relationships/tags" Target="../tags/tag256.xml"/><Relationship Id="rId3" Type="http://schemas.openxmlformats.org/officeDocument/2006/relationships/tags" Target="../tags/tag255.xml"/><Relationship Id="rId26" Type="http://schemas.openxmlformats.org/officeDocument/2006/relationships/slideLayout" Target="../slideLayouts/slideLayout3.xml"/><Relationship Id="rId25" Type="http://schemas.openxmlformats.org/officeDocument/2006/relationships/tags" Target="../tags/tag277.xml"/><Relationship Id="rId24" Type="http://schemas.openxmlformats.org/officeDocument/2006/relationships/tags" Target="../tags/tag276.xml"/><Relationship Id="rId23" Type="http://schemas.openxmlformats.org/officeDocument/2006/relationships/tags" Target="../tags/tag275.xml"/><Relationship Id="rId22" Type="http://schemas.openxmlformats.org/officeDocument/2006/relationships/tags" Target="../tags/tag274.xml"/><Relationship Id="rId21" Type="http://schemas.openxmlformats.org/officeDocument/2006/relationships/tags" Target="../tags/tag273.xml"/><Relationship Id="rId20" Type="http://schemas.openxmlformats.org/officeDocument/2006/relationships/tags" Target="../tags/tag272.xml"/><Relationship Id="rId2" Type="http://schemas.openxmlformats.org/officeDocument/2006/relationships/tags" Target="../tags/tag254.xml"/><Relationship Id="rId19" Type="http://schemas.openxmlformats.org/officeDocument/2006/relationships/tags" Target="../tags/tag271.xml"/><Relationship Id="rId18" Type="http://schemas.openxmlformats.org/officeDocument/2006/relationships/tags" Target="../tags/tag270.xml"/><Relationship Id="rId17" Type="http://schemas.openxmlformats.org/officeDocument/2006/relationships/tags" Target="../tags/tag269.xml"/><Relationship Id="rId16" Type="http://schemas.openxmlformats.org/officeDocument/2006/relationships/tags" Target="../tags/tag268.xml"/><Relationship Id="rId15" Type="http://schemas.openxmlformats.org/officeDocument/2006/relationships/tags" Target="../tags/tag267.xml"/><Relationship Id="rId14" Type="http://schemas.openxmlformats.org/officeDocument/2006/relationships/tags" Target="../tags/tag266.xml"/><Relationship Id="rId13" Type="http://schemas.openxmlformats.org/officeDocument/2006/relationships/tags" Target="../tags/tag265.xml"/><Relationship Id="rId12" Type="http://schemas.openxmlformats.org/officeDocument/2006/relationships/tags" Target="../tags/tag264.xml"/><Relationship Id="rId11" Type="http://schemas.openxmlformats.org/officeDocument/2006/relationships/tags" Target="../tags/tag263.xml"/><Relationship Id="rId10" Type="http://schemas.openxmlformats.org/officeDocument/2006/relationships/tags" Target="../tags/tag262.xml"/><Relationship Id="rId1" Type="http://schemas.openxmlformats.org/officeDocument/2006/relationships/tags" Target="../tags/tag25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4" Type="http://schemas.openxmlformats.org/officeDocument/2006/relationships/slideLayout" Target="../slideLayouts/slideLayout3.xml"/><Relationship Id="rId23" Type="http://schemas.openxmlformats.org/officeDocument/2006/relationships/tags" Target="../tags/tag23.xml"/><Relationship Id="rId22" Type="http://schemas.openxmlformats.org/officeDocument/2006/relationships/tags" Target="../tags/tag22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V="1">
            <a:off x="358118" y="501443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flipV="1">
            <a:off x="10708622" y="5252878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16200000" flipV="1">
            <a:off x="3833121" y="-2652389"/>
            <a:ext cx="4525759" cy="12192000"/>
          </a:xfrm>
          <a:prstGeom prst="parallelogram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9"/>
          <p:cNvSpPr/>
          <p:nvPr/>
        </p:nvSpPr>
        <p:spPr>
          <a:xfrm flipV="1">
            <a:off x="463074" y="619220"/>
            <a:ext cx="11265853" cy="5648781"/>
          </a:xfrm>
          <a:prstGeom prst="rect">
            <a:avLst/>
          </a:prstGeom>
          <a:solidFill>
            <a:schemeClr val="bg1"/>
          </a:solidFill>
          <a:ln>
            <a:solidFill>
              <a:srgbClr val="1D32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wave_166892"/>
          <p:cNvSpPr>
            <a:spLocks noChangeAspect="1"/>
          </p:cNvSpPr>
          <p:nvPr/>
        </p:nvSpPr>
        <p:spPr bwMode="auto">
          <a:xfrm flipV="1">
            <a:off x="703016" y="5674962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37" name="wave_166892"/>
          <p:cNvSpPr>
            <a:spLocks noChangeAspect="1"/>
          </p:cNvSpPr>
          <p:nvPr/>
        </p:nvSpPr>
        <p:spPr bwMode="auto">
          <a:xfrm flipV="1">
            <a:off x="10879300" y="916774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grpSp>
        <p:nvGrpSpPr>
          <p:cNvPr id="24" name="组合 23"/>
          <p:cNvGrpSpPr/>
          <p:nvPr/>
        </p:nvGrpSpPr>
        <p:grpSpPr>
          <a:xfrm>
            <a:off x="1524000" y="1916837"/>
            <a:ext cx="9144000" cy="2043129"/>
            <a:chOff x="1524000" y="1916837"/>
            <a:chExt cx="9144000" cy="2043129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24000" y="1916837"/>
              <a:ext cx="9144000" cy="0"/>
            </a:xfrm>
            <a:prstGeom prst="line">
              <a:avLst/>
            </a:prstGeom>
            <a:ln w="19050">
              <a:solidFill>
                <a:srgbClr val="1D32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1524000" y="3959966"/>
              <a:ext cx="9144000" cy="0"/>
            </a:xfrm>
            <a:prstGeom prst="line">
              <a:avLst/>
            </a:prstGeom>
            <a:ln w="19050">
              <a:solidFill>
                <a:srgbClr val="1D32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文本框 30"/>
          <p:cNvSpPr txBox="1"/>
          <p:nvPr/>
        </p:nvSpPr>
        <p:spPr>
          <a:xfrm>
            <a:off x="1380385" y="2213365"/>
            <a:ext cx="9364059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>
                <a:solidFill>
                  <a:srgbClr val="1D32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应用写作 (第二版 )</a:t>
            </a:r>
            <a:endParaRPr lang="zh-CN" altLang="en-US" sz="8000">
              <a:solidFill>
                <a:srgbClr val="1D32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338320" y="4170045"/>
            <a:ext cx="3239770" cy="1082675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4590542" y="4384166"/>
            <a:ext cx="273597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北京出版社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674870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四、条据类应用文的格式与写法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0115" y="1174750"/>
            <a:ext cx="6382385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000" b="1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（二）凭证性条据</a:t>
            </a:r>
            <a:endParaRPr kumimoji="0" sz="2000" b="1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凭证性条据一般涉及借、欠、收、还、领个人或公家现金、财物，它往往起到日后的凭证作用，钱物归还后，条据要回收作废或撕毁。凭证性条据主要有借条、欠条、收据、领条等。其通常写作格式如下。</a:t>
            </a:r>
            <a:endParaRPr kumimoji="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（1）标题。可以直接用条据的种类“借条”“欠条”“收据”或“领条”作为标题，标明条据的性质内容。标题要居中。</a:t>
            </a:r>
            <a:endParaRPr kumimoji="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（2）正文。正文开头惯用语为“今借到”“今领到”“今收到”等，涉及钱物数量、数字要大写。</a:t>
            </a:r>
            <a:endParaRPr kumimoji="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（3）落款。落款包括制件人姓名和时间两项内容。如果是单位名称，除了写明单位名称外，还应写明经办人姓名。</a:t>
            </a:r>
            <a:endParaRPr kumimoji="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03" name="图片 102"/>
          <p:cNvPicPr/>
          <p:nvPr/>
        </p:nvPicPr>
        <p:blipFill>
          <a:blip r:embed="rId1"/>
          <a:stretch>
            <a:fillRect/>
          </a:stretch>
        </p:blipFill>
        <p:spPr>
          <a:xfrm>
            <a:off x="7302500" y="1174750"/>
            <a:ext cx="4286250" cy="4895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874260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五、条据类应用文写作注意事项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空心弧 2"/>
          <p:cNvSpPr/>
          <p:nvPr/>
        </p:nvSpPr>
        <p:spPr>
          <a:xfrm>
            <a:off x="3852545" y="1565580"/>
            <a:ext cx="4486275" cy="4486275"/>
          </a:xfrm>
          <a:prstGeom prst="blockArc">
            <a:avLst>
              <a:gd name="adj1" fmla="val 7051124"/>
              <a:gd name="adj2" fmla="val 3719541"/>
              <a:gd name="adj3" fmla="val 341"/>
            </a:avLst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94948C"/>
              </a:solidFill>
            </a:endParaRPr>
          </a:p>
        </p:txBody>
      </p:sp>
      <p:sp>
        <p:nvSpPr>
          <p:cNvPr id="5" name="灯泡"/>
          <p:cNvSpPr/>
          <p:nvPr/>
        </p:nvSpPr>
        <p:spPr bwMode="auto">
          <a:xfrm>
            <a:off x="5321935" y="2584755"/>
            <a:ext cx="1548130" cy="2448560"/>
          </a:xfrm>
          <a:custGeom>
            <a:avLst/>
            <a:gdLst>
              <a:gd name="T0" fmla="*/ 2147483646 w 3864"/>
              <a:gd name="T1" fmla="*/ 1817606605 h 6111"/>
              <a:gd name="T2" fmla="*/ 2147483646 w 3864"/>
              <a:gd name="T3" fmla="*/ 2147483646 h 6111"/>
              <a:gd name="T4" fmla="*/ 2147483646 w 3864"/>
              <a:gd name="T5" fmla="*/ 2147483646 h 6111"/>
              <a:gd name="T6" fmla="*/ 2147483646 w 3864"/>
              <a:gd name="T7" fmla="*/ 2147483646 h 6111"/>
              <a:gd name="T8" fmla="*/ 2147483646 w 3864"/>
              <a:gd name="T9" fmla="*/ 2147483646 h 6111"/>
              <a:gd name="T10" fmla="*/ 2147483646 w 3864"/>
              <a:gd name="T11" fmla="*/ 2147483646 h 6111"/>
              <a:gd name="T12" fmla="*/ 2147483646 w 3864"/>
              <a:gd name="T13" fmla="*/ 2147483646 h 6111"/>
              <a:gd name="T14" fmla="*/ 2147483646 w 3864"/>
              <a:gd name="T15" fmla="*/ 2147483646 h 6111"/>
              <a:gd name="T16" fmla="*/ 2147483646 w 3864"/>
              <a:gd name="T17" fmla="*/ 2147483646 h 6111"/>
              <a:gd name="T18" fmla="*/ 2147483646 w 3864"/>
              <a:gd name="T19" fmla="*/ 2147483646 h 6111"/>
              <a:gd name="T20" fmla="*/ 2147483646 w 3864"/>
              <a:gd name="T21" fmla="*/ 2147483646 h 6111"/>
              <a:gd name="T22" fmla="*/ 2147483646 w 3864"/>
              <a:gd name="T23" fmla="*/ 2147483646 h 6111"/>
              <a:gd name="T24" fmla="*/ 2147483646 w 3864"/>
              <a:gd name="T25" fmla="*/ 2147483646 h 6111"/>
              <a:gd name="T26" fmla="*/ 2147483646 w 3864"/>
              <a:gd name="T27" fmla="*/ 2147483646 h 6111"/>
              <a:gd name="T28" fmla="*/ 2147483646 w 3864"/>
              <a:gd name="T29" fmla="*/ 2147483646 h 6111"/>
              <a:gd name="T30" fmla="*/ 2147483646 w 3864"/>
              <a:gd name="T31" fmla="*/ 2147483646 h 6111"/>
              <a:gd name="T32" fmla="*/ 2147483646 w 3864"/>
              <a:gd name="T33" fmla="*/ 2147483646 h 6111"/>
              <a:gd name="T34" fmla="*/ 2147483646 w 3864"/>
              <a:gd name="T35" fmla="*/ 2147483646 h 6111"/>
              <a:gd name="T36" fmla="*/ 574134261 w 3864"/>
              <a:gd name="T37" fmla="*/ 2147483646 h 6111"/>
              <a:gd name="T38" fmla="*/ 906491754 w 3864"/>
              <a:gd name="T39" fmla="*/ 2147483646 h 6111"/>
              <a:gd name="T40" fmla="*/ 2147483646 w 3864"/>
              <a:gd name="T41" fmla="*/ 2147483646 h 6111"/>
              <a:gd name="T42" fmla="*/ 2147483646 w 3864"/>
              <a:gd name="T43" fmla="*/ 2147483646 h 6111"/>
              <a:gd name="T44" fmla="*/ 2147483646 w 3864"/>
              <a:gd name="T45" fmla="*/ 2147483646 h 6111"/>
              <a:gd name="T46" fmla="*/ 2147483646 w 3864"/>
              <a:gd name="T47" fmla="*/ 1817606605 h 6111"/>
              <a:gd name="T48" fmla="*/ 2147483646 w 3864"/>
              <a:gd name="T49" fmla="*/ 2147483646 h 6111"/>
              <a:gd name="T50" fmla="*/ 2147483646 w 3864"/>
              <a:gd name="T51" fmla="*/ 2147483646 h 6111"/>
              <a:gd name="T52" fmla="*/ 2147483646 w 3864"/>
              <a:gd name="T53" fmla="*/ 2147483646 h 6111"/>
              <a:gd name="T54" fmla="*/ 2147483646 w 3864"/>
              <a:gd name="T55" fmla="*/ 2147483646 h 6111"/>
              <a:gd name="T56" fmla="*/ 2147483646 w 3864"/>
              <a:gd name="T57" fmla="*/ 2147483646 h 6111"/>
              <a:gd name="T58" fmla="*/ 2147483646 w 3864"/>
              <a:gd name="T59" fmla="*/ 2147483646 h 6111"/>
              <a:gd name="T60" fmla="*/ 2147483646 w 3864"/>
              <a:gd name="T61" fmla="*/ 2147483646 h 6111"/>
              <a:gd name="T62" fmla="*/ 2147483646 w 3864"/>
              <a:gd name="T63" fmla="*/ 2147483646 h 6111"/>
              <a:gd name="T64" fmla="*/ 2147483646 w 3864"/>
              <a:gd name="T65" fmla="*/ 2147483646 h 6111"/>
              <a:gd name="T66" fmla="*/ 2147483646 w 3864"/>
              <a:gd name="T67" fmla="*/ 2147483646 h 6111"/>
              <a:gd name="T68" fmla="*/ 2147483646 w 3864"/>
              <a:gd name="T69" fmla="*/ 2147483646 h 6111"/>
              <a:gd name="T70" fmla="*/ 2147483646 w 3864"/>
              <a:gd name="T71" fmla="*/ 2147483646 h 6111"/>
              <a:gd name="T72" fmla="*/ 2147483646 w 3864"/>
              <a:gd name="T73" fmla="*/ 2147483646 h 6111"/>
              <a:gd name="T74" fmla="*/ 2147483646 w 3864"/>
              <a:gd name="T75" fmla="*/ 2147483646 h 6111"/>
              <a:gd name="T76" fmla="*/ 2147483646 w 3864"/>
              <a:gd name="T77" fmla="*/ 2147483646 h 6111"/>
              <a:gd name="T78" fmla="*/ 2147483646 w 3864"/>
              <a:gd name="T79" fmla="*/ 2147483646 h 6111"/>
              <a:gd name="T80" fmla="*/ 2147483646 w 3864"/>
              <a:gd name="T81" fmla="*/ 2147483646 h 6111"/>
              <a:gd name="T82" fmla="*/ 2147483646 w 3864"/>
              <a:gd name="T83" fmla="*/ 2147483646 h 6111"/>
              <a:gd name="T84" fmla="*/ 2147483646 w 3864"/>
              <a:gd name="T85" fmla="*/ 2147483646 h 6111"/>
              <a:gd name="T86" fmla="*/ 2147483646 w 3864"/>
              <a:gd name="T87" fmla="*/ 2147483646 h 6111"/>
              <a:gd name="T88" fmla="*/ 2147483646 w 3864"/>
              <a:gd name="T89" fmla="*/ 2147483646 h 6111"/>
              <a:gd name="T90" fmla="*/ 2147483646 w 3864"/>
              <a:gd name="T91" fmla="*/ 2147483646 h 6111"/>
              <a:gd name="T92" fmla="*/ 2147483646 w 3864"/>
              <a:gd name="T93" fmla="*/ 2147483646 h 6111"/>
              <a:gd name="T94" fmla="*/ 2147483646 w 3864"/>
              <a:gd name="T95" fmla="*/ 2147483646 h 6111"/>
              <a:gd name="T96" fmla="*/ 2147483646 w 3864"/>
              <a:gd name="T97" fmla="*/ 2147483646 h 6111"/>
              <a:gd name="T98" fmla="*/ 2147483646 w 3864"/>
              <a:gd name="T99" fmla="*/ 2147483646 h 6111"/>
              <a:gd name="T100" fmla="*/ 2147483646 w 3864"/>
              <a:gd name="T101" fmla="*/ 2147483646 h 6111"/>
              <a:gd name="T102" fmla="*/ 2147483646 w 3864"/>
              <a:gd name="T103" fmla="*/ 2147483646 h 6111"/>
              <a:gd name="T104" fmla="*/ 2147483646 w 3864"/>
              <a:gd name="T105" fmla="*/ 2147483646 h 6111"/>
              <a:gd name="T106" fmla="*/ 2147483646 w 3864"/>
              <a:gd name="T107" fmla="*/ 2147483646 h 6111"/>
              <a:gd name="T108" fmla="*/ 2147483646 w 3864"/>
              <a:gd name="T109" fmla="*/ 2147483646 h 6111"/>
              <a:gd name="T110" fmla="*/ 2147483646 w 3864"/>
              <a:gd name="T111" fmla="*/ 2147483646 h 6111"/>
              <a:gd name="T112" fmla="*/ 2147483646 w 3864"/>
              <a:gd name="T113" fmla="*/ 2147483646 h 6111"/>
              <a:gd name="T114" fmla="*/ 2147483646 w 3864"/>
              <a:gd name="T115" fmla="*/ 2147483646 h 6111"/>
              <a:gd name="T116" fmla="*/ 2147483646 w 3864"/>
              <a:gd name="T117" fmla="*/ 2147483646 h 6111"/>
              <a:gd name="T118" fmla="*/ 2147483646 w 3864"/>
              <a:gd name="T119" fmla="*/ 2147483646 h 611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864" h="6111">
                <a:moveTo>
                  <a:pt x="1932" y="0"/>
                </a:moveTo>
                <a:lnTo>
                  <a:pt x="1932" y="0"/>
                </a:lnTo>
                <a:lnTo>
                  <a:pt x="1982" y="0"/>
                </a:lnTo>
                <a:lnTo>
                  <a:pt x="2031" y="2"/>
                </a:lnTo>
                <a:lnTo>
                  <a:pt x="2081" y="5"/>
                </a:lnTo>
                <a:lnTo>
                  <a:pt x="2129" y="9"/>
                </a:lnTo>
                <a:lnTo>
                  <a:pt x="2178" y="15"/>
                </a:lnTo>
                <a:lnTo>
                  <a:pt x="2226" y="22"/>
                </a:lnTo>
                <a:lnTo>
                  <a:pt x="2273" y="30"/>
                </a:lnTo>
                <a:lnTo>
                  <a:pt x="2321" y="39"/>
                </a:lnTo>
                <a:lnTo>
                  <a:pt x="2367" y="48"/>
                </a:lnTo>
                <a:lnTo>
                  <a:pt x="2415" y="60"/>
                </a:lnTo>
                <a:lnTo>
                  <a:pt x="2460" y="73"/>
                </a:lnTo>
                <a:lnTo>
                  <a:pt x="2507" y="87"/>
                </a:lnTo>
                <a:lnTo>
                  <a:pt x="2551" y="101"/>
                </a:lnTo>
                <a:lnTo>
                  <a:pt x="2596" y="117"/>
                </a:lnTo>
                <a:lnTo>
                  <a:pt x="2640" y="133"/>
                </a:lnTo>
                <a:lnTo>
                  <a:pt x="2683" y="152"/>
                </a:lnTo>
                <a:lnTo>
                  <a:pt x="2727" y="170"/>
                </a:lnTo>
                <a:lnTo>
                  <a:pt x="2769" y="190"/>
                </a:lnTo>
                <a:lnTo>
                  <a:pt x="2811" y="211"/>
                </a:lnTo>
                <a:lnTo>
                  <a:pt x="2853" y="233"/>
                </a:lnTo>
                <a:lnTo>
                  <a:pt x="2893" y="255"/>
                </a:lnTo>
                <a:lnTo>
                  <a:pt x="2934" y="279"/>
                </a:lnTo>
                <a:lnTo>
                  <a:pt x="2973" y="304"/>
                </a:lnTo>
                <a:lnTo>
                  <a:pt x="3012" y="329"/>
                </a:lnTo>
                <a:lnTo>
                  <a:pt x="3050" y="356"/>
                </a:lnTo>
                <a:lnTo>
                  <a:pt x="3087" y="383"/>
                </a:lnTo>
                <a:lnTo>
                  <a:pt x="3124" y="412"/>
                </a:lnTo>
                <a:lnTo>
                  <a:pt x="3160" y="441"/>
                </a:lnTo>
                <a:lnTo>
                  <a:pt x="3196" y="471"/>
                </a:lnTo>
                <a:lnTo>
                  <a:pt x="3231" y="501"/>
                </a:lnTo>
                <a:lnTo>
                  <a:pt x="3265" y="532"/>
                </a:lnTo>
                <a:lnTo>
                  <a:pt x="3297" y="565"/>
                </a:lnTo>
                <a:lnTo>
                  <a:pt x="3330" y="599"/>
                </a:lnTo>
                <a:lnTo>
                  <a:pt x="3362" y="632"/>
                </a:lnTo>
                <a:lnTo>
                  <a:pt x="3393" y="667"/>
                </a:lnTo>
                <a:lnTo>
                  <a:pt x="3423" y="702"/>
                </a:lnTo>
                <a:lnTo>
                  <a:pt x="3452" y="739"/>
                </a:lnTo>
                <a:lnTo>
                  <a:pt x="3480" y="775"/>
                </a:lnTo>
                <a:lnTo>
                  <a:pt x="3507" y="813"/>
                </a:lnTo>
                <a:lnTo>
                  <a:pt x="3534" y="852"/>
                </a:lnTo>
                <a:lnTo>
                  <a:pt x="3560" y="890"/>
                </a:lnTo>
                <a:lnTo>
                  <a:pt x="3584" y="930"/>
                </a:lnTo>
                <a:lnTo>
                  <a:pt x="3607" y="970"/>
                </a:lnTo>
                <a:lnTo>
                  <a:pt x="3631" y="1011"/>
                </a:lnTo>
                <a:lnTo>
                  <a:pt x="3653" y="1051"/>
                </a:lnTo>
                <a:lnTo>
                  <a:pt x="3674" y="1094"/>
                </a:lnTo>
                <a:lnTo>
                  <a:pt x="3693" y="1136"/>
                </a:lnTo>
                <a:lnTo>
                  <a:pt x="3712" y="1179"/>
                </a:lnTo>
                <a:lnTo>
                  <a:pt x="3729" y="1223"/>
                </a:lnTo>
                <a:lnTo>
                  <a:pt x="3747" y="1267"/>
                </a:lnTo>
                <a:lnTo>
                  <a:pt x="3762" y="1312"/>
                </a:lnTo>
                <a:lnTo>
                  <a:pt x="3777" y="1357"/>
                </a:lnTo>
                <a:lnTo>
                  <a:pt x="3791" y="1402"/>
                </a:lnTo>
                <a:lnTo>
                  <a:pt x="3802" y="1449"/>
                </a:lnTo>
                <a:lnTo>
                  <a:pt x="3814" y="1495"/>
                </a:lnTo>
                <a:lnTo>
                  <a:pt x="3824" y="1543"/>
                </a:lnTo>
                <a:lnTo>
                  <a:pt x="3834" y="1589"/>
                </a:lnTo>
                <a:lnTo>
                  <a:pt x="3842" y="1638"/>
                </a:lnTo>
                <a:lnTo>
                  <a:pt x="3848" y="1685"/>
                </a:lnTo>
                <a:lnTo>
                  <a:pt x="3853" y="1734"/>
                </a:lnTo>
                <a:lnTo>
                  <a:pt x="3858" y="1783"/>
                </a:lnTo>
                <a:lnTo>
                  <a:pt x="3862" y="1832"/>
                </a:lnTo>
                <a:lnTo>
                  <a:pt x="3863" y="1882"/>
                </a:lnTo>
                <a:lnTo>
                  <a:pt x="3864" y="1932"/>
                </a:lnTo>
                <a:lnTo>
                  <a:pt x="3863" y="1999"/>
                </a:lnTo>
                <a:lnTo>
                  <a:pt x="3859" y="2065"/>
                </a:lnTo>
                <a:lnTo>
                  <a:pt x="3853" y="2130"/>
                </a:lnTo>
                <a:lnTo>
                  <a:pt x="3845" y="2195"/>
                </a:lnTo>
                <a:lnTo>
                  <a:pt x="3836" y="2260"/>
                </a:lnTo>
                <a:lnTo>
                  <a:pt x="3823" y="2324"/>
                </a:lnTo>
                <a:lnTo>
                  <a:pt x="3809" y="2387"/>
                </a:lnTo>
                <a:lnTo>
                  <a:pt x="3793" y="2449"/>
                </a:lnTo>
                <a:lnTo>
                  <a:pt x="3776" y="2511"/>
                </a:lnTo>
                <a:lnTo>
                  <a:pt x="3755" y="2571"/>
                </a:lnTo>
                <a:lnTo>
                  <a:pt x="3733" y="2631"/>
                </a:lnTo>
                <a:lnTo>
                  <a:pt x="3709" y="2690"/>
                </a:lnTo>
                <a:lnTo>
                  <a:pt x="3683" y="2747"/>
                </a:lnTo>
                <a:lnTo>
                  <a:pt x="3656" y="2804"/>
                </a:lnTo>
                <a:lnTo>
                  <a:pt x="3626" y="2859"/>
                </a:lnTo>
                <a:lnTo>
                  <a:pt x="3596" y="2914"/>
                </a:lnTo>
                <a:lnTo>
                  <a:pt x="3566" y="2963"/>
                </a:lnTo>
                <a:lnTo>
                  <a:pt x="3534" y="3011"/>
                </a:lnTo>
                <a:lnTo>
                  <a:pt x="3502" y="3058"/>
                </a:lnTo>
                <a:lnTo>
                  <a:pt x="3467" y="3103"/>
                </a:lnTo>
                <a:lnTo>
                  <a:pt x="3432" y="3148"/>
                </a:lnTo>
                <a:lnTo>
                  <a:pt x="3395" y="3193"/>
                </a:lnTo>
                <a:lnTo>
                  <a:pt x="3358" y="3234"/>
                </a:lnTo>
                <a:lnTo>
                  <a:pt x="3318" y="3276"/>
                </a:lnTo>
                <a:lnTo>
                  <a:pt x="3278" y="3317"/>
                </a:lnTo>
                <a:lnTo>
                  <a:pt x="3237" y="3356"/>
                </a:lnTo>
                <a:lnTo>
                  <a:pt x="3194" y="3393"/>
                </a:lnTo>
                <a:lnTo>
                  <a:pt x="3150" y="3431"/>
                </a:lnTo>
                <a:lnTo>
                  <a:pt x="3106" y="3465"/>
                </a:lnTo>
                <a:lnTo>
                  <a:pt x="3059" y="3500"/>
                </a:lnTo>
                <a:lnTo>
                  <a:pt x="3013" y="3533"/>
                </a:lnTo>
                <a:lnTo>
                  <a:pt x="2965" y="3564"/>
                </a:lnTo>
                <a:lnTo>
                  <a:pt x="2965" y="3763"/>
                </a:lnTo>
                <a:lnTo>
                  <a:pt x="3040" y="3756"/>
                </a:lnTo>
                <a:lnTo>
                  <a:pt x="3184" y="3744"/>
                </a:lnTo>
                <a:lnTo>
                  <a:pt x="3240" y="3879"/>
                </a:lnTo>
                <a:lnTo>
                  <a:pt x="3257" y="3921"/>
                </a:lnTo>
                <a:lnTo>
                  <a:pt x="3272" y="3961"/>
                </a:lnTo>
                <a:lnTo>
                  <a:pt x="3283" y="4003"/>
                </a:lnTo>
                <a:lnTo>
                  <a:pt x="3293" y="4044"/>
                </a:lnTo>
                <a:lnTo>
                  <a:pt x="3301" y="4084"/>
                </a:lnTo>
                <a:lnTo>
                  <a:pt x="3305" y="4125"/>
                </a:lnTo>
                <a:lnTo>
                  <a:pt x="3309" y="4166"/>
                </a:lnTo>
                <a:lnTo>
                  <a:pt x="3310" y="4206"/>
                </a:lnTo>
                <a:lnTo>
                  <a:pt x="3309" y="4248"/>
                </a:lnTo>
                <a:lnTo>
                  <a:pt x="3305" y="4289"/>
                </a:lnTo>
                <a:lnTo>
                  <a:pt x="3300" y="4329"/>
                </a:lnTo>
                <a:lnTo>
                  <a:pt x="3292" y="4370"/>
                </a:lnTo>
                <a:lnTo>
                  <a:pt x="3282" y="4409"/>
                </a:lnTo>
                <a:lnTo>
                  <a:pt x="3269" y="4449"/>
                </a:lnTo>
                <a:lnTo>
                  <a:pt x="3256" y="4487"/>
                </a:lnTo>
                <a:lnTo>
                  <a:pt x="3239" y="4527"/>
                </a:lnTo>
                <a:lnTo>
                  <a:pt x="3224" y="4560"/>
                </a:lnTo>
                <a:lnTo>
                  <a:pt x="3240" y="4600"/>
                </a:lnTo>
                <a:lnTo>
                  <a:pt x="3257" y="4642"/>
                </a:lnTo>
                <a:lnTo>
                  <a:pt x="3272" y="4682"/>
                </a:lnTo>
                <a:lnTo>
                  <a:pt x="3283" y="4724"/>
                </a:lnTo>
                <a:lnTo>
                  <a:pt x="3293" y="4765"/>
                </a:lnTo>
                <a:lnTo>
                  <a:pt x="3301" y="4805"/>
                </a:lnTo>
                <a:lnTo>
                  <a:pt x="3305" y="4846"/>
                </a:lnTo>
                <a:lnTo>
                  <a:pt x="3309" y="4888"/>
                </a:lnTo>
                <a:lnTo>
                  <a:pt x="3310" y="4927"/>
                </a:lnTo>
                <a:lnTo>
                  <a:pt x="3309" y="4969"/>
                </a:lnTo>
                <a:lnTo>
                  <a:pt x="3305" y="5010"/>
                </a:lnTo>
                <a:lnTo>
                  <a:pt x="3300" y="5050"/>
                </a:lnTo>
                <a:lnTo>
                  <a:pt x="3292" y="5091"/>
                </a:lnTo>
                <a:lnTo>
                  <a:pt x="3282" y="5130"/>
                </a:lnTo>
                <a:lnTo>
                  <a:pt x="3269" y="5170"/>
                </a:lnTo>
                <a:lnTo>
                  <a:pt x="3256" y="5209"/>
                </a:lnTo>
                <a:lnTo>
                  <a:pt x="3239" y="5248"/>
                </a:lnTo>
                <a:lnTo>
                  <a:pt x="3191" y="5356"/>
                </a:lnTo>
                <a:lnTo>
                  <a:pt x="3073" y="5366"/>
                </a:lnTo>
                <a:lnTo>
                  <a:pt x="886" y="5559"/>
                </a:lnTo>
                <a:lnTo>
                  <a:pt x="735" y="5573"/>
                </a:lnTo>
                <a:lnTo>
                  <a:pt x="681" y="5430"/>
                </a:lnTo>
                <a:lnTo>
                  <a:pt x="668" y="5395"/>
                </a:lnTo>
                <a:lnTo>
                  <a:pt x="656" y="5359"/>
                </a:lnTo>
                <a:lnTo>
                  <a:pt x="646" y="5323"/>
                </a:lnTo>
                <a:lnTo>
                  <a:pt x="636" y="5286"/>
                </a:lnTo>
                <a:lnTo>
                  <a:pt x="628" y="5249"/>
                </a:lnTo>
                <a:lnTo>
                  <a:pt x="623" y="5210"/>
                </a:lnTo>
                <a:lnTo>
                  <a:pt x="618" y="5172"/>
                </a:lnTo>
                <a:lnTo>
                  <a:pt x="616" y="5133"/>
                </a:lnTo>
                <a:lnTo>
                  <a:pt x="614" y="5091"/>
                </a:lnTo>
                <a:lnTo>
                  <a:pt x="617" y="5049"/>
                </a:lnTo>
                <a:lnTo>
                  <a:pt x="621" y="5006"/>
                </a:lnTo>
                <a:lnTo>
                  <a:pt x="628" y="4963"/>
                </a:lnTo>
                <a:lnTo>
                  <a:pt x="633" y="4941"/>
                </a:lnTo>
                <a:lnTo>
                  <a:pt x="638" y="4919"/>
                </a:lnTo>
                <a:lnTo>
                  <a:pt x="645" y="4897"/>
                </a:lnTo>
                <a:lnTo>
                  <a:pt x="652" y="4875"/>
                </a:lnTo>
                <a:lnTo>
                  <a:pt x="659" y="4853"/>
                </a:lnTo>
                <a:lnTo>
                  <a:pt x="668" y="4831"/>
                </a:lnTo>
                <a:lnTo>
                  <a:pt x="677" y="4808"/>
                </a:lnTo>
                <a:lnTo>
                  <a:pt x="688" y="4786"/>
                </a:lnTo>
                <a:lnTo>
                  <a:pt x="700" y="4759"/>
                </a:lnTo>
                <a:lnTo>
                  <a:pt x="681" y="4709"/>
                </a:lnTo>
                <a:lnTo>
                  <a:pt x="668" y="4674"/>
                </a:lnTo>
                <a:lnTo>
                  <a:pt x="656" y="4638"/>
                </a:lnTo>
                <a:lnTo>
                  <a:pt x="646" y="4602"/>
                </a:lnTo>
                <a:lnTo>
                  <a:pt x="636" y="4565"/>
                </a:lnTo>
                <a:lnTo>
                  <a:pt x="628" y="4528"/>
                </a:lnTo>
                <a:lnTo>
                  <a:pt x="623" y="4489"/>
                </a:lnTo>
                <a:lnTo>
                  <a:pt x="618" y="4451"/>
                </a:lnTo>
                <a:lnTo>
                  <a:pt x="616" y="4412"/>
                </a:lnTo>
                <a:lnTo>
                  <a:pt x="614" y="4370"/>
                </a:lnTo>
                <a:lnTo>
                  <a:pt x="617" y="4327"/>
                </a:lnTo>
                <a:lnTo>
                  <a:pt x="621" y="4285"/>
                </a:lnTo>
                <a:lnTo>
                  <a:pt x="628" y="4242"/>
                </a:lnTo>
                <a:lnTo>
                  <a:pt x="633" y="4220"/>
                </a:lnTo>
                <a:lnTo>
                  <a:pt x="638" y="4198"/>
                </a:lnTo>
                <a:lnTo>
                  <a:pt x="645" y="4176"/>
                </a:lnTo>
                <a:lnTo>
                  <a:pt x="652" y="4154"/>
                </a:lnTo>
                <a:lnTo>
                  <a:pt x="659" y="4132"/>
                </a:lnTo>
                <a:lnTo>
                  <a:pt x="668" y="4110"/>
                </a:lnTo>
                <a:lnTo>
                  <a:pt x="677" y="4087"/>
                </a:lnTo>
                <a:lnTo>
                  <a:pt x="688" y="4064"/>
                </a:lnTo>
                <a:lnTo>
                  <a:pt x="736" y="3960"/>
                </a:lnTo>
                <a:lnTo>
                  <a:pt x="851" y="3950"/>
                </a:lnTo>
                <a:lnTo>
                  <a:pt x="934" y="3943"/>
                </a:lnTo>
                <a:lnTo>
                  <a:pt x="934" y="3586"/>
                </a:lnTo>
                <a:lnTo>
                  <a:pt x="885" y="3555"/>
                </a:lnTo>
                <a:lnTo>
                  <a:pt x="836" y="3522"/>
                </a:lnTo>
                <a:lnTo>
                  <a:pt x="789" y="3489"/>
                </a:lnTo>
                <a:lnTo>
                  <a:pt x="742" y="3454"/>
                </a:lnTo>
                <a:lnTo>
                  <a:pt x="697" y="3417"/>
                </a:lnTo>
                <a:lnTo>
                  <a:pt x="653" y="3378"/>
                </a:lnTo>
                <a:lnTo>
                  <a:pt x="610" y="3340"/>
                </a:lnTo>
                <a:lnTo>
                  <a:pt x="568" y="3299"/>
                </a:lnTo>
                <a:lnTo>
                  <a:pt x="527" y="3258"/>
                </a:lnTo>
                <a:lnTo>
                  <a:pt x="488" y="3215"/>
                </a:lnTo>
                <a:lnTo>
                  <a:pt x="450" y="3170"/>
                </a:lnTo>
                <a:lnTo>
                  <a:pt x="414" y="3125"/>
                </a:lnTo>
                <a:lnTo>
                  <a:pt x="378" y="3079"/>
                </a:lnTo>
                <a:lnTo>
                  <a:pt x="344" y="3031"/>
                </a:lnTo>
                <a:lnTo>
                  <a:pt x="311" y="2982"/>
                </a:lnTo>
                <a:lnTo>
                  <a:pt x="280" y="2934"/>
                </a:lnTo>
                <a:lnTo>
                  <a:pt x="248" y="2878"/>
                </a:lnTo>
                <a:lnTo>
                  <a:pt x="217" y="2821"/>
                </a:lnTo>
                <a:lnTo>
                  <a:pt x="188" y="2763"/>
                </a:lnTo>
                <a:lnTo>
                  <a:pt x="162" y="2705"/>
                </a:lnTo>
                <a:lnTo>
                  <a:pt x="136" y="2644"/>
                </a:lnTo>
                <a:lnTo>
                  <a:pt x="113" y="2584"/>
                </a:lnTo>
                <a:lnTo>
                  <a:pt x="92" y="2523"/>
                </a:lnTo>
                <a:lnTo>
                  <a:pt x="73" y="2460"/>
                </a:lnTo>
                <a:lnTo>
                  <a:pt x="56" y="2396"/>
                </a:lnTo>
                <a:lnTo>
                  <a:pt x="42" y="2332"/>
                </a:lnTo>
                <a:lnTo>
                  <a:pt x="29" y="2267"/>
                </a:lnTo>
                <a:lnTo>
                  <a:pt x="19" y="2201"/>
                </a:lnTo>
                <a:lnTo>
                  <a:pt x="11" y="2135"/>
                </a:lnTo>
                <a:lnTo>
                  <a:pt x="5" y="2067"/>
                </a:lnTo>
                <a:lnTo>
                  <a:pt x="1" y="2000"/>
                </a:lnTo>
                <a:lnTo>
                  <a:pt x="0" y="1932"/>
                </a:lnTo>
                <a:lnTo>
                  <a:pt x="0" y="1882"/>
                </a:lnTo>
                <a:lnTo>
                  <a:pt x="3" y="1832"/>
                </a:lnTo>
                <a:lnTo>
                  <a:pt x="5" y="1783"/>
                </a:lnTo>
                <a:lnTo>
                  <a:pt x="10" y="1734"/>
                </a:lnTo>
                <a:lnTo>
                  <a:pt x="15" y="1685"/>
                </a:lnTo>
                <a:lnTo>
                  <a:pt x="22" y="1638"/>
                </a:lnTo>
                <a:lnTo>
                  <a:pt x="30" y="1589"/>
                </a:lnTo>
                <a:lnTo>
                  <a:pt x="39" y="1543"/>
                </a:lnTo>
                <a:lnTo>
                  <a:pt x="49" y="1495"/>
                </a:lnTo>
                <a:lnTo>
                  <a:pt x="61" y="1449"/>
                </a:lnTo>
                <a:lnTo>
                  <a:pt x="73" y="1402"/>
                </a:lnTo>
                <a:lnTo>
                  <a:pt x="86" y="1357"/>
                </a:lnTo>
                <a:lnTo>
                  <a:pt x="101" y="1312"/>
                </a:lnTo>
                <a:lnTo>
                  <a:pt x="118" y="1267"/>
                </a:lnTo>
                <a:lnTo>
                  <a:pt x="134" y="1223"/>
                </a:lnTo>
                <a:lnTo>
                  <a:pt x="151" y="1179"/>
                </a:lnTo>
                <a:lnTo>
                  <a:pt x="171" y="1136"/>
                </a:lnTo>
                <a:lnTo>
                  <a:pt x="191" y="1094"/>
                </a:lnTo>
                <a:lnTo>
                  <a:pt x="212" y="1051"/>
                </a:lnTo>
                <a:lnTo>
                  <a:pt x="232" y="1011"/>
                </a:lnTo>
                <a:lnTo>
                  <a:pt x="256" y="970"/>
                </a:lnTo>
                <a:lnTo>
                  <a:pt x="279" y="930"/>
                </a:lnTo>
                <a:lnTo>
                  <a:pt x="304" y="890"/>
                </a:lnTo>
                <a:lnTo>
                  <a:pt x="330" y="852"/>
                </a:lnTo>
                <a:lnTo>
                  <a:pt x="357" y="813"/>
                </a:lnTo>
                <a:lnTo>
                  <a:pt x="383" y="775"/>
                </a:lnTo>
                <a:lnTo>
                  <a:pt x="411" y="739"/>
                </a:lnTo>
                <a:lnTo>
                  <a:pt x="441" y="702"/>
                </a:lnTo>
                <a:lnTo>
                  <a:pt x="470" y="667"/>
                </a:lnTo>
                <a:lnTo>
                  <a:pt x="502" y="632"/>
                </a:lnTo>
                <a:lnTo>
                  <a:pt x="533" y="599"/>
                </a:lnTo>
                <a:lnTo>
                  <a:pt x="566" y="565"/>
                </a:lnTo>
                <a:lnTo>
                  <a:pt x="599" y="532"/>
                </a:lnTo>
                <a:lnTo>
                  <a:pt x="633" y="501"/>
                </a:lnTo>
                <a:lnTo>
                  <a:pt x="668" y="471"/>
                </a:lnTo>
                <a:lnTo>
                  <a:pt x="703" y="441"/>
                </a:lnTo>
                <a:lnTo>
                  <a:pt x="739" y="412"/>
                </a:lnTo>
                <a:lnTo>
                  <a:pt x="776" y="383"/>
                </a:lnTo>
                <a:lnTo>
                  <a:pt x="813" y="356"/>
                </a:lnTo>
                <a:lnTo>
                  <a:pt x="851" y="329"/>
                </a:lnTo>
                <a:lnTo>
                  <a:pt x="891" y="304"/>
                </a:lnTo>
                <a:lnTo>
                  <a:pt x="930" y="279"/>
                </a:lnTo>
                <a:lnTo>
                  <a:pt x="970" y="255"/>
                </a:lnTo>
                <a:lnTo>
                  <a:pt x="1010" y="233"/>
                </a:lnTo>
                <a:lnTo>
                  <a:pt x="1052" y="211"/>
                </a:lnTo>
                <a:lnTo>
                  <a:pt x="1094" y="190"/>
                </a:lnTo>
                <a:lnTo>
                  <a:pt x="1137" y="170"/>
                </a:lnTo>
                <a:lnTo>
                  <a:pt x="1180" y="152"/>
                </a:lnTo>
                <a:lnTo>
                  <a:pt x="1224" y="133"/>
                </a:lnTo>
                <a:lnTo>
                  <a:pt x="1268" y="117"/>
                </a:lnTo>
                <a:lnTo>
                  <a:pt x="1312" y="101"/>
                </a:lnTo>
                <a:lnTo>
                  <a:pt x="1357" y="87"/>
                </a:lnTo>
                <a:lnTo>
                  <a:pt x="1403" y="73"/>
                </a:lnTo>
                <a:lnTo>
                  <a:pt x="1449" y="60"/>
                </a:lnTo>
                <a:lnTo>
                  <a:pt x="1496" y="48"/>
                </a:lnTo>
                <a:lnTo>
                  <a:pt x="1542" y="39"/>
                </a:lnTo>
                <a:lnTo>
                  <a:pt x="1590" y="30"/>
                </a:lnTo>
                <a:lnTo>
                  <a:pt x="1637" y="22"/>
                </a:lnTo>
                <a:lnTo>
                  <a:pt x="1686" y="15"/>
                </a:lnTo>
                <a:lnTo>
                  <a:pt x="1735" y="9"/>
                </a:lnTo>
                <a:lnTo>
                  <a:pt x="1783" y="5"/>
                </a:lnTo>
                <a:lnTo>
                  <a:pt x="1832" y="2"/>
                </a:lnTo>
                <a:lnTo>
                  <a:pt x="1882" y="0"/>
                </a:lnTo>
                <a:lnTo>
                  <a:pt x="1932" y="0"/>
                </a:lnTo>
                <a:close/>
                <a:moveTo>
                  <a:pt x="1507" y="2300"/>
                </a:moveTo>
                <a:lnTo>
                  <a:pt x="1507" y="2300"/>
                </a:lnTo>
                <a:lnTo>
                  <a:pt x="1533" y="2310"/>
                </a:lnTo>
                <a:lnTo>
                  <a:pt x="1557" y="2318"/>
                </a:lnTo>
                <a:lnTo>
                  <a:pt x="1569" y="2321"/>
                </a:lnTo>
                <a:lnTo>
                  <a:pt x="1580" y="2323"/>
                </a:lnTo>
                <a:lnTo>
                  <a:pt x="1592" y="2324"/>
                </a:lnTo>
                <a:lnTo>
                  <a:pt x="1604" y="2324"/>
                </a:lnTo>
                <a:lnTo>
                  <a:pt x="1619" y="2324"/>
                </a:lnTo>
                <a:lnTo>
                  <a:pt x="1633" y="2322"/>
                </a:lnTo>
                <a:lnTo>
                  <a:pt x="1648" y="2318"/>
                </a:lnTo>
                <a:lnTo>
                  <a:pt x="1663" y="2314"/>
                </a:lnTo>
                <a:lnTo>
                  <a:pt x="1677" y="2308"/>
                </a:lnTo>
                <a:lnTo>
                  <a:pt x="1691" y="2300"/>
                </a:lnTo>
                <a:lnTo>
                  <a:pt x="1705" y="2289"/>
                </a:lnTo>
                <a:lnTo>
                  <a:pt x="1718" y="2279"/>
                </a:lnTo>
                <a:lnTo>
                  <a:pt x="1750" y="2251"/>
                </a:lnTo>
                <a:lnTo>
                  <a:pt x="1782" y="2276"/>
                </a:lnTo>
                <a:lnTo>
                  <a:pt x="1801" y="2290"/>
                </a:lnTo>
                <a:lnTo>
                  <a:pt x="1819" y="2303"/>
                </a:lnTo>
                <a:lnTo>
                  <a:pt x="1838" y="2314"/>
                </a:lnTo>
                <a:lnTo>
                  <a:pt x="1855" y="2323"/>
                </a:lnTo>
                <a:lnTo>
                  <a:pt x="1873" y="2330"/>
                </a:lnTo>
                <a:lnTo>
                  <a:pt x="1890" y="2336"/>
                </a:lnTo>
                <a:lnTo>
                  <a:pt x="1908" y="2339"/>
                </a:lnTo>
                <a:lnTo>
                  <a:pt x="1924" y="2340"/>
                </a:lnTo>
                <a:lnTo>
                  <a:pt x="1939" y="2340"/>
                </a:lnTo>
                <a:lnTo>
                  <a:pt x="1954" y="2338"/>
                </a:lnTo>
                <a:lnTo>
                  <a:pt x="1969" y="2333"/>
                </a:lnTo>
                <a:lnTo>
                  <a:pt x="1984" y="2328"/>
                </a:lnTo>
                <a:lnTo>
                  <a:pt x="1999" y="2319"/>
                </a:lnTo>
                <a:lnTo>
                  <a:pt x="2013" y="2309"/>
                </a:lnTo>
                <a:lnTo>
                  <a:pt x="2028" y="2296"/>
                </a:lnTo>
                <a:lnTo>
                  <a:pt x="2044" y="2282"/>
                </a:lnTo>
                <a:lnTo>
                  <a:pt x="2077" y="2246"/>
                </a:lnTo>
                <a:lnTo>
                  <a:pt x="2113" y="2279"/>
                </a:lnTo>
                <a:lnTo>
                  <a:pt x="2134" y="2295"/>
                </a:lnTo>
                <a:lnTo>
                  <a:pt x="2154" y="2308"/>
                </a:lnTo>
                <a:lnTo>
                  <a:pt x="2175" y="2319"/>
                </a:lnTo>
                <a:lnTo>
                  <a:pt x="2194" y="2326"/>
                </a:lnTo>
                <a:lnTo>
                  <a:pt x="2215" y="2332"/>
                </a:lnTo>
                <a:lnTo>
                  <a:pt x="2235" y="2336"/>
                </a:lnTo>
                <a:lnTo>
                  <a:pt x="2255" y="2337"/>
                </a:lnTo>
                <a:lnTo>
                  <a:pt x="2275" y="2336"/>
                </a:lnTo>
                <a:lnTo>
                  <a:pt x="2291" y="2333"/>
                </a:lnTo>
                <a:lnTo>
                  <a:pt x="2308" y="2330"/>
                </a:lnTo>
                <a:lnTo>
                  <a:pt x="2324" y="2325"/>
                </a:lnTo>
                <a:lnTo>
                  <a:pt x="2342" y="2319"/>
                </a:lnTo>
                <a:lnTo>
                  <a:pt x="2359" y="2314"/>
                </a:lnTo>
                <a:lnTo>
                  <a:pt x="2377" y="2307"/>
                </a:lnTo>
                <a:lnTo>
                  <a:pt x="2412" y="2290"/>
                </a:lnTo>
                <a:lnTo>
                  <a:pt x="2484" y="2175"/>
                </a:lnTo>
                <a:lnTo>
                  <a:pt x="2653" y="2281"/>
                </a:lnTo>
                <a:lnTo>
                  <a:pt x="2239" y="2948"/>
                </a:lnTo>
                <a:lnTo>
                  <a:pt x="2239" y="3826"/>
                </a:lnTo>
                <a:lnTo>
                  <a:pt x="2564" y="3799"/>
                </a:lnTo>
                <a:lnTo>
                  <a:pt x="2564" y="3450"/>
                </a:lnTo>
                <a:lnTo>
                  <a:pt x="2564" y="3332"/>
                </a:lnTo>
                <a:lnTo>
                  <a:pt x="2668" y="3274"/>
                </a:lnTo>
                <a:lnTo>
                  <a:pt x="2712" y="3248"/>
                </a:lnTo>
                <a:lnTo>
                  <a:pt x="2756" y="3222"/>
                </a:lnTo>
                <a:lnTo>
                  <a:pt x="2799" y="3194"/>
                </a:lnTo>
                <a:lnTo>
                  <a:pt x="2841" y="3163"/>
                </a:lnTo>
                <a:lnTo>
                  <a:pt x="2882" y="3132"/>
                </a:lnTo>
                <a:lnTo>
                  <a:pt x="2921" y="3100"/>
                </a:lnTo>
                <a:lnTo>
                  <a:pt x="2960" y="3066"/>
                </a:lnTo>
                <a:lnTo>
                  <a:pt x="2997" y="3031"/>
                </a:lnTo>
                <a:lnTo>
                  <a:pt x="3033" y="2995"/>
                </a:lnTo>
                <a:lnTo>
                  <a:pt x="3067" y="2958"/>
                </a:lnTo>
                <a:lnTo>
                  <a:pt x="3101" y="2918"/>
                </a:lnTo>
                <a:lnTo>
                  <a:pt x="3134" y="2879"/>
                </a:lnTo>
                <a:lnTo>
                  <a:pt x="3165" y="2838"/>
                </a:lnTo>
                <a:lnTo>
                  <a:pt x="3195" y="2797"/>
                </a:lnTo>
                <a:lnTo>
                  <a:pt x="3223" y="2754"/>
                </a:lnTo>
                <a:lnTo>
                  <a:pt x="3250" y="2711"/>
                </a:lnTo>
                <a:lnTo>
                  <a:pt x="3275" y="2667"/>
                </a:lnTo>
                <a:lnTo>
                  <a:pt x="3299" y="2624"/>
                </a:lnTo>
                <a:lnTo>
                  <a:pt x="3319" y="2578"/>
                </a:lnTo>
                <a:lnTo>
                  <a:pt x="3340" y="2533"/>
                </a:lnTo>
                <a:lnTo>
                  <a:pt x="3359" y="2487"/>
                </a:lnTo>
                <a:lnTo>
                  <a:pt x="3376" y="2439"/>
                </a:lnTo>
                <a:lnTo>
                  <a:pt x="3393" y="2391"/>
                </a:lnTo>
                <a:lnTo>
                  <a:pt x="3406" y="2343"/>
                </a:lnTo>
                <a:lnTo>
                  <a:pt x="3419" y="2293"/>
                </a:lnTo>
                <a:lnTo>
                  <a:pt x="3431" y="2243"/>
                </a:lnTo>
                <a:lnTo>
                  <a:pt x="3440" y="2193"/>
                </a:lnTo>
                <a:lnTo>
                  <a:pt x="3448" y="2142"/>
                </a:lnTo>
                <a:lnTo>
                  <a:pt x="3454" y="2089"/>
                </a:lnTo>
                <a:lnTo>
                  <a:pt x="3459" y="2037"/>
                </a:lnTo>
                <a:lnTo>
                  <a:pt x="3461" y="1985"/>
                </a:lnTo>
                <a:lnTo>
                  <a:pt x="3462" y="1932"/>
                </a:lnTo>
                <a:lnTo>
                  <a:pt x="3462" y="1892"/>
                </a:lnTo>
                <a:lnTo>
                  <a:pt x="3460" y="1853"/>
                </a:lnTo>
                <a:lnTo>
                  <a:pt x="3458" y="1814"/>
                </a:lnTo>
                <a:lnTo>
                  <a:pt x="3454" y="1775"/>
                </a:lnTo>
                <a:lnTo>
                  <a:pt x="3449" y="1737"/>
                </a:lnTo>
                <a:lnTo>
                  <a:pt x="3445" y="1698"/>
                </a:lnTo>
                <a:lnTo>
                  <a:pt x="3438" y="1661"/>
                </a:lnTo>
                <a:lnTo>
                  <a:pt x="3431" y="1623"/>
                </a:lnTo>
                <a:lnTo>
                  <a:pt x="3423" y="1586"/>
                </a:lnTo>
                <a:lnTo>
                  <a:pt x="3415" y="1548"/>
                </a:lnTo>
                <a:lnTo>
                  <a:pt x="3404" y="1512"/>
                </a:lnTo>
                <a:lnTo>
                  <a:pt x="3394" y="1476"/>
                </a:lnTo>
                <a:lnTo>
                  <a:pt x="3382" y="1440"/>
                </a:lnTo>
                <a:lnTo>
                  <a:pt x="3369" y="1406"/>
                </a:lnTo>
                <a:lnTo>
                  <a:pt x="3357" y="1371"/>
                </a:lnTo>
                <a:lnTo>
                  <a:pt x="3341" y="1336"/>
                </a:lnTo>
                <a:lnTo>
                  <a:pt x="3328" y="1301"/>
                </a:lnTo>
                <a:lnTo>
                  <a:pt x="3311" y="1267"/>
                </a:lnTo>
                <a:lnTo>
                  <a:pt x="3295" y="1235"/>
                </a:lnTo>
                <a:lnTo>
                  <a:pt x="3278" y="1202"/>
                </a:lnTo>
                <a:lnTo>
                  <a:pt x="3259" y="1170"/>
                </a:lnTo>
                <a:lnTo>
                  <a:pt x="3240" y="1137"/>
                </a:lnTo>
                <a:lnTo>
                  <a:pt x="3221" y="1106"/>
                </a:lnTo>
                <a:lnTo>
                  <a:pt x="3201" y="1076"/>
                </a:lnTo>
                <a:lnTo>
                  <a:pt x="3180" y="1046"/>
                </a:lnTo>
                <a:lnTo>
                  <a:pt x="3158" y="1015"/>
                </a:lnTo>
                <a:lnTo>
                  <a:pt x="3136" y="986"/>
                </a:lnTo>
                <a:lnTo>
                  <a:pt x="3113" y="957"/>
                </a:lnTo>
                <a:lnTo>
                  <a:pt x="3090" y="930"/>
                </a:lnTo>
                <a:lnTo>
                  <a:pt x="3065" y="902"/>
                </a:lnTo>
                <a:lnTo>
                  <a:pt x="3040" y="875"/>
                </a:lnTo>
                <a:lnTo>
                  <a:pt x="3014" y="849"/>
                </a:lnTo>
                <a:lnTo>
                  <a:pt x="2987" y="824"/>
                </a:lnTo>
                <a:lnTo>
                  <a:pt x="2961" y="798"/>
                </a:lnTo>
                <a:lnTo>
                  <a:pt x="2934" y="774"/>
                </a:lnTo>
                <a:lnTo>
                  <a:pt x="2905" y="751"/>
                </a:lnTo>
                <a:lnTo>
                  <a:pt x="2877" y="728"/>
                </a:lnTo>
                <a:lnTo>
                  <a:pt x="2848" y="704"/>
                </a:lnTo>
                <a:lnTo>
                  <a:pt x="2818" y="683"/>
                </a:lnTo>
                <a:lnTo>
                  <a:pt x="2788" y="663"/>
                </a:lnTo>
                <a:lnTo>
                  <a:pt x="2756" y="642"/>
                </a:lnTo>
                <a:lnTo>
                  <a:pt x="2725" y="622"/>
                </a:lnTo>
                <a:lnTo>
                  <a:pt x="2694" y="603"/>
                </a:lnTo>
                <a:lnTo>
                  <a:pt x="2661" y="586"/>
                </a:lnTo>
                <a:lnTo>
                  <a:pt x="2629" y="568"/>
                </a:lnTo>
                <a:lnTo>
                  <a:pt x="2595" y="552"/>
                </a:lnTo>
                <a:lnTo>
                  <a:pt x="2561" y="536"/>
                </a:lnTo>
                <a:lnTo>
                  <a:pt x="2528" y="521"/>
                </a:lnTo>
                <a:lnTo>
                  <a:pt x="2493" y="507"/>
                </a:lnTo>
                <a:lnTo>
                  <a:pt x="2458" y="494"/>
                </a:lnTo>
                <a:lnTo>
                  <a:pt x="2423" y="481"/>
                </a:lnTo>
                <a:lnTo>
                  <a:pt x="2387" y="470"/>
                </a:lnTo>
                <a:lnTo>
                  <a:pt x="2351" y="459"/>
                </a:lnTo>
                <a:lnTo>
                  <a:pt x="2314" y="449"/>
                </a:lnTo>
                <a:lnTo>
                  <a:pt x="2277" y="440"/>
                </a:lnTo>
                <a:lnTo>
                  <a:pt x="2240" y="431"/>
                </a:lnTo>
                <a:lnTo>
                  <a:pt x="2203" y="424"/>
                </a:lnTo>
                <a:lnTo>
                  <a:pt x="2164" y="419"/>
                </a:lnTo>
                <a:lnTo>
                  <a:pt x="2127" y="413"/>
                </a:lnTo>
                <a:lnTo>
                  <a:pt x="2088" y="408"/>
                </a:lnTo>
                <a:lnTo>
                  <a:pt x="2049" y="405"/>
                </a:lnTo>
                <a:lnTo>
                  <a:pt x="2011" y="402"/>
                </a:lnTo>
                <a:lnTo>
                  <a:pt x="1972" y="401"/>
                </a:lnTo>
                <a:lnTo>
                  <a:pt x="1932" y="401"/>
                </a:lnTo>
                <a:lnTo>
                  <a:pt x="1893" y="401"/>
                </a:lnTo>
                <a:lnTo>
                  <a:pt x="1853" y="402"/>
                </a:lnTo>
                <a:lnTo>
                  <a:pt x="1814" y="405"/>
                </a:lnTo>
                <a:lnTo>
                  <a:pt x="1775" y="408"/>
                </a:lnTo>
                <a:lnTo>
                  <a:pt x="1737" y="413"/>
                </a:lnTo>
                <a:lnTo>
                  <a:pt x="1699" y="419"/>
                </a:lnTo>
                <a:lnTo>
                  <a:pt x="1660" y="424"/>
                </a:lnTo>
                <a:lnTo>
                  <a:pt x="1623" y="431"/>
                </a:lnTo>
                <a:lnTo>
                  <a:pt x="1586" y="440"/>
                </a:lnTo>
                <a:lnTo>
                  <a:pt x="1549" y="449"/>
                </a:lnTo>
                <a:lnTo>
                  <a:pt x="1513" y="459"/>
                </a:lnTo>
                <a:lnTo>
                  <a:pt x="1477" y="470"/>
                </a:lnTo>
                <a:lnTo>
                  <a:pt x="1441" y="481"/>
                </a:lnTo>
                <a:lnTo>
                  <a:pt x="1405" y="494"/>
                </a:lnTo>
                <a:lnTo>
                  <a:pt x="1370" y="507"/>
                </a:lnTo>
                <a:lnTo>
                  <a:pt x="1335" y="521"/>
                </a:lnTo>
                <a:lnTo>
                  <a:pt x="1302" y="536"/>
                </a:lnTo>
                <a:lnTo>
                  <a:pt x="1268" y="552"/>
                </a:lnTo>
                <a:lnTo>
                  <a:pt x="1234" y="568"/>
                </a:lnTo>
                <a:lnTo>
                  <a:pt x="1202" y="586"/>
                </a:lnTo>
                <a:lnTo>
                  <a:pt x="1169" y="603"/>
                </a:lnTo>
                <a:lnTo>
                  <a:pt x="1138" y="622"/>
                </a:lnTo>
                <a:lnTo>
                  <a:pt x="1107" y="642"/>
                </a:lnTo>
                <a:lnTo>
                  <a:pt x="1076" y="663"/>
                </a:lnTo>
                <a:lnTo>
                  <a:pt x="1045" y="683"/>
                </a:lnTo>
                <a:lnTo>
                  <a:pt x="1016" y="704"/>
                </a:lnTo>
                <a:lnTo>
                  <a:pt x="987" y="728"/>
                </a:lnTo>
                <a:lnTo>
                  <a:pt x="958" y="751"/>
                </a:lnTo>
                <a:lnTo>
                  <a:pt x="930" y="774"/>
                </a:lnTo>
                <a:lnTo>
                  <a:pt x="902" y="798"/>
                </a:lnTo>
                <a:lnTo>
                  <a:pt x="876" y="824"/>
                </a:lnTo>
                <a:lnTo>
                  <a:pt x="849" y="849"/>
                </a:lnTo>
                <a:lnTo>
                  <a:pt x="823" y="875"/>
                </a:lnTo>
                <a:lnTo>
                  <a:pt x="799" y="902"/>
                </a:lnTo>
                <a:lnTo>
                  <a:pt x="775" y="930"/>
                </a:lnTo>
                <a:lnTo>
                  <a:pt x="750" y="957"/>
                </a:lnTo>
                <a:lnTo>
                  <a:pt x="728" y="986"/>
                </a:lnTo>
                <a:lnTo>
                  <a:pt x="705" y="1015"/>
                </a:lnTo>
                <a:lnTo>
                  <a:pt x="684" y="1046"/>
                </a:lnTo>
                <a:lnTo>
                  <a:pt x="662" y="1076"/>
                </a:lnTo>
                <a:lnTo>
                  <a:pt x="642" y="1106"/>
                </a:lnTo>
                <a:lnTo>
                  <a:pt x="623" y="1137"/>
                </a:lnTo>
                <a:lnTo>
                  <a:pt x="604" y="1170"/>
                </a:lnTo>
                <a:lnTo>
                  <a:pt x="585" y="1202"/>
                </a:lnTo>
                <a:lnTo>
                  <a:pt x="569" y="1235"/>
                </a:lnTo>
                <a:lnTo>
                  <a:pt x="552" y="1267"/>
                </a:lnTo>
                <a:lnTo>
                  <a:pt x="537" y="1301"/>
                </a:lnTo>
                <a:lnTo>
                  <a:pt x="522" y="1336"/>
                </a:lnTo>
                <a:lnTo>
                  <a:pt x="508" y="1371"/>
                </a:lnTo>
                <a:lnTo>
                  <a:pt x="494" y="1406"/>
                </a:lnTo>
                <a:lnTo>
                  <a:pt x="482" y="1440"/>
                </a:lnTo>
                <a:lnTo>
                  <a:pt x="470" y="1476"/>
                </a:lnTo>
                <a:lnTo>
                  <a:pt x="459" y="1512"/>
                </a:lnTo>
                <a:lnTo>
                  <a:pt x="450" y="1548"/>
                </a:lnTo>
                <a:lnTo>
                  <a:pt x="440" y="1586"/>
                </a:lnTo>
                <a:lnTo>
                  <a:pt x="432" y="1623"/>
                </a:lnTo>
                <a:lnTo>
                  <a:pt x="425" y="1661"/>
                </a:lnTo>
                <a:lnTo>
                  <a:pt x="418" y="1698"/>
                </a:lnTo>
                <a:lnTo>
                  <a:pt x="414" y="1737"/>
                </a:lnTo>
                <a:lnTo>
                  <a:pt x="409" y="1775"/>
                </a:lnTo>
                <a:lnTo>
                  <a:pt x="405" y="1814"/>
                </a:lnTo>
                <a:lnTo>
                  <a:pt x="403" y="1853"/>
                </a:lnTo>
                <a:lnTo>
                  <a:pt x="402" y="1892"/>
                </a:lnTo>
                <a:lnTo>
                  <a:pt x="401" y="1932"/>
                </a:lnTo>
                <a:lnTo>
                  <a:pt x="402" y="1986"/>
                </a:lnTo>
                <a:lnTo>
                  <a:pt x="405" y="2040"/>
                </a:lnTo>
                <a:lnTo>
                  <a:pt x="410" y="2093"/>
                </a:lnTo>
                <a:lnTo>
                  <a:pt x="416" y="2146"/>
                </a:lnTo>
                <a:lnTo>
                  <a:pt x="424" y="2199"/>
                </a:lnTo>
                <a:lnTo>
                  <a:pt x="434" y="2251"/>
                </a:lnTo>
                <a:lnTo>
                  <a:pt x="446" y="2301"/>
                </a:lnTo>
                <a:lnTo>
                  <a:pt x="459" y="2352"/>
                </a:lnTo>
                <a:lnTo>
                  <a:pt x="474" y="2402"/>
                </a:lnTo>
                <a:lnTo>
                  <a:pt x="490" y="2451"/>
                </a:lnTo>
                <a:lnTo>
                  <a:pt x="509" y="2498"/>
                </a:lnTo>
                <a:lnTo>
                  <a:pt x="529" y="2546"/>
                </a:lnTo>
                <a:lnTo>
                  <a:pt x="549" y="2592"/>
                </a:lnTo>
                <a:lnTo>
                  <a:pt x="573" y="2638"/>
                </a:lnTo>
                <a:lnTo>
                  <a:pt x="597" y="2682"/>
                </a:lnTo>
                <a:lnTo>
                  <a:pt x="623" y="2726"/>
                </a:lnTo>
                <a:lnTo>
                  <a:pt x="650" y="2770"/>
                </a:lnTo>
                <a:lnTo>
                  <a:pt x="679" y="2814"/>
                </a:lnTo>
                <a:lnTo>
                  <a:pt x="711" y="2856"/>
                </a:lnTo>
                <a:lnTo>
                  <a:pt x="743" y="2896"/>
                </a:lnTo>
                <a:lnTo>
                  <a:pt x="777" y="2937"/>
                </a:lnTo>
                <a:lnTo>
                  <a:pt x="812" y="2975"/>
                </a:lnTo>
                <a:lnTo>
                  <a:pt x="848" y="3014"/>
                </a:lnTo>
                <a:lnTo>
                  <a:pt x="885" y="3050"/>
                </a:lnTo>
                <a:lnTo>
                  <a:pt x="924" y="3085"/>
                </a:lnTo>
                <a:lnTo>
                  <a:pt x="964" y="3118"/>
                </a:lnTo>
                <a:lnTo>
                  <a:pt x="1004" y="3151"/>
                </a:lnTo>
                <a:lnTo>
                  <a:pt x="1047" y="3182"/>
                </a:lnTo>
                <a:lnTo>
                  <a:pt x="1090" y="3211"/>
                </a:lnTo>
                <a:lnTo>
                  <a:pt x="1135" y="3239"/>
                </a:lnTo>
                <a:lnTo>
                  <a:pt x="1180" y="3266"/>
                </a:lnTo>
                <a:lnTo>
                  <a:pt x="1226" y="3291"/>
                </a:lnTo>
                <a:lnTo>
                  <a:pt x="1335" y="3348"/>
                </a:lnTo>
                <a:lnTo>
                  <a:pt x="1335" y="3469"/>
                </a:lnTo>
                <a:lnTo>
                  <a:pt x="1335" y="3838"/>
                </a:lnTo>
                <a:lnTo>
                  <a:pt x="1674" y="3838"/>
                </a:lnTo>
                <a:lnTo>
                  <a:pt x="1674" y="2948"/>
                </a:lnTo>
                <a:lnTo>
                  <a:pt x="1260" y="2281"/>
                </a:lnTo>
                <a:lnTo>
                  <a:pt x="1431" y="2175"/>
                </a:lnTo>
                <a:lnTo>
                  <a:pt x="1507" y="2300"/>
                </a:lnTo>
                <a:close/>
                <a:moveTo>
                  <a:pt x="2326" y="2429"/>
                </a:moveTo>
                <a:lnTo>
                  <a:pt x="2326" y="2429"/>
                </a:lnTo>
                <a:lnTo>
                  <a:pt x="2305" y="2432"/>
                </a:lnTo>
                <a:lnTo>
                  <a:pt x="2284" y="2435"/>
                </a:lnTo>
                <a:lnTo>
                  <a:pt x="2258" y="2437"/>
                </a:lnTo>
                <a:lnTo>
                  <a:pt x="2234" y="2437"/>
                </a:lnTo>
                <a:lnTo>
                  <a:pt x="2208" y="2433"/>
                </a:lnTo>
                <a:lnTo>
                  <a:pt x="2184" y="2429"/>
                </a:lnTo>
                <a:lnTo>
                  <a:pt x="2158" y="2420"/>
                </a:lnTo>
                <a:lnTo>
                  <a:pt x="2134" y="2411"/>
                </a:lnTo>
                <a:lnTo>
                  <a:pt x="2109" y="2397"/>
                </a:lnTo>
                <a:lnTo>
                  <a:pt x="2083" y="2382"/>
                </a:lnTo>
                <a:lnTo>
                  <a:pt x="2063" y="2396"/>
                </a:lnTo>
                <a:lnTo>
                  <a:pt x="2045" y="2409"/>
                </a:lnTo>
                <a:lnTo>
                  <a:pt x="2024" y="2419"/>
                </a:lnTo>
                <a:lnTo>
                  <a:pt x="2004" y="2427"/>
                </a:lnTo>
                <a:lnTo>
                  <a:pt x="1983" y="2434"/>
                </a:lnTo>
                <a:lnTo>
                  <a:pt x="1962" y="2438"/>
                </a:lnTo>
                <a:lnTo>
                  <a:pt x="1941" y="2440"/>
                </a:lnTo>
                <a:lnTo>
                  <a:pt x="1920" y="2440"/>
                </a:lnTo>
                <a:lnTo>
                  <a:pt x="1900" y="2439"/>
                </a:lnTo>
                <a:lnTo>
                  <a:pt x="1879" y="2435"/>
                </a:lnTo>
                <a:lnTo>
                  <a:pt x="1858" y="2430"/>
                </a:lnTo>
                <a:lnTo>
                  <a:pt x="1837" y="2423"/>
                </a:lnTo>
                <a:lnTo>
                  <a:pt x="1816" y="2415"/>
                </a:lnTo>
                <a:lnTo>
                  <a:pt x="1794" y="2404"/>
                </a:lnTo>
                <a:lnTo>
                  <a:pt x="1773" y="2393"/>
                </a:lnTo>
                <a:lnTo>
                  <a:pt x="1752" y="2379"/>
                </a:lnTo>
                <a:lnTo>
                  <a:pt x="1735" y="2390"/>
                </a:lnTo>
                <a:lnTo>
                  <a:pt x="1716" y="2399"/>
                </a:lnTo>
                <a:lnTo>
                  <a:pt x="1699" y="2408"/>
                </a:lnTo>
                <a:lnTo>
                  <a:pt x="1679" y="2413"/>
                </a:lnTo>
                <a:lnTo>
                  <a:pt x="1660" y="2418"/>
                </a:lnTo>
                <a:lnTo>
                  <a:pt x="1642" y="2422"/>
                </a:lnTo>
                <a:lnTo>
                  <a:pt x="1622" y="2424"/>
                </a:lnTo>
                <a:lnTo>
                  <a:pt x="1602" y="2424"/>
                </a:lnTo>
                <a:lnTo>
                  <a:pt x="1585" y="2424"/>
                </a:lnTo>
                <a:lnTo>
                  <a:pt x="1860" y="2866"/>
                </a:lnTo>
                <a:lnTo>
                  <a:pt x="1875" y="2891"/>
                </a:lnTo>
                <a:lnTo>
                  <a:pt x="1875" y="2918"/>
                </a:lnTo>
                <a:lnTo>
                  <a:pt x="1875" y="3838"/>
                </a:lnTo>
                <a:lnTo>
                  <a:pt x="2038" y="3838"/>
                </a:lnTo>
                <a:lnTo>
                  <a:pt x="2038" y="2918"/>
                </a:lnTo>
                <a:lnTo>
                  <a:pt x="2038" y="2891"/>
                </a:lnTo>
                <a:lnTo>
                  <a:pt x="2053" y="2866"/>
                </a:lnTo>
                <a:lnTo>
                  <a:pt x="2326" y="2429"/>
                </a:lnTo>
                <a:close/>
                <a:moveTo>
                  <a:pt x="2506" y="5533"/>
                </a:moveTo>
                <a:lnTo>
                  <a:pt x="1402" y="5631"/>
                </a:lnTo>
                <a:lnTo>
                  <a:pt x="1405" y="5656"/>
                </a:lnTo>
                <a:lnTo>
                  <a:pt x="1410" y="5681"/>
                </a:lnTo>
                <a:lnTo>
                  <a:pt x="1417" y="5705"/>
                </a:lnTo>
                <a:lnTo>
                  <a:pt x="1424" y="5729"/>
                </a:lnTo>
                <a:lnTo>
                  <a:pt x="1432" y="5753"/>
                </a:lnTo>
                <a:lnTo>
                  <a:pt x="1441" y="5776"/>
                </a:lnTo>
                <a:lnTo>
                  <a:pt x="1451" y="5798"/>
                </a:lnTo>
                <a:lnTo>
                  <a:pt x="1463" y="5820"/>
                </a:lnTo>
                <a:lnTo>
                  <a:pt x="1475" y="5842"/>
                </a:lnTo>
                <a:lnTo>
                  <a:pt x="1489" y="5862"/>
                </a:lnTo>
                <a:lnTo>
                  <a:pt x="1503" y="5883"/>
                </a:lnTo>
                <a:lnTo>
                  <a:pt x="1516" y="5902"/>
                </a:lnTo>
                <a:lnTo>
                  <a:pt x="1533" y="5921"/>
                </a:lnTo>
                <a:lnTo>
                  <a:pt x="1549" y="5938"/>
                </a:lnTo>
                <a:lnTo>
                  <a:pt x="1566" y="5956"/>
                </a:lnTo>
                <a:lnTo>
                  <a:pt x="1584" y="5973"/>
                </a:lnTo>
                <a:lnTo>
                  <a:pt x="1602" y="5988"/>
                </a:lnTo>
                <a:lnTo>
                  <a:pt x="1622" y="6003"/>
                </a:lnTo>
                <a:lnTo>
                  <a:pt x="1642" y="6017"/>
                </a:lnTo>
                <a:lnTo>
                  <a:pt x="1663" y="6031"/>
                </a:lnTo>
                <a:lnTo>
                  <a:pt x="1685" y="6043"/>
                </a:lnTo>
                <a:lnTo>
                  <a:pt x="1706" y="6055"/>
                </a:lnTo>
                <a:lnTo>
                  <a:pt x="1729" y="6065"/>
                </a:lnTo>
                <a:lnTo>
                  <a:pt x="1752" y="6074"/>
                </a:lnTo>
                <a:lnTo>
                  <a:pt x="1775" y="6082"/>
                </a:lnTo>
                <a:lnTo>
                  <a:pt x="1799" y="6091"/>
                </a:lnTo>
                <a:lnTo>
                  <a:pt x="1823" y="6096"/>
                </a:lnTo>
                <a:lnTo>
                  <a:pt x="1849" y="6102"/>
                </a:lnTo>
                <a:lnTo>
                  <a:pt x="1873" y="6106"/>
                </a:lnTo>
                <a:lnTo>
                  <a:pt x="1900" y="6109"/>
                </a:lnTo>
                <a:lnTo>
                  <a:pt x="1925" y="6110"/>
                </a:lnTo>
                <a:lnTo>
                  <a:pt x="1951" y="6111"/>
                </a:lnTo>
                <a:lnTo>
                  <a:pt x="1980" y="6110"/>
                </a:lnTo>
                <a:lnTo>
                  <a:pt x="2008" y="6109"/>
                </a:lnTo>
                <a:lnTo>
                  <a:pt x="2035" y="6106"/>
                </a:lnTo>
                <a:lnTo>
                  <a:pt x="2063" y="6100"/>
                </a:lnTo>
                <a:lnTo>
                  <a:pt x="2090" y="6094"/>
                </a:lnTo>
                <a:lnTo>
                  <a:pt x="2117" y="6087"/>
                </a:lnTo>
                <a:lnTo>
                  <a:pt x="2142" y="6078"/>
                </a:lnTo>
                <a:lnTo>
                  <a:pt x="2168" y="6067"/>
                </a:lnTo>
                <a:lnTo>
                  <a:pt x="2192" y="6057"/>
                </a:lnTo>
                <a:lnTo>
                  <a:pt x="2215" y="6044"/>
                </a:lnTo>
                <a:lnTo>
                  <a:pt x="2239" y="6031"/>
                </a:lnTo>
                <a:lnTo>
                  <a:pt x="2262" y="6016"/>
                </a:lnTo>
                <a:lnTo>
                  <a:pt x="2284" y="6001"/>
                </a:lnTo>
                <a:lnTo>
                  <a:pt x="2305" y="5985"/>
                </a:lnTo>
                <a:lnTo>
                  <a:pt x="2324" y="5968"/>
                </a:lnTo>
                <a:lnTo>
                  <a:pt x="2344" y="5949"/>
                </a:lnTo>
                <a:lnTo>
                  <a:pt x="2362" y="5929"/>
                </a:lnTo>
                <a:lnTo>
                  <a:pt x="2379" y="5909"/>
                </a:lnTo>
                <a:lnTo>
                  <a:pt x="2396" y="5889"/>
                </a:lnTo>
                <a:lnTo>
                  <a:pt x="2412" y="5866"/>
                </a:lnTo>
                <a:lnTo>
                  <a:pt x="2425" y="5844"/>
                </a:lnTo>
                <a:lnTo>
                  <a:pt x="2439" y="5821"/>
                </a:lnTo>
                <a:lnTo>
                  <a:pt x="2451" y="5797"/>
                </a:lnTo>
                <a:lnTo>
                  <a:pt x="2463" y="5772"/>
                </a:lnTo>
                <a:lnTo>
                  <a:pt x="2473" y="5747"/>
                </a:lnTo>
                <a:lnTo>
                  <a:pt x="2481" y="5721"/>
                </a:lnTo>
                <a:lnTo>
                  <a:pt x="2489" y="5695"/>
                </a:lnTo>
                <a:lnTo>
                  <a:pt x="2495" y="5668"/>
                </a:lnTo>
                <a:lnTo>
                  <a:pt x="2500" y="5641"/>
                </a:lnTo>
                <a:lnTo>
                  <a:pt x="2503" y="5613"/>
                </a:lnTo>
                <a:lnTo>
                  <a:pt x="2506" y="5584"/>
                </a:lnTo>
                <a:lnTo>
                  <a:pt x="2507" y="5556"/>
                </a:lnTo>
                <a:lnTo>
                  <a:pt x="2506" y="5533"/>
                </a:lnTo>
                <a:close/>
                <a:moveTo>
                  <a:pt x="2908" y="4892"/>
                </a:moveTo>
                <a:lnTo>
                  <a:pt x="1018" y="5060"/>
                </a:lnTo>
                <a:lnTo>
                  <a:pt x="1015" y="5089"/>
                </a:lnTo>
                <a:lnTo>
                  <a:pt x="1015" y="5118"/>
                </a:lnTo>
                <a:lnTo>
                  <a:pt x="1017" y="5144"/>
                </a:lnTo>
                <a:lnTo>
                  <a:pt x="2906" y="4978"/>
                </a:lnTo>
                <a:lnTo>
                  <a:pt x="2908" y="4953"/>
                </a:lnTo>
                <a:lnTo>
                  <a:pt x="2910" y="4927"/>
                </a:lnTo>
                <a:lnTo>
                  <a:pt x="2910" y="4910"/>
                </a:lnTo>
                <a:lnTo>
                  <a:pt x="2908" y="4892"/>
                </a:lnTo>
                <a:close/>
                <a:moveTo>
                  <a:pt x="2908" y="4171"/>
                </a:moveTo>
                <a:lnTo>
                  <a:pt x="1018" y="4337"/>
                </a:lnTo>
                <a:lnTo>
                  <a:pt x="1015" y="4368"/>
                </a:lnTo>
                <a:lnTo>
                  <a:pt x="1015" y="4397"/>
                </a:lnTo>
                <a:lnTo>
                  <a:pt x="1017" y="4423"/>
                </a:lnTo>
                <a:lnTo>
                  <a:pt x="2906" y="4257"/>
                </a:lnTo>
                <a:lnTo>
                  <a:pt x="2908" y="4232"/>
                </a:lnTo>
                <a:lnTo>
                  <a:pt x="2910" y="4206"/>
                </a:lnTo>
                <a:lnTo>
                  <a:pt x="2910" y="4189"/>
                </a:lnTo>
                <a:lnTo>
                  <a:pt x="2908" y="4171"/>
                </a:lnTo>
                <a:close/>
              </a:path>
            </a:pathLst>
          </a:custGeom>
          <a:solidFill>
            <a:srgbClr val="1D323E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94948C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79545" y="4825035"/>
            <a:ext cx="504004" cy="504004"/>
          </a:xfrm>
          <a:prstGeom prst="ellipse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94948C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84345" y="1967535"/>
            <a:ext cx="504004" cy="504004"/>
          </a:xfrm>
          <a:prstGeom prst="ellipse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94948C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600450" y="3396285"/>
            <a:ext cx="504004" cy="504004"/>
          </a:xfrm>
          <a:prstGeom prst="ellipse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94948C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7627620" y="4825035"/>
            <a:ext cx="504004" cy="504004"/>
          </a:xfrm>
          <a:prstGeom prst="ellipse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94948C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449820" y="1967535"/>
            <a:ext cx="504004" cy="504004"/>
          </a:xfrm>
          <a:prstGeom prst="ellipse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94948C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048625" y="3396285"/>
            <a:ext cx="504004" cy="504004"/>
          </a:xfrm>
          <a:prstGeom prst="ellipse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94948C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12540" y="4791380"/>
            <a:ext cx="8375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en-US" altLang="zh-CN" sz="28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33445" y="3370885"/>
            <a:ext cx="8375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en-US" altLang="zh-CN" sz="28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04640" y="1949755"/>
            <a:ext cx="8375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en-US" altLang="zh-CN" sz="28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475220" y="4791380"/>
            <a:ext cx="8375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Impact" panose="020B0806030902050204" pitchFamily="34" charset="0"/>
              </a:rPr>
              <a:t>6</a:t>
            </a:r>
            <a:endParaRPr lang="en-US" altLang="zh-CN" sz="28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92340" y="1952930"/>
            <a:ext cx="8375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en-US" altLang="zh-CN" sz="28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94320" y="3370885"/>
            <a:ext cx="8375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en-US" altLang="zh-CN" sz="28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文本框 22"/>
          <p:cNvSpPr txBox="1"/>
          <p:nvPr/>
        </p:nvSpPr>
        <p:spPr>
          <a:xfrm flipH="1">
            <a:off x="803275" y="1342390"/>
            <a:ext cx="3493770" cy="127127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600">
                <a:solidFill>
                  <a:srgbClr val="1D323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（1）条据必须由对方亲笔书写，接收方不能代笔，要交代清楚四项要素，即写给谁、什么事情、谁写的、什么时间写的，要一一写明。</a:t>
            </a:r>
            <a:endParaRPr lang="zh-CN" altLang="en-US" sz="1600" dirty="0">
              <a:solidFill>
                <a:srgbClr val="1D323E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9" name="文本框 22"/>
          <p:cNvSpPr txBox="1"/>
          <p:nvPr/>
        </p:nvSpPr>
        <p:spPr>
          <a:xfrm flipH="1">
            <a:off x="462437" y="3318815"/>
            <a:ext cx="3049112" cy="127127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600">
                <a:solidFill>
                  <a:srgbClr val="1D323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（2）条据涉及的钱物数量要写清楚，数字要大写，数字前不能留空白，后面要写明计量单位，以防恶意添加或篡改。</a:t>
            </a:r>
            <a:endParaRPr lang="zh-CN" altLang="en-US" sz="1600" dirty="0">
              <a:solidFill>
                <a:srgbClr val="1D323E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0" name="文本框 22"/>
          <p:cNvSpPr txBox="1"/>
          <p:nvPr/>
        </p:nvSpPr>
        <p:spPr>
          <a:xfrm flipH="1">
            <a:off x="803432" y="4825035"/>
            <a:ext cx="3049112" cy="6813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600">
                <a:solidFill>
                  <a:srgbClr val="1D323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（3）语言要避免歧义，以免造成纠纷。</a:t>
            </a:r>
            <a:endParaRPr lang="zh-CN" altLang="en-US" sz="1600" dirty="0">
              <a:solidFill>
                <a:srgbClr val="1D323E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1" name="文本框 22"/>
          <p:cNvSpPr txBox="1"/>
          <p:nvPr/>
        </p:nvSpPr>
        <p:spPr>
          <a:xfrm flipH="1">
            <a:off x="8312785" y="1597330"/>
            <a:ext cx="3006566" cy="9759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600">
                <a:solidFill>
                  <a:srgbClr val="1D323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（4）内容不可涂改，文面保持整洁。如确实需要改动内容，改动处必须加盖印章。</a:t>
            </a:r>
            <a:endParaRPr lang="zh-CN" altLang="en-US" sz="1600" dirty="0">
              <a:solidFill>
                <a:srgbClr val="1D323E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2" name="文本框 22"/>
          <p:cNvSpPr txBox="1"/>
          <p:nvPr/>
        </p:nvSpPr>
        <p:spPr>
          <a:xfrm flipH="1">
            <a:off x="8338820" y="4825035"/>
            <a:ext cx="3006566" cy="6813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600">
                <a:solidFill>
                  <a:srgbClr val="1D323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（6）写清楚币种。如人民币、美元、欧元等。</a:t>
            </a:r>
            <a:endParaRPr lang="zh-CN" altLang="en-US" sz="1600" dirty="0">
              <a:solidFill>
                <a:srgbClr val="1D323E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 flipH="1">
            <a:off x="8679815" y="3211500"/>
            <a:ext cx="3006566" cy="9759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600">
                <a:solidFill>
                  <a:srgbClr val="1D323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（5）应用蓝色或黑色墨水的钢笔或签字笔，不要用铅笔、易褪色的墨水或红色墨水。</a:t>
            </a:r>
            <a:endParaRPr lang="zh-CN" altLang="en-US" sz="1600" dirty="0">
              <a:solidFill>
                <a:srgbClr val="1D323E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V="1">
            <a:off x="358118" y="501443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flipV="1">
            <a:off x="10708622" y="5252878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16200000" flipV="1">
            <a:off x="3833121" y="-2652389"/>
            <a:ext cx="4525759" cy="12192000"/>
          </a:xfrm>
          <a:prstGeom prst="parallelogram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9"/>
          <p:cNvSpPr/>
          <p:nvPr/>
        </p:nvSpPr>
        <p:spPr>
          <a:xfrm flipV="1">
            <a:off x="463074" y="619220"/>
            <a:ext cx="11265853" cy="5648781"/>
          </a:xfrm>
          <a:prstGeom prst="rect">
            <a:avLst/>
          </a:prstGeom>
          <a:solidFill>
            <a:schemeClr val="bg1"/>
          </a:solidFill>
          <a:ln>
            <a:solidFill>
              <a:srgbClr val="1D32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wave_166892"/>
          <p:cNvSpPr>
            <a:spLocks noChangeAspect="1"/>
          </p:cNvSpPr>
          <p:nvPr/>
        </p:nvSpPr>
        <p:spPr bwMode="auto">
          <a:xfrm flipV="1">
            <a:off x="703016" y="5674962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37" name="wave_166892"/>
          <p:cNvSpPr>
            <a:spLocks noChangeAspect="1"/>
          </p:cNvSpPr>
          <p:nvPr/>
        </p:nvSpPr>
        <p:spPr bwMode="auto">
          <a:xfrm flipV="1">
            <a:off x="10879300" y="916774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11" name="文本框 10"/>
          <p:cNvSpPr txBox="1"/>
          <p:nvPr/>
        </p:nvSpPr>
        <p:spPr>
          <a:xfrm>
            <a:off x="1319138" y="1771435"/>
            <a:ext cx="415490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9900" b="0" i="0" u="none" strike="noStrike" kern="1200" cap="none" spc="0" normalizeH="0" baseline="0" noProof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19900" b="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4969" y="2994847"/>
            <a:ext cx="4916961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启事　声明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一、启事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9800" y="1089660"/>
            <a:ext cx="6466840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（一）启事的概念</a:t>
            </a:r>
            <a:endParaRPr kumimoji="0" b="0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启事是机关团体、企事业单位、公民个人有事情需要向公众说明，或者请求有关单位、广大群众帮助时所写的一种说明事项的实用文章。</a:t>
            </a:r>
            <a:endParaRPr kumimoji="0" lang="en-US" altLang="zh-CN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05" name="图片 104"/>
          <p:cNvPicPr/>
          <p:nvPr/>
        </p:nvPicPr>
        <p:blipFill>
          <a:blip r:embed="rId1"/>
          <a:stretch>
            <a:fillRect/>
          </a:stretch>
        </p:blipFill>
        <p:spPr>
          <a:xfrm>
            <a:off x="7783195" y="931545"/>
            <a:ext cx="3582670" cy="51365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6" name="图片 105"/>
          <p:cNvPicPr/>
          <p:nvPr/>
        </p:nvPicPr>
        <p:blipFill>
          <a:blip r:embed="rId2"/>
          <a:stretch>
            <a:fillRect/>
          </a:stretch>
        </p:blipFill>
        <p:spPr>
          <a:xfrm>
            <a:off x="1208405" y="2334895"/>
            <a:ext cx="5322570" cy="37820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一、启事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1" name="组合 40"/>
          <p:cNvGrpSpPr/>
          <p:nvPr>
            <p:custDataLst>
              <p:tags r:id="rId1"/>
            </p:custDataLst>
          </p:nvPr>
        </p:nvGrpSpPr>
        <p:grpSpPr>
          <a:xfrm>
            <a:off x="11164900" y="753710"/>
            <a:ext cx="420495" cy="269282"/>
            <a:chOff x="11382102" y="604536"/>
            <a:chExt cx="420495" cy="269282"/>
          </a:xfrm>
        </p:grpSpPr>
        <p:sp>
          <p:nvSpPr>
            <p:cNvPr id="42" name="Line 16"/>
            <p:cNvSpPr>
              <a:spLocks noChangeShapeType="1"/>
            </p:cNvSpPr>
            <p:nvPr>
              <p:custDataLst>
                <p:tags r:id="rId2"/>
              </p:custDataLst>
            </p:nvPr>
          </p:nvSpPr>
          <p:spPr bwMode="auto">
            <a:xfrm flipH="1">
              <a:off x="11382102" y="604536"/>
              <a:ext cx="420495" cy="0"/>
            </a:xfrm>
            <a:prstGeom prst="line">
              <a:avLst/>
            </a:prstGeom>
            <a:noFill/>
            <a:ln w="38100" cap="flat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Line 17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 flipH="1">
              <a:off x="11608525" y="739177"/>
              <a:ext cx="194072" cy="0"/>
            </a:xfrm>
            <a:prstGeom prst="line">
              <a:avLst/>
            </a:prstGeom>
            <a:noFill/>
            <a:ln w="38100" cap="flat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Line 18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 flipH="1">
              <a:off x="11500972" y="873818"/>
              <a:ext cx="301625" cy="0"/>
            </a:xfrm>
            <a:prstGeom prst="line">
              <a:avLst/>
            </a:prstGeom>
            <a:noFill/>
            <a:ln w="38100" cap="flat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6" name="矩形 45"/>
          <p:cNvSpPr/>
          <p:nvPr>
            <p:custDataLst>
              <p:tags r:id="rId5"/>
            </p:custDataLst>
          </p:nvPr>
        </p:nvSpPr>
        <p:spPr>
          <a:xfrm>
            <a:off x="1" y="661012"/>
            <a:ext cx="88135" cy="969484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 sz="9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>
            <p:custDataLst>
              <p:tags r:id="rId6"/>
            </p:custDataLst>
          </p:nvPr>
        </p:nvSpPr>
        <p:spPr>
          <a:xfrm>
            <a:off x="506922" y="1240971"/>
            <a:ext cx="9585324" cy="369332"/>
          </a:xfrm>
          <a:prstGeom prst="rect">
            <a:avLst/>
          </a:prstGeom>
          <a:noFill/>
        </p:spPr>
        <p:txBody>
          <a:bodyPr wrap="square" tIns="0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pc="15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单击此处添加文本具体内容，简明扼要的阐述您的观点。</a:t>
            </a:r>
            <a:endParaRPr lang="zh-CN" altLang="en-US" sz="1400" spc="15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Oval 8"/>
          <p:cNvSpPr/>
          <p:nvPr>
            <p:custDataLst>
              <p:tags r:id="rId7"/>
            </p:custDataLst>
          </p:nvPr>
        </p:nvSpPr>
        <p:spPr>
          <a:xfrm>
            <a:off x="4891754" y="1797058"/>
            <a:ext cx="2390479" cy="2390478"/>
          </a:xfrm>
          <a:prstGeom prst="ellipse">
            <a:avLst/>
          </a:prstGeom>
          <a:solidFill>
            <a:srgbClr val="1F74AD">
              <a:alpha val="70000"/>
            </a:srgbClr>
          </a:solidFill>
          <a:ln>
            <a:noFill/>
          </a:ln>
        </p:spPr>
        <p:style>
          <a:lnRef idx="2">
            <a:sysClr val="window" lastClr="FFFFFF">
              <a:hueOff val="0"/>
              <a:satOff val="0"/>
              <a:lumOff val="0"/>
              <a:alphaOff val="0"/>
            </a:sysClr>
          </a:lnRef>
          <a:fillRef idx="1">
            <a:srgbClr val="1F74AD">
              <a:alpha val="50000"/>
              <a:hueOff val="0"/>
              <a:satOff val="0"/>
              <a:lumOff val="0"/>
              <a:alphaOff val="0"/>
            </a:srgbClr>
          </a:fillRef>
          <a:effectRef idx="0">
            <a:srgbClr val="1F74AD">
              <a:alpha val="50000"/>
              <a:hueOff val="0"/>
              <a:satOff val="0"/>
              <a:lumOff val="0"/>
              <a:alphaOff val="0"/>
            </a:srgbClr>
          </a:effectRef>
          <a:fontRef idx="minor">
            <a:srgbClr val="000000"/>
          </a:fontRef>
        </p:style>
      </p:sp>
      <p:sp>
        <p:nvSpPr>
          <p:cNvPr id="35" name="Freeform 201"/>
          <p:cNvSpPr>
            <a:spLocks noEditPoints="1"/>
          </p:cNvSpPr>
          <p:nvPr>
            <p:custDataLst>
              <p:tags r:id="rId8"/>
            </p:custDataLst>
          </p:nvPr>
        </p:nvSpPr>
        <p:spPr bwMode="auto">
          <a:xfrm>
            <a:off x="5771579" y="2643088"/>
            <a:ext cx="630828" cy="698418"/>
          </a:xfrm>
          <a:custGeom>
            <a:avLst/>
            <a:gdLst>
              <a:gd name="T0" fmla="*/ 7 w 71"/>
              <a:gd name="T1" fmla="*/ 53 h 76"/>
              <a:gd name="T2" fmla="*/ 6 w 71"/>
              <a:gd name="T3" fmla="*/ 50 h 76"/>
              <a:gd name="T4" fmla="*/ 21 w 71"/>
              <a:gd name="T5" fmla="*/ 13 h 76"/>
              <a:gd name="T6" fmla="*/ 24 w 71"/>
              <a:gd name="T7" fmla="*/ 11 h 76"/>
              <a:gd name="T8" fmla="*/ 17 w 71"/>
              <a:gd name="T9" fmla="*/ 7 h 76"/>
              <a:gd name="T10" fmla="*/ 9 w 71"/>
              <a:gd name="T11" fmla="*/ 33 h 76"/>
              <a:gd name="T12" fmla="*/ 2 w 71"/>
              <a:gd name="T13" fmla="*/ 36 h 76"/>
              <a:gd name="T14" fmla="*/ 35 w 71"/>
              <a:gd name="T15" fmla="*/ 10 h 76"/>
              <a:gd name="T16" fmla="*/ 35 w 71"/>
              <a:gd name="T17" fmla="*/ 0 h 76"/>
              <a:gd name="T18" fmla="*/ 35 w 71"/>
              <a:gd name="T19" fmla="*/ 10 h 76"/>
              <a:gd name="T20" fmla="*/ 50 w 71"/>
              <a:gd name="T21" fmla="*/ 13 h 76"/>
              <a:gd name="T22" fmla="*/ 51 w 71"/>
              <a:gd name="T23" fmla="*/ 5 h 76"/>
              <a:gd name="T24" fmla="*/ 58 w 71"/>
              <a:gd name="T25" fmla="*/ 23 h 76"/>
              <a:gd name="T26" fmla="*/ 66 w 71"/>
              <a:gd name="T27" fmla="*/ 17 h 76"/>
              <a:gd name="T28" fmla="*/ 57 w 71"/>
              <a:gd name="T29" fmla="*/ 22 h 76"/>
              <a:gd name="T30" fmla="*/ 62 w 71"/>
              <a:gd name="T31" fmla="*/ 33 h 76"/>
              <a:gd name="T32" fmla="*/ 69 w 71"/>
              <a:gd name="T33" fmla="*/ 36 h 76"/>
              <a:gd name="T34" fmla="*/ 13 w 71"/>
              <a:gd name="T35" fmla="*/ 20 h 76"/>
              <a:gd name="T36" fmla="*/ 6 w 71"/>
              <a:gd name="T37" fmla="*/ 19 h 76"/>
              <a:gd name="T38" fmla="*/ 14 w 71"/>
              <a:gd name="T39" fmla="*/ 22 h 76"/>
              <a:gd name="T40" fmla="*/ 49 w 71"/>
              <a:gd name="T41" fmla="*/ 49 h 76"/>
              <a:gd name="T42" fmla="*/ 45 w 71"/>
              <a:gd name="T43" fmla="*/ 61 h 76"/>
              <a:gd name="T44" fmla="*/ 46 w 71"/>
              <a:gd name="T45" fmla="*/ 66 h 76"/>
              <a:gd name="T46" fmla="*/ 42 w 71"/>
              <a:gd name="T47" fmla="*/ 73 h 76"/>
              <a:gd name="T48" fmla="*/ 33 w 71"/>
              <a:gd name="T49" fmla="*/ 76 h 76"/>
              <a:gd name="T50" fmla="*/ 25 w 71"/>
              <a:gd name="T51" fmla="*/ 70 h 76"/>
              <a:gd name="T52" fmla="*/ 26 w 71"/>
              <a:gd name="T53" fmla="*/ 65 h 76"/>
              <a:gd name="T54" fmla="*/ 25 w 71"/>
              <a:gd name="T55" fmla="*/ 59 h 76"/>
              <a:gd name="T56" fmla="*/ 16 w 71"/>
              <a:gd name="T57" fmla="*/ 35 h 76"/>
              <a:gd name="T58" fmla="*/ 41 w 71"/>
              <a:gd name="T59" fmla="*/ 73 h 76"/>
              <a:gd name="T60" fmla="*/ 30 w 71"/>
              <a:gd name="T61" fmla="*/ 73 h 76"/>
              <a:gd name="T62" fmla="*/ 41 w 71"/>
              <a:gd name="T63" fmla="*/ 73 h 76"/>
              <a:gd name="T64" fmla="*/ 30 w 71"/>
              <a:gd name="T65" fmla="*/ 69 h 76"/>
              <a:gd name="T66" fmla="*/ 33 w 71"/>
              <a:gd name="T67" fmla="*/ 71 h 76"/>
              <a:gd name="T68" fmla="*/ 44 w 71"/>
              <a:gd name="T69" fmla="*/ 70 h 76"/>
              <a:gd name="T70" fmla="*/ 30 w 71"/>
              <a:gd name="T71" fmla="*/ 66 h 76"/>
              <a:gd name="T72" fmla="*/ 41 w 71"/>
              <a:gd name="T73" fmla="*/ 67 h 76"/>
              <a:gd name="T74" fmla="*/ 41 w 71"/>
              <a:gd name="T75" fmla="*/ 62 h 76"/>
              <a:gd name="T76" fmla="*/ 30 w 71"/>
              <a:gd name="T77" fmla="*/ 64 h 76"/>
              <a:gd name="T78" fmla="*/ 44 w 71"/>
              <a:gd name="T79" fmla="*/ 59 h 76"/>
              <a:gd name="T80" fmla="*/ 28 w 71"/>
              <a:gd name="T81" fmla="*/ 59 h 76"/>
              <a:gd name="T82" fmla="*/ 30 w 71"/>
              <a:gd name="T83" fmla="*/ 60 h 76"/>
              <a:gd name="T84" fmla="*/ 52 w 71"/>
              <a:gd name="T85" fmla="*/ 35 h 76"/>
              <a:gd name="T86" fmla="*/ 24 w 71"/>
              <a:gd name="T87" fmla="*/ 47 h 76"/>
              <a:gd name="T88" fmla="*/ 28 w 71"/>
              <a:gd name="T89" fmla="*/ 39 h 76"/>
              <a:gd name="T90" fmla="*/ 33 w 71"/>
              <a:gd name="T91" fmla="*/ 56 h 76"/>
              <a:gd name="T92" fmla="*/ 42 w 71"/>
              <a:gd name="T93" fmla="*/ 38 h 76"/>
              <a:gd name="T94" fmla="*/ 42 w 71"/>
              <a:gd name="T95" fmla="*/ 56 h 76"/>
              <a:gd name="T96" fmla="*/ 65 w 71"/>
              <a:gd name="T97" fmla="*/ 50 h 76"/>
              <a:gd name="T98" fmla="*/ 58 w 71"/>
              <a:gd name="T99" fmla="*/ 50 h 76"/>
              <a:gd name="T100" fmla="*/ 66 w 71"/>
              <a:gd name="T101" fmla="*/ 53 h 76"/>
              <a:gd name="T102" fmla="*/ 21 w 71"/>
              <a:gd name="T103" fmla="*/ 57 h 76"/>
              <a:gd name="T104" fmla="*/ 19 w 71"/>
              <a:gd name="T105" fmla="*/ 66 h 76"/>
              <a:gd name="T106" fmla="*/ 23 w 71"/>
              <a:gd name="T107" fmla="*/ 57 h 76"/>
              <a:gd name="T108" fmla="*/ 47 w 71"/>
              <a:gd name="T109" fmla="*/ 59 h 76"/>
              <a:gd name="T110" fmla="*/ 53 w 71"/>
              <a:gd name="T111" fmla="*/ 6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" h="76">
                <a:moveTo>
                  <a:pt x="14" y="47"/>
                </a:moveTo>
                <a:cubicBezTo>
                  <a:pt x="14" y="48"/>
                  <a:pt x="14" y="49"/>
                  <a:pt x="13" y="50"/>
                </a:cubicBezTo>
                <a:cubicBezTo>
                  <a:pt x="7" y="53"/>
                  <a:pt x="7" y="53"/>
                  <a:pt x="7" y="53"/>
                </a:cubicBezTo>
                <a:cubicBezTo>
                  <a:pt x="7" y="53"/>
                  <a:pt x="7" y="53"/>
                  <a:pt x="6" y="53"/>
                </a:cubicBezTo>
                <a:cubicBezTo>
                  <a:pt x="6" y="53"/>
                  <a:pt x="5" y="53"/>
                  <a:pt x="5" y="53"/>
                </a:cubicBezTo>
                <a:cubicBezTo>
                  <a:pt x="5" y="52"/>
                  <a:pt x="5" y="51"/>
                  <a:pt x="6" y="50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3" y="47"/>
                  <a:pt x="14" y="47"/>
                </a:cubicBezTo>
                <a:close/>
                <a:moveTo>
                  <a:pt x="21" y="13"/>
                </a:moveTo>
                <a:cubicBezTo>
                  <a:pt x="21" y="13"/>
                  <a:pt x="22" y="14"/>
                  <a:pt x="22" y="14"/>
                </a:cubicBezTo>
                <a:cubicBezTo>
                  <a:pt x="22" y="14"/>
                  <a:pt x="23" y="13"/>
                  <a:pt x="23" y="13"/>
                </a:cubicBezTo>
                <a:cubicBezTo>
                  <a:pt x="24" y="13"/>
                  <a:pt x="24" y="12"/>
                  <a:pt x="24" y="11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19" y="4"/>
                  <a:pt x="18" y="5"/>
                </a:cubicBezTo>
                <a:cubicBezTo>
                  <a:pt x="17" y="5"/>
                  <a:pt x="17" y="6"/>
                  <a:pt x="17" y="7"/>
                </a:cubicBezTo>
                <a:lnTo>
                  <a:pt x="21" y="13"/>
                </a:lnTo>
                <a:close/>
                <a:moveTo>
                  <a:pt x="10" y="35"/>
                </a:moveTo>
                <a:cubicBezTo>
                  <a:pt x="10" y="34"/>
                  <a:pt x="10" y="33"/>
                  <a:pt x="9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1" y="33"/>
                  <a:pt x="0" y="34"/>
                  <a:pt x="0" y="35"/>
                </a:cubicBezTo>
                <a:cubicBezTo>
                  <a:pt x="0" y="36"/>
                  <a:pt x="1" y="36"/>
                  <a:pt x="2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10" y="36"/>
                  <a:pt x="10" y="36"/>
                  <a:pt x="10" y="35"/>
                </a:cubicBezTo>
                <a:close/>
                <a:moveTo>
                  <a:pt x="35" y="10"/>
                </a:moveTo>
                <a:cubicBezTo>
                  <a:pt x="36" y="10"/>
                  <a:pt x="37" y="9"/>
                  <a:pt x="37" y="8"/>
                </a:cubicBezTo>
                <a:cubicBezTo>
                  <a:pt x="37" y="1"/>
                  <a:pt x="37" y="1"/>
                  <a:pt x="37" y="1"/>
                </a:cubicBezTo>
                <a:cubicBezTo>
                  <a:pt x="37" y="1"/>
                  <a:pt x="36" y="0"/>
                  <a:pt x="35" y="0"/>
                </a:cubicBezTo>
                <a:cubicBezTo>
                  <a:pt x="35" y="0"/>
                  <a:pt x="34" y="1"/>
                  <a:pt x="34" y="1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9"/>
                  <a:pt x="35" y="10"/>
                  <a:pt x="35" y="10"/>
                </a:cubicBezTo>
                <a:close/>
                <a:moveTo>
                  <a:pt x="48" y="13"/>
                </a:moveTo>
                <a:cubicBezTo>
                  <a:pt x="48" y="13"/>
                  <a:pt x="48" y="14"/>
                  <a:pt x="49" y="14"/>
                </a:cubicBezTo>
                <a:cubicBezTo>
                  <a:pt x="49" y="14"/>
                  <a:pt x="50" y="13"/>
                  <a:pt x="50" y="13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6"/>
                  <a:pt x="54" y="5"/>
                  <a:pt x="53" y="5"/>
                </a:cubicBezTo>
                <a:cubicBezTo>
                  <a:pt x="52" y="4"/>
                  <a:pt x="51" y="4"/>
                  <a:pt x="51" y="5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2"/>
                  <a:pt x="47" y="13"/>
                  <a:pt x="48" y="13"/>
                </a:cubicBezTo>
                <a:close/>
                <a:moveTo>
                  <a:pt x="58" y="23"/>
                </a:moveTo>
                <a:cubicBezTo>
                  <a:pt x="59" y="23"/>
                  <a:pt x="59" y="23"/>
                  <a:pt x="59" y="23"/>
                </a:cubicBezTo>
                <a:cubicBezTo>
                  <a:pt x="65" y="19"/>
                  <a:pt x="65" y="19"/>
                  <a:pt x="65" y="19"/>
                </a:cubicBezTo>
                <a:cubicBezTo>
                  <a:pt x="66" y="19"/>
                  <a:pt x="66" y="18"/>
                  <a:pt x="66" y="17"/>
                </a:cubicBezTo>
                <a:cubicBezTo>
                  <a:pt x="65" y="17"/>
                  <a:pt x="65" y="16"/>
                  <a:pt x="64" y="17"/>
                </a:cubicBezTo>
                <a:cubicBezTo>
                  <a:pt x="58" y="20"/>
                  <a:pt x="58" y="20"/>
                  <a:pt x="58" y="20"/>
                </a:cubicBezTo>
                <a:cubicBezTo>
                  <a:pt x="57" y="21"/>
                  <a:pt x="57" y="22"/>
                  <a:pt x="57" y="22"/>
                </a:cubicBezTo>
                <a:cubicBezTo>
                  <a:pt x="57" y="23"/>
                  <a:pt x="58" y="23"/>
                  <a:pt x="58" y="23"/>
                </a:cubicBezTo>
                <a:close/>
                <a:moveTo>
                  <a:pt x="69" y="33"/>
                </a:moveTo>
                <a:cubicBezTo>
                  <a:pt x="62" y="33"/>
                  <a:pt x="62" y="33"/>
                  <a:pt x="62" y="33"/>
                </a:cubicBezTo>
                <a:cubicBezTo>
                  <a:pt x="61" y="33"/>
                  <a:pt x="60" y="34"/>
                  <a:pt x="60" y="35"/>
                </a:cubicBezTo>
                <a:cubicBezTo>
                  <a:pt x="60" y="36"/>
                  <a:pt x="61" y="36"/>
                  <a:pt x="62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70" y="36"/>
                  <a:pt x="71" y="36"/>
                  <a:pt x="71" y="35"/>
                </a:cubicBezTo>
                <a:cubicBezTo>
                  <a:pt x="71" y="34"/>
                  <a:pt x="70" y="33"/>
                  <a:pt x="69" y="33"/>
                </a:cubicBezTo>
                <a:close/>
                <a:moveTo>
                  <a:pt x="13" y="20"/>
                </a:moveTo>
                <a:cubicBezTo>
                  <a:pt x="7" y="17"/>
                  <a:pt x="7" y="17"/>
                  <a:pt x="7" y="17"/>
                </a:cubicBezTo>
                <a:cubicBezTo>
                  <a:pt x="6" y="16"/>
                  <a:pt x="5" y="17"/>
                  <a:pt x="5" y="17"/>
                </a:cubicBezTo>
                <a:cubicBezTo>
                  <a:pt x="5" y="18"/>
                  <a:pt x="5" y="19"/>
                  <a:pt x="6" y="19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2" y="23"/>
                  <a:pt x="13" y="23"/>
                </a:cubicBezTo>
                <a:cubicBezTo>
                  <a:pt x="13" y="23"/>
                  <a:pt x="14" y="23"/>
                  <a:pt x="14" y="22"/>
                </a:cubicBezTo>
                <a:cubicBezTo>
                  <a:pt x="14" y="22"/>
                  <a:pt x="14" y="21"/>
                  <a:pt x="13" y="20"/>
                </a:cubicBezTo>
                <a:close/>
                <a:moveTo>
                  <a:pt x="55" y="35"/>
                </a:moveTo>
                <a:cubicBezTo>
                  <a:pt x="55" y="41"/>
                  <a:pt x="53" y="46"/>
                  <a:pt x="49" y="49"/>
                </a:cubicBezTo>
                <a:cubicBezTo>
                  <a:pt x="46" y="53"/>
                  <a:pt x="45" y="56"/>
                  <a:pt x="45" y="58"/>
                </a:cubicBezTo>
                <a:cubicBezTo>
                  <a:pt x="45" y="58"/>
                  <a:pt x="46" y="59"/>
                  <a:pt x="46" y="59"/>
                </a:cubicBezTo>
                <a:cubicBezTo>
                  <a:pt x="46" y="60"/>
                  <a:pt x="45" y="61"/>
                  <a:pt x="45" y="61"/>
                </a:cubicBezTo>
                <a:cubicBezTo>
                  <a:pt x="45" y="62"/>
                  <a:pt x="46" y="62"/>
                  <a:pt x="46" y="63"/>
                </a:cubicBezTo>
                <a:cubicBezTo>
                  <a:pt x="46" y="64"/>
                  <a:pt x="45" y="64"/>
                  <a:pt x="45" y="65"/>
                </a:cubicBezTo>
                <a:cubicBezTo>
                  <a:pt x="45" y="65"/>
                  <a:pt x="46" y="66"/>
                  <a:pt x="46" y="66"/>
                </a:cubicBezTo>
                <a:cubicBezTo>
                  <a:pt x="46" y="67"/>
                  <a:pt x="45" y="68"/>
                  <a:pt x="45" y="68"/>
                </a:cubicBezTo>
                <a:cubicBezTo>
                  <a:pt x="45" y="69"/>
                  <a:pt x="46" y="69"/>
                  <a:pt x="46" y="70"/>
                </a:cubicBezTo>
                <a:cubicBezTo>
                  <a:pt x="46" y="71"/>
                  <a:pt x="44" y="72"/>
                  <a:pt x="42" y="73"/>
                </a:cubicBezTo>
                <a:cubicBezTo>
                  <a:pt x="42" y="73"/>
                  <a:pt x="43" y="73"/>
                  <a:pt x="43" y="73"/>
                </a:cubicBezTo>
                <a:cubicBezTo>
                  <a:pt x="43" y="75"/>
                  <a:pt x="41" y="76"/>
                  <a:pt x="38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0" y="76"/>
                  <a:pt x="28" y="75"/>
                  <a:pt x="28" y="73"/>
                </a:cubicBezTo>
                <a:cubicBezTo>
                  <a:pt x="28" y="73"/>
                  <a:pt x="29" y="73"/>
                  <a:pt x="29" y="73"/>
                </a:cubicBezTo>
                <a:cubicBezTo>
                  <a:pt x="27" y="72"/>
                  <a:pt x="25" y="71"/>
                  <a:pt x="25" y="70"/>
                </a:cubicBezTo>
                <a:cubicBezTo>
                  <a:pt x="25" y="69"/>
                  <a:pt x="26" y="69"/>
                  <a:pt x="26" y="68"/>
                </a:cubicBezTo>
                <a:cubicBezTo>
                  <a:pt x="26" y="68"/>
                  <a:pt x="25" y="67"/>
                  <a:pt x="25" y="66"/>
                </a:cubicBezTo>
                <a:cubicBezTo>
                  <a:pt x="25" y="66"/>
                  <a:pt x="26" y="65"/>
                  <a:pt x="26" y="65"/>
                </a:cubicBezTo>
                <a:cubicBezTo>
                  <a:pt x="26" y="64"/>
                  <a:pt x="25" y="64"/>
                  <a:pt x="25" y="63"/>
                </a:cubicBezTo>
                <a:cubicBezTo>
                  <a:pt x="25" y="62"/>
                  <a:pt x="26" y="62"/>
                  <a:pt x="26" y="61"/>
                </a:cubicBezTo>
                <a:cubicBezTo>
                  <a:pt x="26" y="61"/>
                  <a:pt x="25" y="60"/>
                  <a:pt x="25" y="59"/>
                </a:cubicBezTo>
                <a:cubicBezTo>
                  <a:pt x="25" y="59"/>
                  <a:pt x="26" y="58"/>
                  <a:pt x="26" y="58"/>
                </a:cubicBezTo>
                <a:cubicBezTo>
                  <a:pt x="26" y="56"/>
                  <a:pt x="25" y="53"/>
                  <a:pt x="22" y="49"/>
                </a:cubicBezTo>
                <a:cubicBezTo>
                  <a:pt x="18" y="46"/>
                  <a:pt x="16" y="41"/>
                  <a:pt x="16" y="35"/>
                </a:cubicBezTo>
                <a:cubicBezTo>
                  <a:pt x="16" y="24"/>
                  <a:pt x="25" y="16"/>
                  <a:pt x="35" y="16"/>
                </a:cubicBezTo>
                <a:cubicBezTo>
                  <a:pt x="46" y="16"/>
                  <a:pt x="55" y="24"/>
                  <a:pt x="55" y="35"/>
                </a:cubicBezTo>
                <a:close/>
                <a:moveTo>
                  <a:pt x="41" y="73"/>
                </a:moveTo>
                <a:cubicBezTo>
                  <a:pt x="40" y="73"/>
                  <a:pt x="40" y="73"/>
                  <a:pt x="38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1" y="73"/>
                  <a:pt x="30" y="73"/>
                  <a:pt x="30" y="73"/>
                </a:cubicBezTo>
                <a:cubicBezTo>
                  <a:pt x="30" y="74"/>
                  <a:pt x="31" y="74"/>
                  <a:pt x="33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40" y="74"/>
                  <a:pt x="40" y="74"/>
                  <a:pt x="41" y="73"/>
                </a:cubicBezTo>
                <a:close/>
                <a:moveTo>
                  <a:pt x="44" y="70"/>
                </a:moveTo>
                <a:cubicBezTo>
                  <a:pt x="44" y="70"/>
                  <a:pt x="43" y="69"/>
                  <a:pt x="41" y="69"/>
                </a:cubicBezTo>
                <a:cubicBezTo>
                  <a:pt x="30" y="69"/>
                  <a:pt x="30" y="69"/>
                  <a:pt x="30" y="69"/>
                </a:cubicBezTo>
                <a:cubicBezTo>
                  <a:pt x="28" y="69"/>
                  <a:pt x="27" y="70"/>
                  <a:pt x="27" y="70"/>
                </a:cubicBezTo>
                <a:cubicBezTo>
                  <a:pt x="27" y="70"/>
                  <a:pt x="28" y="71"/>
                  <a:pt x="30" y="71"/>
                </a:cubicBezTo>
                <a:cubicBezTo>
                  <a:pt x="33" y="71"/>
                  <a:pt x="33" y="71"/>
                  <a:pt x="33" y="71"/>
                </a:cubicBezTo>
                <a:cubicBezTo>
                  <a:pt x="38" y="71"/>
                  <a:pt x="38" y="71"/>
                  <a:pt x="38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3" y="71"/>
                  <a:pt x="44" y="70"/>
                  <a:pt x="44" y="70"/>
                </a:cubicBezTo>
                <a:close/>
                <a:moveTo>
                  <a:pt x="44" y="66"/>
                </a:moveTo>
                <a:cubicBezTo>
                  <a:pt x="44" y="66"/>
                  <a:pt x="43" y="66"/>
                  <a:pt x="41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28" y="66"/>
                  <a:pt x="27" y="66"/>
                  <a:pt x="27" y="66"/>
                </a:cubicBezTo>
                <a:cubicBezTo>
                  <a:pt x="27" y="67"/>
                  <a:pt x="28" y="67"/>
                  <a:pt x="30" y="67"/>
                </a:cubicBezTo>
                <a:cubicBezTo>
                  <a:pt x="41" y="67"/>
                  <a:pt x="41" y="67"/>
                  <a:pt x="41" y="67"/>
                </a:cubicBezTo>
                <a:cubicBezTo>
                  <a:pt x="43" y="67"/>
                  <a:pt x="44" y="67"/>
                  <a:pt x="44" y="66"/>
                </a:cubicBezTo>
                <a:close/>
                <a:moveTo>
                  <a:pt x="44" y="63"/>
                </a:moveTo>
                <a:cubicBezTo>
                  <a:pt x="44" y="63"/>
                  <a:pt x="43" y="62"/>
                  <a:pt x="41" y="62"/>
                </a:cubicBezTo>
                <a:cubicBezTo>
                  <a:pt x="30" y="62"/>
                  <a:pt x="30" y="62"/>
                  <a:pt x="30" y="62"/>
                </a:cubicBezTo>
                <a:cubicBezTo>
                  <a:pt x="28" y="62"/>
                  <a:pt x="27" y="63"/>
                  <a:pt x="27" y="63"/>
                </a:cubicBezTo>
                <a:cubicBezTo>
                  <a:pt x="27" y="63"/>
                  <a:pt x="28" y="64"/>
                  <a:pt x="30" y="64"/>
                </a:cubicBezTo>
                <a:cubicBezTo>
                  <a:pt x="41" y="64"/>
                  <a:pt x="41" y="64"/>
                  <a:pt x="41" y="64"/>
                </a:cubicBezTo>
                <a:cubicBezTo>
                  <a:pt x="43" y="64"/>
                  <a:pt x="44" y="63"/>
                  <a:pt x="44" y="63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28" y="59"/>
                  <a:pt x="28" y="59"/>
                  <a:pt x="28" y="59"/>
                </a:cubicBezTo>
                <a:cubicBezTo>
                  <a:pt x="28" y="59"/>
                  <a:pt x="28" y="59"/>
                  <a:pt x="28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0"/>
                  <a:pt x="28" y="60"/>
                  <a:pt x="30" y="60"/>
                </a:cubicBezTo>
                <a:cubicBezTo>
                  <a:pt x="41" y="60"/>
                  <a:pt x="41" y="60"/>
                  <a:pt x="41" y="60"/>
                </a:cubicBezTo>
                <a:cubicBezTo>
                  <a:pt x="43" y="60"/>
                  <a:pt x="44" y="60"/>
                  <a:pt x="44" y="59"/>
                </a:cubicBezTo>
                <a:close/>
                <a:moveTo>
                  <a:pt x="52" y="35"/>
                </a:moveTo>
                <a:cubicBezTo>
                  <a:pt x="52" y="26"/>
                  <a:pt x="45" y="19"/>
                  <a:pt x="35" y="19"/>
                </a:cubicBezTo>
                <a:cubicBezTo>
                  <a:pt x="26" y="19"/>
                  <a:pt x="19" y="26"/>
                  <a:pt x="19" y="35"/>
                </a:cubicBezTo>
                <a:cubicBezTo>
                  <a:pt x="19" y="40"/>
                  <a:pt x="21" y="44"/>
                  <a:pt x="24" y="47"/>
                </a:cubicBezTo>
                <a:cubicBezTo>
                  <a:pt x="27" y="50"/>
                  <a:pt x="28" y="53"/>
                  <a:pt x="29" y="56"/>
                </a:cubicBezTo>
                <a:cubicBezTo>
                  <a:pt x="31" y="56"/>
                  <a:pt x="31" y="56"/>
                  <a:pt x="31" y="56"/>
                </a:cubicBezTo>
                <a:cubicBezTo>
                  <a:pt x="28" y="39"/>
                  <a:pt x="28" y="39"/>
                  <a:pt x="28" y="39"/>
                </a:cubicBezTo>
                <a:cubicBezTo>
                  <a:pt x="28" y="38"/>
                  <a:pt x="29" y="38"/>
                  <a:pt x="29" y="38"/>
                </a:cubicBezTo>
                <a:cubicBezTo>
                  <a:pt x="30" y="38"/>
                  <a:pt x="30" y="38"/>
                  <a:pt x="30" y="39"/>
                </a:cubicBezTo>
                <a:cubicBezTo>
                  <a:pt x="33" y="56"/>
                  <a:pt x="33" y="56"/>
                  <a:pt x="33" y="56"/>
                </a:cubicBezTo>
                <a:cubicBezTo>
                  <a:pt x="38" y="56"/>
                  <a:pt x="38" y="56"/>
                  <a:pt x="38" y="56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38"/>
                  <a:pt x="41" y="38"/>
                  <a:pt x="42" y="38"/>
                </a:cubicBezTo>
                <a:cubicBezTo>
                  <a:pt x="42" y="38"/>
                  <a:pt x="43" y="38"/>
                  <a:pt x="43" y="39"/>
                </a:cubicBezTo>
                <a:cubicBezTo>
                  <a:pt x="40" y="56"/>
                  <a:pt x="40" y="56"/>
                  <a:pt x="40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3" y="53"/>
                  <a:pt x="44" y="50"/>
                  <a:pt x="47" y="47"/>
                </a:cubicBezTo>
                <a:cubicBezTo>
                  <a:pt x="50" y="44"/>
                  <a:pt x="52" y="40"/>
                  <a:pt x="52" y="35"/>
                </a:cubicBezTo>
                <a:close/>
                <a:moveTo>
                  <a:pt x="65" y="50"/>
                </a:moveTo>
                <a:cubicBezTo>
                  <a:pt x="59" y="47"/>
                  <a:pt x="59" y="47"/>
                  <a:pt x="59" y="47"/>
                </a:cubicBezTo>
                <a:cubicBezTo>
                  <a:pt x="58" y="47"/>
                  <a:pt x="58" y="47"/>
                  <a:pt x="57" y="47"/>
                </a:cubicBezTo>
                <a:cubicBezTo>
                  <a:pt x="57" y="48"/>
                  <a:pt x="57" y="49"/>
                  <a:pt x="58" y="50"/>
                </a:cubicBezTo>
                <a:cubicBezTo>
                  <a:pt x="64" y="53"/>
                  <a:pt x="64" y="53"/>
                  <a:pt x="64" y="53"/>
                </a:cubicBezTo>
                <a:cubicBezTo>
                  <a:pt x="64" y="53"/>
                  <a:pt x="64" y="53"/>
                  <a:pt x="65" y="53"/>
                </a:cubicBezTo>
                <a:cubicBezTo>
                  <a:pt x="65" y="53"/>
                  <a:pt x="66" y="53"/>
                  <a:pt x="66" y="53"/>
                </a:cubicBezTo>
                <a:cubicBezTo>
                  <a:pt x="66" y="52"/>
                  <a:pt x="66" y="51"/>
                  <a:pt x="65" y="50"/>
                </a:cubicBezTo>
                <a:close/>
                <a:moveTo>
                  <a:pt x="23" y="57"/>
                </a:moveTo>
                <a:cubicBezTo>
                  <a:pt x="22" y="56"/>
                  <a:pt x="21" y="56"/>
                  <a:pt x="21" y="57"/>
                </a:cubicBezTo>
                <a:cubicBezTo>
                  <a:pt x="17" y="63"/>
                  <a:pt x="17" y="63"/>
                  <a:pt x="17" y="63"/>
                </a:cubicBezTo>
                <a:cubicBezTo>
                  <a:pt x="17" y="64"/>
                  <a:pt x="17" y="65"/>
                  <a:pt x="18" y="65"/>
                </a:cubicBezTo>
                <a:cubicBezTo>
                  <a:pt x="18" y="66"/>
                  <a:pt x="18" y="66"/>
                  <a:pt x="19" y="66"/>
                </a:cubicBezTo>
                <a:cubicBezTo>
                  <a:pt x="19" y="66"/>
                  <a:pt x="20" y="65"/>
                  <a:pt x="20" y="65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8"/>
                  <a:pt x="24" y="57"/>
                  <a:pt x="23" y="57"/>
                </a:cubicBezTo>
                <a:close/>
                <a:moveTo>
                  <a:pt x="50" y="57"/>
                </a:moveTo>
                <a:cubicBezTo>
                  <a:pt x="50" y="56"/>
                  <a:pt x="49" y="56"/>
                  <a:pt x="48" y="57"/>
                </a:cubicBezTo>
                <a:cubicBezTo>
                  <a:pt x="47" y="57"/>
                  <a:pt x="47" y="58"/>
                  <a:pt x="47" y="59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2" y="66"/>
                  <a:pt x="52" y="66"/>
                </a:cubicBezTo>
                <a:cubicBezTo>
                  <a:pt x="53" y="66"/>
                  <a:pt x="53" y="66"/>
                  <a:pt x="53" y="65"/>
                </a:cubicBezTo>
                <a:cubicBezTo>
                  <a:pt x="54" y="65"/>
                  <a:pt x="54" y="64"/>
                  <a:pt x="54" y="63"/>
                </a:cubicBezTo>
                <a:lnTo>
                  <a:pt x="50" y="57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" name="Oval 9"/>
          <p:cNvSpPr/>
          <p:nvPr>
            <p:custDataLst>
              <p:tags r:id="rId9"/>
            </p:custDataLst>
          </p:nvPr>
        </p:nvSpPr>
        <p:spPr>
          <a:xfrm>
            <a:off x="5615359" y="3242664"/>
            <a:ext cx="2390479" cy="2390478"/>
          </a:xfrm>
          <a:prstGeom prst="ellipse">
            <a:avLst/>
          </a:prstGeom>
          <a:solidFill>
            <a:srgbClr val="69A35B">
              <a:alpha val="70000"/>
            </a:srgbClr>
          </a:solidFill>
          <a:ln>
            <a:noFill/>
          </a:ln>
        </p:spPr>
        <p:style>
          <a:lnRef idx="2">
            <a:sysClr val="window" lastClr="FFFFFF">
              <a:hueOff val="0"/>
              <a:satOff val="0"/>
              <a:lumOff val="0"/>
              <a:alphaOff val="0"/>
            </a:sysClr>
          </a:lnRef>
          <a:fillRef idx="1">
            <a:srgbClr val="1F74AD">
              <a:alpha val="50000"/>
              <a:hueOff val="0"/>
              <a:satOff val="0"/>
              <a:lumOff val="0"/>
              <a:alphaOff val="0"/>
            </a:srgbClr>
          </a:fillRef>
          <a:effectRef idx="0">
            <a:srgbClr val="1F74AD">
              <a:alpha val="50000"/>
              <a:hueOff val="0"/>
              <a:satOff val="0"/>
              <a:lumOff val="0"/>
              <a:alphaOff val="0"/>
            </a:srgbClr>
          </a:effectRef>
          <a:fontRef idx="minor">
            <a:srgbClr val="000000"/>
          </a:fontRef>
        </p:style>
      </p:sp>
      <p:sp>
        <p:nvSpPr>
          <p:cNvPr id="39" name="Oval 10"/>
          <p:cNvSpPr/>
          <p:nvPr>
            <p:custDataLst>
              <p:tags r:id="rId10"/>
            </p:custDataLst>
          </p:nvPr>
        </p:nvSpPr>
        <p:spPr>
          <a:xfrm>
            <a:off x="4168149" y="3242664"/>
            <a:ext cx="2390479" cy="2390478"/>
          </a:xfrm>
          <a:prstGeom prst="ellipse">
            <a:avLst/>
          </a:prstGeom>
          <a:solidFill>
            <a:srgbClr val="1AA3AA">
              <a:alpha val="70000"/>
            </a:srgbClr>
          </a:solidFill>
          <a:ln>
            <a:noFill/>
          </a:ln>
        </p:spPr>
        <p:style>
          <a:lnRef idx="2">
            <a:sysClr val="window" lastClr="FFFFFF">
              <a:hueOff val="0"/>
              <a:satOff val="0"/>
              <a:lumOff val="0"/>
              <a:alphaOff val="0"/>
            </a:sysClr>
          </a:lnRef>
          <a:fillRef idx="1">
            <a:srgbClr val="1F74AD">
              <a:alpha val="50000"/>
              <a:hueOff val="0"/>
              <a:satOff val="0"/>
              <a:lumOff val="0"/>
              <a:alphaOff val="0"/>
            </a:srgbClr>
          </a:fillRef>
          <a:effectRef idx="0">
            <a:srgbClr val="1F74AD">
              <a:alpha val="50000"/>
              <a:hueOff val="0"/>
              <a:satOff val="0"/>
              <a:lumOff val="0"/>
              <a:alphaOff val="0"/>
            </a:srgbClr>
          </a:effectRef>
          <a:fontRef idx="minor">
            <a:srgbClr val="000000"/>
          </a:fontRef>
        </p:style>
      </p:sp>
      <p:sp>
        <p:nvSpPr>
          <p:cNvPr id="36" name="Freeform 264"/>
          <p:cNvSpPr>
            <a:spLocks noEditPoints="1"/>
          </p:cNvSpPr>
          <p:nvPr>
            <p:custDataLst>
              <p:tags r:id="rId11"/>
            </p:custDataLst>
          </p:nvPr>
        </p:nvSpPr>
        <p:spPr bwMode="auto">
          <a:xfrm>
            <a:off x="4984530" y="4174546"/>
            <a:ext cx="630828" cy="698418"/>
          </a:xfrm>
          <a:custGeom>
            <a:avLst/>
            <a:gdLst>
              <a:gd name="T0" fmla="*/ 20 w 74"/>
              <a:gd name="T1" fmla="*/ 17 h 77"/>
              <a:gd name="T2" fmla="*/ 36 w 74"/>
              <a:gd name="T3" fmla="*/ 14 h 77"/>
              <a:gd name="T4" fmla="*/ 37 w 74"/>
              <a:gd name="T5" fmla="*/ 0 h 77"/>
              <a:gd name="T6" fmla="*/ 38 w 74"/>
              <a:gd name="T7" fmla="*/ 14 h 77"/>
              <a:gd name="T8" fmla="*/ 54 w 74"/>
              <a:gd name="T9" fmla="*/ 17 h 77"/>
              <a:gd name="T10" fmla="*/ 59 w 74"/>
              <a:gd name="T11" fmla="*/ 22 h 77"/>
              <a:gd name="T12" fmla="*/ 57 w 74"/>
              <a:gd name="T13" fmla="*/ 22 h 77"/>
              <a:gd name="T14" fmla="*/ 37 w 74"/>
              <a:gd name="T15" fmla="*/ 22 h 77"/>
              <a:gd name="T16" fmla="*/ 17 w 74"/>
              <a:gd name="T17" fmla="*/ 22 h 77"/>
              <a:gd name="T18" fmla="*/ 15 w 74"/>
              <a:gd name="T19" fmla="*/ 22 h 77"/>
              <a:gd name="T20" fmla="*/ 73 w 74"/>
              <a:gd name="T21" fmla="*/ 69 h 77"/>
              <a:gd name="T22" fmla="*/ 53 w 74"/>
              <a:gd name="T23" fmla="*/ 56 h 77"/>
              <a:gd name="T24" fmla="*/ 44 w 74"/>
              <a:gd name="T25" fmla="*/ 52 h 77"/>
              <a:gd name="T26" fmla="*/ 52 w 74"/>
              <a:gd name="T27" fmla="*/ 48 h 77"/>
              <a:gd name="T28" fmla="*/ 53 w 74"/>
              <a:gd name="T29" fmla="*/ 47 h 77"/>
              <a:gd name="T30" fmla="*/ 51 w 74"/>
              <a:gd name="T31" fmla="*/ 41 h 77"/>
              <a:gd name="T32" fmla="*/ 51 w 74"/>
              <a:gd name="T33" fmla="*/ 36 h 77"/>
              <a:gd name="T34" fmla="*/ 64 w 74"/>
              <a:gd name="T35" fmla="*/ 37 h 77"/>
              <a:gd name="T36" fmla="*/ 62 w 74"/>
              <a:gd name="T37" fmla="*/ 44 h 77"/>
              <a:gd name="T38" fmla="*/ 62 w 74"/>
              <a:gd name="T39" fmla="*/ 48 h 77"/>
              <a:gd name="T40" fmla="*/ 65 w 74"/>
              <a:gd name="T41" fmla="*/ 48 h 77"/>
              <a:gd name="T42" fmla="*/ 57 w 74"/>
              <a:gd name="T43" fmla="*/ 52 h 77"/>
              <a:gd name="T44" fmla="*/ 57 w 74"/>
              <a:gd name="T45" fmla="*/ 52 h 77"/>
              <a:gd name="T46" fmla="*/ 59 w 74"/>
              <a:gd name="T47" fmla="*/ 57 h 77"/>
              <a:gd name="T48" fmla="*/ 54 w 74"/>
              <a:gd name="T49" fmla="*/ 76 h 77"/>
              <a:gd name="T50" fmla="*/ 21 w 74"/>
              <a:gd name="T51" fmla="*/ 77 h 77"/>
              <a:gd name="T52" fmla="*/ 20 w 74"/>
              <a:gd name="T53" fmla="*/ 77 h 77"/>
              <a:gd name="T54" fmla="*/ 23 w 74"/>
              <a:gd name="T55" fmla="*/ 57 h 77"/>
              <a:gd name="T56" fmla="*/ 31 w 74"/>
              <a:gd name="T57" fmla="*/ 54 h 77"/>
              <a:gd name="T58" fmla="*/ 32 w 74"/>
              <a:gd name="T59" fmla="*/ 52 h 77"/>
              <a:gd name="T60" fmla="*/ 29 w 74"/>
              <a:gd name="T61" fmla="*/ 44 h 77"/>
              <a:gd name="T62" fmla="*/ 37 w 74"/>
              <a:gd name="T63" fmla="*/ 33 h 77"/>
              <a:gd name="T64" fmla="*/ 45 w 74"/>
              <a:gd name="T65" fmla="*/ 44 h 77"/>
              <a:gd name="T66" fmla="*/ 42 w 74"/>
              <a:gd name="T67" fmla="*/ 54 h 77"/>
              <a:gd name="T68" fmla="*/ 42 w 74"/>
              <a:gd name="T69" fmla="*/ 54 h 77"/>
              <a:gd name="T70" fmla="*/ 51 w 74"/>
              <a:gd name="T71" fmla="*/ 57 h 77"/>
              <a:gd name="T72" fmla="*/ 35 w 74"/>
              <a:gd name="T73" fmla="*/ 63 h 77"/>
              <a:gd name="T74" fmla="*/ 38 w 74"/>
              <a:gd name="T75" fmla="*/ 58 h 77"/>
              <a:gd name="T76" fmla="*/ 21 w 74"/>
              <a:gd name="T77" fmla="*/ 56 h 77"/>
              <a:gd name="T78" fmla="*/ 1 w 74"/>
              <a:gd name="T79" fmla="*/ 69 h 77"/>
              <a:gd name="T80" fmla="*/ 0 w 74"/>
              <a:gd name="T81" fmla="*/ 69 h 77"/>
              <a:gd name="T82" fmla="*/ 9 w 74"/>
              <a:gd name="T83" fmla="*/ 48 h 77"/>
              <a:gd name="T84" fmla="*/ 11 w 74"/>
              <a:gd name="T85" fmla="*/ 47 h 77"/>
              <a:gd name="T86" fmla="*/ 12 w 74"/>
              <a:gd name="T87" fmla="*/ 44 h 77"/>
              <a:gd name="T88" fmla="*/ 9 w 74"/>
              <a:gd name="T89" fmla="*/ 37 h 77"/>
              <a:gd name="T90" fmla="*/ 23 w 74"/>
              <a:gd name="T91" fmla="*/ 36 h 77"/>
              <a:gd name="T92" fmla="*/ 22 w 74"/>
              <a:gd name="T93" fmla="*/ 41 h 77"/>
              <a:gd name="T94" fmla="*/ 21 w 74"/>
              <a:gd name="T95" fmla="*/ 48 h 77"/>
              <a:gd name="T96" fmla="*/ 22 w 74"/>
              <a:gd name="T97" fmla="*/ 48 h 77"/>
              <a:gd name="T98" fmla="*/ 30 w 74"/>
              <a:gd name="T99" fmla="*/ 52 h 77"/>
              <a:gd name="T100" fmla="*/ 21 w 74"/>
              <a:gd name="T101" fmla="*/ 56 h 77"/>
              <a:gd name="T102" fmla="*/ 14 w 74"/>
              <a:gd name="T103" fmla="*/ 56 h 77"/>
              <a:gd name="T104" fmla="*/ 17 w 74"/>
              <a:gd name="T105" fmla="*/ 5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4" h="77">
                <a:moveTo>
                  <a:pt x="11" y="18"/>
                </a:moveTo>
                <a:cubicBezTo>
                  <a:pt x="11" y="15"/>
                  <a:pt x="13" y="13"/>
                  <a:pt x="16" y="13"/>
                </a:cubicBezTo>
                <a:cubicBezTo>
                  <a:pt x="18" y="13"/>
                  <a:pt x="19" y="15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5"/>
                  <a:pt x="34" y="14"/>
                  <a:pt x="36" y="14"/>
                </a:cubicBezTo>
                <a:cubicBezTo>
                  <a:pt x="36" y="9"/>
                  <a:pt x="36" y="9"/>
                  <a:pt x="36" y="9"/>
                </a:cubicBezTo>
                <a:cubicBezTo>
                  <a:pt x="34" y="9"/>
                  <a:pt x="32" y="7"/>
                  <a:pt x="32" y="5"/>
                </a:cubicBezTo>
                <a:cubicBezTo>
                  <a:pt x="32" y="2"/>
                  <a:pt x="34" y="0"/>
                  <a:pt x="37" y="0"/>
                </a:cubicBezTo>
                <a:cubicBezTo>
                  <a:pt x="39" y="0"/>
                  <a:pt x="41" y="2"/>
                  <a:pt x="41" y="5"/>
                </a:cubicBezTo>
                <a:cubicBezTo>
                  <a:pt x="41" y="7"/>
                  <a:pt x="40" y="9"/>
                  <a:pt x="38" y="9"/>
                </a:cubicBezTo>
                <a:cubicBezTo>
                  <a:pt x="38" y="14"/>
                  <a:pt x="38" y="14"/>
                  <a:pt x="38" y="14"/>
                </a:cubicBezTo>
                <a:cubicBezTo>
                  <a:pt x="39" y="14"/>
                  <a:pt x="40" y="15"/>
                  <a:pt x="41" y="17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5"/>
                  <a:pt x="56" y="13"/>
                  <a:pt x="58" y="13"/>
                </a:cubicBezTo>
                <a:cubicBezTo>
                  <a:pt x="60" y="13"/>
                  <a:pt x="62" y="15"/>
                  <a:pt x="62" y="18"/>
                </a:cubicBezTo>
                <a:cubicBezTo>
                  <a:pt x="62" y="20"/>
                  <a:pt x="61" y="22"/>
                  <a:pt x="59" y="22"/>
                </a:cubicBezTo>
                <a:cubicBezTo>
                  <a:pt x="59" y="27"/>
                  <a:pt x="59" y="27"/>
                  <a:pt x="59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7" y="22"/>
                  <a:pt x="57" y="22"/>
                  <a:pt x="57" y="22"/>
                </a:cubicBezTo>
                <a:cubicBezTo>
                  <a:pt x="55" y="22"/>
                  <a:pt x="54" y="20"/>
                  <a:pt x="54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21"/>
                  <a:pt x="39" y="22"/>
                  <a:pt x="37" y="22"/>
                </a:cubicBezTo>
                <a:cubicBezTo>
                  <a:pt x="35" y="22"/>
                  <a:pt x="33" y="21"/>
                  <a:pt x="33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20"/>
                  <a:pt x="18" y="22"/>
                  <a:pt x="17" y="22"/>
                </a:cubicBezTo>
                <a:cubicBezTo>
                  <a:pt x="17" y="27"/>
                  <a:pt x="17" y="27"/>
                  <a:pt x="17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2"/>
                  <a:pt x="15" y="22"/>
                  <a:pt x="15" y="22"/>
                </a:cubicBezTo>
                <a:cubicBezTo>
                  <a:pt x="13" y="22"/>
                  <a:pt x="11" y="20"/>
                  <a:pt x="11" y="18"/>
                </a:cubicBezTo>
                <a:close/>
                <a:moveTo>
                  <a:pt x="74" y="68"/>
                </a:moveTo>
                <a:cubicBezTo>
                  <a:pt x="74" y="69"/>
                  <a:pt x="74" y="69"/>
                  <a:pt x="73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55" y="69"/>
                  <a:pt x="55" y="69"/>
                  <a:pt x="55" y="69"/>
                </a:cubicBezTo>
                <a:cubicBezTo>
                  <a:pt x="54" y="58"/>
                  <a:pt x="53" y="57"/>
                  <a:pt x="53" y="56"/>
                </a:cubicBezTo>
                <a:cubicBezTo>
                  <a:pt x="51" y="55"/>
                  <a:pt x="49" y="54"/>
                  <a:pt x="45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2"/>
                  <a:pt x="44" y="51"/>
                  <a:pt x="44" y="51"/>
                </a:cubicBezTo>
                <a:cubicBezTo>
                  <a:pt x="45" y="50"/>
                  <a:pt x="48" y="49"/>
                  <a:pt x="50" y="48"/>
                </a:cubicBezTo>
                <a:cubicBezTo>
                  <a:pt x="51" y="48"/>
                  <a:pt x="52" y="48"/>
                  <a:pt x="52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48"/>
                  <a:pt x="53" y="48"/>
                  <a:pt x="53" y="47"/>
                </a:cubicBezTo>
                <a:cubicBezTo>
                  <a:pt x="53" y="47"/>
                  <a:pt x="53" y="47"/>
                  <a:pt x="53" y="47"/>
                </a:cubicBezTo>
                <a:cubicBezTo>
                  <a:pt x="53" y="47"/>
                  <a:pt x="53" y="47"/>
                  <a:pt x="53" y="46"/>
                </a:cubicBezTo>
                <a:cubicBezTo>
                  <a:pt x="53" y="45"/>
                  <a:pt x="53" y="45"/>
                  <a:pt x="53" y="44"/>
                </a:cubicBezTo>
                <a:cubicBezTo>
                  <a:pt x="53" y="43"/>
                  <a:pt x="52" y="42"/>
                  <a:pt x="51" y="41"/>
                </a:cubicBezTo>
                <a:cubicBezTo>
                  <a:pt x="51" y="41"/>
                  <a:pt x="50" y="40"/>
                  <a:pt x="50" y="39"/>
                </a:cubicBezTo>
                <a:cubicBezTo>
                  <a:pt x="50" y="38"/>
                  <a:pt x="50" y="37"/>
                  <a:pt x="51" y="37"/>
                </a:cubicBezTo>
                <a:cubicBezTo>
                  <a:pt x="51" y="37"/>
                  <a:pt x="51" y="36"/>
                  <a:pt x="51" y="36"/>
                </a:cubicBezTo>
                <a:cubicBezTo>
                  <a:pt x="51" y="31"/>
                  <a:pt x="53" y="28"/>
                  <a:pt x="58" y="28"/>
                </a:cubicBezTo>
                <a:cubicBezTo>
                  <a:pt x="62" y="28"/>
                  <a:pt x="64" y="31"/>
                  <a:pt x="64" y="36"/>
                </a:cubicBezTo>
                <a:cubicBezTo>
                  <a:pt x="64" y="36"/>
                  <a:pt x="64" y="37"/>
                  <a:pt x="64" y="37"/>
                </a:cubicBezTo>
                <a:cubicBezTo>
                  <a:pt x="65" y="37"/>
                  <a:pt x="65" y="38"/>
                  <a:pt x="65" y="39"/>
                </a:cubicBezTo>
                <a:cubicBezTo>
                  <a:pt x="65" y="40"/>
                  <a:pt x="64" y="41"/>
                  <a:pt x="64" y="41"/>
                </a:cubicBezTo>
                <a:cubicBezTo>
                  <a:pt x="63" y="42"/>
                  <a:pt x="63" y="43"/>
                  <a:pt x="62" y="44"/>
                </a:cubicBezTo>
                <a:cubicBezTo>
                  <a:pt x="62" y="46"/>
                  <a:pt x="62" y="47"/>
                  <a:pt x="62" y="47"/>
                </a:cubicBezTo>
                <a:cubicBezTo>
                  <a:pt x="62" y="47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4" y="48"/>
                  <a:pt x="64" y="48"/>
                  <a:pt x="65" y="48"/>
                </a:cubicBezTo>
                <a:cubicBezTo>
                  <a:pt x="67" y="49"/>
                  <a:pt x="70" y="50"/>
                  <a:pt x="71" y="51"/>
                </a:cubicBezTo>
                <a:cubicBezTo>
                  <a:pt x="72" y="53"/>
                  <a:pt x="73" y="66"/>
                  <a:pt x="74" y="68"/>
                </a:cubicBezTo>
                <a:close/>
                <a:moveTo>
                  <a:pt x="57" y="52"/>
                </a:moveTo>
                <a:cubicBezTo>
                  <a:pt x="53" y="49"/>
                  <a:pt x="53" y="49"/>
                  <a:pt x="53" y="49"/>
                </a:cubicBezTo>
                <a:cubicBezTo>
                  <a:pt x="56" y="56"/>
                  <a:pt x="56" y="56"/>
                  <a:pt x="56" y="56"/>
                </a:cubicBezTo>
                <a:lnTo>
                  <a:pt x="57" y="52"/>
                </a:lnTo>
                <a:close/>
                <a:moveTo>
                  <a:pt x="62" y="49"/>
                </a:moveTo>
                <a:cubicBezTo>
                  <a:pt x="58" y="52"/>
                  <a:pt x="58" y="52"/>
                  <a:pt x="58" y="52"/>
                </a:cubicBezTo>
                <a:cubicBezTo>
                  <a:pt x="59" y="57"/>
                  <a:pt x="59" y="57"/>
                  <a:pt x="59" y="57"/>
                </a:cubicBezTo>
                <a:lnTo>
                  <a:pt x="62" y="49"/>
                </a:lnTo>
                <a:close/>
                <a:moveTo>
                  <a:pt x="51" y="57"/>
                </a:moveTo>
                <a:cubicBezTo>
                  <a:pt x="53" y="59"/>
                  <a:pt x="54" y="73"/>
                  <a:pt x="54" y="76"/>
                </a:cubicBezTo>
                <a:cubicBezTo>
                  <a:pt x="54" y="76"/>
                  <a:pt x="54" y="76"/>
                  <a:pt x="54" y="77"/>
                </a:cubicBezTo>
                <a:cubicBezTo>
                  <a:pt x="54" y="77"/>
                  <a:pt x="53" y="77"/>
                  <a:pt x="53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7"/>
                  <a:pt x="21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3"/>
                  <a:pt x="21" y="59"/>
                  <a:pt x="23" y="57"/>
                </a:cubicBezTo>
                <a:cubicBezTo>
                  <a:pt x="24" y="56"/>
                  <a:pt x="26" y="55"/>
                  <a:pt x="29" y="55"/>
                </a:cubicBezTo>
                <a:cubicBezTo>
                  <a:pt x="30" y="54"/>
                  <a:pt x="30" y="54"/>
                  <a:pt x="31" y="54"/>
                </a:cubicBezTo>
                <a:cubicBezTo>
                  <a:pt x="31" y="54"/>
                  <a:pt x="31" y="54"/>
                  <a:pt x="31" y="54"/>
                </a:cubicBezTo>
                <a:cubicBezTo>
                  <a:pt x="31" y="54"/>
                  <a:pt x="32" y="54"/>
                  <a:pt x="32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3"/>
                  <a:pt x="32" y="53"/>
                  <a:pt x="32" y="52"/>
                </a:cubicBezTo>
                <a:cubicBezTo>
                  <a:pt x="32" y="51"/>
                  <a:pt x="32" y="51"/>
                  <a:pt x="32" y="50"/>
                </a:cubicBezTo>
                <a:cubicBezTo>
                  <a:pt x="31" y="49"/>
                  <a:pt x="31" y="48"/>
                  <a:pt x="30" y="47"/>
                </a:cubicBezTo>
                <a:cubicBezTo>
                  <a:pt x="30" y="46"/>
                  <a:pt x="29" y="46"/>
                  <a:pt x="29" y="44"/>
                </a:cubicBezTo>
                <a:cubicBezTo>
                  <a:pt x="29" y="43"/>
                  <a:pt x="29" y="43"/>
                  <a:pt x="29" y="42"/>
                </a:cubicBezTo>
                <a:cubicBezTo>
                  <a:pt x="29" y="42"/>
                  <a:pt x="29" y="42"/>
                  <a:pt x="29" y="41"/>
                </a:cubicBezTo>
                <a:cubicBezTo>
                  <a:pt x="29" y="37"/>
                  <a:pt x="32" y="33"/>
                  <a:pt x="37" y="33"/>
                </a:cubicBezTo>
                <a:cubicBezTo>
                  <a:pt x="41" y="33"/>
                  <a:pt x="44" y="37"/>
                  <a:pt x="44" y="41"/>
                </a:cubicBezTo>
                <a:cubicBezTo>
                  <a:pt x="44" y="42"/>
                  <a:pt x="44" y="42"/>
                  <a:pt x="44" y="42"/>
                </a:cubicBezTo>
                <a:cubicBezTo>
                  <a:pt x="44" y="43"/>
                  <a:pt x="45" y="43"/>
                  <a:pt x="45" y="44"/>
                </a:cubicBezTo>
                <a:cubicBezTo>
                  <a:pt x="44" y="46"/>
                  <a:pt x="44" y="46"/>
                  <a:pt x="43" y="47"/>
                </a:cubicBezTo>
                <a:cubicBezTo>
                  <a:pt x="43" y="48"/>
                  <a:pt x="42" y="49"/>
                  <a:pt x="41" y="50"/>
                </a:cubicBezTo>
                <a:cubicBezTo>
                  <a:pt x="41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2" y="54"/>
                  <a:pt x="43" y="54"/>
                </a:cubicBezTo>
                <a:cubicBezTo>
                  <a:pt x="43" y="54"/>
                  <a:pt x="44" y="54"/>
                  <a:pt x="45" y="55"/>
                </a:cubicBezTo>
                <a:cubicBezTo>
                  <a:pt x="47" y="55"/>
                  <a:pt x="50" y="56"/>
                  <a:pt x="51" y="57"/>
                </a:cubicBezTo>
                <a:close/>
                <a:moveTo>
                  <a:pt x="36" y="58"/>
                </a:moveTo>
                <a:cubicBezTo>
                  <a:pt x="32" y="55"/>
                  <a:pt x="32" y="55"/>
                  <a:pt x="32" y="55"/>
                </a:cubicBezTo>
                <a:cubicBezTo>
                  <a:pt x="35" y="63"/>
                  <a:pt x="35" y="63"/>
                  <a:pt x="35" y="63"/>
                </a:cubicBezTo>
                <a:lnTo>
                  <a:pt x="36" y="58"/>
                </a:lnTo>
                <a:close/>
                <a:moveTo>
                  <a:pt x="41" y="55"/>
                </a:moveTo>
                <a:cubicBezTo>
                  <a:pt x="38" y="58"/>
                  <a:pt x="38" y="58"/>
                  <a:pt x="38" y="58"/>
                </a:cubicBezTo>
                <a:cubicBezTo>
                  <a:pt x="39" y="64"/>
                  <a:pt x="39" y="64"/>
                  <a:pt x="39" y="64"/>
                </a:cubicBezTo>
                <a:lnTo>
                  <a:pt x="41" y="55"/>
                </a:lnTo>
                <a:close/>
                <a:moveTo>
                  <a:pt x="21" y="56"/>
                </a:moveTo>
                <a:cubicBezTo>
                  <a:pt x="21" y="57"/>
                  <a:pt x="19" y="58"/>
                  <a:pt x="18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1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8"/>
                </a:cubicBezTo>
                <a:cubicBezTo>
                  <a:pt x="0" y="66"/>
                  <a:pt x="1" y="53"/>
                  <a:pt x="3" y="51"/>
                </a:cubicBezTo>
                <a:cubicBezTo>
                  <a:pt x="4" y="50"/>
                  <a:pt x="6" y="49"/>
                  <a:pt x="9" y="48"/>
                </a:cubicBezTo>
                <a:cubicBezTo>
                  <a:pt x="9" y="48"/>
                  <a:pt x="10" y="48"/>
                  <a:pt x="11" y="48"/>
                </a:cubicBezTo>
                <a:cubicBezTo>
                  <a:pt x="11" y="48"/>
                  <a:pt x="11" y="48"/>
                  <a:pt x="11" y="48"/>
                </a:cubicBezTo>
                <a:cubicBezTo>
                  <a:pt x="11" y="48"/>
                  <a:pt x="11" y="48"/>
                  <a:pt x="11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2" y="47"/>
                  <a:pt x="12" y="46"/>
                </a:cubicBezTo>
                <a:cubicBezTo>
                  <a:pt x="12" y="45"/>
                  <a:pt x="12" y="45"/>
                  <a:pt x="12" y="44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41"/>
                  <a:pt x="9" y="40"/>
                  <a:pt x="9" y="39"/>
                </a:cubicBezTo>
                <a:cubicBezTo>
                  <a:pt x="8" y="38"/>
                  <a:pt x="9" y="37"/>
                  <a:pt x="9" y="37"/>
                </a:cubicBezTo>
                <a:cubicBezTo>
                  <a:pt x="9" y="37"/>
                  <a:pt x="9" y="36"/>
                  <a:pt x="9" y="36"/>
                </a:cubicBezTo>
                <a:cubicBezTo>
                  <a:pt x="9" y="31"/>
                  <a:pt x="12" y="28"/>
                  <a:pt x="16" y="28"/>
                </a:cubicBezTo>
                <a:cubicBezTo>
                  <a:pt x="20" y="28"/>
                  <a:pt x="23" y="31"/>
                  <a:pt x="23" y="36"/>
                </a:cubicBezTo>
                <a:cubicBezTo>
                  <a:pt x="23" y="36"/>
                  <a:pt x="23" y="37"/>
                  <a:pt x="23" y="37"/>
                </a:cubicBezTo>
                <a:cubicBezTo>
                  <a:pt x="23" y="37"/>
                  <a:pt x="24" y="38"/>
                  <a:pt x="23" y="39"/>
                </a:cubicBezTo>
                <a:cubicBezTo>
                  <a:pt x="23" y="40"/>
                  <a:pt x="22" y="41"/>
                  <a:pt x="22" y="41"/>
                </a:cubicBezTo>
                <a:cubicBezTo>
                  <a:pt x="22" y="42"/>
                  <a:pt x="21" y="43"/>
                  <a:pt x="20" y="44"/>
                </a:cubicBezTo>
                <a:cubicBezTo>
                  <a:pt x="20" y="46"/>
                  <a:pt x="20" y="47"/>
                  <a:pt x="21" y="47"/>
                </a:cubicBezTo>
                <a:cubicBezTo>
                  <a:pt x="21" y="47"/>
                  <a:pt x="21" y="48"/>
                  <a:pt x="21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8"/>
                  <a:pt x="21" y="48"/>
                  <a:pt x="22" y="48"/>
                </a:cubicBezTo>
                <a:cubicBezTo>
                  <a:pt x="22" y="48"/>
                  <a:pt x="23" y="48"/>
                  <a:pt x="23" y="48"/>
                </a:cubicBezTo>
                <a:cubicBezTo>
                  <a:pt x="26" y="49"/>
                  <a:pt x="28" y="50"/>
                  <a:pt x="29" y="51"/>
                </a:cubicBezTo>
                <a:cubicBezTo>
                  <a:pt x="30" y="51"/>
                  <a:pt x="30" y="52"/>
                  <a:pt x="30" y="52"/>
                </a:cubicBezTo>
                <a:cubicBezTo>
                  <a:pt x="30" y="52"/>
                  <a:pt x="29" y="52"/>
                  <a:pt x="29" y="53"/>
                </a:cubicBezTo>
                <a:cubicBezTo>
                  <a:pt x="28" y="53"/>
                  <a:pt x="28" y="53"/>
                  <a:pt x="28" y="53"/>
                </a:cubicBezTo>
                <a:cubicBezTo>
                  <a:pt x="25" y="54"/>
                  <a:pt x="22" y="55"/>
                  <a:pt x="21" y="56"/>
                </a:cubicBezTo>
                <a:close/>
                <a:moveTo>
                  <a:pt x="15" y="52"/>
                </a:moveTo>
                <a:cubicBezTo>
                  <a:pt x="12" y="49"/>
                  <a:pt x="12" y="49"/>
                  <a:pt x="12" y="49"/>
                </a:cubicBezTo>
                <a:cubicBezTo>
                  <a:pt x="14" y="56"/>
                  <a:pt x="14" y="56"/>
                  <a:pt x="14" y="56"/>
                </a:cubicBezTo>
                <a:lnTo>
                  <a:pt x="15" y="52"/>
                </a:lnTo>
                <a:close/>
                <a:moveTo>
                  <a:pt x="20" y="49"/>
                </a:moveTo>
                <a:cubicBezTo>
                  <a:pt x="17" y="52"/>
                  <a:pt x="17" y="52"/>
                  <a:pt x="17" y="52"/>
                </a:cubicBezTo>
                <a:cubicBezTo>
                  <a:pt x="18" y="57"/>
                  <a:pt x="18" y="57"/>
                  <a:pt x="18" y="57"/>
                </a:cubicBezTo>
                <a:lnTo>
                  <a:pt x="20" y="49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" name="Freeform 189"/>
          <p:cNvSpPr>
            <a:spLocks noEditPoints="1"/>
          </p:cNvSpPr>
          <p:nvPr>
            <p:custDataLst>
              <p:tags r:id="rId12"/>
            </p:custDataLst>
          </p:nvPr>
        </p:nvSpPr>
        <p:spPr bwMode="auto">
          <a:xfrm>
            <a:off x="6653866" y="4174546"/>
            <a:ext cx="630828" cy="698418"/>
          </a:xfrm>
          <a:custGeom>
            <a:avLst/>
            <a:gdLst>
              <a:gd name="T0" fmla="*/ 70 w 73"/>
              <a:gd name="T1" fmla="*/ 29 h 58"/>
              <a:gd name="T2" fmla="*/ 65 w 73"/>
              <a:gd name="T3" fmla="*/ 20 h 58"/>
              <a:gd name="T4" fmla="*/ 57 w 73"/>
              <a:gd name="T5" fmla="*/ 20 h 58"/>
              <a:gd name="T6" fmla="*/ 53 w 73"/>
              <a:gd name="T7" fmla="*/ 20 h 58"/>
              <a:gd name="T8" fmla="*/ 52 w 73"/>
              <a:gd name="T9" fmla="*/ 13 h 58"/>
              <a:gd name="T10" fmla="*/ 45 w 73"/>
              <a:gd name="T11" fmla="*/ 0 h 58"/>
              <a:gd name="T12" fmla="*/ 35 w 73"/>
              <a:gd name="T13" fmla="*/ 12 h 58"/>
              <a:gd name="T14" fmla="*/ 26 w 73"/>
              <a:gd name="T15" fmla="*/ 23 h 58"/>
              <a:gd name="T16" fmla="*/ 22 w 73"/>
              <a:gd name="T17" fmla="*/ 22 h 58"/>
              <a:gd name="T18" fmla="*/ 22 w 73"/>
              <a:gd name="T19" fmla="*/ 22 h 58"/>
              <a:gd name="T20" fmla="*/ 21 w 73"/>
              <a:gd name="T21" fmla="*/ 21 h 58"/>
              <a:gd name="T22" fmla="*/ 6 w 73"/>
              <a:gd name="T23" fmla="*/ 22 h 58"/>
              <a:gd name="T24" fmla="*/ 7 w 73"/>
              <a:gd name="T25" fmla="*/ 57 h 58"/>
              <a:gd name="T26" fmla="*/ 21 w 73"/>
              <a:gd name="T27" fmla="*/ 58 h 58"/>
              <a:gd name="T28" fmla="*/ 22 w 73"/>
              <a:gd name="T29" fmla="*/ 57 h 58"/>
              <a:gd name="T30" fmla="*/ 22 w 73"/>
              <a:gd name="T31" fmla="*/ 57 h 58"/>
              <a:gd name="T32" fmla="*/ 32 w 73"/>
              <a:gd name="T33" fmla="*/ 54 h 58"/>
              <a:gd name="T34" fmla="*/ 41 w 73"/>
              <a:gd name="T35" fmla="*/ 56 h 58"/>
              <a:gd name="T36" fmla="*/ 64 w 73"/>
              <a:gd name="T37" fmla="*/ 56 h 58"/>
              <a:gd name="T38" fmla="*/ 66 w 73"/>
              <a:gd name="T39" fmla="*/ 56 h 58"/>
              <a:gd name="T40" fmla="*/ 69 w 73"/>
              <a:gd name="T41" fmla="*/ 47 h 58"/>
              <a:gd name="T42" fmla="*/ 71 w 73"/>
              <a:gd name="T43" fmla="*/ 39 h 58"/>
              <a:gd name="T44" fmla="*/ 70 w 73"/>
              <a:gd name="T45" fmla="*/ 34 h 58"/>
              <a:gd name="T46" fmla="*/ 53 w 73"/>
              <a:gd name="T47" fmla="*/ 37 h 58"/>
              <a:gd name="T48" fmla="*/ 53 w 73"/>
              <a:gd name="T49" fmla="*/ 31 h 58"/>
              <a:gd name="T50" fmla="*/ 65 w 73"/>
              <a:gd name="T51" fmla="*/ 31 h 58"/>
              <a:gd name="T52" fmla="*/ 66 w 73"/>
              <a:gd name="T53" fmla="*/ 31 h 58"/>
              <a:gd name="T54" fmla="*/ 70 w 73"/>
              <a:gd name="T55" fmla="*/ 34 h 58"/>
              <a:gd name="T56" fmla="*/ 57 w 73"/>
              <a:gd name="T57" fmla="*/ 23 h 58"/>
              <a:gd name="T58" fmla="*/ 65 w 73"/>
              <a:gd name="T59" fmla="*/ 23 h 58"/>
              <a:gd name="T60" fmla="*/ 65 w 73"/>
              <a:gd name="T61" fmla="*/ 28 h 58"/>
              <a:gd name="T62" fmla="*/ 53 w 73"/>
              <a:gd name="T63" fmla="*/ 28 h 58"/>
              <a:gd name="T64" fmla="*/ 53 w 73"/>
              <a:gd name="T65" fmla="*/ 23 h 58"/>
              <a:gd name="T66" fmla="*/ 8 w 73"/>
              <a:gd name="T67" fmla="*/ 55 h 58"/>
              <a:gd name="T68" fmla="*/ 8 w 73"/>
              <a:gd name="T69" fmla="*/ 24 h 58"/>
              <a:gd name="T70" fmla="*/ 14 w 73"/>
              <a:gd name="T71" fmla="*/ 40 h 58"/>
              <a:gd name="T72" fmla="*/ 8 w 73"/>
              <a:gd name="T73" fmla="*/ 55 h 58"/>
              <a:gd name="T74" fmla="*/ 21 w 73"/>
              <a:gd name="T75" fmla="*/ 54 h 58"/>
              <a:gd name="T76" fmla="*/ 21 w 73"/>
              <a:gd name="T77" fmla="*/ 54 h 58"/>
              <a:gd name="T78" fmla="*/ 39 w 73"/>
              <a:gd name="T79" fmla="*/ 53 h 58"/>
              <a:gd name="T80" fmla="*/ 19 w 73"/>
              <a:gd name="T81" fmla="*/ 51 h 58"/>
              <a:gd name="T82" fmla="*/ 17 w 73"/>
              <a:gd name="T83" fmla="*/ 40 h 58"/>
              <a:gd name="T84" fmla="*/ 19 w 73"/>
              <a:gd name="T85" fmla="*/ 28 h 58"/>
              <a:gd name="T86" fmla="*/ 31 w 73"/>
              <a:gd name="T87" fmla="*/ 21 h 58"/>
              <a:gd name="T88" fmla="*/ 44 w 73"/>
              <a:gd name="T89" fmla="*/ 4 h 58"/>
              <a:gd name="T90" fmla="*/ 48 w 73"/>
              <a:gd name="T91" fmla="*/ 5 h 58"/>
              <a:gd name="T92" fmla="*/ 46 w 73"/>
              <a:gd name="T93" fmla="*/ 21 h 58"/>
              <a:gd name="T94" fmla="*/ 42 w 73"/>
              <a:gd name="T95" fmla="*/ 33 h 58"/>
              <a:gd name="T96" fmla="*/ 32 w 73"/>
              <a:gd name="T97" fmla="*/ 39 h 58"/>
              <a:gd name="T98" fmla="*/ 45 w 73"/>
              <a:gd name="T99" fmla="*/ 33 h 58"/>
              <a:gd name="T100" fmla="*/ 48 w 73"/>
              <a:gd name="T101" fmla="*/ 23 h 58"/>
              <a:gd name="T102" fmla="*/ 50 w 73"/>
              <a:gd name="T103" fmla="*/ 30 h 58"/>
              <a:gd name="T104" fmla="*/ 50 w 73"/>
              <a:gd name="T105" fmla="*/ 39 h 58"/>
              <a:gd name="T106" fmla="*/ 51 w 73"/>
              <a:gd name="T107" fmla="*/ 46 h 58"/>
              <a:gd name="T108" fmla="*/ 50 w 73"/>
              <a:gd name="T109" fmla="*/ 54 h 58"/>
              <a:gd name="T110" fmla="*/ 64 w 73"/>
              <a:gd name="T111" fmla="*/ 53 h 58"/>
              <a:gd name="T112" fmla="*/ 52 w 73"/>
              <a:gd name="T113" fmla="*/ 50 h 58"/>
              <a:gd name="T114" fmla="*/ 64 w 73"/>
              <a:gd name="T115" fmla="*/ 48 h 58"/>
              <a:gd name="T116" fmla="*/ 64 w 73"/>
              <a:gd name="T117" fmla="*/ 53 h 58"/>
              <a:gd name="T118" fmla="*/ 54 w 73"/>
              <a:gd name="T119" fmla="*/ 45 h 58"/>
              <a:gd name="T120" fmla="*/ 54 w 73"/>
              <a:gd name="T121" fmla="*/ 40 h 58"/>
              <a:gd name="T122" fmla="*/ 69 w 73"/>
              <a:gd name="T123" fmla="*/ 42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" h="58">
                <a:moveTo>
                  <a:pt x="73" y="34"/>
                </a:moveTo>
                <a:cubicBezTo>
                  <a:pt x="73" y="32"/>
                  <a:pt x="72" y="29"/>
                  <a:pt x="70" y="29"/>
                </a:cubicBezTo>
                <a:cubicBezTo>
                  <a:pt x="70" y="28"/>
                  <a:pt x="70" y="27"/>
                  <a:pt x="70" y="26"/>
                </a:cubicBezTo>
                <a:cubicBezTo>
                  <a:pt x="70" y="23"/>
                  <a:pt x="68" y="20"/>
                  <a:pt x="65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57" y="20"/>
                  <a:pt x="57" y="20"/>
                  <a:pt x="57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50" y="18"/>
                  <a:pt x="51" y="15"/>
                  <a:pt x="52" y="13"/>
                </a:cubicBezTo>
                <a:cubicBezTo>
                  <a:pt x="53" y="9"/>
                  <a:pt x="52" y="6"/>
                  <a:pt x="51" y="3"/>
                </a:cubicBezTo>
                <a:cubicBezTo>
                  <a:pt x="50" y="1"/>
                  <a:pt x="48" y="0"/>
                  <a:pt x="45" y="0"/>
                </a:cubicBezTo>
                <a:cubicBezTo>
                  <a:pt x="43" y="0"/>
                  <a:pt x="42" y="1"/>
                  <a:pt x="41" y="4"/>
                </a:cubicBezTo>
                <a:cubicBezTo>
                  <a:pt x="40" y="8"/>
                  <a:pt x="38" y="10"/>
                  <a:pt x="35" y="12"/>
                </a:cubicBezTo>
                <a:cubicBezTo>
                  <a:pt x="33" y="14"/>
                  <a:pt x="31" y="17"/>
                  <a:pt x="29" y="19"/>
                </a:cubicBezTo>
                <a:cubicBezTo>
                  <a:pt x="28" y="21"/>
                  <a:pt x="27" y="22"/>
                  <a:pt x="26" y="23"/>
                </a:cubicBezTo>
                <a:cubicBezTo>
                  <a:pt x="25" y="23"/>
                  <a:pt x="25" y="24"/>
                  <a:pt x="24" y="24"/>
                </a:cubicBezTo>
                <a:cubicBezTo>
                  <a:pt x="23" y="23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6" y="22"/>
                </a:cubicBezTo>
                <a:cubicBezTo>
                  <a:pt x="6" y="22"/>
                  <a:pt x="0" y="26"/>
                  <a:pt x="0" y="40"/>
                </a:cubicBezTo>
                <a:cubicBezTo>
                  <a:pt x="0" y="54"/>
                  <a:pt x="6" y="57"/>
                  <a:pt x="7" y="57"/>
                </a:cubicBezTo>
                <a:cubicBezTo>
                  <a:pt x="7" y="57"/>
                  <a:pt x="7" y="58"/>
                  <a:pt x="7" y="58"/>
                </a:cubicBezTo>
                <a:cubicBezTo>
                  <a:pt x="21" y="58"/>
                  <a:pt x="21" y="58"/>
                  <a:pt x="21" y="58"/>
                </a:cubicBezTo>
                <a:cubicBezTo>
                  <a:pt x="21" y="57"/>
                  <a:pt x="21" y="57"/>
                  <a:pt x="21" y="58"/>
                </a:cubicBezTo>
                <a:cubicBezTo>
                  <a:pt x="22" y="58"/>
                  <a:pt x="22" y="57"/>
                  <a:pt x="22" y="57"/>
                </a:cubicBezTo>
                <a:cubicBezTo>
                  <a:pt x="22" y="57"/>
                  <a:pt x="22" y="57"/>
                  <a:pt x="22" y="57"/>
                </a:cubicBezTo>
                <a:cubicBezTo>
                  <a:pt x="22" y="57"/>
                  <a:pt x="22" y="57"/>
                  <a:pt x="22" y="57"/>
                </a:cubicBezTo>
                <a:cubicBezTo>
                  <a:pt x="23" y="57"/>
                  <a:pt x="24" y="56"/>
                  <a:pt x="25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3" y="54"/>
                  <a:pt x="35" y="55"/>
                  <a:pt x="38" y="55"/>
                </a:cubicBezTo>
                <a:cubicBezTo>
                  <a:pt x="39" y="56"/>
                  <a:pt x="40" y="56"/>
                  <a:pt x="41" y="56"/>
                </a:cubicBezTo>
                <a:cubicBezTo>
                  <a:pt x="43" y="57"/>
                  <a:pt x="45" y="57"/>
                  <a:pt x="48" y="57"/>
                </a:cubicBezTo>
                <a:cubicBezTo>
                  <a:pt x="55" y="57"/>
                  <a:pt x="64" y="56"/>
                  <a:pt x="64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5" y="56"/>
                  <a:pt x="66" y="56"/>
                  <a:pt x="66" y="56"/>
                </a:cubicBezTo>
                <a:cubicBezTo>
                  <a:pt x="68" y="55"/>
                  <a:pt x="70" y="53"/>
                  <a:pt x="70" y="50"/>
                </a:cubicBezTo>
                <a:cubicBezTo>
                  <a:pt x="70" y="49"/>
                  <a:pt x="69" y="48"/>
                  <a:pt x="69" y="47"/>
                </a:cubicBezTo>
                <a:cubicBezTo>
                  <a:pt x="71" y="46"/>
                  <a:pt x="72" y="44"/>
                  <a:pt x="72" y="42"/>
                </a:cubicBezTo>
                <a:cubicBezTo>
                  <a:pt x="72" y="41"/>
                  <a:pt x="72" y="40"/>
                  <a:pt x="71" y="39"/>
                </a:cubicBezTo>
                <a:cubicBezTo>
                  <a:pt x="72" y="38"/>
                  <a:pt x="73" y="36"/>
                  <a:pt x="73" y="34"/>
                </a:cubicBezTo>
                <a:close/>
                <a:moveTo>
                  <a:pt x="70" y="34"/>
                </a:moveTo>
                <a:cubicBezTo>
                  <a:pt x="70" y="35"/>
                  <a:pt x="69" y="37"/>
                  <a:pt x="68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2" y="37"/>
                  <a:pt x="51" y="35"/>
                  <a:pt x="51" y="34"/>
                </a:cubicBezTo>
                <a:cubicBezTo>
                  <a:pt x="51" y="33"/>
                  <a:pt x="52" y="31"/>
                  <a:pt x="53" y="31"/>
                </a:cubicBezTo>
                <a:cubicBezTo>
                  <a:pt x="55" y="31"/>
                  <a:pt x="55" y="31"/>
                  <a:pt x="55" y="31"/>
                </a:cubicBezTo>
                <a:cubicBezTo>
                  <a:pt x="65" y="31"/>
                  <a:pt x="65" y="31"/>
                  <a:pt x="65" y="31"/>
                </a:cubicBezTo>
                <a:cubicBezTo>
                  <a:pt x="65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9" y="31"/>
                  <a:pt x="70" y="33"/>
                  <a:pt x="70" y="34"/>
                </a:cubicBezTo>
                <a:close/>
                <a:moveTo>
                  <a:pt x="56" y="23"/>
                </a:moveTo>
                <a:cubicBezTo>
                  <a:pt x="57" y="23"/>
                  <a:pt x="57" y="23"/>
                  <a:pt x="57" y="23"/>
                </a:cubicBezTo>
                <a:cubicBezTo>
                  <a:pt x="62" y="23"/>
                  <a:pt x="62" y="23"/>
                  <a:pt x="62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6" y="23"/>
                  <a:pt x="67" y="24"/>
                  <a:pt x="67" y="26"/>
                </a:cubicBezTo>
                <a:cubicBezTo>
                  <a:pt x="67" y="27"/>
                  <a:pt x="66" y="28"/>
                  <a:pt x="65" y="28"/>
                </a:cubicBezTo>
                <a:cubicBezTo>
                  <a:pt x="55" y="28"/>
                  <a:pt x="55" y="28"/>
                  <a:pt x="55" y="28"/>
                </a:cubicBezTo>
                <a:cubicBezTo>
                  <a:pt x="53" y="28"/>
                  <a:pt x="53" y="28"/>
                  <a:pt x="53" y="28"/>
                </a:cubicBezTo>
                <a:cubicBezTo>
                  <a:pt x="52" y="28"/>
                  <a:pt x="51" y="27"/>
                  <a:pt x="51" y="26"/>
                </a:cubicBezTo>
                <a:cubicBezTo>
                  <a:pt x="51" y="24"/>
                  <a:pt x="52" y="23"/>
                  <a:pt x="53" y="23"/>
                </a:cubicBezTo>
                <a:lnTo>
                  <a:pt x="56" y="23"/>
                </a:lnTo>
                <a:close/>
                <a:moveTo>
                  <a:pt x="8" y="55"/>
                </a:moveTo>
                <a:cubicBezTo>
                  <a:pt x="7" y="54"/>
                  <a:pt x="3" y="50"/>
                  <a:pt x="3" y="40"/>
                </a:cubicBezTo>
                <a:cubicBezTo>
                  <a:pt x="3" y="29"/>
                  <a:pt x="7" y="25"/>
                  <a:pt x="8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16" y="27"/>
                  <a:pt x="14" y="32"/>
                  <a:pt x="14" y="40"/>
                </a:cubicBezTo>
                <a:cubicBezTo>
                  <a:pt x="14" y="47"/>
                  <a:pt x="16" y="52"/>
                  <a:pt x="18" y="55"/>
                </a:cubicBezTo>
                <a:lnTo>
                  <a:pt x="8" y="55"/>
                </a:lnTo>
                <a:close/>
                <a:moveTo>
                  <a:pt x="21" y="54"/>
                </a:moveTo>
                <a:cubicBezTo>
                  <a:pt x="21" y="54"/>
                  <a:pt x="21" y="54"/>
                  <a:pt x="21" y="54"/>
                </a:cubicBezTo>
                <a:cubicBezTo>
                  <a:pt x="21" y="54"/>
                  <a:pt x="21" y="54"/>
                  <a:pt x="21" y="54"/>
                </a:cubicBezTo>
                <a:cubicBezTo>
                  <a:pt x="21" y="54"/>
                  <a:pt x="21" y="54"/>
                  <a:pt x="21" y="54"/>
                </a:cubicBezTo>
                <a:close/>
                <a:moveTo>
                  <a:pt x="42" y="54"/>
                </a:moveTo>
                <a:cubicBezTo>
                  <a:pt x="41" y="53"/>
                  <a:pt x="40" y="53"/>
                  <a:pt x="39" y="53"/>
                </a:cubicBezTo>
                <a:cubicBezTo>
                  <a:pt x="36" y="52"/>
                  <a:pt x="34" y="51"/>
                  <a:pt x="32" y="51"/>
                </a:cubicBezTo>
                <a:cubicBezTo>
                  <a:pt x="19" y="51"/>
                  <a:pt x="19" y="51"/>
                  <a:pt x="19" y="51"/>
                </a:cubicBezTo>
                <a:cubicBezTo>
                  <a:pt x="19" y="51"/>
                  <a:pt x="19" y="51"/>
                  <a:pt x="19" y="51"/>
                </a:cubicBezTo>
                <a:cubicBezTo>
                  <a:pt x="18" y="49"/>
                  <a:pt x="17" y="45"/>
                  <a:pt x="17" y="40"/>
                </a:cubicBezTo>
                <a:cubicBezTo>
                  <a:pt x="17" y="34"/>
                  <a:pt x="18" y="30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20" y="28"/>
                  <a:pt x="25" y="28"/>
                  <a:pt x="28" y="25"/>
                </a:cubicBezTo>
                <a:cubicBezTo>
                  <a:pt x="29" y="24"/>
                  <a:pt x="30" y="23"/>
                  <a:pt x="31" y="21"/>
                </a:cubicBezTo>
                <a:cubicBezTo>
                  <a:pt x="33" y="19"/>
                  <a:pt x="35" y="16"/>
                  <a:pt x="37" y="15"/>
                </a:cubicBezTo>
                <a:cubicBezTo>
                  <a:pt x="41" y="12"/>
                  <a:pt x="43" y="9"/>
                  <a:pt x="44" y="4"/>
                </a:cubicBezTo>
                <a:cubicBezTo>
                  <a:pt x="44" y="3"/>
                  <a:pt x="45" y="3"/>
                  <a:pt x="45" y="3"/>
                </a:cubicBezTo>
                <a:cubicBezTo>
                  <a:pt x="47" y="3"/>
                  <a:pt x="48" y="4"/>
                  <a:pt x="48" y="5"/>
                </a:cubicBezTo>
                <a:cubicBezTo>
                  <a:pt x="49" y="7"/>
                  <a:pt x="49" y="9"/>
                  <a:pt x="49" y="12"/>
                </a:cubicBezTo>
                <a:cubicBezTo>
                  <a:pt x="48" y="15"/>
                  <a:pt x="46" y="21"/>
                  <a:pt x="46" y="21"/>
                </a:cubicBezTo>
                <a:cubicBezTo>
                  <a:pt x="46" y="21"/>
                  <a:pt x="46" y="21"/>
                  <a:pt x="46" y="21"/>
                </a:cubicBezTo>
                <a:cubicBezTo>
                  <a:pt x="45" y="22"/>
                  <a:pt x="43" y="28"/>
                  <a:pt x="42" y="33"/>
                </a:cubicBezTo>
                <a:cubicBezTo>
                  <a:pt x="42" y="38"/>
                  <a:pt x="34" y="38"/>
                  <a:pt x="34" y="38"/>
                </a:cubicBezTo>
                <a:cubicBezTo>
                  <a:pt x="33" y="38"/>
                  <a:pt x="32" y="39"/>
                  <a:pt x="32" y="39"/>
                </a:cubicBezTo>
                <a:cubicBezTo>
                  <a:pt x="32" y="40"/>
                  <a:pt x="33" y="41"/>
                  <a:pt x="34" y="41"/>
                </a:cubicBezTo>
                <a:cubicBezTo>
                  <a:pt x="34" y="41"/>
                  <a:pt x="44" y="41"/>
                  <a:pt x="45" y="33"/>
                </a:cubicBezTo>
                <a:cubicBezTo>
                  <a:pt x="46" y="29"/>
                  <a:pt x="47" y="25"/>
                  <a:pt x="48" y="23"/>
                </a:cubicBezTo>
                <a:cubicBezTo>
                  <a:pt x="48" y="23"/>
                  <a:pt x="48" y="23"/>
                  <a:pt x="48" y="23"/>
                </a:cubicBezTo>
                <a:cubicBezTo>
                  <a:pt x="48" y="24"/>
                  <a:pt x="48" y="25"/>
                  <a:pt x="48" y="26"/>
                </a:cubicBezTo>
                <a:cubicBezTo>
                  <a:pt x="48" y="27"/>
                  <a:pt x="48" y="29"/>
                  <a:pt x="50" y="30"/>
                </a:cubicBezTo>
                <a:cubicBezTo>
                  <a:pt x="48" y="31"/>
                  <a:pt x="48" y="32"/>
                  <a:pt x="48" y="34"/>
                </a:cubicBezTo>
                <a:cubicBezTo>
                  <a:pt x="48" y="36"/>
                  <a:pt x="49" y="38"/>
                  <a:pt x="50" y="39"/>
                </a:cubicBezTo>
                <a:cubicBezTo>
                  <a:pt x="49" y="40"/>
                  <a:pt x="49" y="41"/>
                  <a:pt x="49" y="42"/>
                </a:cubicBezTo>
                <a:cubicBezTo>
                  <a:pt x="49" y="44"/>
                  <a:pt x="50" y="45"/>
                  <a:pt x="51" y="46"/>
                </a:cubicBezTo>
                <a:cubicBezTo>
                  <a:pt x="50" y="47"/>
                  <a:pt x="49" y="49"/>
                  <a:pt x="49" y="50"/>
                </a:cubicBezTo>
                <a:cubicBezTo>
                  <a:pt x="49" y="52"/>
                  <a:pt x="49" y="53"/>
                  <a:pt x="50" y="54"/>
                </a:cubicBezTo>
                <a:cubicBezTo>
                  <a:pt x="47" y="54"/>
                  <a:pt x="44" y="54"/>
                  <a:pt x="42" y="54"/>
                </a:cubicBezTo>
                <a:close/>
                <a:moveTo>
                  <a:pt x="64" y="53"/>
                </a:moveTo>
                <a:cubicBezTo>
                  <a:pt x="54" y="53"/>
                  <a:pt x="54" y="53"/>
                  <a:pt x="54" y="53"/>
                </a:cubicBezTo>
                <a:cubicBezTo>
                  <a:pt x="53" y="53"/>
                  <a:pt x="52" y="52"/>
                  <a:pt x="52" y="50"/>
                </a:cubicBezTo>
                <a:cubicBezTo>
                  <a:pt x="52" y="49"/>
                  <a:pt x="53" y="48"/>
                  <a:pt x="54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5" y="48"/>
                  <a:pt x="67" y="49"/>
                  <a:pt x="67" y="50"/>
                </a:cubicBezTo>
                <a:cubicBezTo>
                  <a:pt x="67" y="52"/>
                  <a:pt x="65" y="53"/>
                  <a:pt x="64" y="53"/>
                </a:cubicBezTo>
                <a:close/>
                <a:moveTo>
                  <a:pt x="66" y="45"/>
                </a:moveTo>
                <a:cubicBezTo>
                  <a:pt x="54" y="45"/>
                  <a:pt x="54" y="45"/>
                  <a:pt x="54" y="45"/>
                </a:cubicBezTo>
                <a:cubicBezTo>
                  <a:pt x="53" y="45"/>
                  <a:pt x="52" y="44"/>
                  <a:pt x="52" y="42"/>
                </a:cubicBezTo>
                <a:cubicBezTo>
                  <a:pt x="52" y="41"/>
                  <a:pt x="53" y="40"/>
                  <a:pt x="54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8" y="40"/>
                  <a:pt x="69" y="41"/>
                  <a:pt x="69" y="42"/>
                </a:cubicBezTo>
                <a:cubicBezTo>
                  <a:pt x="69" y="44"/>
                  <a:pt x="68" y="45"/>
                  <a:pt x="66" y="45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8" name="Left-Right Arrow 19"/>
          <p:cNvSpPr/>
          <p:nvPr>
            <p:custDataLst>
              <p:tags r:id="rId13"/>
            </p:custDataLst>
          </p:nvPr>
        </p:nvSpPr>
        <p:spPr>
          <a:xfrm>
            <a:off x="5804594" y="4352057"/>
            <a:ext cx="564799" cy="343397"/>
          </a:xfrm>
          <a:prstGeom prst="leftRightArrow">
            <a:avLst>
              <a:gd name="adj1" fmla="val 37655"/>
              <a:gd name="adj2" fmla="val 47346"/>
            </a:avLst>
          </a:prstGeom>
          <a:solidFill>
            <a:sysClr val="window" lastClr="FFFFFF">
              <a:lumMod val="95000"/>
            </a:sys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Title 13"/>
          <p:cNvSpPr txBox="1"/>
          <p:nvPr>
            <p:custDataLst>
              <p:tags r:id="rId14"/>
            </p:custDataLst>
          </p:nvPr>
        </p:nvSpPr>
        <p:spPr bwMode="auto">
          <a:xfrm>
            <a:off x="828674" y="2258343"/>
            <a:ext cx="3198641" cy="529972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0" anchor="ctr">
            <a:norm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2000" b="1" spc="300">
                <a:solidFill>
                  <a:srgbClr val="1F74A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1. 周知性</a:t>
            </a:r>
            <a:endParaRPr lang="zh-CN" altLang="en-US" sz="2000" b="1" spc="300">
              <a:solidFill>
                <a:srgbClr val="1F74A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85" name="Content Placeholder 2"/>
          <p:cNvSpPr txBox="1"/>
          <p:nvPr>
            <p:custDataLst>
              <p:tags r:id="rId15"/>
            </p:custDataLst>
          </p:nvPr>
        </p:nvSpPr>
        <p:spPr bwMode="auto">
          <a:xfrm>
            <a:off x="828675" y="2788285"/>
            <a:ext cx="3738880" cy="992505"/>
          </a:xfrm>
          <a:prstGeom prst="rect">
            <a:avLst/>
          </a:prstGeom>
          <a:noFill/>
          <a:ln>
            <a:noFill/>
          </a:ln>
        </p:spPr>
        <p:txBody>
          <a:bodyPr lIns="90000" tIns="0" rIns="90000" bIns="46800"/>
          <a:lstStyle>
            <a:lvl1pPr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6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启事所涉及的内容必须是需要向社会大众公开陈述的有关事项。因此，周知性便成为其第一个特点。</a:t>
            </a:r>
            <a:endParaRPr lang="zh-CN" altLang="en-US" sz="16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itle 13"/>
          <p:cNvSpPr txBox="1"/>
          <p:nvPr>
            <p:custDataLst>
              <p:tags r:id="rId16"/>
            </p:custDataLst>
          </p:nvPr>
        </p:nvSpPr>
        <p:spPr bwMode="auto">
          <a:xfrm>
            <a:off x="828674" y="3703949"/>
            <a:ext cx="3198641" cy="529972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0" anchor="ctr">
            <a:norm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2000" b="1" spc="300">
                <a:solidFill>
                  <a:srgbClr val="1AA3A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2. 商洽性</a:t>
            </a:r>
            <a:endParaRPr lang="zh-CN" altLang="en-US" sz="2000" b="1" spc="300">
              <a:solidFill>
                <a:srgbClr val="1AA3A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87" name="Content Placeholder 2"/>
          <p:cNvSpPr txBox="1"/>
          <p:nvPr>
            <p:custDataLst>
              <p:tags r:id="rId17"/>
            </p:custDataLst>
          </p:nvPr>
        </p:nvSpPr>
        <p:spPr bwMode="auto">
          <a:xfrm>
            <a:off x="828675" y="4272280"/>
            <a:ext cx="3198495" cy="1212215"/>
          </a:xfrm>
          <a:prstGeom prst="rect">
            <a:avLst/>
          </a:prstGeom>
          <a:noFill/>
          <a:ln>
            <a:noFill/>
          </a:ln>
        </p:spPr>
        <p:txBody>
          <a:bodyPr lIns="90000" tIns="0" rIns="90000" bIns="46800"/>
          <a:lstStyle>
            <a:lvl1pPr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6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启事和通知、通告一类的公文虽然都具有周知性，但它不像通知、通告等公文那样具有行政的强制性和约束力。</a:t>
            </a:r>
            <a:endParaRPr lang="zh-CN" altLang="en-US" sz="16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itle 13"/>
          <p:cNvSpPr txBox="1"/>
          <p:nvPr>
            <p:custDataLst>
              <p:tags r:id="rId18"/>
            </p:custDataLst>
          </p:nvPr>
        </p:nvSpPr>
        <p:spPr bwMode="auto">
          <a:xfrm>
            <a:off x="8164685" y="3703949"/>
            <a:ext cx="3322465" cy="529972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0" anchor="ctr">
            <a:norm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 b="1" spc="300">
                <a:solidFill>
                  <a:srgbClr val="69A3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3. 祈请性</a:t>
            </a:r>
            <a:endParaRPr lang="zh-CN" altLang="en-US" sz="2000" b="1" spc="300">
              <a:solidFill>
                <a:srgbClr val="69A3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57" name="Content Placeholder 2"/>
          <p:cNvSpPr txBox="1"/>
          <p:nvPr>
            <p:custDataLst>
              <p:tags r:id="rId19"/>
            </p:custDataLst>
          </p:nvPr>
        </p:nvSpPr>
        <p:spPr bwMode="auto">
          <a:xfrm>
            <a:off x="8164685" y="4272021"/>
            <a:ext cx="3322465" cy="899836"/>
          </a:xfrm>
          <a:prstGeom prst="rect">
            <a:avLst/>
          </a:prstGeom>
          <a:noFill/>
          <a:ln>
            <a:noFill/>
          </a:ln>
        </p:spPr>
        <p:txBody>
          <a:bodyPr lIns="90000" tIns="0" rIns="90000" bIns="46800">
            <a:no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charset="0"/>
                <a:ea typeface="MS PGothic" panose="020B0600070205080204" charset="-128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启事的目的不但在于向人们公开告知有关事项，而且更侧重于请求人们协助办理。</a:t>
            </a:r>
            <a:endParaRPr lang="zh-CN" altLang="en-US" sz="16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Left-Right Arrow 19"/>
          <p:cNvSpPr/>
          <p:nvPr>
            <p:custDataLst>
              <p:tags r:id="rId20"/>
            </p:custDataLst>
          </p:nvPr>
        </p:nvSpPr>
        <p:spPr>
          <a:xfrm rot="18000000">
            <a:off x="5307081" y="3481335"/>
            <a:ext cx="564799" cy="343397"/>
          </a:xfrm>
          <a:prstGeom prst="leftRightArrow">
            <a:avLst>
              <a:gd name="adj1" fmla="val 37655"/>
              <a:gd name="adj2" fmla="val 47346"/>
            </a:avLst>
          </a:prstGeom>
          <a:solidFill>
            <a:sysClr val="window" lastClr="FFFFFF">
              <a:lumMod val="95000"/>
            </a:sys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Left-Right Arrow 19"/>
          <p:cNvSpPr/>
          <p:nvPr>
            <p:custDataLst>
              <p:tags r:id="rId21"/>
            </p:custDataLst>
          </p:nvPr>
        </p:nvSpPr>
        <p:spPr>
          <a:xfrm rot="3600000" flipH="1">
            <a:off x="6309958" y="3481335"/>
            <a:ext cx="564799" cy="343397"/>
          </a:xfrm>
          <a:prstGeom prst="leftRightArrow">
            <a:avLst>
              <a:gd name="adj1" fmla="val 37655"/>
              <a:gd name="adj2" fmla="val 47346"/>
            </a:avLst>
          </a:prstGeom>
          <a:solidFill>
            <a:sysClr val="window" lastClr="FFFFFF">
              <a:lumMod val="95000"/>
            </a:sys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一、启事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9800" y="1089660"/>
            <a:ext cx="6466840" cy="2722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（三）启事的种类</a:t>
            </a:r>
            <a:endParaRPr kumimoji="0" b="0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启事的种类繁多，根据内容大体可以分为如下几类。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（1）招取类。如招领启事、招工启事、招生启事、招聘启事等。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（2）征求类。如征订启事、征文启事、征地启事、征婚启事等。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（3）寻找类。如寻人启事、寻物启事等。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（4）变更类。如改期启事、更名启事、迁址启事、出租启事等。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（5）经营类。如开业启事、停业启事、庆典启事等。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07" name="图片 106"/>
          <p:cNvPicPr/>
          <p:nvPr/>
        </p:nvPicPr>
        <p:blipFill>
          <a:blip r:embed="rId1"/>
          <a:stretch>
            <a:fillRect/>
          </a:stretch>
        </p:blipFill>
        <p:spPr>
          <a:xfrm>
            <a:off x="7178675" y="570865"/>
            <a:ext cx="3454400" cy="54495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一、启事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9800" y="1089660"/>
            <a:ext cx="646684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（四）启事的格式与写作方法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圆角矩形 7"/>
          <p:cNvSpPr/>
          <p:nvPr>
            <p:custDataLst>
              <p:tags r:id="rId1"/>
            </p:custDataLst>
          </p:nvPr>
        </p:nvSpPr>
        <p:spPr bwMode="auto">
          <a:xfrm flipH="1">
            <a:off x="6971543" y="4773095"/>
            <a:ext cx="802249" cy="802248"/>
          </a:xfrm>
          <a:prstGeom prst="roundRect">
            <a:avLst/>
          </a:prstGeom>
          <a:solidFill>
            <a:srgbClr val="1AA3AA"/>
          </a:solidFill>
          <a:ln w="57150">
            <a:solidFill>
              <a:sysClr val="window" lastClr="FFFFFF"/>
            </a:solidFill>
            <a:round/>
          </a:ln>
        </p:spPr>
        <p:txBody>
          <a:bodyPr vert="horz" wrap="none" lIns="91440" tIns="45720" rIns="91440" bIns="45720" anchor="ctr" anchorCtr="1" compatLnSpc="1">
            <a:normAutofit/>
          </a:bodyPr>
          <a:p>
            <a:pPr algn="ctr">
              <a:lnSpc>
                <a:spcPct val="130000"/>
              </a:lnSpc>
            </a:pPr>
            <a:r>
              <a:rPr lang="en-US" sz="280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sz="280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圆角矩形 5"/>
          <p:cNvSpPr/>
          <p:nvPr>
            <p:custDataLst>
              <p:tags r:id="rId2"/>
            </p:custDataLst>
          </p:nvPr>
        </p:nvSpPr>
        <p:spPr bwMode="auto">
          <a:xfrm rot="19781968">
            <a:off x="6541392" y="1499691"/>
            <a:ext cx="802249" cy="802248"/>
          </a:xfrm>
          <a:prstGeom prst="roundRect">
            <a:avLst/>
          </a:prstGeom>
          <a:solidFill>
            <a:srgbClr val="3498DB"/>
          </a:solidFill>
          <a:ln w="57150">
            <a:solidFill>
              <a:sysClr val="window" lastClr="FFFFFF"/>
            </a:solidFill>
            <a:round/>
          </a:ln>
        </p:spPr>
        <p:txBody>
          <a:bodyPr vert="horz" wrap="none" lIns="91440" tIns="45720" rIns="91440" bIns="45720" anchor="ctr" anchorCtr="1" compatLnSpc="1">
            <a:normAutofit/>
          </a:bodyPr>
          <a:p>
            <a:pPr algn="ctr">
              <a:lnSpc>
                <a:spcPct val="130000"/>
              </a:lnSpc>
            </a:pPr>
            <a:r>
              <a:rPr lang="en-US" sz="28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sz="28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等腰三角形 23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5421421" y="3658689"/>
            <a:ext cx="1531651" cy="438713"/>
          </a:xfrm>
          <a:prstGeom prst="triangle">
            <a:avLst/>
          </a:prstGeom>
          <a:solidFill>
            <a:srgbClr val="1AA3AA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等腰三角形 24"/>
          <p:cNvSpPr>
            <a:spLocks noChangeAspect="1"/>
          </p:cNvSpPr>
          <p:nvPr>
            <p:custDataLst>
              <p:tags r:id="rId4"/>
            </p:custDataLst>
          </p:nvPr>
        </p:nvSpPr>
        <p:spPr>
          <a:xfrm rot="14400000">
            <a:off x="5626544" y="3291680"/>
            <a:ext cx="1531649" cy="438713"/>
          </a:xfrm>
          <a:prstGeom prst="triangle">
            <a:avLst/>
          </a:prstGeom>
          <a:solidFill>
            <a:srgbClr val="3498D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等腰三角形 25"/>
          <p:cNvSpPr>
            <a:spLocks noChangeAspect="1"/>
          </p:cNvSpPr>
          <p:nvPr>
            <p:custDataLst>
              <p:tags r:id="rId5"/>
            </p:custDataLst>
          </p:nvPr>
        </p:nvSpPr>
        <p:spPr>
          <a:xfrm rot="7172367">
            <a:off x="5216023" y="3300180"/>
            <a:ext cx="1531649" cy="438713"/>
          </a:xfrm>
          <a:prstGeom prst="triangle">
            <a:avLst/>
          </a:prstGeom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任意多边形: 形状 31"/>
          <p:cNvSpPr/>
          <p:nvPr>
            <p:custDataLst>
              <p:tags r:id="rId6"/>
            </p:custDataLst>
          </p:nvPr>
        </p:nvSpPr>
        <p:spPr bwMode="auto">
          <a:xfrm rot="1746011">
            <a:off x="4343568" y="2698234"/>
            <a:ext cx="1424443" cy="1116312"/>
          </a:xfrm>
          <a:custGeom>
            <a:avLst/>
            <a:gdLst>
              <a:gd name="connsiteX0" fmla="*/ 0 w 1265863"/>
              <a:gd name="connsiteY0" fmla="*/ 992036 h 992036"/>
              <a:gd name="connsiteX1" fmla="*/ 0 w 1265863"/>
              <a:gd name="connsiteY1" fmla="*/ 819392 h 992036"/>
              <a:gd name="connsiteX2" fmla="*/ 819392 w 1265863"/>
              <a:gd name="connsiteY2" fmla="*/ 0 h 992036"/>
              <a:gd name="connsiteX3" fmla="*/ 1265863 w 1265863"/>
              <a:gd name="connsiteY3" fmla="*/ 0 h 992036"/>
              <a:gd name="connsiteX4" fmla="*/ 1265863 w 1265863"/>
              <a:gd name="connsiteY4" fmla="*/ 627413 h 992036"/>
              <a:gd name="connsiteX5" fmla="*/ 819392 w 1265863"/>
              <a:gd name="connsiteY5" fmla="*/ 627413 h 992036"/>
              <a:gd name="connsiteX6" fmla="*/ 627413 w 1265863"/>
              <a:gd name="connsiteY6" fmla="*/ 819392 h 992036"/>
              <a:gd name="connsiteX7" fmla="*/ 627413 w 1265863"/>
              <a:gd name="connsiteY7" fmla="*/ 992036 h 992036"/>
              <a:gd name="connsiteX8" fmla="*/ 0 w 1265863"/>
              <a:gd name="connsiteY8" fmla="*/ 992036 h 9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5863" h="992036">
                <a:moveTo>
                  <a:pt x="0" y="992036"/>
                </a:moveTo>
                <a:lnTo>
                  <a:pt x="0" y="819392"/>
                </a:lnTo>
                <a:cubicBezTo>
                  <a:pt x="0" y="366854"/>
                  <a:pt x="366854" y="0"/>
                  <a:pt x="819392" y="0"/>
                </a:cubicBezTo>
                <a:lnTo>
                  <a:pt x="1265863" y="0"/>
                </a:lnTo>
                <a:lnTo>
                  <a:pt x="1265863" y="627413"/>
                </a:lnTo>
                <a:lnTo>
                  <a:pt x="819392" y="627413"/>
                </a:lnTo>
                <a:cubicBezTo>
                  <a:pt x="713365" y="627413"/>
                  <a:pt x="627413" y="713365"/>
                  <a:pt x="627413" y="819392"/>
                </a:cubicBezTo>
                <a:lnTo>
                  <a:pt x="627413" y="992036"/>
                </a:lnTo>
                <a:lnTo>
                  <a:pt x="0" y="992036"/>
                </a:lnTo>
                <a:close/>
              </a:path>
            </a:pathLst>
          </a:custGeom>
          <a:solidFill>
            <a:srgbClr val="1F74AD"/>
          </a:solidFill>
          <a:ln w="9525">
            <a:noFill/>
            <a:round/>
          </a:ln>
        </p:spPr>
        <p:txBody>
          <a:bodyPr wrap="square" anchor="ctr">
            <a:noAutofit/>
          </a:bodyPr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任意多边形: 形状 33"/>
          <p:cNvSpPr/>
          <p:nvPr>
            <p:custDataLst>
              <p:tags r:id="rId7"/>
            </p:custDataLst>
          </p:nvPr>
        </p:nvSpPr>
        <p:spPr bwMode="auto">
          <a:xfrm rot="9007415">
            <a:off x="6423990" y="2367177"/>
            <a:ext cx="1424443" cy="1116312"/>
          </a:xfrm>
          <a:custGeom>
            <a:avLst/>
            <a:gdLst>
              <a:gd name="connsiteX0" fmla="*/ 0 w 1265863"/>
              <a:gd name="connsiteY0" fmla="*/ 992036 h 992036"/>
              <a:gd name="connsiteX1" fmla="*/ 0 w 1265863"/>
              <a:gd name="connsiteY1" fmla="*/ 819392 h 992036"/>
              <a:gd name="connsiteX2" fmla="*/ 819392 w 1265863"/>
              <a:gd name="connsiteY2" fmla="*/ 0 h 992036"/>
              <a:gd name="connsiteX3" fmla="*/ 1265863 w 1265863"/>
              <a:gd name="connsiteY3" fmla="*/ 0 h 992036"/>
              <a:gd name="connsiteX4" fmla="*/ 1265863 w 1265863"/>
              <a:gd name="connsiteY4" fmla="*/ 627413 h 992036"/>
              <a:gd name="connsiteX5" fmla="*/ 819392 w 1265863"/>
              <a:gd name="connsiteY5" fmla="*/ 627413 h 992036"/>
              <a:gd name="connsiteX6" fmla="*/ 627413 w 1265863"/>
              <a:gd name="connsiteY6" fmla="*/ 819392 h 992036"/>
              <a:gd name="connsiteX7" fmla="*/ 627413 w 1265863"/>
              <a:gd name="connsiteY7" fmla="*/ 992036 h 992036"/>
              <a:gd name="connsiteX8" fmla="*/ 0 w 1265863"/>
              <a:gd name="connsiteY8" fmla="*/ 992036 h 9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5863" h="992036">
                <a:moveTo>
                  <a:pt x="0" y="992036"/>
                </a:moveTo>
                <a:lnTo>
                  <a:pt x="0" y="819392"/>
                </a:lnTo>
                <a:cubicBezTo>
                  <a:pt x="0" y="366854"/>
                  <a:pt x="366854" y="0"/>
                  <a:pt x="819392" y="0"/>
                </a:cubicBezTo>
                <a:lnTo>
                  <a:pt x="1265863" y="0"/>
                </a:lnTo>
                <a:lnTo>
                  <a:pt x="1265863" y="627413"/>
                </a:lnTo>
                <a:lnTo>
                  <a:pt x="819392" y="627413"/>
                </a:lnTo>
                <a:cubicBezTo>
                  <a:pt x="713365" y="627413"/>
                  <a:pt x="627413" y="713365"/>
                  <a:pt x="627413" y="819392"/>
                </a:cubicBezTo>
                <a:lnTo>
                  <a:pt x="627413" y="992036"/>
                </a:lnTo>
                <a:lnTo>
                  <a:pt x="0" y="992036"/>
                </a:lnTo>
                <a:close/>
              </a:path>
            </a:pathLst>
          </a:custGeom>
          <a:solidFill>
            <a:srgbClr val="3498DB"/>
          </a:solidFill>
          <a:ln w="9525">
            <a:noFill/>
            <a:round/>
          </a:ln>
        </p:spPr>
        <p:txBody>
          <a:bodyPr wrap="square" anchor="ctr">
            <a:noAutofit/>
          </a:bodyPr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任意多边形: 形状 34"/>
          <p:cNvSpPr/>
          <p:nvPr>
            <p:custDataLst>
              <p:tags r:id="rId8"/>
            </p:custDataLst>
          </p:nvPr>
        </p:nvSpPr>
        <p:spPr bwMode="auto">
          <a:xfrm rot="16200000">
            <a:off x="5674612" y="4259177"/>
            <a:ext cx="1424443" cy="1116312"/>
          </a:xfrm>
          <a:custGeom>
            <a:avLst/>
            <a:gdLst>
              <a:gd name="connsiteX0" fmla="*/ 0 w 1265863"/>
              <a:gd name="connsiteY0" fmla="*/ 992036 h 992036"/>
              <a:gd name="connsiteX1" fmla="*/ 0 w 1265863"/>
              <a:gd name="connsiteY1" fmla="*/ 819392 h 992036"/>
              <a:gd name="connsiteX2" fmla="*/ 819392 w 1265863"/>
              <a:gd name="connsiteY2" fmla="*/ 0 h 992036"/>
              <a:gd name="connsiteX3" fmla="*/ 1265863 w 1265863"/>
              <a:gd name="connsiteY3" fmla="*/ 0 h 992036"/>
              <a:gd name="connsiteX4" fmla="*/ 1265863 w 1265863"/>
              <a:gd name="connsiteY4" fmla="*/ 627413 h 992036"/>
              <a:gd name="connsiteX5" fmla="*/ 819392 w 1265863"/>
              <a:gd name="connsiteY5" fmla="*/ 627413 h 992036"/>
              <a:gd name="connsiteX6" fmla="*/ 627413 w 1265863"/>
              <a:gd name="connsiteY6" fmla="*/ 819392 h 992036"/>
              <a:gd name="connsiteX7" fmla="*/ 627413 w 1265863"/>
              <a:gd name="connsiteY7" fmla="*/ 992036 h 992036"/>
              <a:gd name="connsiteX8" fmla="*/ 0 w 1265863"/>
              <a:gd name="connsiteY8" fmla="*/ 992036 h 9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5863" h="992036">
                <a:moveTo>
                  <a:pt x="0" y="992036"/>
                </a:moveTo>
                <a:lnTo>
                  <a:pt x="0" y="819392"/>
                </a:lnTo>
                <a:cubicBezTo>
                  <a:pt x="0" y="366854"/>
                  <a:pt x="366854" y="0"/>
                  <a:pt x="819392" y="0"/>
                </a:cubicBezTo>
                <a:lnTo>
                  <a:pt x="1265863" y="0"/>
                </a:lnTo>
                <a:lnTo>
                  <a:pt x="1265863" y="627413"/>
                </a:lnTo>
                <a:lnTo>
                  <a:pt x="819392" y="627413"/>
                </a:lnTo>
                <a:cubicBezTo>
                  <a:pt x="713365" y="627413"/>
                  <a:pt x="627413" y="713365"/>
                  <a:pt x="627413" y="819392"/>
                </a:cubicBezTo>
                <a:lnTo>
                  <a:pt x="627413" y="992036"/>
                </a:lnTo>
                <a:lnTo>
                  <a:pt x="0" y="992036"/>
                </a:lnTo>
                <a:close/>
              </a:path>
            </a:pathLst>
          </a:custGeom>
          <a:solidFill>
            <a:srgbClr val="1AA3AA"/>
          </a:solidFill>
          <a:ln w="9525">
            <a:noFill/>
            <a:round/>
          </a:ln>
        </p:spPr>
        <p:txBody>
          <a:bodyPr wrap="square" anchor="ctr">
            <a:noAutofit/>
          </a:bodyPr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圆角矩形 3"/>
          <p:cNvSpPr/>
          <p:nvPr>
            <p:custDataLst>
              <p:tags r:id="rId9"/>
            </p:custDataLst>
          </p:nvPr>
        </p:nvSpPr>
        <p:spPr bwMode="auto">
          <a:xfrm rot="1783700">
            <a:off x="3872354" y="3537903"/>
            <a:ext cx="802249" cy="802248"/>
          </a:xfrm>
          <a:prstGeom prst="roundRect">
            <a:avLst/>
          </a:prstGeom>
          <a:solidFill>
            <a:srgbClr val="1F74AD"/>
          </a:solidFill>
          <a:ln w="57150">
            <a:solidFill>
              <a:sysClr val="window" lastClr="FFFFFF"/>
            </a:solidFill>
            <a:round/>
          </a:ln>
        </p:spPr>
        <p:txBody>
          <a:bodyPr vert="horz" wrap="none" lIns="91440" tIns="45720" rIns="91440" bIns="45720" anchor="ctr" anchorCtr="1" compatLnSpc="1">
            <a:normAutofit/>
          </a:bodyPr>
          <a:p>
            <a:pPr algn="ctr">
              <a:lnSpc>
                <a:spcPct val="130000"/>
              </a:lnSpc>
            </a:pPr>
            <a:r>
              <a:rPr lang="en-US" sz="28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sz="28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>
            <p:custDataLst>
              <p:tags r:id="rId10"/>
            </p:custDataLst>
          </p:nvPr>
        </p:nvSpPr>
        <p:spPr bwMode="auto">
          <a:xfrm>
            <a:off x="679770" y="3451459"/>
            <a:ext cx="2515188" cy="369332"/>
          </a:xfrm>
          <a:prstGeom prst="rect">
            <a:avLst/>
          </a:prstGeom>
          <a:noFill/>
        </p:spPr>
        <p:txBody>
          <a:bodyPr wrap="square" lIns="90000" tIns="46800" rIns="90000" bIns="0" anchor="b" anchorCtr="0">
            <a:normAutofit lnSpcReduction="10000"/>
          </a:bodyPr>
          <a:p>
            <a:pPr algn="l" latinLnBrk="0">
              <a:lnSpc>
                <a:spcPct val="120000"/>
              </a:lnSpc>
            </a:pPr>
            <a:r>
              <a:rPr lang="zh-CN" altLang="en-US" b="1" spc="300" dirty="0">
                <a:solidFill>
                  <a:srgbClr val="1F74AD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1. 标题</a:t>
            </a:r>
            <a:endParaRPr lang="zh-CN" altLang="en-US" b="1" spc="300" dirty="0">
              <a:solidFill>
                <a:srgbClr val="1F74AD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9" name="文本框 38"/>
          <p:cNvSpPr txBox="1"/>
          <p:nvPr>
            <p:custDataLst>
              <p:tags r:id="rId11"/>
            </p:custDataLst>
          </p:nvPr>
        </p:nvSpPr>
        <p:spPr bwMode="auto">
          <a:xfrm>
            <a:off x="680085" y="3883660"/>
            <a:ext cx="2941955" cy="1645285"/>
          </a:xfrm>
          <a:prstGeom prst="rect">
            <a:avLst/>
          </a:prstGeom>
          <a:noFill/>
        </p:spPr>
        <p:txBody>
          <a:bodyPr wrap="square" lIns="90000" tIns="0" rIns="90000" bIns="46800" anchor="t" anchorCtr="0"/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在第一行中间用比正文大的字写上文种“启事”或说明事项内容和文种，如“招生</a:t>
            </a:r>
            <a:endParaRPr lang="zh-CN" altLang="en-US" sz="1600" b="0" spc="15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启事”“征稿启事”“招聘中学教师启事”等。</a:t>
            </a:r>
            <a:endParaRPr lang="zh-CN" altLang="en-US" sz="1600" b="0" spc="15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>
            <p:custDataLst>
              <p:tags r:id="rId12"/>
            </p:custDataLst>
          </p:nvPr>
        </p:nvSpPr>
        <p:spPr bwMode="auto">
          <a:xfrm>
            <a:off x="7772995" y="1192956"/>
            <a:ext cx="2515187" cy="369332"/>
          </a:xfrm>
          <a:prstGeom prst="rect">
            <a:avLst/>
          </a:prstGeom>
          <a:noFill/>
        </p:spPr>
        <p:txBody>
          <a:bodyPr wrap="square" lIns="90000" tIns="46800" rIns="90000" bIns="0" anchor="b" anchorCtr="0">
            <a:normAutofit lnSpcReduction="10000"/>
          </a:bodyPr>
          <a:p>
            <a:pPr algn="l" latinLnBrk="0">
              <a:lnSpc>
                <a:spcPct val="120000"/>
              </a:lnSpc>
            </a:pPr>
            <a:r>
              <a:rPr lang="zh-CN" altLang="en-US" b="1" spc="300" dirty="0">
                <a:solidFill>
                  <a:srgbClr val="3498DB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2. 正文</a:t>
            </a:r>
            <a:endParaRPr lang="zh-CN" altLang="en-US" b="1" spc="300" dirty="0">
              <a:solidFill>
                <a:srgbClr val="3498DB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5" name="文本框 44"/>
          <p:cNvSpPr txBox="1"/>
          <p:nvPr>
            <p:custDataLst>
              <p:tags r:id="rId13"/>
            </p:custDataLst>
          </p:nvPr>
        </p:nvSpPr>
        <p:spPr bwMode="auto">
          <a:xfrm>
            <a:off x="7773035" y="1615440"/>
            <a:ext cx="3297555" cy="1323340"/>
          </a:xfrm>
          <a:prstGeom prst="rect">
            <a:avLst/>
          </a:prstGeom>
          <a:noFill/>
        </p:spPr>
        <p:txBody>
          <a:bodyPr wrap="square" lIns="90000" tIns="0" rIns="90000" bIns="46800" anchor="t" anchorCtr="0"/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在第二行空两格写正文。正文因启事所说明的事项不同而异。总的要求是要说得有条理，清楚明白，简明扼要。</a:t>
            </a:r>
            <a:endParaRPr lang="zh-CN" altLang="en-US" sz="1600" b="0" spc="15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>
            <p:custDataLst>
              <p:tags r:id="rId14"/>
            </p:custDataLst>
          </p:nvPr>
        </p:nvSpPr>
        <p:spPr bwMode="auto">
          <a:xfrm>
            <a:off x="7875106" y="4732349"/>
            <a:ext cx="2515187" cy="369332"/>
          </a:xfrm>
          <a:prstGeom prst="rect">
            <a:avLst/>
          </a:prstGeom>
          <a:noFill/>
        </p:spPr>
        <p:txBody>
          <a:bodyPr wrap="square" lIns="90000" tIns="46800" rIns="90000" bIns="0" anchor="b" anchorCtr="0">
            <a:normAutofit lnSpcReduction="10000"/>
          </a:bodyPr>
          <a:p>
            <a:pPr algn="l" latinLnBrk="0">
              <a:lnSpc>
                <a:spcPct val="120000"/>
              </a:lnSpc>
            </a:pPr>
            <a:r>
              <a:rPr lang="zh-CN" altLang="en-US" b="1" spc="300" dirty="0">
                <a:solidFill>
                  <a:srgbClr val="1AA3AA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3. 落款</a:t>
            </a:r>
            <a:endParaRPr lang="zh-CN" altLang="en-US" b="1" spc="300" dirty="0">
              <a:solidFill>
                <a:srgbClr val="1AA3AA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64" name="文本框 63"/>
          <p:cNvSpPr txBox="1"/>
          <p:nvPr>
            <p:custDataLst>
              <p:tags r:id="rId15"/>
            </p:custDataLst>
          </p:nvPr>
        </p:nvSpPr>
        <p:spPr bwMode="auto">
          <a:xfrm>
            <a:off x="7875270" y="5154930"/>
            <a:ext cx="3198495" cy="942975"/>
          </a:xfrm>
          <a:prstGeom prst="rect">
            <a:avLst/>
          </a:prstGeom>
          <a:noFill/>
        </p:spPr>
        <p:txBody>
          <a:bodyPr wrap="square" lIns="90000" tIns="0" rIns="90000" bIns="46800" anchor="t" anchorCtr="0"/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在正文后偏正右边，写上启事单位名称或个人姓名，以及日期等。</a:t>
            </a:r>
            <a:endParaRPr lang="zh-CN" altLang="en-US" sz="1600" b="0" spc="15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二、声明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0115" y="1174750"/>
            <a:ext cx="4005580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00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（一）声明的概念</a:t>
            </a:r>
            <a:endParaRPr kumimoji="0" sz="2000" b="0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声明是单位或个人有重要事项向大众做出公开说明或澄清事实，并表明立场、观点的一种应用文书。这种文书与人们的工作、学习、生活关系十分紧密。无论是公事还是私事，都可以使用声明。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08" name="图片 107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205855" y="1052830"/>
            <a:ext cx="3366770" cy="45250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二、声明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0115" y="1174750"/>
            <a:ext cx="5115560" cy="3876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00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（二）声明的特点</a:t>
            </a:r>
            <a:endParaRPr kumimoji="0" sz="2000" b="0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周知性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声明所涉及的内容必须是需要向社会大众公开说明的有关事项，为了达到周知目的，它往往采用多种多样的发布途径和发布形式。既可以抄写张贴在公共场所，也可以在报刊登载，还可以利用广播、电视播放。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严肃性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声明的事项都是重要而严肃的，不是任何事情都使用这种文书。写作声明的态度要严肃、认真，不可使用幽默诙谐的语气。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09" name="图片 108"/>
          <p:cNvPicPr/>
          <p:nvPr/>
        </p:nvPicPr>
        <p:blipFill>
          <a:blip r:embed="rId1"/>
          <a:stretch>
            <a:fillRect/>
          </a:stretch>
        </p:blipFill>
        <p:spPr>
          <a:xfrm>
            <a:off x="6604635" y="1018540"/>
            <a:ext cx="4174490" cy="51930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二、声明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0115" y="1174750"/>
            <a:ext cx="5115560" cy="4615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00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（三）声明的种类</a:t>
            </a:r>
            <a:endParaRPr kumimoji="0" sz="2000" b="0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根据内容，声明大体可以分为如下几种。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（1）道歉声明。道歉声明指通过声明向某人或某群体就某事项而道歉的文书。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（2）遗失声明。遗失声明指为了不让别人利用自己遗失的物品或证件，通过声明说明自我态度的文书。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（3）搬迁声明。搬迁声明指为了不影响业务联系，通过声明公布搬迁的事实的文书。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（4）委托声明。委托声明指通过声明委托某人或某单位做某事的文书。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（5）澄清声明。澄清声明指通过声明澄清某事项、说明某情况的文书。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0" name="图片 109"/>
          <p:cNvPicPr/>
          <p:nvPr/>
        </p:nvPicPr>
        <p:blipFill>
          <a:blip r:embed="rId1"/>
          <a:stretch>
            <a:fillRect/>
          </a:stretch>
        </p:blipFill>
        <p:spPr>
          <a:xfrm>
            <a:off x="6730365" y="860425"/>
            <a:ext cx="4039870" cy="51365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37469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49749" y="998837"/>
            <a:ext cx="11450595" cy="48603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5"/>
          <p:cNvSpPr txBox="1">
            <a:spLocks noChangeArrowheads="1"/>
          </p:cNvSpPr>
          <p:nvPr/>
        </p:nvSpPr>
        <p:spPr bwMode="auto">
          <a:xfrm>
            <a:off x="3566161" y="2517425"/>
            <a:ext cx="505968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 b="1">
                <a:solidFill>
                  <a:schemeClr val="accent1"/>
                </a:solidFill>
                <a:latin typeface="+mj-ea"/>
                <a:ea typeface="+mj-ea"/>
              </a:rPr>
              <a:t>模块二　日常文书</a:t>
            </a:r>
            <a:endParaRPr lang="zh-CN" altLang="en-US" sz="4800" b="1">
              <a:solidFill>
                <a:schemeClr val="accent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二、声明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0115" y="931545"/>
            <a:ext cx="511556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00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（四）声明的格式与写作方法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任意多边形 30"/>
          <p:cNvSpPr/>
          <p:nvPr>
            <p:custDataLst>
              <p:tags r:id="rId1"/>
            </p:custDataLst>
          </p:nvPr>
        </p:nvSpPr>
        <p:spPr>
          <a:xfrm rot="2700000">
            <a:off x="5409347" y="2274940"/>
            <a:ext cx="2818356" cy="1078397"/>
          </a:xfrm>
          <a:custGeom>
            <a:avLst/>
            <a:gdLst/>
            <a:ahLst/>
            <a:cxnLst/>
            <a:rect l="l" t="t" r="r" b="b"/>
            <a:pathLst>
              <a:path w="2376264" h="909519">
                <a:moveTo>
                  <a:pt x="0" y="0"/>
                </a:moveTo>
                <a:lnTo>
                  <a:pt x="2376264" y="0"/>
                </a:lnTo>
                <a:lnTo>
                  <a:pt x="2376264" y="478604"/>
                </a:lnTo>
                <a:lnTo>
                  <a:pt x="0" y="909519"/>
                </a:lnTo>
                <a:close/>
              </a:path>
            </a:pathLst>
          </a:custGeom>
          <a:solidFill>
            <a:srgbClr val="4276AA"/>
          </a:solidFill>
          <a:ln>
            <a:noFill/>
          </a:ln>
        </p:spPr>
        <p:style>
          <a:lnRef idx="2">
            <a:srgbClr val="4276AA">
              <a:shade val="50000"/>
            </a:srgbClr>
          </a:lnRef>
          <a:fillRef idx="1">
            <a:srgbClr val="4276AA"/>
          </a:fillRef>
          <a:effectRef idx="0">
            <a:srgbClr val="4276AA"/>
          </a:effectRef>
          <a:fontRef idx="minor">
            <a:srgbClr val="FFFFFF"/>
          </a:fontRef>
        </p:style>
        <p:txBody>
          <a:bodyPr anchor="ctr"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任意多边形 31"/>
          <p:cNvSpPr/>
          <p:nvPr>
            <p:custDataLst>
              <p:tags r:id="rId2"/>
            </p:custDataLst>
          </p:nvPr>
        </p:nvSpPr>
        <p:spPr>
          <a:xfrm rot="8100000">
            <a:off x="5409972" y="3504684"/>
            <a:ext cx="2817485" cy="1078730"/>
          </a:xfrm>
          <a:custGeom>
            <a:avLst/>
            <a:gdLst/>
            <a:ahLst/>
            <a:cxnLst/>
            <a:rect l="l" t="t" r="r" b="b"/>
            <a:pathLst>
              <a:path w="2376264" h="909519">
                <a:moveTo>
                  <a:pt x="0" y="0"/>
                </a:moveTo>
                <a:lnTo>
                  <a:pt x="2376264" y="0"/>
                </a:lnTo>
                <a:lnTo>
                  <a:pt x="2376264" y="478604"/>
                </a:lnTo>
                <a:lnTo>
                  <a:pt x="0" y="909519"/>
                </a:lnTo>
                <a:close/>
              </a:path>
            </a:pathLst>
          </a:custGeom>
          <a:solidFill>
            <a:srgbClr val="178AA1"/>
          </a:solidFill>
          <a:ln>
            <a:noFill/>
          </a:ln>
        </p:spPr>
        <p:style>
          <a:lnRef idx="2">
            <a:srgbClr val="4276AA">
              <a:shade val="50000"/>
            </a:srgbClr>
          </a:lnRef>
          <a:fillRef idx="1">
            <a:srgbClr val="4276AA"/>
          </a:fillRef>
          <a:effectRef idx="0">
            <a:srgbClr val="4276AA"/>
          </a:effectRef>
          <a:fontRef idx="minor">
            <a:srgbClr val="FFFFFF"/>
          </a:fontRef>
        </p:style>
        <p:txBody>
          <a:bodyPr anchor="ctr"/>
          <a:p>
            <a:pPr algn="ctr">
              <a:lnSpc>
                <a:spcPct val="120000"/>
              </a:lnSpc>
            </a:pP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任意多边形 32"/>
          <p:cNvSpPr/>
          <p:nvPr>
            <p:custDataLst>
              <p:tags r:id="rId3"/>
            </p:custDataLst>
          </p:nvPr>
        </p:nvSpPr>
        <p:spPr>
          <a:xfrm rot="13500000">
            <a:off x="4179625" y="3504661"/>
            <a:ext cx="2818356" cy="1078397"/>
          </a:xfrm>
          <a:custGeom>
            <a:avLst/>
            <a:gdLst/>
            <a:ahLst/>
            <a:cxnLst/>
            <a:rect l="l" t="t" r="r" b="b"/>
            <a:pathLst>
              <a:path w="2376264" h="909519">
                <a:moveTo>
                  <a:pt x="0" y="0"/>
                </a:moveTo>
                <a:lnTo>
                  <a:pt x="2376264" y="0"/>
                </a:lnTo>
                <a:lnTo>
                  <a:pt x="2376264" y="478604"/>
                </a:lnTo>
                <a:lnTo>
                  <a:pt x="0" y="909519"/>
                </a:lnTo>
                <a:close/>
              </a:path>
            </a:pathLst>
          </a:custGeom>
          <a:solidFill>
            <a:srgbClr val="40A693"/>
          </a:solidFill>
          <a:ln>
            <a:noFill/>
          </a:ln>
        </p:spPr>
        <p:style>
          <a:lnRef idx="2">
            <a:srgbClr val="4276AA">
              <a:shade val="50000"/>
            </a:srgbClr>
          </a:lnRef>
          <a:fillRef idx="1">
            <a:srgbClr val="4276AA"/>
          </a:fillRef>
          <a:effectRef idx="0">
            <a:srgbClr val="4276AA"/>
          </a:effectRef>
          <a:fontRef idx="minor">
            <a:srgbClr val="FFFFFF"/>
          </a:fontRef>
        </p:style>
        <p:txBody>
          <a:bodyPr anchor="ctr"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任意多边形 33"/>
          <p:cNvSpPr/>
          <p:nvPr>
            <p:custDataLst>
              <p:tags r:id="rId4"/>
            </p:custDataLst>
          </p:nvPr>
        </p:nvSpPr>
        <p:spPr>
          <a:xfrm rot="18900000">
            <a:off x="4317501" y="2606071"/>
            <a:ext cx="1879259" cy="1078730"/>
          </a:xfrm>
          <a:custGeom>
            <a:avLst/>
            <a:gdLst/>
            <a:ahLst/>
            <a:cxnLst/>
            <a:rect l="l" t="t" r="r" b="b"/>
            <a:pathLst>
              <a:path w="1567916" h="909519">
                <a:moveTo>
                  <a:pt x="1567916" y="625191"/>
                </a:moveTo>
                <a:lnTo>
                  <a:pt x="0" y="909519"/>
                </a:lnTo>
                <a:lnTo>
                  <a:pt x="0" y="0"/>
                </a:lnTo>
                <a:lnTo>
                  <a:pt x="1454543" y="0"/>
                </a:lnTo>
                <a:close/>
              </a:path>
            </a:pathLst>
          </a:custGeom>
          <a:solidFill>
            <a:srgbClr val="5268A5"/>
          </a:solidFill>
          <a:ln>
            <a:noFill/>
          </a:ln>
        </p:spPr>
        <p:style>
          <a:lnRef idx="2">
            <a:srgbClr val="4276AA">
              <a:shade val="50000"/>
            </a:srgbClr>
          </a:lnRef>
          <a:fillRef idx="1">
            <a:srgbClr val="4276AA"/>
          </a:fillRef>
          <a:effectRef idx="0">
            <a:srgbClr val="4276AA"/>
          </a:effectRef>
          <a:fontRef idx="minor">
            <a:srgbClr val="FFFFFF"/>
          </a:fontRef>
        </p:style>
        <p:txBody>
          <a:bodyPr anchor="ctr"/>
          <a:p>
            <a:pPr algn="ctr">
              <a:lnSpc>
                <a:spcPct val="120000"/>
              </a:lnSpc>
            </a:pP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任意多边形 28"/>
          <p:cNvSpPr/>
          <p:nvPr>
            <p:custDataLst>
              <p:tags r:id="rId5"/>
            </p:custDataLst>
          </p:nvPr>
        </p:nvSpPr>
        <p:spPr bwMode="auto">
          <a:xfrm>
            <a:off x="5903438" y="3141811"/>
            <a:ext cx="399608" cy="272686"/>
          </a:xfrm>
          <a:custGeom>
            <a:avLst/>
            <a:gdLst>
              <a:gd name="connsiteX0" fmla="*/ 20293 w 607639"/>
              <a:gd name="connsiteY0" fmla="*/ 364067 h 414642"/>
              <a:gd name="connsiteX1" fmla="*/ 20293 w 607639"/>
              <a:gd name="connsiteY1" fmla="*/ 384244 h 414642"/>
              <a:gd name="connsiteX2" fmla="*/ 30351 w 607639"/>
              <a:gd name="connsiteY2" fmla="*/ 394377 h 414642"/>
              <a:gd name="connsiteX3" fmla="*/ 577199 w 607639"/>
              <a:gd name="connsiteY3" fmla="*/ 394377 h 414642"/>
              <a:gd name="connsiteX4" fmla="*/ 587346 w 607639"/>
              <a:gd name="connsiteY4" fmla="*/ 384244 h 414642"/>
              <a:gd name="connsiteX5" fmla="*/ 587346 w 607639"/>
              <a:gd name="connsiteY5" fmla="*/ 364067 h 414642"/>
              <a:gd name="connsiteX6" fmla="*/ 556995 w 607639"/>
              <a:gd name="connsiteY6" fmla="*/ 364067 h 414642"/>
              <a:gd name="connsiteX7" fmla="*/ 394916 w 607639"/>
              <a:gd name="connsiteY7" fmla="*/ 364067 h 414642"/>
              <a:gd name="connsiteX8" fmla="*/ 394916 w 607639"/>
              <a:gd name="connsiteY8" fmla="*/ 374200 h 414642"/>
              <a:gd name="connsiteX9" fmla="*/ 384859 w 607639"/>
              <a:gd name="connsiteY9" fmla="*/ 384244 h 414642"/>
              <a:gd name="connsiteX10" fmla="*/ 222780 w 607639"/>
              <a:gd name="connsiteY10" fmla="*/ 384244 h 414642"/>
              <a:gd name="connsiteX11" fmla="*/ 212634 w 607639"/>
              <a:gd name="connsiteY11" fmla="*/ 374200 h 414642"/>
              <a:gd name="connsiteX12" fmla="*/ 212634 w 607639"/>
              <a:gd name="connsiteY12" fmla="*/ 364067 h 414642"/>
              <a:gd name="connsiteX13" fmla="*/ 50644 w 607639"/>
              <a:gd name="connsiteY13" fmla="*/ 364067 h 414642"/>
              <a:gd name="connsiteX14" fmla="*/ 141754 w 607639"/>
              <a:gd name="connsiteY14" fmla="*/ 232583 h 414642"/>
              <a:gd name="connsiteX15" fmla="*/ 161961 w 607639"/>
              <a:gd name="connsiteY15" fmla="*/ 232583 h 414642"/>
              <a:gd name="connsiteX16" fmla="*/ 172110 w 607639"/>
              <a:gd name="connsiteY16" fmla="*/ 242719 h 414642"/>
              <a:gd name="connsiteX17" fmla="*/ 161961 w 607639"/>
              <a:gd name="connsiteY17" fmla="*/ 252765 h 414642"/>
              <a:gd name="connsiteX18" fmla="*/ 141754 w 607639"/>
              <a:gd name="connsiteY18" fmla="*/ 252765 h 414642"/>
              <a:gd name="connsiteX19" fmla="*/ 131605 w 607639"/>
              <a:gd name="connsiteY19" fmla="*/ 242719 h 414642"/>
              <a:gd name="connsiteX20" fmla="*/ 141754 w 607639"/>
              <a:gd name="connsiteY20" fmla="*/ 232583 h 414642"/>
              <a:gd name="connsiteX21" fmla="*/ 141758 w 607639"/>
              <a:gd name="connsiteY21" fmla="*/ 192149 h 414642"/>
              <a:gd name="connsiteX22" fmla="*/ 182279 w 607639"/>
              <a:gd name="connsiteY22" fmla="*/ 192149 h 414642"/>
              <a:gd name="connsiteX23" fmla="*/ 192432 w 607639"/>
              <a:gd name="connsiteY23" fmla="*/ 202196 h 414642"/>
              <a:gd name="connsiteX24" fmla="*/ 182279 w 607639"/>
              <a:gd name="connsiteY24" fmla="*/ 212331 h 414642"/>
              <a:gd name="connsiteX25" fmla="*/ 141758 w 607639"/>
              <a:gd name="connsiteY25" fmla="*/ 212331 h 414642"/>
              <a:gd name="connsiteX26" fmla="*/ 131605 w 607639"/>
              <a:gd name="connsiteY26" fmla="*/ 202196 h 414642"/>
              <a:gd name="connsiteX27" fmla="*/ 141758 w 607639"/>
              <a:gd name="connsiteY27" fmla="*/ 192149 h 414642"/>
              <a:gd name="connsiteX28" fmla="*/ 141754 w 607639"/>
              <a:gd name="connsiteY28" fmla="*/ 151716 h 414642"/>
              <a:gd name="connsiteX29" fmla="*/ 161961 w 607639"/>
              <a:gd name="connsiteY29" fmla="*/ 151716 h 414642"/>
              <a:gd name="connsiteX30" fmla="*/ 172110 w 607639"/>
              <a:gd name="connsiteY30" fmla="*/ 161763 h 414642"/>
              <a:gd name="connsiteX31" fmla="*/ 161961 w 607639"/>
              <a:gd name="connsiteY31" fmla="*/ 171898 h 414642"/>
              <a:gd name="connsiteX32" fmla="*/ 141754 w 607639"/>
              <a:gd name="connsiteY32" fmla="*/ 171898 h 414642"/>
              <a:gd name="connsiteX33" fmla="*/ 131605 w 607639"/>
              <a:gd name="connsiteY33" fmla="*/ 161763 h 414642"/>
              <a:gd name="connsiteX34" fmla="*/ 141754 w 607639"/>
              <a:gd name="connsiteY34" fmla="*/ 151716 h 414642"/>
              <a:gd name="connsiteX35" fmla="*/ 141758 w 607639"/>
              <a:gd name="connsiteY35" fmla="*/ 111211 h 414642"/>
              <a:gd name="connsiteX36" fmla="*/ 182279 w 607639"/>
              <a:gd name="connsiteY36" fmla="*/ 111211 h 414642"/>
              <a:gd name="connsiteX37" fmla="*/ 192432 w 607639"/>
              <a:gd name="connsiteY37" fmla="*/ 121337 h 414642"/>
              <a:gd name="connsiteX38" fmla="*/ 182279 w 607639"/>
              <a:gd name="connsiteY38" fmla="*/ 131463 h 414642"/>
              <a:gd name="connsiteX39" fmla="*/ 141758 w 607639"/>
              <a:gd name="connsiteY39" fmla="*/ 131463 h 414642"/>
              <a:gd name="connsiteX40" fmla="*/ 131605 w 607639"/>
              <a:gd name="connsiteY40" fmla="*/ 121337 h 414642"/>
              <a:gd name="connsiteX41" fmla="*/ 141758 w 607639"/>
              <a:gd name="connsiteY41" fmla="*/ 111211 h 414642"/>
              <a:gd name="connsiteX42" fmla="*/ 425367 w 607639"/>
              <a:gd name="connsiteY42" fmla="*/ 101191 h 414642"/>
              <a:gd name="connsiteX43" fmla="*/ 496228 w 607639"/>
              <a:gd name="connsiteY43" fmla="*/ 101191 h 414642"/>
              <a:gd name="connsiteX44" fmla="*/ 506377 w 607639"/>
              <a:gd name="connsiteY44" fmla="*/ 111231 h 414642"/>
              <a:gd name="connsiteX45" fmla="*/ 506377 w 607639"/>
              <a:gd name="connsiteY45" fmla="*/ 182042 h 414642"/>
              <a:gd name="connsiteX46" fmla="*/ 496228 w 607639"/>
              <a:gd name="connsiteY46" fmla="*/ 192171 h 414642"/>
              <a:gd name="connsiteX47" fmla="*/ 486080 w 607639"/>
              <a:gd name="connsiteY47" fmla="*/ 182042 h 414642"/>
              <a:gd name="connsiteX48" fmla="*/ 486080 w 607639"/>
              <a:gd name="connsiteY48" fmla="*/ 135575 h 414642"/>
              <a:gd name="connsiteX49" fmla="*/ 402043 w 607639"/>
              <a:gd name="connsiteY49" fmla="*/ 219447 h 414642"/>
              <a:gd name="connsiteX50" fmla="*/ 394921 w 607639"/>
              <a:gd name="connsiteY50" fmla="*/ 222468 h 414642"/>
              <a:gd name="connsiteX51" fmla="*/ 387889 w 607639"/>
              <a:gd name="connsiteY51" fmla="*/ 219447 h 414642"/>
              <a:gd name="connsiteX52" fmla="*/ 344268 w 607639"/>
              <a:gd name="connsiteY52" fmla="*/ 176001 h 414642"/>
              <a:gd name="connsiteX53" fmla="*/ 270380 w 607639"/>
              <a:gd name="connsiteY53" fmla="*/ 249744 h 414642"/>
              <a:gd name="connsiteX54" fmla="*/ 263258 w 607639"/>
              <a:gd name="connsiteY54" fmla="*/ 252765 h 414642"/>
              <a:gd name="connsiteX55" fmla="*/ 256225 w 607639"/>
              <a:gd name="connsiteY55" fmla="*/ 249744 h 414642"/>
              <a:gd name="connsiteX56" fmla="*/ 256225 w 607639"/>
              <a:gd name="connsiteY56" fmla="*/ 235617 h 414642"/>
              <a:gd name="connsiteX57" fmla="*/ 337235 w 607639"/>
              <a:gd name="connsiteY57" fmla="*/ 154766 h 414642"/>
              <a:gd name="connsiteX58" fmla="*/ 338837 w 607639"/>
              <a:gd name="connsiteY58" fmla="*/ 153433 h 414642"/>
              <a:gd name="connsiteX59" fmla="*/ 340618 w 607639"/>
              <a:gd name="connsiteY59" fmla="*/ 152456 h 414642"/>
              <a:gd name="connsiteX60" fmla="*/ 341508 w 607639"/>
              <a:gd name="connsiteY60" fmla="*/ 152101 h 414642"/>
              <a:gd name="connsiteX61" fmla="*/ 343378 w 607639"/>
              <a:gd name="connsiteY61" fmla="*/ 151745 h 414642"/>
              <a:gd name="connsiteX62" fmla="*/ 344268 w 607639"/>
              <a:gd name="connsiteY62" fmla="*/ 151745 h 414642"/>
              <a:gd name="connsiteX63" fmla="*/ 346226 w 607639"/>
              <a:gd name="connsiteY63" fmla="*/ 151923 h 414642"/>
              <a:gd name="connsiteX64" fmla="*/ 351390 w 607639"/>
              <a:gd name="connsiteY64" fmla="*/ 154766 h 414642"/>
              <a:gd name="connsiteX65" fmla="*/ 394921 w 607639"/>
              <a:gd name="connsiteY65" fmla="*/ 198213 h 414642"/>
              <a:gd name="connsiteX66" fmla="*/ 471925 w 607639"/>
              <a:gd name="connsiteY66" fmla="*/ 121359 h 414642"/>
              <a:gd name="connsiteX67" fmla="*/ 425367 w 607639"/>
              <a:gd name="connsiteY67" fmla="*/ 121359 h 414642"/>
              <a:gd name="connsiteX68" fmla="*/ 415218 w 607639"/>
              <a:gd name="connsiteY68" fmla="*/ 111231 h 414642"/>
              <a:gd name="connsiteX69" fmla="*/ 425367 w 607639"/>
              <a:gd name="connsiteY69" fmla="*/ 101191 h 414642"/>
              <a:gd name="connsiteX70" fmla="*/ 101297 w 607639"/>
              <a:gd name="connsiteY70" fmla="*/ 91029 h 414642"/>
              <a:gd name="connsiteX71" fmla="*/ 111423 w 607639"/>
              <a:gd name="connsiteY71" fmla="*/ 101159 h 414642"/>
              <a:gd name="connsiteX72" fmla="*/ 111423 w 607639"/>
              <a:gd name="connsiteY72" fmla="*/ 262887 h 414642"/>
              <a:gd name="connsiteX73" fmla="*/ 101297 w 607639"/>
              <a:gd name="connsiteY73" fmla="*/ 273017 h 414642"/>
              <a:gd name="connsiteX74" fmla="*/ 91171 w 607639"/>
              <a:gd name="connsiteY74" fmla="*/ 262887 h 414642"/>
              <a:gd name="connsiteX75" fmla="*/ 91171 w 607639"/>
              <a:gd name="connsiteY75" fmla="*/ 101159 h 414642"/>
              <a:gd name="connsiteX76" fmla="*/ 101297 w 607639"/>
              <a:gd name="connsiteY76" fmla="*/ 91029 h 414642"/>
              <a:gd name="connsiteX77" fmla="*/ 70848 w 607639"/>
              <a:gd name="connsiteY77" fmla="*/ 20177 h 414642"/>
              <a:gd name="connsiteX78" fmla="*/ 60791 w 607639"/>
              <a:gd name="connsiteY78" fmla="*/ 30309 h 414642"/>
              <a:gd name="connsiteX79" fmla="*/ 60791 w 607639"/>
              <a:gd name="connsiteY79" fmla="*/ 343802 h 414642"/>
              <a:gd name="connsiteX80" fmla="*/ 222780 w 607639"/>
              <a:gd name="connsiteY80" fmla="*/ 343802 h 414642"/>
              <a:gd name="connsiteX81" fmla="*/ 232927 w 607639"/>
              <a:gd name="connsiteY81" fmla="*/ 353935 h 414642"/>
              <a:gd name="connsiteX82" fmla="*/ 232927 w 607639"/>
              <a:gd name="connsiteY82" fmla="*/ 364067 h 414642"/>
              <a:gd name="connsiteX83" fmla="*/ 374712 w 607639"/>
              <a:gd name="connsiteY83" fmla="*/ 364067 h 414642"/>
              <a:gd name="connsiteX84" fmla="*/ 374712 w 607639"/>
              <a:gd name="connsiteY84" fmla="*/ 353935 h 414642"/>
              <a:gd name="connsiteX85" fmla="*/ 384859 w 607639"/>
              <a:gd name="connsiteY85" fmla="*/ 343802 h 414642"/>
              <a:gd name="connsiteX86" fmla="*/ 546848 w 607639"/>
              <a:gd name="connsiteY86" fmla="*/ 343802 h 414642"/>
              <a:gd name="connsiteX87" fmla="*/ 546848 w 607639"/>
              <a:gd name="connsiteY87" fmla="*/ 30309 h 414642"/>
              <a:gd name="connsiteX88" fmla="*/ 536702 w 607639"/>
              <a:gd name="connsiteY88" fmla="*/ 20177 h 414642"/>
              <a:gd name="connsiteX89" fmla="*/ 70848 w 607639"/>
              <a:gd name="connsiteY89" fmla="*/ 0 h 414642"/>
              <a:gd name="connsiteX90" fmla="*/ 536702 w 607639"/>
              <a:gd name="connsiteY90" fmla="*/ 0 h 414642"/>
              <a:gd name="connsiteX91" fmla="*/ 567142 w 607639"/>
              <a:gd name="connsiteY91" fmla="*/ 30309 h 414642"/>
              <a:gd name="connsiteX92" fmla="*/ 567142 w 607639"/>
              <a:gd name="connsiteY92" fmla="*/ 343802 h 414642"/>
              <a:gd name="connsiteX93" fmla="*/ 597492 w 607639"/>
              <a:gd name="connsiteY93" fmla="*/ 343802 h 414642"/>
              <a:gd name="connsiteX94" fmla="*/ 607639 w 607639"/>
              <a:gd name="connsiteY94" fmla="*/ 353935 h 414642"/>
              <a:gd name="connsiteX95" fmla="*/ 607639 w 607639"/>
              <a:gd name="connsiteY95" fmla="*/ 384244 h 414642"/>
              <a:gd name="connsiteX96" fmla="*/ 577199 w 607639"/>
              <a:gd name="connsiteY96" fmla="*/ 414642 h 414642"/>
              <a:gd name="connsiteX97" fmla="*/ 30351 w 607639"/>
              <a:gd name="connsiteY97" fmla="*/ 414642 h 414642"/>
              <a:gd name="connsiteX98" fmla="*/ 0 w 607639"/>
              <a:gd name="connsiteY98" fmla="*/ 384244 h 414642"/>
              <a:gd name="connsiteX99" fmla="*/ 0 w 607639"/>
              <a:gd name="connsiteY99" fmla="*/ 353935 h 414642"/>
              <a:gd name="connsiteX100" fmla="*/ 10147 w 607639"/>
              <a:gd name="connsiteY100" fmla="*/ 343802 h 414642"/>
              <a:gd name="connsiteX101" fmla="*/ 40497 w 607639"/>
              <a:gd name="connsiteY101" fmla="*/ 343802 h 414642"/>
              <a:gd name="connsiteX102" fmla="*/ 40497 w 607639"/>
              <a:gd name="connsiteY102" fmla="*/ 30309 h 414642"/>
              <a:gd name="connsiteX103" fmla="*/ 70848 w 607639"/>
              <a:gd name="connsiteY103" fmla="*/ 0 h 41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639" h="414642">
                <a:moveTo>
                  <a:pt x="20293" y="364067"/>
                </a:moveTo>
                <a:lnTo>
                  <a:pt x="20293" y="384244"/>
                </a:lnTo>
                <a:cubicBezTo>
                  <a:pt x="20293" y="390377"/>
                  <a:pt x="24298" y="394377"/>
                  <a:pt x="30351" y="394377"/>
                </a:cubicBezTo>
                <a:lnTo>
                  <a:pt x="577199" y="394377"/>
                </a:lnTo>
                <a:cubicBezTo>
                  <a:pt x="583341" y="394377"/>
                  <a:pt x="587346" y="390377"/>
                  <a:pt x="587346" y="384244"/>
                </a:cubicBezTo>
                <a:lnTo>
                  <a:pt x="587346" y="364067"/>
                </a:lnTo>
                <a:lnTo>
                  <a:pt x="556995" y="364067"/>
                </a:lnTo>
                <a:lnTo>
                  <a:pt x="394916" y="364067"/>
                </a:lnTo>
                <a:lnTo>
                  <a:pt x="394916" y="374200"/>
                </a:lnTo>
                <a:cubicBezTo>
                  <a:pt x="394916" y="380244"/>
                  <a:pt x="390911" y="384244"/>
                  <a:pt x="384859" y="384244"/>
                </a:cubicBezTo>
                <a:lnTo>
                  <a:pt x="222780" y="384244"/>
                </a:lnTo>
                <a:cubicBezTo>
                  <a:pt x="216728" y="384244"/>
                  <a:pt x="212634" y="380244"/>
                  <a:pt x="212634" y="374200"/>
                </a:cubicBezTo>
                <a:lnTo>
                  <a:pt x="212634" y="364067"/>
                </a:lnTo>
                <a:lnTo>
                  <a:pt x="50644" y="364067"/>
                </a:lnTo>
                <a:close/>
                <a:moveTo>
                  <a:pt x="141754" y="232583"/>
                </a:moveTo>
                <a:lnTo>
                  <a:pt x="161961" y="232583"/>
                </a:lnTo>
                <a:cubicBezTo>
                  <a:pt x="168104" y="232583"/>
                  <a:pt x="172110" y="236584"/>
                  <a:pt x="172110" y="242719"/>
                </a:cubicBezTo>
                <a:cubicBezTo>
                  <a:pt x="172110" y="248764"/>
                  <a:pt x="168104" y="252765"/>
                  <a:pt x="161961" y="252765"/>
                </a:cubicBezTo>
                <a:lnTo>
                  <a:pt x="141754" y="252765"/>
                </a:lnTo>
                <a:cubicBezTo>
                  <a:pt x="135700" y="252765"/>
                  <a:pt x="131605" y="248764"/>
                  <a:pt x="131605" y="242719"/>
                </a:cubicBezTo>
                <a:cubicBezTo>
                  <a:pt x="131605" y="236584"/>
                  <a:pt x="135700" y="232583"/>
                  <a:pt x="141754" y="232583"/>
                </a:cubicBezTo>
                <a:close/>
                <a:moveTo>
                  <a:pt x="141758" y="192149"/>
                </a:moveTo>
                <a:lnTo>
                  <a:pt x="182279" y="192149"/>
                </a:lnTo>
                <a:cubicBezTo>
                  <a:pt x="188335" y="192149"/>
                  <a:pt x="192432" y="196150"/>
                  <a:pt x="192432" y="202196"/>
                </a:cubicBezTo>
                <a:cubicBezTo>
                  <a:pt x="192432" y="208330"/>
                  <a:pt x="188335" y="212331"/>
                  <a:pt x="182279" y="212331"/>
                </a:cubicBezTo>
                <a:lnTo>
                  <a:pt x="141758" y="212331"/>
                </a:lnTo>
                <a:cubicBezTo>
                  <a:pt x="135702" y="212331"/>
                  <a:pt x="131605" y="208330"/>
                  <a:pt x="131605" y="202196"/>
                </a:cubicBezTo>
                <a:cubicBezTo>
                  <a:pt x="131605" y="196150"/>
                  <a:pt x="135702" y="192149"/>
                  <a:pt x="141758" y="192149"/>
                </a:cubicBezTo>
                <a:close/>
                <a:moveTo>
                  <a:pt x="141754" y="151716"/>
                </a:moveTo>
                <a:lnTo>
                  <a:pt x="161961" y="151716"/>
                </a:lnTo>
                <a:cubicBezTo>
                  <a:pt x="168104" y="151716"/>
                  <a:pt x="172110" y="155717"/>
                  <a:pt x="172110" y="161763"/>
                </a:cubicBezTo>
                <a:cubicBezTo>
                  <a:pt x="172110" y="167897"/>
                  <a:pt x="168104" y="171898"/>
                  <a:pt x="161961" y="171898"/>
                </a:cubicBezTo>
                <a:lnTo>
                  <a:pt x="141754" y="171898"/>
                </a:lnTo>
                <a:cubicBezTo>
                  <a:pt x="135700" y="171898"/>
                  <a:pt x="131605" y="167897"/>
                  <a:pt x="131605" y="161763"/>
                </a:cubicBezTo>
                <a:cubicBezTo>
                  <a:pt x="131605" y="155717"/>
                  <a:pt x="135700" y="151716"/>
                  <a:pt x="141754" y="151716"/>
                </a:cubicBezTo>
                <a:close/>
                <a:moveTo>
                  <a:pt x="141758" y="111211"/>
                </a:moveTo>
                <a:lnTo>
                  <a:pt x="182279" y="111211"/>
                </a:lnTo>
                <a:cubicBezTo>
                  <a:pt x="188335" y="111211"/>
                  <a:pt x="192432" y="115297"/>
                  <a:pt x="192432" y="121337"/>
                </a:cubicBezTo>
                <a:cubicBezTo>
                  <a:pt x="192432" y="127377"/>
                  <a:pt x="188335" y="131463"/>
                  <a:pt x="182279" y="131463"/>
                </a:cubicBezTo>
                <a:lnTo>
                  <a:pt x="141758" y="131463"/>
                </a:lnTo>
                <a:cubicBezTo>
                  <a:pt x="135702" y="131463"/>
                  <a:pt x="131605" y="127377"/>
                  <a:pt x="131605" y="121337"/>
                </a:cubicBezTo>
                <a:cubicBezTo>
                  <a:pt x="131605" y="115297"/>
                  <a:pt x="135702" y="111211"/>
                  <a:pt x="141758" y="111211"/>
                </a:cubicBezTo>
                <a:close/>
                <a:moveTo>
                  <a:pt x="425367" y="101191"/>
                </a:moveTo>
                <a:lnTo>
                  <a:pt x="496228" y="101191"/>
                </a:lnTo>
                <a:cubicBezTo>
                  <a:pt x="502282" y="101191"/>
                  <a:pt x="506377" y="105189"/>
                  <a:pt x="506377" y="111231"/>
                </a:cubicBezTo>
                <a:lnTo>
                  <a:pt x="506377" y="182042"/>
                </a:lnTo>
                <a:cubicBezTo>
                  <a:pt x="506377" y="188084"/>
                  <a:pt x="502282" y="192171"/>
                  <a:pt x="496228" y="192171"/>
                </a:cubicBezTo>
                <a:cubicBezTo>
                  <a:pt x="490175" y="192171"/>
                  <a:pt x="486080" y="188084"/>
                  <a:pt x="486080" y="182042"/>
                </a:cubicBezTo>
                <a:lnTo>
                  <a:pt x="486080" y="135575"/>
                </a:lnTo>
                <a:lnTo>
                  <a:pt x="402043" y="219447"/>
                </a:lnTo>
                <a:cubicBezTo>
                  <a:pt x="399996" y="221491"/>
                  <a:pt x="397948" y="222468"/>
                  <a:pt x="394921" y="222468"/>
                </a:cubicBezTo>
                <a:cubicBezTo>
                  <a:pt x="391895" y="222468"/>
                  <a:pt x="389847" y="221491"/>
                  <a:pt x="387889" y="219447"/>
                </a:cubicBezTo>
                <a:lnTo>
                  <a:pt x="344268" y="176001"/>
                </a:lnTo>
                <a:lnTo>
                  <a:pt x="270380" y="249744"/>
                </a:lnTo>
                <a:cubicBezTo>
                  <a:pt x="268332" y="251788"/>
                  <a:pt x="266285" y="252765"/>
                  <a:pt x="263258" y="252765"/>
                </a:cubicBezTo>
                <a:cubicBezTo>
                  <a:pt x="260231" y="252765"/>
                  <a:pt x="258184" y="251788"/>
                  <a:pt x="256225" y="249744"/>
                </a:cubicBezTo>
                <a:cubicBezTo>
                  <a:pt x="252130" y="245746"/>
                  <a:pt x="252130" y="239616"/>
                  <a:pt x="256225" y="235617"/>
                </a:cubicBezTo>
                <a:lnTo>
                  <a:pt x="337235" y="154766"/>
                </a:lnTo>
                <a:cubicBezTo>
                  <a:pt x="337769" y="154233"/>
                  <a:pt x="338303" y="153789"/>
                  <a:pt x="338837" y="153433"/>
                </a:cubicBezTo>
                <a:cubicBezTo>
                  <a:pt x="339372" y="152989"/>
                  <a:pt x="339995" y="152723"/>
                  <a:pt x="340618" y="152456"/>
                </a:cubicBezTo>
                <a:cubicBezTo>
                  <a:pt x="340885" y="152367"/>
                  <a:pt x="341152" y="152190"/>
                  <a:pt x="341508" y="152101"/>
                </a:cubicBezTo>
                <a:cubicBezTo>
                  <a:pt x="342131" y="151923"/>
                  <a:pt x="342754" y="151834"/>
                  <a:pt x="343378" y="151745"/>
                </a:cubicBezTo>
                <a:cubicBezTo>
                  <a:pt x="343645" y="151745"/>
                  <a:pt x="344001" y="151745"/>
                  <a:pt x="344268" y="151745"/>
                </a:cubicBezTo>
                <a:cubicBezTo>
                  <a:pt x="344980" y="151745"/>
                  <a:pt x="345603" y="151745"/>
                  <a:pt x="346226" y="151923"/>
                </a:cubicBezTo>
                <a:cubicBezTo>
                  <a:pt x="348096" y="152278"/>
                  <a:pt x="349876" y="153256"/>
                  <a:pt x="351390" y="154766"/>
                </a:cubicBezTo>
                <a:lnTo>
                  <a:pt x="394921" y="198213"/>
                </a:lnTo>
                <a:lnTo>
                  <a:pt x="471925" y="121359"/>
                </a:lnTo>
                <a:lnTo>
                  <a:pt x="425367" y="121359"/>
                </a:lnTo>
                <a:cubicBezTo>
                  <a:pt x="419224" y="121359"/>
                  <a:pt x="415218" y="117361"/>
                  <a:pt x="415218" y="111231"/>
                </a:cubicBezTo>
                <a:cubicBezTo>
                  <a:pt x="415218" y="105189"/>
                  <a:pt x="419224" y="101191"/>
                  <a:pt x="425367" y="101191"/>
                </a:cubicBezTo>
                <a:close/>
                <a:moveTo>
                  <a:pt x="101297" y="91029"/>
                </a:moveTo>
                <a:cubicBezTo>
                  <a:pt x="107337" y="91029"/>
                  <a:pt x="111423" y="95028"/>
                  <a:pt x="111423" y="101159"/>
                </a:cubicBezTo>
                <a:lnTo>
                  <a:pt x="111423" y="262887"/>
                </a:lnTo>
                <a:cubicBezTo>
                  <a:pt x="111423" y="268929"/>
                  <a:pt x="107337" y="273017"/>
                  <a:pt x="101297" y="273017"/>
                </a:cubicBezTo>
                <a:cubicBezTo>
                  <a:pt x="95257" y="273017"/>
                  <a:pt x="91171" y="268929"/>
                  <a:pt x="91171" y="262887"/>
                </a:cubicBezTo>
                <a:lnTo>
                  <a:pt x="91171" y="101159"/>
                </a:lnTo>
                <a:cubicBezTo>
                  <a:pt x="91171" y="95028"/>
                  <a:pt x="95257" y="91029"/>
                  <a:pt x="101297" y="91029"/>
                </a:cubicBezTo>
                <a:close/>
                <a:moveTo>
                  <a:pt x="70848" y="20177"/>
                </a:moveTo>
                <a:cubicBezTo>
                  <a:pt x="64796" y="20177"/>
                  <a:pt x="60791" y="24265"/>
                  <a:pt x="60791" y="30309"/>
                </a:cubicBezTo>
                <a:lnTo>
                  <a:pt x="60791" y="343802"/>
                </a:lnTo>
                <a:lnTo>
                  <a:pt x="222780" y="343802"/>
                </a:lnTo>
                <a:cubicBezTo>
                  <a:pt x="228833" y="343802"/>
                  <a:pt x="232927" y="347890"/>
                  <a:pt x="232927" y="353935"/>
                </a:cubicBezTo>
                <a:lnTo>
                  <a:pt x="232927" y="364067"/>
                </a:lnTo>
                <a:lnTo>
                  <a:pt x="374712" y="364067"/>
                </a:lnTo>
                <a:lnTo>
                  <a:pt x="374712" y="353935"/>
                </a:lnTo>
                <a:cubicBezTo>
                  <a:pt x="374712" y="347890"/>
                  <a:pt x="378717" y="343802"/>
                  <a:pt x="384859" y="343802"/>
                </a:cubicBezTo>
                <a:lnTo>
                  <a:pt x="546848" y="343802"/>
                </a:lnTo>
                <a:lnTo>
                  <a:pt x="546848" y="30309"/>
                </a:lnTo>
                <a:cubicBezTo>
                  <a:pt x="546848" y="24265"/>
                  <a:pt x="542754" y="20177"/>
                  <a:pt x="536702" y="20177"/>
                </a:cubicBezTo>
                <a:close/>
                <a:moveTo>
                  <a:pt x="70848" y="0"/>
                </a:moveTo>
                <a:lnTo>
                  <a:pt x="536702" y="0"/>
                </a:lnTo>
                <a:cubicBezTo>
                  <a:pt x="553969" y="0"/>
                  <a:pt x="567142" y="13155"/>
                  <a:pt x="567142" y="30309"/>
                </a:cubicBezTo>
                <a:lnTo>
                  <a:pt x="567142" y="343802"/>
                </a:lnTo>
                <a:lnTo>
                  <a:pt x="597492" y="343802"/>
                </a:lnTo>
                <a:cubicBezTo>
                  <a:pt x="603545" y="343802"/>
                  <a:pt x="607639" y="347890"/>
                  <a:pt x="607639" y="353935"/>
                </a:cubicBezTo>
                <a:lnTo>
                  <a:pt x="607639" y="384244"/>
                </a:lnTo>
                <a:cubicBezTo>
                  <a:pt x="607639" y="401487"/>
                  <a:pt x="594466" y="414642"/>
                  <a:pt x="577199" y="414642"/>
                </a:cubicBezTo>
                <a:lnTo>
                  <a:pt x="30351" y="414642"/>
                </a:lnTo>
                <a:cubicBezTo>
                  <a:pt x="13173" y="414642"/>
                  <a:pt x="0" y="401487"/>
                  <a:pt x="0" y="384244"/>
                </a:cubicBezTo>
                <a:lnTo>
                  <a:pt x="0" y="353935"/>
                </a:lnTo>
                <a:cubicBezTo>
                  <a:pt x="0" y="347890"/>
                  <a:pt x="4094" y="343802"/>
                  <a:pt x="10147" y="343802"/>
                </a:cubicBezTo>
                <a:lnTo>
                  <a:pt x="40497" y="343802"/>
                </a:lnTo>
                <a:lnTo>
                  <a:pt x="40497" y="30309"/>
                </a:lnTo>
                <a:cubicBezTo>
                  <a:pt x="40497" y="13155"/>
                  <a:pt x="53670" y="0"/>
                  <a:pt x="70848" y="0"/>
                </a:cubicBezTo>
                <a:close/>
              </a:path>
            </a:pathLst>
          </a:custGeom>
          <a:solidFill>
            <a:srgbClr val="000000">
              <a:lumMod val="50000"/>
              <a:lumOff val="50000"/>
            </a:srgbClr>
          </a:solidFill>
          <a:ln w="9525">
            <a:noFill/>
            <a:round/>
          </a:ln>
        </p:spPr>
        <p:txBody>
          <a:bodyPr anchor="ctr"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>
            <p:custDataLst>
              <p:tags r:id="rId6"/>
            </p:custDataLst>
          </p:nvPr>
        </p:nvSpPr>
        <p:spPr>
          <a:xfrm>
            <a:off x="6532914" y="1828019"/>
            <a:ext cx="571222" cy="571221"/>
          </a:xfrm>
          <a:prstGeom prst="ellipse">
            <a:avLst/>
          </a:prstGeom>
          <a:solidFill>
            <a:srgbClr val="4276AA"/>
          </a:solidFill>
          <a:ln w="38100">
            <a:solidFill>
              <a:srgbClr val="FFFFFF"/>
            </a:solidFill>
          </a:ln>
        </p:spPr>
        <p:style>
          <a:lnRef idx="2">
            <a:srgbClr val="000000"/>
          </a:lnRef>
          <a:fillRef idx="1">
            <a:srgbClr val="FFFFFF"/>
          </a:fillRef>
          <a:effectRef idx="0">
            <a:srgbClr val="000000"/>
          </a:effectRef>
          <a:fontRef idx="minor">
            <a:srgbClr val="000000"/>
          </a:fontRef>
        </p:style>
        <p:txBody>
          <a:bodyPr anchor="ctr"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>
            <p:custDataLst>
              <p:tags r:id="rId7"/>
            </p:custDataLst>
          </p:nvPr>
        </p:nvSpPr>
        <p:spPr bwMode="auto">
          <a:xfrm>
            <a:off x="6666104" y="1961408"/>
            <a:ext cx="304843" cy="304442"/>
          </a:xfrm>
          <a:custGeom>
            <a:avLst/>
            <a:gdLst>
              <a:gd name="connsiteX0" fmla="*/ 86413 w 591547"/>
              <a:gd name="connsiteY0" fmla="*/ 515758 h 590770"/>
              <a:gd name="connsiteX1" fmla="*/ 171919 w 591547"/>
              <a:gd name="connsiteY1" fmla="*/ 515758 h 590770"/>
              <a:gd name="connsiteX2" fmla="*/ 171919 w 591547"/>
              <a:gd name="connsiteY2" fmla="*/ 537523 h 590770"/>
              <a:gd name="connsiteX3" fmla="*/ 86413 w 591547"/>
              <a:gd name="connsiteY3" fmla="*/ 537523 h 590770"/>
              <a:gd name="connsiteX4" fmla="*/ 86413 w 591547"/>
              <a:gd name="connsiteY4" fmla="*/ 461733 h 590770"/>
              <a:gd name="connsiteX5" fmla="*/ 171919 w 591547"/>
              <a:gd name="connsiteY5" fmla="*/ 461733 h 590770"/>
              <a:gd name="connsiteX6" fmla="*/ 171919 w 591547"/>
              <a:gd name="connsiteY6" fmla="*/ 483498 h 590770"/>
              <a:gd name="connsiteX7" fmla="*/ 86413 w 591547"/>
              <a:gd name="connsiteY7" fmla="*/ 483498 h 590770"/>
              <a:gd name="connsiteX8" fmla="*/ 86413 w 591547"/>
              <a:gd name="connsiteY8" fmla="*/ 408616 h 590770"/>
              <a:gd name="connsiteX9" fmla="*/ 171919 w 591547"/>
              <a:gd name="connsiteY9" fmla="*/ 408616 h 590770"/>
              <a:gd name="connsiteX10" fmla="*/ 171919 w 591547"/>
              <a:gd name="connsiteY10" fmla="*/ 429474 h 590770"/>
              <a:gd name="connsiteX11" fmla="*/ 86413 w 591547"/>
              <a:gd name="connsiteY11" fmla="*/ 429474 h 590770"/>
              <a:gd name="connsiteX12" fmla="*/ 204177 w 591547"/>
              <a:gd name="connsiteY12" fmla="*/ 357041 h 590770"/>
              <a:gd name="connsiteX13" fmla="*/ 204177 w 591547"/>
              <a:gd name="connsiteY13" fmla="*/ 569815 h 590770"/>
              <a:gd name="connsiteX14" fmla="*/ 333300 w 591547"/>
              <a:gd name="connsiteY14" fmla="*/ 569815 h 590770"/>
              <a:gd name="connsiteX15" fmla="*/ 333300 w 591547"/>
              <a:gd name="connsiteY15" fmla="*/ 382026 h 590770"/>
              <a:gd name="connsiteX16" fmla="*/ 183194 w 591547"/>
              <a:gd name="connsiteY16" fmla="*/ 357041 h 590770"/>
              <a:gd name="connsiteX17" fmla="*/ 75053 w 591547"/>
              <a:gd name="connsiteY17" fmla="*/ 382026 h 590770"/>
              <a:gd name="connsiteX18" fmla="*/ 75053 w 591547"/>
              <a:gd name="connsiteY18" fmla="*/ 569815 h 590770"/>
              <a:gd name="connsiteX19" fmla="*/ 183194 w 591547"/>
              <a:gd name="connsiteY19" fmla="*/ 569815 h 590770"/>
              <a:gd name="connsiteX20" fmla="*/ 247709 w 591547"/>
              <a:gd name="connsiteY20" fmla="*/ 311838 h 590770"/>
              <a:gd name="connsiteX21" fmla="*/ 322851 w 591547"/>
              <a:gd name="connsiteY21" fmla="*/ 311838 h 590770"/>
              <a:gd name="connsiteX22" fmla="*/ 322851 w 591547"/>
              <a:gd name="connsiteY22" fmla="*/ 332826 h 590770"/>
              <a:gd name="connsiteX23" fmla="*/ 247709 w 591547"/>
              <a:gd name="connsiteY23" fmla="*/ 332826 h 590770"/>
              <a:gd name="connsiteX24" fmla="*/ 247709 w 591547"/>
              <a:gd name="connsiteY24" fmla="*/ 257944 h 590770"/>
              <a:gd name="connsiteX25" fmla="*/ 322851 w 591547"/>
              <a:gd name="connsiteY25" fmla="*/ 257944 h 590770"/>
              <a:gd name="connsiteX26" fmla="*/ 322851 w 591547"/>
              <a:gd name="connsiteY26" fmla="*/ 279580 h 590770"/>
              <a:gd name="connsiteX27" fmla="*/ 247709 w 591547"/>
              <a:gd name="connsiteY27" fmla="*/ 279580 h 590770"/>
              <a:gd name="connsiteX28" fmla="*/ 247709 w 591547"/>
              <a:gd name="connsiteY28" fmla="*/ 203919 h 590770"/>
              <a:gd name="connsiteX29" fmla="*/ 322851 w 591547"/>
              <a:gd name="connsiteY29" fmla="*/ 203919 h 590770"/>
              <a:gd name="connsiteX30" fmla="*/ 322851 w 591547"/>
              <a:gd name="connsiteY30" fmla="*/ 225684 h 590770"/>
              <a:gd name="connsiteX31" fmla="*/ 247709 w 591547"/>
              <a:gd name="connsiteY31" fmla="*/ 225684 h 590770"/>
              <a:gd name="connsiteX32" fmla="*/ 247709 w 591547"/>
              <a:gd name="connsiteY32" fmla="*/ 150672 h 590770"/>
              <a:gd name="connsiteX33" fmla="*/ 322851 w 591547"/>
              <a:gd name="connsiteY33" fmla="*/ 150672 h 590770"/>
              <a:gd name="connsiteX34" fmla="*/ 322851 w 591547"/>
              <a:gd name="connsiteY34" fmla="*/ 171660 h 590770"/>
              <a:gd name="connsiteX35" fmla="*/ 247709 w 591547"/>
              <a:gd name="connsiteY35" fmla="*/ 171660 h 590770"/>
              <a:gd name="connsiteX36" fmla="*/ 355090 w 591547"/>
              <a:gd name="connsiteY36" fmla="*/ 102357 h 590770"/>
              <a:gd name="connsiteX37" fmla="*/ 355090 w 591547"/>
              <a:gd name="connsiteY37" fmla="*/ 373160 h 590770"/>
              <a:gd name="connsiteX38" fmla="*/ 355090 w 591547"/>
              <a:gd name="connsiteY38" fmla="*/ 376384 h 590770"/>
              <a:gd name="connsiteX39" fmla="*/ 355090 w 591547"/>
              <a:gd name="connsiteY39" fmla="*/ 569815 h 590770"/>
              <a:gd name="connsiteX40" fmla="*/ 484213 w 591547"/>
              <a:gd name="connsiteY40" fmla="*/ 569815 h 590770"/>
              <a:gd name="connsiteX41" fmla="*/ 484213 w 591547"/>
              <a:gd name="connsiteY41" fmla="*/ 154744 h 590770"/>
              <a:gd name="connsiteX42" fmla="*/ 333300 w 591547"/>
              <a:gd name="connsiteY42" fmla="*/ 99939 h 590770"/>
              <a:gd name="connsiteX43" fmla="*/ 236458 w 591547"/>
              <a:gd name="connsiteY43" fmla="*/ 125730 h 590770"/>
              <a:gd name="connsiteX44" fmla="*/ 236458 w 591547"/>
              <a:gd name="connsiteY44" fmla="*/ 341728 h 590770"/>
              <a:gd name="connsiteX45" fmla="*/ 333300 w 591547"/>
              <a:gd name="connsiteY45" fmla="*/ 360265 h 590770"/>
              <a:gd name="connsiteX46" fmla="*/ 397862 w 591547"/>
              <a:gd name="connsiteY46" fmla="*/ 21761 h 590770"/>
              <a:gd name="connsiteX47" fmla="*/ 387371 w 591547"/>
              <a:gd name="connsiteY47" fmla="*/ 32238 h 590770"/>
              <a:gd name="connsiteX48" fmla="*/ 397862 w 591547"/>
              <a:gd name="connsiteY48" fmla="*/ 42716 h 590770"/>
              <a:gd name="connsiteX49" fmla="*/ 409160 w 591547"/>
              <a:gd name="connsiteY49" fmla="*/ 32238 h 590770"/>
              <a:gd name="connsiteX50" fmla="*/ 397862 w 591547"/>
              <a:gd name="connsiteY50" fmla="*/ 21761 h 590770"/>
              <a:gd name="connsiteX51" fmla="*/ 397862 w 591547"/>
              <a:gd name="connsiteY51" fmla="*/ 0 h 590770"/>
              <a:gd name="connsiteX52" fmla="*/ 430143 w 591547"/>
              <a:gd name="connsiteY52" fmla="*/ 32238 h 590770"/>
              <a:gd name="connsiteX53" fmla="*/ 409160 w 591547"/>
              <a:gd name="connsiteY53" fmla="*/ 62865 h 590770"/>
              <a:gd name="connsiteX54" fmla="*/ 409160 w 591547"/>
              <a:gd name="connsiteY54" fmla="*/ 100745 h 590770"/>
              <a:gd name="connsiteX55" fmla="*/ 498740 w 591547"/>
              <a:gd name="connsiteY55" fmla="*/ 137819 h 590770"/>
              <a:gd name="connsiteX56" fmla="*/ 506003 w 591547"/>
              <a:gd name="connsiteY56" fmla="*/ 147491 h 590770"/>
              <a:gd name="connsiteX57" fmla="*/ 506003 w 591547"/>
              <a:gd name="connsiteY57" fmla="*/ 569815 h 590770"/>
              <a:gd name="connsiteX58" fmla="*/ 591547 w 591547"/>
              <a:gd name="connsiteY58" fmla="*/ 569815 h 590770"/>
              <a:gd name="connsiteX59" fmla="*/ 591547 w 591547"/>
              <a:gd name="connsiteY59" fmla="*/ 590770 h 590770"/>
              <a:gd name="connsiteX60" fmla="*/ 494705 w 591547"/>
              <a:gd name="connsiteY60" fmla="*/ 590770 h 590770"/>
              <a:gd name="connsiteX61" fmla="*/ 344598 w 591547"/>
              <a:gd name="connsiteY61" fmla="*/ 590770 h 590770"/>
              <a:gd name="connsiteX62" fmla="*/ 193685 w 591547"/>
              <a:gd name="connsiteY62" fmla="*/ 590770 h 590770"/>
              <a:gd name="connsiteX63" fmla="*/ 64562 w 591547"/>
              <a:gd name="connsiteY63" fmla="*/ 590770 h 590770"/>
              <a:gd name="connsiteX64" fmla="*/ 0 w 591547"/>
              <a:gd name="connsiteY64" fmla="*/ 590770 h 590770"/>
              <a:gd name="connsiteX65" fmla="*/ 0 w 591547"/>
              <a:gd name="connsiteY65" fmla="*/ 569815 h 590770"/>
              <a:gd name="connsiteX66" fmla="*/ 54070 w 591547"/>
              <a:gd name="connsiteY66" fmla="*/ 569815 h 590770"/>
              <a:gd name="connsiteX67" fmla="*/ 54070 w 591547"/>
              <a:gd name="connsiteY67" fmla="*/ 373160 h 590770"/>
              <a:gd name="connsiteX68" fmla="*/ 62141 w 591547"/>
              <a:gd name="connsiteY68" fmla="*/ 362683 h 590770"/>
              <a:gd name="connsiteX69" fmla="*/ 191264 w 591547"/>
              <a:gd name="connsiteY69" fmla="*/ 333668 h 590770"/>
              <a:gd name="connsiteX70" fmla="*/ 195299 w 591547"/>
              <a:gd name="connsiteY70" fmla="*/ 333668 h 590770"/>
              <a:gd name="connsiteX71" fmla="*/ 196106 w 591547"/>
              <a:gd name="connsiteY71" fmla="*/ 333668 h 590770"/>
              <a:gd name="connsiteX72" fmla="*/ 215475 w 591547"/>
              <a:gd name="connsiteY72" fmla="*/ 336892 h 590770"/>
              <a:gd name="connsiteX73" fmla="*/ 215475 w 591547"/>
              <a:gd name="connsiteY73" fmla="*/ 116864 h 590770"/>
              <a:gd name="connsiteX74" fmla="*/ 223545 w 591547"/>
              <a:gd name="connsiteY74" fmla="*/ 106387 h 590770"/>
              <a:gd name="connsiteX75" fmla="*/ 341370 w 591547"/>
              <a:gd name="connsiteY75" fmla="*/ 75760 h 590770"/>
              <a:gd name="connsiteX76" fmla="*/ 342984 w 591547"/>
              <a:gd name="connsiteY76" fmla="*/ 75760 h 590770"/>
              <a:gd name="connsiteX77" fmla="*/ 345405 w 591547"/>
              <a:gd name="connsiteY77" fmla="*/ 75760 h 590770"/>
              <a:gd name="connsiteX78" fmla="*/ 347020 w 591547"/>
              <a:gd name="connsiteY78" fmla="*/ 75760 h 590770"/>
              <a:gd name="connsiteX79" fmla="*/ 348634 w 591547"/>
              <a:gd name="connsiteY79" fmla="*/ 75760 h 590770"/>
              <a:gd name="connsiteX80" fmla="*/ 387371 w 591547"/>
              <a:gd name="connsiteY80" fmla="*/ 91879 h 590770"/>
              <a:gd name="connsiteX81" fmla="*/ 387371 w 591547"/>
              <a:gd name="connsiteY81" fmla="*/ 62865 h 590770"/>
              <a:gd name="connsiteX82" fmla="*/ 365581 w 591547"/>
              <a:gd name="connsiteY82" fmla="*/ 32238 h 590770"/>
              <a:gd name="connsiteX83" fmla="*/ 397862 w 591547"/>
              <a:gd name="connsiteY83" fmla="*/ 0 h 59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91547" h="590770">
                <a:moveTo>
                  <a:pt x="86413" y="515758"/>
                </a:moveTo>
                <a:lnTo>
                  <a:pt x="171919" y="515758"/>
                </a:lnTo>
                <a:lnTo>
                  <a:pt x="171919" y="537523"/>
                </a:lnTo>
                <a:lnTo>
                  <a:pt x="86413" y="537523"/>
                </a:lnTo>
                <a:close/>
                <a:moveTo>
                  <a:pt x="86413" y="461733"/>
                </a:moveTo>
                <a:lnTo>
                  <a:pt x="171919" y="461733"/>
                </a:lnTo>
                <a:lnTo>
                  <a:pt x="171919" y="483498"/>
                </a:lnTo>
                <a:lnTo>
                  <a:pt x="86413" y="483498"/>
                </a:lnTo>
                <a:close/>
                <a:moveTo>
                  <a:pt x="86413" y="408616"/>
                </a:moveTo>
                <a:lnTo>
                  <a:pt x="171919" y="408616"/>
                </a:lnTo>
                <a:lnTo>
                  <a:pt x="171919" y="429474"/>
                </a:lnTo>
                <a:lnTo>
                  <a:pt x="86413" y="429474"/>
                </a:lnTo>
                <a:close/>
                <a:moveTo>
                  <a:pt x="204177" y="357041"/>
                </a:moveTo>
                <a:lnTo>
                  <a:pt x="204177" y="569815"/>
                </a:lnTo>
                <a:lnTo>
                  <a:pt x="333300" y="569815"/>
                </a:lnTo>
                <a:lnTo>
                  <a:pt x="333300" y="382026"/>
                </a:lnTo>
                <a:close/>
                <a:moveTo>
                  <a:pt x="183194" y="357041"/>
                </a:moveTo>
                <a:lnTo>
                  <a:pt x="75053" y="382026"/>
                </a:lnTo>
                <a:lnTo>
                  <a:pt x="75053" y="569815"/>
                </a:lnTo>
                <a:lnTo>
                  <a:pt x="183194" y="569815"/>
                </a:lnTo>
                <a:close/>
                <a:moveTo>
                  <a:pt x="247709" y="311838"/>
                </a:moveTo>
                <a:lnTo>
                  <a:pt x="322851" y="311838"/>
                </a:lnTo>
                <a:lnTo>
                  <a:pt x="322851" y="332826"/>
                </a:lnTo>
                <a:lnTo>
                  <a:pt x="247709" y="332826"/>
                </a:lnTo>
                <a:close/>
                <a:moveTo>
                  <a:pt x="247709" y="257944"/>
                </a:moveTo>
                <a:lnTo>
                  <a:pt x="322851" y="257944"/>
                </a:lnTo>
                <a:lnTo>
                  <a:pt x="322851" y="279580"/>
                </a:lnTo>
                <a:lnTo>
                  <a:pt x="247709" y="279580"/>
                </a:lnTo>
                <a:close/>
                <a:moveTo>
                  <a:pt x="247709" y="203919"/>
                </a:moveTo>
                <a:lnTo>
                  <a:pt x="322851" y="203919"/>
                </a:lnTo>
                <a:lnTo>
                  <a:pt x="322851" y="225684"/>
                </a:lnTo>
                <a:lnTo>
                  <a:pt x="247709" y="225684"/>
                </a:lnTo>
                <a:close/>
                <a:moveTo>
                  <a:pt x="247709" y="150672"/>
                </a:moveTo>
                <a:lnTo>
                  <a:pt x="322851" y="150672"/>
                </a:lnTo>
                <a:lnTo>
                  <a:pt x="322851" y="171660"/>
                </a:lnTo>
                <a:lnTo>
                  <a:pt x="247709" y="171660"/>
                </a:lnTo>
                <a:close/>
                <a:moveTo>
                  <a:pt x="355090" y="102357"/>
                </a:moveTo>
                <a:lnTo>
                  <a:pt x="355090" y="373160"/>
                </a:lnTo>
                <a:lnTo>
                  <a:pt x="355090" y="376384"/>
                </a:lnTo>
                <a:lnTo>
                  <a:pt x="355090" y="569815"/>
                </a:lnTo>
                <a:lnTo>
                  <a:pt x="484213" y="569815"/>
                </a:lnTo>
                <a:lnTo>
                  <a:pt x="484213" y="154744"/>
                </a:lnTo>
                <a:close/>
                <a:moveTo>
                  <a:pt x="333300" y="99939"/>
                </a:moveTo>
                <a:lnTo>
                  <a:pt x="236458" y="125730"/>
                </a:lnTo>
                <a:lnTo>
                  <a:pt x="236458" y="341728"/>
                </a:lnTo>
                <a:lnTo>
                  <a:pt x="333300" y="360265"/>
                </a:lnTo>
                <a:close/>
                <a:moveTo>
                  <a:pt x="397862" y="21761"/>
                </a:moveTo>
                <a:cubicBezTo>
                  <a:pt x="392213" y="21761"/>
                  <a:pt x="387371" y="26596"/>
                  <a:pt x="387371" y="32238"/>
                </a:cubicBezTo>
                <a:cubicBezTo>
                  <a:pt x="387371" y="37880"/>
                  <a:pt x="392213" y="42716"/>
                  <a:pt x="397862" y="42716"/>
                </a:cubicBezTo>
                <a:cubicBezTo>
                  <a:pt x="404318" y="42716"/>
                  <a:pt x="409160" y="37880"/>
                  <a:pt x="409160" y="32238"/>
                </a:cubicBezTo>
                <a:cubicBezTo>
                  <a:pt x="409160" y="26596"/>
                  <a:pt x="404318" y="21761"/>
                  <a:pt x="397862" y="21761"/>
                </a:cubicBezTo>
                <a:close/>
                <a:moveTo>
                  <a:pt x="397862" y="0"/>
                </a:moveTo>
                <a:cubicBezTo>
                  <a:pt x="415616" y="0"/>
                  <a:pt x="430143" y="14507"/>
                  <a:pt x="430143" y="32238"/>
                </a:cubicBezTo>
                <a:cubicBezTo>
                  <a:pt x="430143" y="45940"/>
                  <a:pt x="421266" y="58029"/>
                  <a:pt x="409160" y="62865"/>
                </a:cubicBezTo>
                <a:lnTo>
                  <a:pt x="409160" y="100745"/>
                </a:lnTo>
                <a:lnTo>
                  <a:pt x="498740" y="137819"/>
                </a:lnTo>
                <a:cubicBezTo>
                  <a:pt x="502775" y="139431"/>
                  <a:pt x="506003" y="143461"/>
                  <a:pt x="506003" y="147491"/>
                </a:cubicBezTo>
                <a:lnTo>
                  <a:pt x="506003" y="569815"/>
                </a:lnTo>
                <a:lnTo>
                  <a:pt x="591547" y="569815"/>
                </a:lnTo>
                <a:lnTo>
                  <a:pt x="591547" y="590770"/>
                </a:lnTo>
                <a:lnTo>
                  <a:pt x="494705" y="590770"/>
                </a:lnTo>
                <a:lnTo>
                  <a:pt x="344598" y="590770"/>
                </a:lnTo>
                <a:lnTo>
                  <a:pt x="193685" y="590770"/>
                </a:lnTo>
                <a:lnTo>
                  <a:pt x="64562" y="590770"/>
                </a:lnTo>
                <a:lnTo>
                  <a:pt x="0" y="590770"/>
                </a:lnTo>
                <a:lnTo>
                  <a:pt x="0" y="569815"/>
                </a:lnTo>
                <a:lnTo>
                  <a:pt x="54070" y="569815"/>
                </a:lnTo>
                <a:lnTo>
                  <a:pt x="54070" y="373160"/>
                </a:lnTo>
                <a:cubicBezTo>
                  <a:pt x="54070" y="368324"/>
                  <a:pt x="57298" y="364294"/>
                  <a:pt x="62141" y="362683"/>
                </a:cubicBezTo>
                <a:lnTo>
                  <a:pt x="191264" y="333668"/>
                </a:lnTo>
                <a:cubicBezTo>
                  <a:pt x="192878" y="332862"/>
                  <a:pt x="194492" y="332862"/>
                  <a:pt x="195299" y="333668"/>
                </a:cubicBezTo>
                <a:cubicBezTo>
                  <a:pt x="196106" y="333668"/>
                  <a:pt x="196106" y="333668"/>
                  <a:pt x="196106" y="333668"/>
                </a:cubicBezTo>
                <a:lnTo>
                  <a:pt x="215475" y="336892"/>
                </a:lnTo>
                <a:lnTo>
                  <a:pt x="215475" y="116864"/>
                </a:lnTo>
                <a:cubicBezTo>
                  <a:pt x="215475" y="112028"/>
                  <a:pt x="218703" y="107999"/>
                  <a:pt x="223545" y="106387"/>
                </a:cubicBezTo>
                <a:lnTo>
                  <a:pt x="341370" y="75760"/>
                </a:lnTo>
                <a:cubicBezTo>
                  <a:pt x="342177" y="75760"/>
                  <a:pt x="342177" y="75760"/>
                  <a:pt x="342984" y="75760"/>
                </a:cubicBezTo>
                <a:cubicBezTo>
                  <a:pt x="343791" y="75760"/>
                  <a:pt x="344598" y="74954"/>
                  <a:pt x="345405" y="75760"/>
                </a:cubicBezTo>
                <a:cubicBezTo>
                  <a:pt x="346213" y="75760"/>
                  <a:pt x="347020" y="75760"/>
                  <a:pt x="347020" y="75760"/>
                </a:cubicBezTo>
                <a:cubicBezTo>
                  <a:pt x="347827" y="75760"/>
                  <a:pt x="347827" y="75760"/>
                  <a:pt x="348634" y="75760"/>
                </a:cubicBezTo>
                <a:lnTo>
                  <a:pt x="387371" y="91879"/>
                </a:lnTo>
                <a:lnTo>
                  <a:pt x="387371" y="62865"/>
                </a:lnTo>
                <a:cubicBezTo>
                  <a:pt x="375265" y="58029"/>
                  <a:pt x="365581" y="45940"/>
                  <a:pt x="365581" y="32238"/>
                </a:cubicBezTo>
                <a:cubicBezTo>
                  <a:pt x="365581" y="14507"/>
                  <a:pt x="380107" y="0"/>
                  <a:pt x="39786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>
            <p:custDataLst>
              <p:tags r:id="rId8"/>
            </p:custDataLst>
          </p:nvPr>
        </p:nvSpPr>
        <p:spPr>
          <a:xfrm>
            <a:off x="7295763" y="3792073"/>
            <a:ext cx="571222" cy="571221"/>
          </a:xfrm>
          <a:prstGeom prst="ellipse">
            <a:avLst/>
          </a:prstGeom>
          <a:solidFill>
            <a:srgbClr val="178AA1"/>
          </a:solidFill>
          <a:ln w="38100">
            <a:solidFill>
              <a:srgbClr val="FFFFFF"/>
            </a:solidFill>
          </a:ln>
        </p:spPr>
        <p:style>
          <a:lnRef idx="2">
            <a:srgbClr val="000000"/>
          </a:lnRef>
          <a:fillRef idx="1">
            <a:srgbClr val="FFFFFF"/>
          </a:fillRef>
          <a:effectRef idx="0">
            <a:srgbClr val="000000"/>
          </a:effectRef>
          <a:fontRef idx="minor">
            <a:srgbClr val="000000"/>
          </a:fontRef>
        </p:style>
        <p:txBody>
          <a:bodyPr anchor="ctr"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任意多边形 25"/>
          <p:cNvSpPr/>
          <p:nvPr>
            <p:custDataLst>
              <p:tags r:id="rId9"/>
            </p:custDataLst>
          </p:nvPr>
        </p:nvSpPr>
        <p:spPr bwMode="auto">
          <a:xfrm>
            <a:off x="7428721" y="3967691"/>
            <a:ext cx="304843" cy="219985"/>
          </a:xfrm>
          <a:custGeom>
            <a:avLst/>
            <a:gdLst>
              <a:gd name="connsiteX0" fmla="*/ 91000 w 605879"/>
              <a:gd name="connsiteY0" fmla="*/ 173662 h 437224"/>
              <a:gd name="connsiteX1" fmla="*/ 331193 w 605879"/>
              <a:gd name="connsiteY1" fmla="*/ 173662 h 437224"/>
              <a:gd name="connsiteX2" fmla="*/ 342454 w 605879"/>
              <a:gd name="connsiteY2" fmla="*/ 184882 h 437224"/>
              <a:gd name="connsiteX3" fmla="*/ 331193 w 605879"/>
              <a:gd name="connsiteY3" fmla="*/ 196102 h 437224"/>
              <a:gd name="connsiteX4" fmla="*/ 91000 w 605879"/>
              <a:gd name="connsiteY4" fmla="*/ 196102 h 437224"/>
              <a:gd name="connsiteX5" fmla="*/ 79739 w 605879"/>
              <a:gd name="connsiteY5" fmla="*/ 184882 h 437224"/>
              <a:gd name="connsiteX6" fmla="*/ 91000 w 605879"/>
              <a:gd name="connsiteY6" fmla="*/ 173662 h 437224"/>
              <a:gd name="connsiteX7" fmla="*/ 421630 w 605879"/>
              <a:gd name="connsiteY7" fmla="*/ 131441 h 437224"/>
              <a:gd name="connsiteX8" fmla="*/ 423552 w 605879"/>
              <a:gd name="connsiteY8" fmla="*/ 152274 h 437224"/>
              <a:gd name="connsiteX9" fmla="*/ 275961 w 605879"/>
              <a:gd name="connsiteY9" fmla="*/ 300986 h 437224"/>
              <a:gd name="connsiteX10" fmla="*/ 408175 w 605879"/>
              <a:gd name="connsiteY10" fmla="*/ 358277 h 437224"/>
              <a:gd name="connsiteX11" fmla="*/ 418060 w 605879"/>
              <a:gd name="connsiteY11" fmla="*/ 365267 h 437224"/>
              <a:gd name="connsiteX12" fmla="*/ 488218 w 605879"/>
              <a:gd name="connsiteY12" fmla="*/ 410360 h 437224"/>
              <a:gd name="connsiteX13" fmla="*/ 474214 w 605879"/>
              <a:gd name="connsiteY13" fmla="*/ 363348 h 437224"/>
              <a:gd name="connsiteX14" fmla="*/ 482039 w 605879"/>
              <a:gd name="connsiteY14" fmla="*/ 349916 h 437224"/>
              <a:gd name="connsiteX15" fmla="*/ 583363 w 605879"/>
              <a:gd name="connsiteY15" fmla="*/ 244928 h 437224"/>
              <a:gd name="connsiteX16" fmla="*/ 421630 w 605879"/>
              <a:gd name="connsiteY16" fmla="*/ 131441 h 437224"/>
              <a:gd name="connsiteX17" fmla="*/ 75898 w 605879"/>
              <a:gd name="connsiteY17" fmla="*/ 120173 h 437224"/>
              <a:gd name="connsiteX18" fmla="*/ 340509 w 605879"/>
              <a:gd name="connsiteY18" fmla="*/ 120173 h 437224"/>
              <a:gd name="connsiteX19" fmla="*/ 351769 w 605879"/>
              <a:gd name="connsiteY19" fmla="*/ 131428 h 437224"/>
              <a:gd name="connsiteX20" fmla="*/ 340509 w 605879"/>
              <a:gd name="connsiteY20" fmla="*/ 142683 h 437224"/>
              <a:gd name="connsiteX21" fmla="*/ 75898 w 605879"/>
              <a:gd name="connsiteY21" fmla="*/ 142683 h 437224"/>
              <a:gd name="connsiteX22" fmla="*/ 64638 w 605879"/>
              <a:gd name="connsiteY22" fmla="*/ 131428 h 437224"/>
              <a:gd name="connsiteX23" fmla="*/ 75898 w 605879"/>
              <a:gd name="connsiteY23" fmla="*/ 120173 h 437224"/>
              <a:gd name="connsiteX24" fmla="*/ 210609 w 605879"/>
              <a:gd name="connsiteY24" fmla="*/ 22478 h 437224"/>
              <a:gd name="connsiteX25" fmla="*/ 22516 w 605879"/>
              <a:gd name="connsiteY25" fmla="*/ 153508 h 437224"/>
              <a:gd name="connsiteX26" fmla="*/ 139216 w 605879"/>
              <a:gd name="connsiteY26" fmla="*/ 274807 h 437224"/>
              <a:gd name="connsiteX27" fmla="*/ 147042 w 605879"/>
              <a:gd name="connsiteY27" fmla="*/ 288102 h 437224"/>
              <a:gd name="connsiteX28" fmla="*/ 130017 w 605879"/>
              <a:gd name="connsiteY28" fmla="*/ 344297 h 437224"/>
              <a:gd name="connsiteX29" fmla="*/ 214041 w 605879"/>
              <a:gd name="connsiteY29" fmla="*/ 291254 h 437224"/>
              <a:gd name="connsiteX30" fmla="*/ 223927 w 605879"/>
              <a:gd name="connsiteY30" fmla="*/ 284264 h 437224"/>
              <a:gd name="connsiteX31" fmla="*/ 398839 w 605879"/>
              <a:gd name="connsiteY31" fmla="*/ 152960 h 437224"/>
              <a:gd name="connsiteX32" fmla="*/ 369596 w 605879"/>
              <a:gd name="connsiteY32" fmla="*/ 80592 h 437224"/>
              <a:gd name="connsiteX33" fmla="*/ 210609 w 605879"/>
              <a:gd name="connsiteY33" fmla="*/ 22478 h 437224"/>
              <a:gd name="connsiteX34" fmla="*/ 210609 w 605879"/>
              <a:gd name="connsiteY34" fmla="*/ 0 h 437224"/>
              <a:gd name="connsiteX35" fmla="*/ 385796 w 605879"/>
              <a:gd name="connsiteY35" fmla="*/ 64967 h 437224"/>
              <a:gd name="connsiteX36" fmla="*/ 414079 w 605879"/>
              <a:gd name="connsiteY36" fmla="*/ 109100 h 437224"/>
              <a:gd name="connsiteX37" fmla="*/ 419845 w 605879"/>
              <a:gd name="connsiteY37" fmla="*/ 108963 h 437224"/>
              <a:gd name="connsiteX38" fmla="*/ 605879 w 605879"/>
              <a:gd name="connsiteY38" fmla="*/ 244928 h 437224"/>
              <a:gd name="connsiteX39" fmla="*/ 498515 w 605879"/>
              <a:gd name="connsiteY39" fmla="*/ 368420 h 437224"/>
              <a:gd name="connsiteX40" fmla="*/ 516088 w 605879"/>
              <a:gd name="connsiteY40" fmla="*/ 414609 h 437224"/>
              <a:gd name="connsiteX41" fmla="*/ 522953 w 605879"/>
              <a:gd name="connsiteY41" fmla="*/ 428178 h 437224"/>
              <a:gd name="connsiteX42" fmla="*/ 510185 w 605879"/>
              <a:gd name="connsiteY42" fmla="*/ 437224 h 437224"/>
              <a:gd name="connsiteX43" fmla="*/ 400487 w 605879"/>
              <a:gd name="connsiteY43" fmla="*/ 380344 h 437224"/>
              <a:gd name="connsiteX44" fmla="*/ 250836 w 605879"/>
              <a:gd name="connsiteY44" fmla="*/ 304275 h 437224"/>
              <a:gd name="connsiteX45" fmla="*/ 231752 w 605879"/>
              <a:gd name="connsiteY45" fmla="*/ 306331 h 437224"/>
              <a:gd name="connsiteX46" fmla="*/ 107639 w 605879"/>
              <a:gd name="connsiteY46" fmla="*/ 371161 h 437224"/>
              <a:gd name="connsiteX47" fmla="*/ 94596 w 605879"/>
              <a:gd name="connsiteY47" fmla="*/ 361978 h 437224"/>
              <a:gd name="connsiteX48" fmla="*/ 102009 w 605879"/>
              <a:gd name="connsiteY48" fmla="*/ 348135 h 437224"/>
              <a:gd name="connsiteX49" fmla="*/ 122741 w 605879"/>
              <a:gd name="connsiteY49" fmla="*/ 293173 h 437224"/>
              <a:gd name="connsiteX50" fmla="*/ 0 w 605879"/>
              <a:gd name="connsiteY50" fmla="*/ 153508 h 437224"/>
              <a:gd name="connsiteX51" fmla="*/ 210609 w 605879"/>
              <a:gd name="connsiteY51" fmla="*/ 0 h 437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879" h="437224">
                <a:moveTo>
                  <a:pt x="91000" y="173662"/>
                </a:moveTo>
                <a:lnTo>
                  <a:pt x="331193" y="173662"/>
                </a:lnTo>
                <a:cubicBezTo>
                  <a:pt x="337373" y="173662"/>
                  <a:pt x="342454" y="178725"/>
                  <a:pt x="342454" y="184882"/>
                </a:cubicBezTo>
                <a:cubicBezTo>
                  <a:pt x="342454" y="191040"/>
                  <a:pt x="337373" y="196102"/>
                  <a:pt x="331193" y="196102"/>
                </a:cubicBezTo>
                <a:lnTo>
                  <a:pt x="91000" y="196102"/>
                </a:lnTo>
                <a:cubicBezTo>
                  <a:pt x="84683" y="196102"/>
                  <a:pt x="79739" y="191040"/>
                  <a:pt x="79739" y="184882"/>
                </a:cubicBezTo>
                <a:cubicBezTo>
                  <a:pt x="79739" y="178725"/>
                  <a:pt x="84683" y="173662"/>
                  <a:pt x="91000" y="173662"/>
                </a:cubicBezTo>
                <a:close/>
                <a:moveTo>
                  <a:pt x="421630" y="131441"/>
                </a:moveTo>
                <a:cubicBezTo>
                  <a:pt x="423003" y="138294"/>
                  <a:pt x="423552" y="145284"/>
                  <a:pt x="423552" y="152274"/>
                </a:cubicBezTo>
                <a:cubicBezTo>
                  <a:pt x="423552" y="220668"/>
                  <a:pt x="362456" y="281249"/>
                  <a:pt x="275961" y="300986"/>
                </a:cubicBezTo>
                <a:cubicBezTo>
                  <a:pt x="302047" y="334017"/>
                  <a:pt x="350924" y="355536"/>
                  <a:pt x="408175" y="358277"/>
                </a:cubicBezTo>
                <a:cubicBezTo>
                  <a:pt x="412569" y="358551"/>
                  <a:pt x="416413" y="361293"/>
                  <a:pt x="418060" y="365267"/>
                </a:cubicBezTo>
                <a:cubicBezTo>
                  <a:pt x="427259" y="388019"/>
                  <a:pt x="463505" y="403370"/>
                  <a:pt x="488218" y="410360"/>
                </a:cubicBezTo>
                <a:cubicBezTo>
                  <a:pt x="483962" y="399944"/>
                  <a:pt x="479156" y="385004"/>
                  <a:pt x="474214" y="363348"/>
                </a:cubicBezTo>
                <a:cubicBezTo>
                  <a:pt x="472841" y="357455"/>
                  <a:pt x="476273" y="351698"/>
                  <a:pt x="482039" y="349916"/>
                </a:cubicBezTo>
                <a:cubicBezTo>
                  <a:pt x="543685" y="332236"/>
                  <a:pt x="583500" y="290980"/>
                  <a:pt x="583363" y="244928"/>
                </a:cubicBezTo>
                <a:cubicBezTo>
                  <a:pt x="583363" y="182839"/>
                  <a:pt x="511009" y="132126"/>
                  <a:pt x="421630" y="131441"/>
                </a:cubicBezTo>
                <a:close/>
                <a:moveTo>
                  <a:pt x="75898" y="120173"/>
                </a:moveTo>
                <a:lnTo>
                  <a:pt x="340509" y="120173"/>
                </a:lnTo>
                <a:cubicBezTo>
                  <a:pt x="346826" y="120173"/>
                  <a:pt x="351769" y="125114"/>
                  <a:pt x="351769" y="131428"/>
                </a:cubicBezTo>
                <a:cubicBezTo>
                  <a:pt x="351769" y="137604"/>
                  <a:pt x="346826" y="142683"/>
                  <a:pt x="340509" y="142683"/>
                </a:cubicBezTo>
                <a:lnTo>
                  <a:pt x="75898" y="142683"/>
                </a:lnTo>
                <a:cubicBezTo>
                  <a:pt x="69719" y="142683"/>
                  <a:pt x="64638" y="137604"/>
                  <a:pt x="64638" y="131428"/>
                </a:cubicBezTo>
                <a:cubicBezTo>
                  <a:pt x="64638" y="125114"/>
                  <a:pt x="69719" y="120173"/>
                  <a:pt x="75898" y="120173"/>
                </a:cubicBezTo>
                <a:close/>
                <a:moveTo>
                  <a:pt x="210609" y="22478"/>
                </a:moveTo>
                <a:cubicBezTo>
                  <a:pt x="106952" y="22478"/>
                  <a:pt x="22516" y="81277"/>
                  <a:pt x="22516" y="153508"/>
                </a:cubicBezTo>
                <a:cubicBezTo>
                  <a:pt x="22516" y="206688"/>
                  <a:pt x="68372" y="254385"/>
                  <a:pt x="139216" y="274807"/>
                </a:cubicBezTo>
                <a:cubicBezTo>
                  <a:pt x="144983" y="276452"/>
                  <a:pt x="148415" y="282208"/>
                  <a:pt x="147042" y="288102"/>
                </a:cubicBezTo>
                <a:cubicBezTo>
                  <a:pt x="140864" y="314966"/>
                  <a:pt x="135097" y="332647"/>
                  <a:pt x="130017" y="344297"/>
                </a:cubicBezTo>
                <a:cubicBezTo>
                  <a:pt x="158437" y="336622"/>
                  <a:pt x="203058" y="318667"/>
                  <a:pt x="214041" y="291254"/>
                </a:cubicBezTo>
                <a:cubicBezTo>
                  <a:pt x="215689" y="287280"/>
                  <a:pt x="219533" y="284538"/>
                  <a:pt x="223927" y="284264"/>
                </a:cubicBezTo>
                <a:cubicBezTo>
                  <a:pt x="320170" y="279604"/>
                  <a:pt x="395407" y="223135"/>
                  <a:pt x="398839" y="152960"/>
                </a:cubicBezTo>
                <a:cubicBezTo>
                  <a:pt x="400075" y="126918"/>
                  <a:pt x="389915" y="101836"/>
                  <a:pt x="369596" y="80592"/>
                </a:cubicBezTo>
                <a:cubicBezTo>
                  <a:pt x="334860" y="44133"/>
                  <a:pt x="275412" y="22478"/>
                  <a:pt x="210609" y="22478"/>
                </a:cubicBezTo>
                <a:close/>
                <a:moveTo>
                  <a:pt x="210609" y="0"/>
                </a:moveTo>
                <a:cubicBezTo>
                  <a:pt x="281453" y="0"/>
                  <a:pt x="346942" y="24260"/>
                  <a:pt x="385796" y="64967"/>
                </a:cubicBezTo>
                <a:cubicBezTo>
                  <a:pt x="398702" y="78536"/>
                  <a:pt x="408175" y="93338"/>
                  <a:pt x="414079" y="109100"/>
                </a:cubicBezTo>
                <a:cubicBezTo>
                  <a:pt x="416001" y="108963"/>
                  <a:pt x="417923" y="108963"/>
                  <a:pt x="419845" y="108963"/>
                </a:cubicBezTo>
                <a:cubicBezTo>
                  <a:pt x="522404" y="108963"/>
                  <a:pt x="606016" y="169955"/>
                  <a:pt x="605879" y="244928"/>
                </a:cubicBezTo>
                <a:cubicBezTo>
                  <a:pt x="605879" y="298519"/>
                  <a:pt x="564141" y="346079"/>
                  <a:pt x="498515" y="368420"/>
                </a:cubicBezTo>
                <a:cubicBezTo>
                  <a:pt x="506066" y="398025"/>
                  <a:pt x="512931" y="412279"/>
                  <a:pt x="516088" y="414609"/>
                </a:cubicBezTo>
                <a:cubicBezTo>
                  <a:pt x="524601" y="418858"/>
                  <a:pt x="523228" y="426671"/>
                  <a:pt x="522953" y="428178"/>
                </a:cubicBezTo>
                <a:cubicBezTo>
                  <a:pt x="522541" y="429686"/>
                  <a:pt x="520207" y="437224"/>
                  <a:pt x="510185" y="437224"/>
                </a:cubicBezTo>
                <a:cubicBezTo>
                  <a:pt x="497828" y="437224"/>
                  <a:pt x="423689" y="421325"/>
                  <a:pt x="400487" y="380344"/>
                </a:cubicBezTo>
                <a:cubicBezTo>
                  <a:pt x="333899" y="375410"/>
                  <a:pt x="277746" y="346764"/>
                  <a:pt x="250836" y="304275"/>
                </a:cubicBezTo>
                <a:cubicBezTo>
                  <a:pt x="244521" y="305098"/>
                  <a:pt x="238205" y="305783"/>
                  <a:pt x="231752" y="306331"/>
                </a:cubicBezTo>
                <a:cubicBezTo>
                  <a:pt x="206216" y="353069"/>
                  <a:pt x="121643" y="371161"/>
                  <a:pt x="107639" y="371161"/>
                </a:cubicBezTo>
                <a:cubicBezTo>
                  <a:pt x="97616" y="371161"/>
                  <a:pt x="95145" y="364171"/>
                  <a:pt x="94596" y="361978"/>
                </a:cubicBezTo>
                <a:cubicBezTo>
                  <a:pt x="94184" y="360470"/>
                  <a:pt x="92948" y="352658"/>
                  <a:pt x="102009" y="348135"/>
                </a:cubicBezTo>
                <a:cubicBezTo>
                  <a:pt x="105030" y="345942"/>
                  <a:pt x="113130" y="331550"/>
                  <a:pt x="122741" y="293173"/>
                </a:cubicBezTo>
                <a:cubicBezTo>
                  <a:pt x="47778" y="268228"/>
                  <a:pt x="0" y="214226"/>
                  <a:pt x="0" y="153508"/>
                </a:cubicBezTo>
                <a:cubicBezTo>
                  <a:pt x="0" y="68804"/>
                  <a:pt x="94458" y="0"/>
                  <a:pt x="21060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>
            <p:custDataLst>
              <p:tags r:id="rId10"/>
            </p:custDataLst>
          </p:nvPr>
        </p:nvSpPr>
        <p:spPr>
          <a:xfrm>
            <a:off x="5248290" y="4443563"/>
            <a:ext cx="571222" cy="571221"/>
          </a:xfrm>
          <a:prstGeom prst="ellipse">
            <a:avLst/>
          </a:prstGeom>
          <a:solidFill>
            <a:srgbClr val="40A693"/>
          </a:solidFill>
          <a:ln w="38100">
            <a:solidFill>
              <a:srgbClr val="FFFFFF"/>
            </a:solidFill>
          </a:ln>
        </p:spPr>
        <p:style>
          <a:lnRef idx="2">
            <a:srgbClr val="000000"/>
          </a:lnRef>
          <a:fillRef idx="1">
            <a:srgbClr val="FFFFFF"/>
          </a:fillRef>
          <a:effectRef idx="0">
            <a:srgbClr val="000000"/>
          </a:effectRef>
          <a:fontRef idx="minor">
            <a:srgbClr val="000000"/>
          </a:fontRef>
        </p:style>
        <p:txBody>
          <a:bodyPr anchor="ctr"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任意多边形 23"/>
          <p:cNvSpPr/>
          <p:nvPr>
            <p:custDataLst>
              <p:tags r:id="rId11"/>
            </p:custDataLst>
          </p:nvPr>
        </p:nvSpPr>
        <p:spPr bwMode="auto">
          <a:xfrm>
            <a:off x="5392176" y="4576751"/>
            <a:ext cx="295462" cy="304843"/>
          </a:xfrm>
          <a:custGeom>
            <a:avLst/>
            <a:gdLst>
              <a:gd name="T0" fmla="*/ 614 w 834"/>
              <a:gd name="T1" fmla="*/ 393 h 862"/>
              <a:gd name="T2" fmla="*/ 548 w 834"/>
              <a:gd name="T3" fmla="*/ 370 h 862"/>
              <a:gd name="T4" fmla="*/ 551 w 834"/>
              <a:gd name="T5" fmla="*/ 312 h 862"/>
              <a:gd name="T6" fmla="*/ 627 w 834"/>
              <a:gd name="T7" fmla="*/ 313 h 862"/>
              <a:gd name="T8" fmla="*/ 615 w 834"/>
              <a:gd name="T9" fmla="*/ 345 h 862"/>
              <a:gd name="T10" fmla="*/ 587 w 834"/>
              <a:gd name="T11" fmla="*/ 324 h 862"/>
              <a:gd name="T12" fmla="*/ 563 w 834"/>
              <a:gd name="T13" fmla="*/ 342 h 862"/>
              <a:gd name="T14" fmla="*/ 596 w 834"/>
              <a:gd name="T15" fmla="*/ 359 h 862"/>
              <a:gd name="T16" fmla="*/ 646 w 834"/>
              <a:gd name="T17" fmla="*/ 402 h 862"/>
              <a:gd name="T18" fmla="*/ 590 w 834"/>
              <a:gd name="T19" fmla="*/ 444 h 862"/>
              <a:gd name="T20" fmla="*/ 534 w 834"/>
              <a:gd name="T21" fmla="*/ 398 h 862"/>
              <a:gd name="T22" fmla="*/ 570 w 834"/>
              <a:gd name="T23" fmla="*/ 415 h 862"/>
              <a:gd name="T24" fmla="*/ 612 w 834"/>
              <a:gd name="T25" fmla="*/ 416 h 862"/>
              <a:gd name="T26" fmla="*/ 403 w 834"/>
              <a:gd name="T27" fmla="*/ 440 h 862"/>
              <a:gd name="T28" fmla="*/ 437 w 834"/>
              <a:gd name="T29" fmla="*/ 333 h 862"/>
              <a:gd name="T30" fmla="*/ 473 w 834"/>
              <a:gd name="T31" fmla="*/ 440 h 862"/>
              <a:gd name="T32" fmla="*/ 524 w 834"/>
              <a:gd name="T33" fmla="*/ 304 h 862"/>
              <a:gd name="T34" fmla="*/ 496 w 834"/>
              <a:gd name="T35" fmla="*/ 304 h 862"/>
              <a:gd name="T36" fmla="*/ 473 w 834"/>
              <a:gd name="T37" fmla="*/ 403 h 862"/>
              <a:gd name="T38" fmla="*/ 438 w 834"/>
              <a:gd name="T39" fmla="*/ 304 h 862"/>
              <a:gd name="T40" fmla="*/ 404 w 834"/>
              <a:gd name="T41" fmla="*/ 404 h 862"/>
              <a:gd name="T42" fmla="*/ 366 w 834"/>
              <a:gd name="T43" fmla="*/ 304 h 862"/>
              <a:gd name="T44" fmla="*/ 389 w 834"/>
              <a:gd name="T45" fmla="*/ 440 h 862"/>
              <a:gd name="T46" fmla="*/ 340 w 834"/>
              <a:gd name="T47" fmla="*/ 428 h 862"/>
              <a:gd name="T48" fmla="*/ 265 w 834"/>
              <a:gd name="T49" fmla="*/ 416 h 862"/>
              <a:gd name="T50" fmla="*/ 331 w 834"/>
              <a:gd name="T51" fmla="*/ 381 h 862"/>
              <a:gd name="T52" fmla="*/ 331 w 834"/>
              <a:gd name="T53" fmla="*/ 357 h 862"/>
              <a:gd name="T54" fmla="*/ 265 w 834"/>
              <a:gd name="T55" fmla="*/ 328 h 862"/>
              <a:gd name="T56" fmla="*/ 336 w 834"/>
              <a:gd name="T57" fmla="*/ 316 h 862"/>
              <a:gd name="T58" fmla="*/ 236 w 834"/>
              <a:gd name="T59" fmla="*/ 304 h 862"/>
              <a:gd name="T60" fmla="*/ 340 w 834"/>
              <a:gd name="T61" fmla="*/ 440 h 862"/>
              <a:gd name="T62" fmla="*/ 340 w 834"/>
              <a:gd name="T63" fmla="*/ 428 h 862"/>
              <a:gd name="T64" fmla="*/ 98 w 834"/>
              <a:gd name="T65" fmla="*/ 440 h 862"/>
              <a:gd name="T66" fmla="*/ 125 w 834"/>
              <a:gd name="T67" fmla="*/ 440 h 862"/>
              <a:gd name="T68" fmla="*/ 181 w 834"/>
              <a:gd name="T69" fmla="*/ 440 h 862"/>
              <a:gd name="T70" fmla="*/ 209 w 834"/>
              <a:gd name="T71" fmla="*/ 440 h 862"/>
              <a:gd name="T72" fmla="*/ 196 w 834"/>
              <a:gd name="T73" fmla="*/ 304 h 862"/>
              <a:gd name="T74" fmla="*/ 182 w 834"/>
              <a:gd name="T75" fmla="*/ 400 h 862"/>
              <a:gd name="T76" fmla="*/ 113 w 834"/>
              <a:gd name="T77" fmla="*/ 304 h 862"/>
              <a:gd name="T78" fmla="*/ 834 w 834"/>
              <a:gd name="T79" fmla="*/ 0 h 862"/>
              <a:gd name="T80" fmla="*/ 743 w 834"/>
              <a:gd name="T81" fmla="*/ 555 h 862"/>
              <a:gd name="T82" fmla="*/ 551 w 834"/>
              <a:gd name="T83" fmla="*/ 643 h 862"/>
              <a:gd name="T84" fmla="*/ 420 w 834"/>
              <a:gd name="T85" fmla="*/ 772 h 862"/>
              <a:gd name="T86" fmla="*/ 329 w 834"/>
              <a:gd name="T87" fmla="*/ 643 h 862"/>
              <a:gd name="T88" fmla="*/ 0 w 834"/>
              <a:gd name="T89" fmla="*/ 88 h 862"/>
              <a:gd name="T90" fmla="*/ 91 w 834"/>
              <a:gd name="T91" fmla="*/ 0 h 862"/>
              <a:gd name="T92" fmla="*/ 707 w 834"/>
              <a:gd name="T93" fmla="*/ 125 h 862"/>
              <a:gd name="T94" fmla="*/ 109 w 834"/>
              <a:gd name="T95" fmla="*/ 125 h 862"/>
              <a:gd name="T96" fmla="*/ 37 w 834"/>
              <a:gd name="T97" fmla="*/ 125 h 862"/>
              <a:gd name="T98" fmla="*/ 366 w 834"/>
              <a:gd name="T99" fmla="*/ 606 h 862"/>
              <a:gd name="T100" fmla="*/ 420 w 834"/>
              <a:gd name="T101" fmla="*/ 720 h 862"/>
              <a:gd name="T102" fmla="*/ 456 w 834"/>
              <a:gd name="T103" fmla="*/ 683 h 862"/>
              <a:gd name="T104" fmla="*/ 536 w 834"/>
              <a:gd name="T105" fmla="*/ 606 h 862"/>
              <a:gd name="T106" fmla="*/ 587 w 834"/>
              <a:gd name="T107" fmla="*/ 606 h 862"/>
              <a:gd name="T108" fmla="*/ 707 w 834"/>
              <a:gd name="T109" fmla="*/ 554 h 862"/>
              <a:gd name="T110" fmla="*/ 707 w 834"/>
              <a:gd name="T111" fmla="*/ 518 h 862"/>
              <a:gd name="T112" fmla="*/ 707 w 834"/>
              <a:gd name="T113" fmla="*/ 125 h 862"/>
              <a:gd name="T114" fmla="*/ 127 w 834"/>
              <a:gd name="T115" fmla="*/ 37 h 862"/>
              <a:gd name="T116" fmla="*/ 743 w 834"/>
              <a:gd name="T117" fmla="*/ 88 h 862"/>
              <a:gd name="T118" fmla="*/ 798 w 834"/>
              <a:gd name="T119" fmla="*/ 518 h 862"/>
              <a:gd name="T120" fmla="*/ 798 w 834"/>
              <a:gd name="T121" fmla="*/ 37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4" h="862">
                <a:moveTo>
                  <a:pt x="619" y="404"/>
                </a:moveTo>
                <a:cubicBezTo>
                  <a:pt x="619" y="399"/>
                  <a:pt x="617" y="395"/>
                  <a:pt x="614" y="393"/>
                </a:cubicBezTo>
                <a:cubicBezTo>
                  <a:pt x="610" y="390"/>
                  <a:pt x="603" y="388"/>
                  <a:pt x="591" y="385"/>
                </a:cubicBezTo>
                <a:cubicBezTo>
                  <a:pt x="569" y="380"/>
                  <a:pt x="555" y="375"/>
                  <a:pt x="548" y="370"/>
                </a:cubicBezTo>
                <a:cubicBezTo>
                  <a:pt x="540" y="364"/>
                  <a:pt x="537" y="355"/>
                  <a:pt x="537" y="344"/>
                </a:cubicBezTo>
                <a:cubicBezTo>
                  <a:pt x="537" y="330"/>
                  <a:pt x="541" y="320"/>
                  <a:pt x="551" y="312"/>
                </a:cubicBezTo>
                <a:cubicBezTo>
                  <a:pt x="561" y="304"/>
                  <a:pt x="573" y="300"/>
                  <a:pt x="590" y="300"/>
                </a:cubicBezTo>
                <a:cubicBezTo>
                  <a:pt x="605" y="300"/>
                  <a:pt x="617" y="305"/>
                  <a:pt x="627" y="313"/>
                </a:cubicBezTo>
                <a:cubicBezTo>
                  <a:pt x="637" y="321"/>
                  <a:pt x="642" y="331"/>
                  <a:pt x="643" y="345"/>
                </a:cubicBezTo>
                <a:lnTo>
                  <a:pt x="615" y="345"/>
                </a:lnTo>
                <a:cubicBezTo>
                  <a:pt x="615" y="339"/>
                  <a:pt x="612" y="333"/>
                  <a:pt x="607" y="330"/>
                </a:cubicBezTo>
                <a:cubicBezTo>
                  <a:pt x="601" y="326"/>
                  <a:pt x="595" y="324"/>
                  <a:pt x="587" y="324"/>
                </a:cubicBezTo>
                <a:cubicBezTo>
                  <a:pt x="579" y="324"/>
                  <a:pt x="574" y="325"/>
                  <a:pt x="570" y="329"/>
                </a:cubicBezTo>
                <a:cubicBezTo>
                  <a:pt x="565" y="332"/>
                  <a:pt x="563" y="336"/>
                  <a:pt x="563" y="342"/>
                </a:cubicBezTo>
                <a:cubicBezTo>
                  <a:pt x="563" y="346"/>
                  <a:pt x="566" y="349"/>
                  <a:pt x="570" y="351"/>
                </a:cubicBezTo>
                <a:cubicBezTo>
                  <a:pt x="574" y="354"/>
                  <a:pt x="583" y="356"/>
                  <a:pt x="596" y="359"/>
                </a:cubicBezTo>
                <a:cubicBezTo>
                  <a:pt x="616" y="364"/>
                  <a:pt x="630" y="369"/>
                  <a:pt x="636" y="375"/>
                </a:cubicBezTo>
                <a:cubicBezTo>
                  <a:pt x="643" y="380"/>
                  <a:pt x="646" y="390"/>
                  <a:pt x="646" y="402"/>
                </a:cubicBezTo>
                <a:cubicBezTo>
                  <a:pt x="646" y="415"/>
                  <a:pt x="641" y="425"/>
                  <a:pt x="631" y="433"/>
                </a:cubicBezTo>
                <a:cubicBezTo>
                  <a:pt x="621" y="440"/>
                  <a:pt x="607" y="444"/>
                  <a:pt x="590" y="444"/>
                </a:cubicBezTo>
                <a:cubicBezTo>
                  <a:pt x="573" y="444"/>
                  <a:pt x="560" y="440"/>
                  <a:pt x="550" y="432"/>
                </a:cubicBezTo>
                <a:cubicBezTo>
                  <a:pt x="540" y="424"/>
                  <a:pt x="535" y="413"/>
                  <a:pt x="534" y="398"/>
                </a:cubicBezTo>
                <a:lnTo>
                  <a:pt x="562" y="398"/>
                </a:lnTo>
                <a:cubicBezTo>
                  <a:pt x="562" y="405"/>
                  <a:pt x="565" y="411"/>
                  <a:pt x="570" y="415"/>
                </a:cubicBezTo>
                <a:cubicBezTo>
                  <a:pt x="575" y="419"/>
                  <a:pt x="581" y="421"/>
                  <a:pt x="590" y="421"/>
                </a:cubicBezTo>
                <a:cubicBezTo>
                  <a:pt x="599" y="421"/>
                  <a:pt x="606" y="419"/>
                  <a:pt x="612" y="416"/>
                </a:cubicBezTo>
                <a:cubicBezTo>
                  <a:pt x="617" y="413"/>
                  <a:pt x="619" y="409"/>
                  <a:pt x="619" y="404"/>
                </a:cubicBezTo>
                <a:close/>
                <a:moveTo>
                  <a:pt x="403" y="440"/>
                </a:moveTo>
                <a:lnTo>
                  <a:pt x="416" y="440"/>
                </a:lnTo>
                <a:lnTo>
                  <a:pt x="437" y="333"/>
                </a:lnTo>
                <a:lnTo>
                  <a:pt x="459" y="440"/>
                </a:lnTo>
                <a:lnTo>
                  <a:pt x="473" y="440"/>
                </a:lnTo>
                <a:lnTo>
                  <a:pt x="487" y="440"/>
                </a:lnTo>
                <a:lnTo>
                  <a:pt x="524" y="304"/>
                </a:lnTo>
                <a:lnTo>
                  <a:pt x="510" y="304"/>
                </a:lnTo>
                <a:lnTo>
                  <a:pt x="496" y="304"/>
                </a:lnTo>
                <a:lnTo>
                  <a:pt x="473" y="403"/>
                </a:lnTo>
                <a:lnTo>
                  <a:pt x="473" y="403"/>
                </a:lnTo>
                <a:lnTo>
                  <a:pt x="453" y="304"/>
                </a:lnTo>
                <a:lnTo>
                  <a:pt x="438" y="304"/>
                </a:lnTo>
                <a:lnTo>
                  <a:pt x="423" y="304"/>
                </a:lnTo>
                <a:lnTo>
                  <a:pt x="404" y="404"/>
                </a:lnTo>
                <a:lnTo>
                  <a:pt x="381" y="304"/>
                </a:lnTo>
                <a:lnTo>
                  <a:pt x="366" y="304"/>
                </a:lnTo>
                <a:lnTo>
                  <a:pt x="351" y="304"/>
                </a:lnTo>
                <a:lnTo>
                  <a:pt x="389" y="440"/>
                </a:lnTo>
                <a:lnTo>
                  <a:pt x="403" y="440"/>
                </a:lnTo>
                <a:close/>
                <a:moveTo>
                  <a:pt x="340" y="428"/>
                </a:moveTo>
                <a:lnTo>
                  <a:pt x="340" y="416"/>
                </a:lnTo>
                <a:lnTo>
                  <a:pt x="265" y="416"/>
                </a:lnTo>
                <a:lnTo>
                  <a:pt x="265" y="381"/>
                </a:lnTo>
                <a:lnTo>
                  <a:pt x="331" y="381"/>
                </a:lnTo>
                <a:lnTo>
                  <a:pt x="331" y="369"/>
                </a:lnTo>
                <a:lnTo>
                  <a:pt x="331" y="357"/>
                </a:lnTo>
                <a:lnTo>
                  <a:pt x="265" y="357"/>
                </a:lnTo>
                <a:lnTo>
                  <a:pt x="265" y="328"/>
                </a:lnTo>
                <a:lnTo>
                  <a:pt x="336" y="328"/>
                </a:lnTo>
                <a:lnTo>
                  <a:pt x="336" y="316"/>
                </a:lnTo>
                <a:lnTo>
                  <a:pt x="336" y="304"/>
                </a:lnTo>
                <a:lnTo>
                  <a:pt x="236" y="304"/>
                </a:lnTo>
                <a:lnTo>
                  <a:pt x="236" y="440"/>
                </a:lnTo>
                <a:lnTo>
                  <a:pt x="340" y="440"/>
                </a:lnTo>
                <a:lnTo>
                  <a:pt x="340" y="428"/>
                </a:lnTo>
                <a:lnTo>
                  <a:pt x="340" y="428"/>
                </a:lnTo>
                <a:close/>
                <a:moveTo>
                  <a:pt x="98" y="304"/>
                </a:moveTo>
                <a:lnTo>
                  <a:pt x="98" y="440"/>
                </a:lnTo>
                <a:lnTo>
                  <a:pt x="111" y="440"/>
                </a:lnTo>
                <a:lnTo>
                  <a:pt x="125" y="440"/>
                </a:lnTo>
                <a:lnTo>
                  <a:pt x="125" y="342"/>
                </a:lnTo>
                <a:lnTo>
                  <a:pt x="181" y="440"/>
                </a:lnTo>
                <a:lnTo>
                  <a:pt x="195" y="440"/>
                </a:lnTo>
                <a:lnTo>
                  <a:pt x="209" y="440"/>
                </a:lnTo>
                <a:lnTo>
                  <a:pt x="209" y="304"/>
                </a:lnTo>
                <a:lnTo>
                  <a:pt x="196" y="304"/>
                </a:lnTo>
                <a:lnTo>
                  <a:pt x="182" y="304"/>
                </a:lnTo>
                <a:lnTo>
                  <a:pt x="182" y="400"/>
                </a:lnTo>
                <a:lnTo>
                  <a:pt x="128" y="304"/>
                </a:lnTo>
                <a:lnTo>
                  <a:pt x="113" y="304"/>
                </a:lnTo>
                <a:lnTo>
                  <a:pt x="98" y="304"/>
                </a:lnTo>
                <a:close/>
                <a:moveTo>
                  <a:pt x="834" y="0"/>
                </a:moveTo>
                <a:lnTo>
                  <a:pt x="834" y="555"/>
                </a:lnTo>
                <a:lnTo>
                  <a:pt x="743" y="555"/>
                </a:lnTo>
                <a:lnTo>
                  <a:pt x="743" y="643"/>
                </a:lnTo>
                <a:lnTo>
                  <a:pt x="551" y="643"/>
                </a:lnTo>
                <a:lnTo>
                  <a:pt x="420" y="774"/>
                </a:lnTo>
                <a:lnTo>
                  <a:pt x="420" y="772"/>
                </a:lnTo>
                <a:lnTo>
                  <a:pt x="329" y="862"/>
                </a:lnTo>
                <a:lnTo>
                  <a:pt x="329" y="643"/>
                </a:lnTo>
                <a:lnTo>
                  <a:pt x="0" y="643"/>
                </a:lnTo>
                <a:lnTo>
                  <a:pt x="0" y="88"/>
                </a:lnTo>
                <a:lnTo>
                  <a:pt x="91" y="88"/>
                </a:lnTo>
                <a:lnTo>
                  <a:pt x="91" y="0"/>
                </a:lnTo>
                <a:lnTo>
                  <a:pt x="834" y="0"/>
                </a:lnTo>
                <a:close/>
                <a:moveTo>
                  <a:pt x="707" y="125"/>
                </a:moveTo>
                <a:lnTo>
                  <a:pt x="127" y="125"/>
                </a:lnTo>
                <a:lnTo>
                  <a:pt x="109" y="125"/>
                </a:lnTo>
                <a:lnTo>
                  <a:pt x="91" y="125"/>
                </a:lnTo>
                <a:lnTo>
                  <a:pt x="37" y="125"/>
                </a:lnTo>
                <a:lnTo>
                  <a:pt x="37" y="606"/>
                </a:lnTo>
                <a:lnTo>
                  <a:pt x="366" y="606"/>
                </a:lnTo>
                <a:lnTo>
                  <a:pt x="366" y="774"/>
                </a:lnTo>
                <a:lnTo>
                  <a:pt x="420" y="720"/>
                </a:lnTo>
                <a:lnTo>
                  <a:pt x="438" y="702"/>
                </a:lnTo>
                <a:lnTo>
                  <a:pt x="456" y="683"/>
                </a:lnTo>
                <a:lnTo>
                  <a:pt x="533" y="606"/>
                </a:lnTo>
                <a:lnTo>
                  <a:pt x="536" y="606"/>
                </a:lnTo>
                <a:lnTo>
                  <a:pt x="561" y="606"/>
                </a:lnTo>
                <a:lnTo>
                  <a:pt x="587" y="606"/>
                </a:lnTo>
                <a:lnTo>
                  <a:pt x="707" y="606"/>
                </a:lnTo>
                <a:lnTo>
                  <a:pt x="707" y="554"/>
                </a:lnTo>
                <a:lnTo>
                  <a:pt x="707" y="536"/>
                </a:lnTo>
                <a:lnTo>
                  <a:pt x="707" y="518"/>
                </a:lnTo>
                <a:lnTo>
                  <a:pt x="707" y="125"/>
                </a:lnTo>
                <a:lnTo>
                  <a:pt x="707" y="125"/>
                </a:lnTo>
                <a:close/>
                <a:moveTo>
                  <a:pt x="798" y="37"/>
                </a:moveTo>
                <a:lnTo>
                  <a:pt x="127" y="37"/>
                </a:lnTo>
                <a:lnTo>
                  <a:pt x="127" y="88"/>
                </a:lnTo>
                <a:lnTo>
                  <a:pt x="743" y="88"/>
                </a:lnTo>
                <a:lnTo>
                  <a:pt x="743" y="518"/>
                </a:lnTo>
                <a:lnTo>
                  <a:pt x="798" y="518"/>
                </a:lnTo>
                <a:lnTo>
                  <a:pt x="798" y="37"/>
                </a:lnTo>
                <a:lnTo>
                  <a:pt x="798" y="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>
            <p:custDataLst>
              <p:tags r:id="rId12"/>
            </p:custDataLst>
          </p:nvPr>
        </p:nvSpPr>
        <p:spPr>
          <a:xfrm>
            <a:off x="4524562" y="2455263"/>
            <a:ext cx="571222" cy="571221"/>
          </a:xfrm>
          <a:prstGeom prst="ellipse">
            <a:avLst/>
          </a:prstGeom>
          <a:solidFill>
            <a:srgbClr val="5268A5"/>
          </a:solidFill>
          <a:ln w="38100">
            <a:solidFill>
              <a:srgbClr val="FFFFFF"/>
            </a:solidFill>
          </a:ln>
        </p:spPr>
        <p:style>
          <a:lnRef idx="2">
            <a:srgbClr val="000000"/>
          </a:lnRef>
          <a:fillRef idx="1">
            <a:srgbClr val="FFFFFF"/>
          </a:fillRef>
          <a:effectRef idx="0">
            <a:srgbClr val="000000"/>
          </a:effectRef>
          <a:fontRef idx="minor">
            <a:srgbClr val="000000"/>
          </a:fontRef>
        </p:style>
        <p:txBody>
          <a:bodyPr anchor="ctr"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任意多边形 21"/>
          <p:cNvSpPr/>
          <p:nvPr>
            <p:custDataLst>
              <p:tags r:id="rId13"/>
            </p:custDataLst>
          </p:nvPr>
        </p:nvSpPr>
        <p:spPr bwMode="auto">
          <a:xfrm>
            <a:off x="4657751" y="2636863"/>
            <a:ext cx="304842" cy="208019"/>
          </a:xfrm>
          <a:custGeom>
            <a:avLst/>
            <a:gdLst>
              <a:gd name="connsiteX0" fmla="*/ 20293 w 607639"/>
              <a:gd name="connsiteY0" fmla="*/ 364067 h 414642"/>
              <a:gd name="connsiteX1" fmla="*/ 20293 w 607639"/>
              <a:gd name="connsiteY1" fmla="*/ 384244 h 414642"/>
              <a:gd name="connsiteX2" fmla="*/ 30351 w 607639"/>
              <a:gd name="connsiteY2" fmla="*/ 394377 h 414642"/>
              <a:gd name="connsiteX3" fmla="*/ 577199 w 607639"/>
              <a:gd name="connsiteY3" fmla="*/ 394377 h 414642"/>
              <a:gd name="connsiteX4" fmla="*/ 587346 w 607639"/>
              <a:gd name="connsiteY4" fmla="*/ 384244 h 414642"/>
              <a:gd name="connsiteX5" fmla="*/ 587346 w 607639"/>
              <a:gd name="connsiteY5" fmla="*/ 364067 h 414642"/>
              <a:gd name="connsiteX6" fmla="*/ 556995 w 607639"/>
              <a:gd name="connsiteY6" fmla="*/ 364067 h 414642"/>
              <a:gd name="connsiteX7" fmla="*/ 394916 w 607639"/>
              <a:gd name="connsiteY7" fmla="*/ 364067 h 414642"/>
              <a:gd name="connsiteX8" fmla="*/ 394916 w 607639"/>
              <a:gd name="connsiteY8" fmla="*/ 374200 h 414642"/>
              <a:gd name="connsiteX9" fmla="*/ 384859 w 607639"/>
              <a:gd name="connsiteY9" fmla="*/ 384244 h 414642"/>
              <a:gd name="connsiteX10" fmla="*/ 222780 w 607639"/>
              <a:gd name="connsiteY10" fmla="*/ 384244 h 414642"/>
              <a:gd name="connsiteX11" fmla="*/ 212634 w 607639"/>
              <a:gd name="connsiteY11" fmla="*/ 374200 h 414642"/>
              <a:gd name="connsiteX12" fmla="*/ 212634 w 607639"/>
              <a:gd name="connsiteY12" fmla="*/ 364067 h 414642"/>
              <a:gd name="connsiteX13" fmla="*/ 50644 w 607639"/>
              <a:gd name="connsiteY13" fmla="*/ 364067 h 414642"/>
              <a:gd name="connsiteX14" fmla="*/ 141754 w 607639"/>
              <a:gd name="connsiteY14" fmla="*/ 232583 h 414642"/>
              <a:gd name="connsiteX15" fmla="*/ 161961 w 607639"/>
              <a:gd name="connsiteY15" fmla="*/ 232583 h 414642"/>
              <a:gd name="connsiteX16" fmla="*/ 172110 w 607639"/>
              <a:gd name="connsiteY16" fmla="*/ 242719 h 414642"/>
              <a:gd name="connsiteX17" fmla="*/ 161961 w 607639"/>
              <a:gd name="connsiteY17" fmla="*/ 252765 h 414642"/>
              <a:gd name="connsiteX18" fmla="*/ 141754 w 607639"/>
              <a:gd name="connsiteY18" fmla="*/ 252765 h 414642"/>
              <a:gd name="connsiteX19" fmla="*/ 131605 w 607639"/>
              <a:gd name="connsiteY19" fmla="*/ 242719 h 414642"/>
              <a:gd name="connsiteX20" fmla="*/ 141754 w 607639"/>
              <a:gd name="connsiteY20" fmla="*/ 232583 h 414642"/>
              <a:gd name="connsiteX21" fmla="*/ 141758 w 607639"/>
              <a:gd name="connsiteY21" fmla="*/ 192149 h 414642"/>
              <a:gd name="connsiteX22" fmla="*/ 182279 w 607639"/>
              <a:gd name="connsiteY22" fmla="*/ 192149 h 414642"/>
              <a:gd name="connsiteX23" fmla="*/ 192432 w 607639"/>
              <a:gd name="connsiteY23" fmla="*/ 202196 h 414642"/>
              <a:gd name="connsiteX24" fmla="*/ 182279 w 607639"/>
              <a:gd name="connsiteY24" fmla="*/ 212331 h 414642"/>
              <a:gd name="connsiteX25" fmla="*/ 141758 w 607639"/>
              <a:gd name="connsiteY25" fmla="*/ 212331 h 414642"/>
              <a:gd name="connsiteX26" fmla="*/ 131605 w 607639"/>
              <a:gd name="connsiteY26" fmla="*/ 202196 h 414642"/>
              <a:gd name="connsiteX27" fmla="*/ 141758 w 607639"/>
              <a:gd name="connsiteY27" fmla="*/ 192149 h 414642"/>
              <a:gd name="connsiteX28" fmla="*/ 141754 w 607639"/>
              <a:gd name="connsiteY28" fmla="*/ 151716 h 414642"/>
              <a:gd name="connsiteX29" fmla="*/ 161961 w 607639"/>
              <a:gd name="connsiteY29" fmla="*/ 151716 h 414642"/>
              <a:gd name="connsiteX30" fmla="*/ 172110 w 607639"/>
              <a:gd name="connsiteY30" fmla="*/ 161763 h 414642"/>
              <a:gd name="connsiteX31" fmla="*/ 161961 w 607639"/>
              <a:gd name="connsiteY31" fmla="*/ 171898 h 414642"/>
              <a:gd name="connsiteX32" fmla="*/ 141754 w 607639"/>
              <a:gd name="connsiteY32" fmla="*/ 171898 h 414642"/>
              <a:gd name="connsiteX33" fmla="*/ 131605 w 607639"/>
              <a:gd name="connsiteY33" fmla="*/ 161763 h 414642"/>
              <a:gd name="connsiteX34" fmla="*/ 141754 w 607639"/>
              <a:gd name="connsiteY34" fmla="*/ 151716 h 414642"/>
              <a:gd name="connsiteX35" fmla="*/ 141758 w 607639"/>
              <a:gd name="connsiteY35" fmla="*/ 111211 h 414642"/>
              <a:gd name="connsiteX36" fmla="*/ 182279 w 607639"/>
              <a:gd name="connsiteY36" fmla="*/ 111211 h 414642"/>
              <a:gd name="connsiteX37" fmla="*/ 192432 w 607639"/>
              <a:gd name="connsiteY37" fmla="*/ 121337 h 414642"/>
              <a:gd name="connsiteX38" fmla="*/ 182279 w 607639"/>
              <a:gd name="connsiteY38" fmla="*/ 131463 h 414642"/>
              <a:gd name="connsiteX39" fmla="*/ 141758 w 607639"/>
              <a:gd name="connsiteY39" fmla="*/ 131463 h 414642"/>
              <a:gd name="connsiteX40" fmla="*/ 131605 w 607639"/>
              <a:gd name="connsiteY40" fmla="*/ 121337 h 414642"/>
              <a:gd name="connsiteX41" fmla="*/ 141758 w 607639"/>
              <a:gd name="connsiteY41" fmla="*/ 111211 h 414642"/>
              <a:gd name="connsiteX42" fmla="*/ 425367 w 607639"/>
              <a:gd name="connsiteY42" fmla="*/ 101191 h 414642"/>
              <a:gd name="connsiteX43" fmla="*/ 496228 w 607639"/>
              <a:gd name="connsiteY43" fmla="*/ 101191 h 414642"/>
              <a:gd name="connsiteX44" fmla="*/ 506377 w 607639"/>
              <a:gd name="connsiteY44" fmla="*/ 111231 h 414642"/>
              <a:gd name="connsiteX45" fmla="*/ 506377 w 607639"/>
              <a:gd name="connsiteY45" fmla="*/ 182042 h 414642"/>
              <a:gd name="connsiteX46" fmla="*/ 496228 w 607639"/>
              <a:gd name="connsiteY46" fmla="*/ 192171 h 414642"/>
              <a:gd name="connsiteX47" fmla="*/ 486080 w 607639"/>
              <a:gd name="connsiteY47" fmla="*/ 182042 h 414642"/>
              <a:gd name="connsiteX48" fmla="*/ 486080 w 607639"/>
              <a:gd name="connsiteY48" fmla="*/ 135575 h 414642"/>
              <a:gd name="connsiteX49" fmla="*/ 402043 w 607639"/>
              <a:gd name="connsiteY49" fmla="*/ 219447 h 414642"/>
              <a:gd name="connsiteX50" fmla="*/ 394921 w 607639"/>
              <a:gd name="connsiteY50" fmla="*/ 222468 h 414642"/>
              <a:gd name="connsiteX51" fmla="*/ 387889 w 607639"/>
              <a:gd name="connsiteY51" fmla="*/ 219447 h 414642"/>
              <a:gd name="connsiteX52" fmla="*/ 344268 w 607639"/>
              <a:gd name="connsiteY52" fmla="*/ 176001 h 414642"/>
              <a:gd name="connsiteX53" fmla="*/ 270380 w 607639"/>
              <a:gd name="connsiteY53" fmla="*/ 249744 h 414642"/>
              <a:gd name="connsiteX54" fmla="*/ 263258 w 607639"/>
              <a:gd name="connsiteY54" fmla="*/ 252765 h 414642"/>
              <a:gd name="connsiteX55" fmla="*/ 256225 w 607639"/>
              <a:gd name="connsiteY55" fmla="*/ 249744 h 414642"/>
              <a:gd name="connsiteX56" fmla="*/ 256225 w 607639"/>
              <a:gd name="connsiteY56" fmla="*/ 235617 h 414642"/>
              <a:gd name="connsiteX57" fmla="*/ 337235 w 607639"/>
              <a:gd name="connsiteY57" fmla="*/ 154766 h 414642"/>
              <a:gd name="connsiteX58" fmla="*/ 338837 w 607639"/>
              <a:gd name="connsiteY58" fmla="*/ 153433 h 414642"/>
              <a:gd name="connsiteX59" fmla="*/ 340618 w 607639"/>
              <a:gd name="connsiteY59" fmla="*/ 152456 h 414642"/>
              <a:gd name="connsiteX60" fmla="*/ 341508 w 607639"/>
              <a:gd name="connsiteY60" fmla="*/ 152101 h 414642"/>
              <a:gd name="connsiteX61" fmla="*/ 343378 w 607639"/>
              <a:gd name="connsiteY61" fmla="*/ 151745 h 414642"/>
              <a:gd name="connsiteX62" fmla="*/ 344268 w 607639"/>
              <a:gd name="connsiteY62" fmla="*/ 151745 h 414642"/>
              <a:gd name="connsiteX63" fmla="*/ 346226 w 607639"/>
              <a:gd name="connsiteY63" fmla="*/ 151923 h 414642"/>
              <a:gd name="connsiteX64" fmla="*/ 351390 w 607639"/>
              <a:gd name="connsiteY64" fmla="*/ 154766 h 414642"/>
              <a:gd name="connsiteX65" fmla="*/ 394921 w 607639"/>
              <a:gd name="connsiteY65" fmla="*/ 198213 h 414642"/>
              <a:gd name="connsiteX66" fmla="*/ 471925 w 607639"/>
              <a:gd name="connsiteY66" fmla="*/ 121359 h 414642"/>
              <a:gd name="connsiteX67" fmla="*/ 425367 w 607639"/>
              <a:gd name="connsiteY67" fmla="*/ 121359 h 414642"/>
              <a:gd name="connsiteX68" fmla="*/ 415218 w 607639"/>
              <a:gd name="connsiteY68" fmla="*/ 111231 h 414642"/>
              <a:gd name="connsiteX69" fmla="*/ 425367 w 607639"/>
              <a:gd name="connsiteY69" fmla="*/ 101191 h 414642"/>
              <a:gd name="connsiteX70" fmla="*/ 101297 w 607639"/>
              <a:gd name="connsiteY70" fmla="*/ 91029 h 414642"/>
              <a:gd name="connsiteX71" fmla="*/ 111423 w 607639"/>
              <a:gd name="connsiteY71" fmla="*/ 101159 h 414642"/>
              <a:gd name="connsiteX72" fmla="*/ 111423 w 607639"/>
              <a:gd name="connsiteY72" fmla="*/ 262887 h 414642"/>
              <a:gd name="connsiteX73" fmla="*/ 101297 w 607639"/>
              <a:gd name="connsiteY73" fmla="*/ 273017 h 414642"/>
              <a:gd name="connsiteX74" fmla="*/ 91171 w 607639"/>
              <a:gd name="connsiteY74" fmla="*/ 262887 h 414642"/>
              <a:gd name="connsiteX75" fmla="*/ 91171 w 607639"/>
              <a:gd name="connsiteY75" fmla="*/ 101159 h 414642"/>
              <a:gd name="connsiteX76" fmla="*/ 101297 w 607639"/>
              <a:gd name="connsiteY76" fmla="*/ 91029 h 414642"/>
              <a:gd name="connsiteX77" fmla="*/ 70848 w 607639"/>
              <a:gd name="connsiteY77" fmla="*/ 20177 h 414642"/>
              <a:gd name="connsiteX78" fmla="*/ 60791 w 607639"/>
              <a:gd name="connsiteY78" fmla="*/ 30309 h 414642"/>
              <a:gd name="connsiteX79" fmla="*/ 60791 w 607639"/>
              <a:gd name="connsiteY79" fmla="*/ 343802 h 414642"/>
              <a:gd name="connsiteX80" fmla="*/ 222780 w 607639"/>
              <a:gd name="connsiteY80" fmla="*/ 343802 h 414642"/>
              <a:gd name="connsiteX81" fmla="*/ 232927 w 607639"/>
              <a:gd name="connsiteY81" fmla="*/ 353935 h 414642"/>
              <a:gd name="connsiteX82" fmla="*/ 232927 w 607639"/>
              <a:gd name="connsiteY82" fmla="*/ 364067 h 414642"/>
              <a:gd name="connsiteX83" fmla="*/ 374712 w 607639"/>
              <a:gd name="connsiteY83" fmla="*/ 364067 h 414642"/>
              <a:gd name="connsiteX84" fmla="*/ 374712 w 607639"/>
              <a:gd name="connsiteY84" fmla="*/ 353935 h 414642"/>
              <a:gd name="connsiteX85" fmla="*/ 384859 w 607639"/>
              <a:gd name="connsiteY85" fmla="*/ 343802 h 414642"/>
              <a:gd name="connsiteX86" fmla="*/ 546848 w 607639"/>
              <a:gd name="connsiteY86" fmla="*/ 343802 h 414642"/>
              <a:gd name="connsiteX87" fmla="*/ 546848 w 607639"/>
              <a:gd name="connsiteY87" fmla="*/ 30309 h 414642"/>
              <a:gd name="connsiteX88" fmla="*/ 536702 w 607639"/>
              <a:gd name="connsiteY88" fmla="*/ 20177 h 414642"/>
              <a:gd name="connsiteX89" fmla="*/ 70848 w 607639"/>
              <a:gd name="connsiteY89" fmla="*/ 0 h 414642"/>
              <a:gd name="connsiteX90" fmla="*/ 536702 w 607639"/>
              <a:gd name="connsiteY90" fmla="*/ 0 h 414642"/>
              <a:gd name="connsiteX91" fmla="*/ 567142 w 607639"/>
              <a:gd name="connsiteY91" fmla="*/ 30309 h 414642"/>
              <a:gd name="connsiteX92" fmla="*/ 567142 w 607639"/>
              <a:gd name="connsiteY92" fmla="*/ 343802 h 414642"/>
              <a:gd name="connsiteX93" fmla="*/ 597492 w 607639"/>
              <a:gd name="connsiteY93" fmla="*/ 343802 h 414642"/>
              <a:gd name="connsiteX94" fmla="*/ 607639 w 607639"/>
              <a:gd name="connsiteY94" fmla="*/ 353935 h 414642"/>
              <a:gd name="connsiteX95" fmla="*/ 607639 w 607639"/>
              <a:gd name="connsiteY95" fmla="*/ 384244 h 414642"/>
              <a:gd name="connsiteX96" fmla="*/ 577199 w 607639"/>
              <a:gd name="connsiteY96" fmla="*/ 414642 h 414642"/>
              <a:gd name="connsiteX97" fmla="*/ 30351 w 607639"/>
              <a:gd name="connsiteY97" fmla="*/ 414642 h 414642"/>
              <a:gd name="connsiteX98" fmla="*/ 0 w 607639"/>
              <a:gd name="connsiteY98" fmla="*/ 384244 h 414642"/>
              <a:gd name="connsiteX99" fmla="*/ 0 w 607639"/>
              <a:gd name="connsiteY99" fmla="*/ 353935 h 414642"/>
              <a:gd name="connsiteX100" fmla="*/ 10147 w 607639"/>
              <a:gd name="connsiteY100" fmla="*/ 343802 h 414642"/>
              <a:gd name="connsiteX101" fmla="*/ 40497 w 607639"/>
              <a:gd name="connsiteY101" fmla="*/ 343802 h 414642"/>
              <a:gd name="connsiteX102" fmla="*/ 40497 w 607639"/>
              <a:gd name="connsiteY102" fmla="*/ 30309 h 414642"/>
              <a:gd name="connsiteX103" fmla="*/ 70848 w 607639"/>
              <a:gd name="connsiteY103" fmla="*/ 0 h 41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639" h="414642">
                <a:moveTo>
                  <a:pt x="20293" y="364067"/>
                </a:moveTo>
                <a:lnTo>
                  <a:pt x="20293" y="384244"/>
                </a:lnTo>
                <a:cubicBezTo>
                  <a:pt x="20293" y="390377"/>
                  <a:pt x="24298" y="394377"/>
                  <a:pt x="30351" y="394377"/>
                </a:cubicBezTo>
                <a:lnTo>
                  <a:pt x="577199" y="394377"/>
                </a:lnTo>
                <a:cubicBezTo>
                  <a:pt x="583341" y="394377"/>
                  <a:pt x="587346" y="390377"/>
                  <a:pt x="587346" y="384244"/>
                </a:cubicBezTo>
                <a:lnTo>
                  <a:pt x="587346" y="364067"/>
                </a:lnTo>
                <a:lnTo>
                  <a:pt x="556995" y="364067"/>
                </a:lnTo>
                <a:lnTo>
                  <a:pt x="394916" y="364067"/>
                </a:lnTo>
                <a:lnTo>
                  <a:pt x="394916" y="374200"/>
                </a:lnTo>
                <a:cubicBezTo>
                  <a:pt x="394916" y="380244"/>
                  <a:pt x="390911" y="384244"/>
                  <a:pt x="384859" y="384244"/>
                </a:cubicBezTo>
                <a:lnTo>
                  <a:pt x="222780" y="384244"/>
                </a:lnTo>
                <a:cubicBezTo>
                  <a:pt x="216728" y="384244"/>
                  <a:pt x="212634" y="380244"/>
                  <a:pt x="212634" y="374200"/>
                </a:cubicBezTo>
                <a:lnTo>
                  <a:pt x="212634" y="364067"/>
                </a:lnTo>
                <a:lnTo>
                  <a:pt x="50644" y="364067"/>
                </a:lnTo>
                <a:close/>
                <a:moveTo>
                  <a:pt x="141754" y="232583"/>
                </a:moveTo>
                <a:lnTo>
                  <a:pt x="161961" y="232583"/>
                </a:lnTo>
                <a:cubicBezTo>
                  <a:pt x="168104" y="232583"/>
                  <a:pt x="172110" y="236584"/>
                  <a:pt x="172110" y="242719"/>
                </a:cubicBezTo>
                <a:cubicBezTo>
                  <a:pt x="172110" y="248764"/>
                  <a:pt x="168104" y="252765"/>
                  <a:pt x="161961" y="252765"/>
                </a:cubicBezTo>
                <a:lnTo>
                  <a:pt x="141754" y="252765"/>
                </a:lnTo>
                <a:cubicBezTo>
                  <a:pt x="135700" y="252765"/>
                  <a:pt x="131605" y="248764"/>
                  <a:pt x="131605" y="242719"/>
                </a:cubicBezTo>
                <a:cubicBezTo>
                  <a:pt x="131605" y="236584"/>
                  <a:pt x="135700" y="232583"/>
                  <a:pt x="141754" y="232583"/>
                </a:cubicBezTo>
                <a:close/>
                <a:moveTo>
                  <a:pt x="141758" y="192149"/>
                </a:moveTo>
                <a:lnTo>
                  <a:pt x="182279" y="192149"/>
                </a:lnTo>
                <a:cubicBezTo>
                  <a:pt x="188335" y="192149"/>
                  <a:pt x="192432" y="196150"/>
                  <a:pt x="192432" y="202196"/>
                </a:cubicBezTo>
                <a:cubicBezTo>
                  <a:pt x="192432" y="208330"/>
                  <a:pt x="188335" y="212331"/>
                  <a:pt x="182279" y="212331"/>
                </a:cubicBezTo>
                <a:lnTo>
                  <a:pt x="141758" y="212331"/>
                </a:lnTo>
                <a:cubicBezTo>
                  <a:pt x="135702" y="212331"/>
                  <a:pt x="131605" y="208330"/>
                  <a:pt x="131605" y="202196"/>
                </a:cubicBezTo>
                <a:cubicBezTo>
                  <a:pt x="131605" y="196150"/>
                  <a:pt x="135702" y="192149"/>
                  <a:pt x="141758" y="192149"/>
                </a:cubicBezTo>
                <a:close/>
                <a:moveTo>
                  <a:pt x="141754" y="151716"/>
                </a:moveTo>
                <a:lnTo>
                  <a:pt x="161961" y="151716"/>
                </a:lnTo>
                <a:cubicBezTo>
                  <a:pt x="168104" y="151716"/>
                  <a:pt x="172110" y="155717"/>
                  <a:pt x="172110" y="161763"/>
                </a:cubicBezTo>
                <a:cubicBezTo>
                  <a:pt x="172110" y="167897"/>
                  <a:pt x="168104" y="171898"/>
                  <a:pt x="161961" y="171898"/>
                </a:cubicBezTo>
                <a:lnTo>
                  <a:pt x="141754" y="171898"/>
                </a:lnTo>
                <a:cubicBezTo>
                  <a:pt x="135700" y="171898"/>
                  <a:pt x="131605" y="167897"/>
                  <a:pt x="131605" y="161763"/>
                </a:cubicBezTo>
                <a:cubicBezTo>
                  <a:pt x="131605" y="155717"/>
                  <a:pt x="135700" y="151716"/>
                  <a:pt x="141754" y="151716"/>
                </a:cubicBezTo>
                <a:close/>
                <a:moveTo>
                  <a:pt x="141758" y="111211"/>
                </a:moveTo>
                <a:lnTo>
                  <a:pt x="182279" y="111211"/>
                </a:lnTo>
                <a:cubicBezTo>
                  <a:pt x="188335" y="111211"/>
                  <a:pt x="192432" y="115297"/>
                  <a:pt x="192432" y="121337"/>
                </a:cubicBezTo>
                <a:cubicBezTo>
                  <a:pt x="192432" y="127377"/>
                  <a:pt x="188335" y="131463"/>
                  <a:pt x="182279" y="131463"/>
                </a:cubicBezTo>
                <a:lnTo>
                  <a:pt x="141758" y="131463"/>
                </a:lnTo>
                <a:cubicBezTo>
                  <a:pt x="135702" y="131463"/>
                  <a:pt x="131605" y="127377"/>
                  <a:pt x="131605" y="121337"/>
                </a:cubicBezTo>
                <a:cubicBezTo>
                  <a:pt x="131605" y="115297"/>
                  <a:pt x="135702" y="111211"/>
                  <a:pt x="141758" y="111211"/>
                </a:cubicBezTo>
                <a:close/>
                <a:moveTo>
                  <a:pt x="425367" y="101191"/>
                </a:moveTo>
                <a:lnTo>
                  <a:pt x="496228" y="101191"/>
                </a:lnTo>
                <a:cubicBezTo>
                  <a:pt x="502282" y="101191"/>
                  <a:pt x="506377" y="105189"/>
                  <a:pt x="506377" y="111231"/>
                </a:cubicBezTo>
                <a:lnTo>
                  <a:pt x="506377" y="182042"/>
                </a:lnTo>
                <a:cubicBezTo>
                  <a:pt x="506377" y="188084"/>
                  <a:pt x="502282" y="192171"/>
                  <a:pt x="496228" y="192171"/>
                </a:cubicBezTo>
                <a:cubicBezTo>
                  <a:pt x="490175" y="192171"/>
                  <a:pt x="486080" y="188084"/>
                  <a:pt x="486080" y="182042"/>
                </a:cubicBezTo>
                <a:lnTo>
                  <a:pt x="486080" y="135575"/>
                </a:lnTo>
                <a:lnTo>
                  <a:pt x="402043" y="219447"/>
                </a:lnTo>
                <a:cubicBezTo>
                  <a:pt x="399996" y="221491"/>
                  <a:pt x="397948" y="222468"/>
                  <a:pt x="394921" y="222468"/>
                </a:cubicBezTo>
                <a:cubicBezTo>
                  <a:pt x="391895" y="222468"/>
                  <a:pt x="389847" y="221491"/>
                  <a:pt x="387889" y="219447"/>
                </a:cubicBezTo>
                <a:lnTo>
                  <a:pt x="344268" y="176001"/>
                </a:lnTo>
                <a:lnTo>
                  <a:pt x="270380" y="249744"/>
                </a:lnTo>
                <a:cubicBezTo>
                  <a:pt x="268332" y="251788"/>
                  <a:pt x="266285" y="252765"/>
                  <a:pt x="263258" y="252765"/>
                </a:cubicBezTo>
                <a:cubicBezTo>
                  <a:pt x="260231" y="252765"/>
                  <a:pt x="258184" y="251788"/>
                  <a:pt x="256225" y="249744"/>
                </a:cubicBezTo>
                <a:cubicBezTo>
                  <a:pt x="252130" y="245746"/>
                  <a:pt x="252130" y="239616"/>
                  <a:pt x="256225" y="235617"/>
                </a:cubicBezTo>
                <a:lnTo>
                  <a:pt x="337235" y="154766"/>
                </a:lnTo>
                <a:cubicBezTo>
                  <a:pt x="337769" y="154233"/>
                  <a:pt x="338303" y="153789"/>
                  <a:pt x="338837" y="153433"/>
                </a:cubicBezTo>
                <a:cubicBezTo>
                  <a:pt x="339372" y="152989"/>
                  <a:pt x="339995" y="152723"/>
                  <a:pt x="340618" y="152456"/>
                </a:cubicBezTo>
                <a:cubicBezTo>
                  <a:pt x="340885" y="152367"/>
                  <a:pt x="341152" y="152190"/>
                  <a:pt x="341508" y="152101"/>
                </a:cubicBezTo>
                <a:cubicBezTo>
                  <a:pt x="342131" y="151923"/>
                  <a:pt x="342754" y="151834"/>
                  <a:pt x="343378" y="151745"/>
                </a:cubicBezTo>
                <a:cubicBezTo>
                  <a:pt x="343645" y="151745"/>
                  <a:pt x="344001" y="151745"/>
                  <a:pt x="344268" y="151745"/>
                </a:cubicBezTo>
                <a:cubicBezTo>
                  <a:pt x="344980" y="151745"/>
                  <a:pt x="345603" y="151745"/>
                  <a:pt x="346226" y="151923"/>
                </a:cubicBezTo>
                <a:cubicBezTo>
                  <a:pt x="348096" y="152278"/>
                  <a:pt x="349876" y="153256"/>
                  <a:pt x="351390" y="154766"/>
                </a:cubicBezTo>
                <a:lnTo>
                  <a:pt x="394921" y="198213"/>
                </a:lnTo>
                <a:lnTo>
                  <a:pt x="471925" y="121359"/>
                </a:lnTo>
                <a:lnTo>
                  <a:pt x="425367" y="121359"/>
                </a:lnTo>
                <a:cubicBezTo>
                  <a:pt x="419224" y="121359"/>
                  <a:pt x="415218" y="117361"/>
                  <a:pt x="415218" y="111231"/>
                </a:cubicBezTo>
                <a:cubicBezTo>
                  <a:pt x="415218" y="105189"/>
                  <a:pt x="419224" y="101191"/>
                  <a:pt x="425367" y="101191"/>
                </a:cubicBezTo>
                <a:close/>
                <a:moveTo>
                  <a:pt x="101297" y="91029"/>
                </a:moveTo>
                <a:cubicBezTo>
                  <a:pt x="107337" y="91029"/>
                  <a:pt x="111423" y="95028"/>
                  <a:pt x="111423" y="101159"/>
                </a:cubicBezTo>
                <a:lnTo>
                  <a:pt x="111423" y="262887"/>
                </a:lnTo>
                <a:cubicBezTo>
                  <a:pt x="111423" y="268929"/>
                  <a:pt x="107337" y="273017"/>
                  <a:pt x="101297" y="273017"/>
                </a:cubicBezTo>
                <a:cubicBezTo>
                  <a:pt x="95257" y="273017"/>
                  <a:pt x="91171" y="268929"/>
                  <a:pt x="91171" y="262887"/>
                </a:cubicBezTo>
                <a:lnTo>
                  <a:pt x="91171" y="101159"/>
                </a:lnTo>
                <a:cubicBezTo>
                  <a:pt x="91171" y="95028"/>
                  <a:pt x="95257" y="91029"/>
                  <a:pt x="101297" y="91029"/>
                </a:cubicBezTo>
                <a:close/>
                <a:moveTo>
                  <a:pt x="70848" y="20177"/>
                </a:moveTo>
                <a:cubicBezTo>
                  <a:pt x="64796" y="20177"/>
                  <a:pt x="60791" y="24265"/>
                  <a:pt x="60791" y="30309"/>
                </a:cubicBezTo>
                <a:lnTo>
                  <a:pt x="60791" y="343802"/>
                </a:lnTo>
                <a:lnTo>
                  <a:pt x="222780" y="343802"/>
                </a:lnTo>
                <a:cubicBezTo>
                  <a:pt x="228833" y="343802"/>
                  <a:pt x="232927" y="347890"/>
                  <a:pt x="232927" y="353935"/>
                </a:cubicBezTo>
                <a:lnTo>
                  <a:pt x="232927" y="364067"/>
                </a:lnTo>
                <a:lnTo>
                  <a:pt x="374712" y="364067"/>
                </a:lnTo>
                <a:lnTo>
                  <a:pt x="374712" y="353935"/>
                </a:lnTo>
                <a:cubicBezTo>
                  <a:pt x="374712" y="347890"/>
                  <a:pt x="378717" y="343802"/>
                  <a:pt x="384859" y="343802"/>
                </a:cubicBezTo>
                <a:lnTo>
                  <a:pt x="546848" y="343802"/>
                </a:lnTo>
                <a:lnTo>
                  <a:pt x="546848" y="30309"/>
                </a:lnTo>
                <a:cubicBezTo>
                  <a:pt x="546848" y="24265"/>
                  <a:pt x="542754" y="20177"/>
                  <a:pt x="536702" y="20177"/>
                </a:cubicBezTo>
                <a:close/>
                <a:moveTo>
                  <a:pt x="70848" y="0"/>
                </a:moveTo>
                <a:lnTo>
                  <a:pt x="536702" y="0"/>
                </a:lnTo>
                <a:cubicBezTo>
                  <a:pt x="553969" y="0"/>
                  <a:pt x="567142" y="13155"/>
                  <a:pt x="567142" y="30309"/>
                </a:cubicBezTo>
                <a:lnTo>
                  <a:pt x="567142" y="343802"/>
                </a:lnTo>
                <a:lnTo>
                  <a:pt x="597492" y="343802"/>
                </a:lnTo>
                <a:cubicBezTo>
                  <a:pt x="603545" y="343802"/>
                  <a:pt x="607639" y="347890"/>
                  <a:pt x="607639" y="353935"/>
                </a:cubicBezTo>
                <a:lnTo>
                  <a:pt x="607639" y="384244"/>
                </a:lnTo>
                <a:cubicBezTo>
                  <a:pt x="607639" y="401487"/>
                  <a:pt x="594466" y="414642"/>
                  <a:pt x="577199" y="414642"/>
                </a:cubicBezTo>
                <a:lnTo>
                  <a:pt x="30351" y="414642"/>
                </a:lnTo>
                <a:cubicBezTo>
                  <a:pt x="13173" y="414642"/>
                  <a:pt x="0" y="401487"/>
                  <a:pt x="0" y="384244"/>
                </a:cubicBezTo>
                <a:lnTo>
                  <a:pt x="0" y="353935"/>
                </a:lnTo>
                <a:cubicBezTo>
                  <a:pt x="0" y="347890"/>
                  <a:pt x="4094" y="343802"/>
                  <a:pt x="10147" y="343802"/>
                </a:cubicBezTo>
                <a:lnTo>
                  <a:pt x="40497" y="343802"/>
                </a:lnTo>
                <a:lnTo>
                  <a:pt x="40497" y="30309"/>
                </a:lnTo>
                <a:cubicBezTo>
                  <a:pt x="40497" y="13155"/>
                  <a:pt x="53670" y="0"/>
                  <a:pt x="7084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>
            <p:custDataLst>
              <p:tags r:id="rId14"/>
            </p:custDataLst>
          </p:nvPr>
        </p:nvSpPr>
        <p:spPr bwMode="auto">
          <a:xfrm>
            <a:off x="1050562" y="2651014"/>
            <a:ext cx="3251725" cy="76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0" rIns="90000" bIns="46800" anchor="t" anchorCtr="0">
            <a:normAutofit/>
          </a:bodyPr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16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在第一行正中用大于正文的字写上“声明”或“×× 声明”。</a:t>
            </a:r>
            <a:endParaRPr lang="zh-CN" altLang="en-US" sz="16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15"/>
            </p:custDataLst>
          </p:nvPr>
        </p:nvSpPr>
        <p:spPr bwMode="auto">
          <a:xfrm>
            <a:off x="1050562" y="2163985"/>
            <a:ext cx="3251726" cy="44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0">
            <a:normAutofit/>
          </a:bodyPr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b="1" spc="300" dirty="0">
                <a:solidFill>
                  <a:srgbClr val="5268A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1. 标题</a:t>
            </a:r>
            <a:endParaRPr lang="zh-CN" altLang="en-US" b="1" spc="300" dirty="0">
              <a:solidFill>
                <a:srgbClr val="5268A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7" name="矩形 16"/>
          <p:cNvSpPr/>
          <p:nvPr>
            <p:custDataLst>
              <p:tags r:id="rId16"/>
            </p:custDataLst>
          </p:nvPr>
        </p:nvSpPr>
        <p:spPr bwMode="auto">
          <a:xfrm>
            <a:off x="1811020" y="4643120"/>
            <a:ext cx="3581400" cy="763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0" rIns="90000" bIns="46800" anchor="t" anchorCtr="0">
            <a:noAutofit/>
          </a:bodyPr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16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在声明右下方写明声明的单位或个人姓名，署名下一行写日期。</a:t>
            </a:r>
            <a:endParaRPr lang="zh-CN" altLang="en-US" sz="16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7"/>
            </p:custDataLst>
          </p:nvPr>
        </p:nvSpPr>
        <p:spPr bwMode="auto">
          <a:xfrm>
            <a:off x="1811201" y="4155977"/>
            <a:ext cx="3251726" cy="44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0">
            <a:normAutofit/>
          </a:bodyPr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b="1" spc="300">
                <a:solidFill>
                  <a:srgbClr val="40A69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3. 落款</a:t>
            </a:r>
            <a:endParaRPr lang="zh-CN" altLang="en-US" b="1" spc="300">
              <a:solidFill>
                <a:srgbClr val="40A69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5" name="矩形 14"/>
          <p:cNvSpPr/>
          <p:nvPr>
            <p:custDataLst>
              <p:tags r:id="rId18"/>
            </p:custDataLst>
          </p:nvPr>
        </p:nvSpPr>
        <p:spPr bwMode="auto">
          <a:xfrm>
            <a:off x="7583170" y="1905635"/>
            <a:ext cx="3852545" cy="938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0" rIns="90000" bIns="46800" anchor="t" anchorCtr="0"/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16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在正文中要写清楚声明原因和声明事项。写作中注意层次清楚、细节分明，使人一目了然。</a:t>
            </a:r>
            <a:endParaRPr lang="zh-CN" altLang="en-US" sz="16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19"/>
            </p:custDataLst>
          </p:nvPr>
        </p:nvSpPr>
        <p:spPr bwMode="auto">
          <a:xfrm>
            <a:off x="7583186" y="1418405"/>
            <a:ext cx="3240887" cy="44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0">
            <a:normAutofit/>
          </a:bodyPr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b="1" spc="300" dirty="0">
                <a:solidFill>
                  <a:srgbClr val="4276A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2. 正文</a:t>
            </a:r>
            <a:endParaRPr lang="zh-CN" altLang="en-US" b="1" spc="300" dirty="0">
              <a:solidFill>
                <a:srgbClr val="4276A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矩形 12"/>
          <p:cNvSpPr/>
          <p:nvPr>
            <p:custDataLst>
              <p:tags r:id="rId20"/>
            </p:custDataLst>
          </p:nvPr>
        </p:nvSpPr>
        <p:spPr bwMode="auto">
          <a:xfrm>
            <a:off x="7999730" y="4171315"/>
            <a:ext cx="3435350" cy="161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0" rIns="90000" bIns="46800" anchor="t" anchorCtr="0"/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16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有的声明正文内容中写有希望公众检举揭发侵权者的意思，如有必要，可以附注自己单位的地址、电话、电传号码以及邮政编码，以便联系。</a:t>
            </a:r>
            <a:endParaRPr lang="zh-CN" altLang="en-US" sz="16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 bwMode="auto">
          <a:xfrm>
            <a:off x="7999943" y="3684247"/>
            <a:ext cx="3240887" cy="44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0">
            <a:normAutofit/>
          </a:bodyPr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b="1" spc="300" dirty="0">
                <a:solidFill>
                  <a:srgbClr val="178AA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4. 附项</a:t>
            </a:r>
            <a:endParaRPr lang="zh-CN" altLang="en-US" b="1" spc="300" dirty="0">
              <a:solidFill>
                <a:srgbClr val="178AA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二、声明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0115" y="1174750"/>
            <a:ext cx="5755640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00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（五）声明的写作要求</a:t>
            </a:r>
            <a:endParaRPr kumimoji="0" sz="2000" b="0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（1）事实清楚。事实清楚有利于公众了解情况，办理有关事项。对于警告性的声明来说，文中指出的侵权事实一定要清楚、确凿。确凿的事实才能让声明有充足的依据。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2）语言得体。声明用语表明态度或说明真相，语言风格应该适应文种性质的需要。态度要严肃，观点要鲜明。措辞要严谨，侵犯当事人的合法权益是违反国家法律的行为，所以声明的措辞应义正词严，毫不留情，即严正地指出侵权者的违法事实，以及由此造成的严重后果和不良影响，严正地要求侵权者停止侵权行为，严正地阐述当事人的态度和立场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（3）行文简洁。声明应该简洁明了，层次分明，条理清晰。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1" name="图片 110"/>
          <p:cNvPicPr/>
          <p:nvPr/>
        </p:nvPicPr>
        <p:blipFill>
          <a:blip r:embed="rId1"/>
          <a:stretch>
            <a:fillRect/>
          </a:stretch>
        </p:blipFill>
        <p:spPr>
          <a:xfrm>
            <a:off x="7086600" y="1086485"/>
            <a:ext cx="3539490" cy="48564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V="1">
            <a:off x="358118" y="501443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flipV="1">
            <a:off x="10708622" y="5252878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16200000" flipV="1">
            <a:off x="3833121" y="-2652389"/>
            <a:ext cx="4525759" cy="12192000"/>
          </a:xfrm>
          <a:prstGeom prst="parallelogram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9"/>
          <p:cNvSpPr/>
          <p:nvPr/>
        </p:nvSpPr>
        <p:spPr>
          <a:xfrm flipV="1">
            <a:off x="463074" y="619220"/>
            <a:ext cx="11265853" cy="5648781"/>
          </a:xfrm>
          <a:prstGeom prst="rect">
            <a:avLst/>
          </a:prstGeom>
          <a:solidFill>
            <a:schemeClr val="bg1"/>
          </a:solidFill>
          <a:ln>
            <a:solidFill>
              <a:srgbClr val="1D32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wave_166892"/>
          <p:cNvSpPr>
            <a:spLocks noChangeAspect="1"/>
          </p:cNvSpPr>
          <p:nvPr/>
        </p:nvSpPr>
        <p:spPr bwMode="auto">
          <a:xfrm flipV="1">
            <a:off x="703016" y="5674962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37" name="wave_166892"/>
          <p:cNvSpPr>
            <a:spLocks noChangeAspect="1"/>
          </p:cNvSpPr>
          <p:nvPr/>
        </p:nvSpPr>
        <p:spPr bwMode="auto">
          <a:xfrm flipV="1">
            <a:off x="10879300" y="916774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8" name="文本框 7"/>
          <p:cNvSpPr txBox="1"/>
          <p:nvPr/>
        </p:nvSpPr>
        <p:spPr>
          <a:xfrm>
            <a:off x="1319138" y="1771435"/>
            <a:ext cx="415490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9900" b="0" i="0" u="none" strike="noStrike" kern="1200" cap="none" spc="0" normalizeH="0" baseline="0" noProof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19900" b="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84969" y="2994847"/>
            <a:ext cx="4916961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申请书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一、申请书的概念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0115" y="1672590"/>
            <a:ext cx="575564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申请书是个人向组织、下级单位向上级单位或有关部门表达愿望、提出请求时所使用的一种专用文书。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申请书也是一种专用书信，它同一般书信一样，也是表情达意的工具。申请书要求一事一议，内容要单纯。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2" name="图片 111"/>
          <p:cNvPicPr/>
          <p:nvPr/>
        </p:nvPicPr>
        <p:blipFill>
          <a:blip r:embed="rId1"/>
          <a:stretch>
            <a:fillRect/>
          </a:stretch>
        </p:blipFill>
        <p:spPr>
          <a:xfrm>
            <a:off x="7004050" y="1174750"/>
            <a:ext cx="3477895" cy="4781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二、申请书的分类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任意形状 3"/>
          <p:cNvSpPr/>
          <p:nvPr>
            <p:custDataLst>
              <p:tags r:id="rId1"/>
            </p:custDataLst>
          </p:nvPr>
        </p:nvSpPr>
        <p:spPr>
          <a:xfrm>
            <a:off x="4049388" y="2211465"/>
            <a:ext cx="1044594" cy="1302596"/>
          </a:xfrm>
          <a:custGeom>
            <a:avLst/>
            <a:gdLst>
              <a:gd name="connsiteX0" fmla="*/ 946690 w 948690"/>
              <a:gd name="connsiteY0" fmla="*/ 25432 h 1183005"/>
              <a:gd name="connsiteX1" fmla="*/ 937546 w 948690"/>
              <a:gd name="connsiteY1" fmla="*/ 4286 h 1183005"/>
              <a:gd name="connsiteX2" fmla="*/ 98012 w 948690"/>
              <a:gd name="connsiteY2" fmla="*/ 1007269 h 1183005"/>
              <a:gd name="connsiteX3" fmla="*/ 92297 w 948690"/>
              <a:gd name="connsiteY3" fmla="*/ 1007269 h 1183005"/>
              <a:gd name="connsiteX4" fmla="*/ 4286 w 948690"/>
              <a:gd name="connsiteY4" fmla="*/ 1095280 h 1183005"/>
              <a:gd name="connsiteX5" fmla="*/ 92297 w 948690"/>
              <a:gd name="connsiteY5" fmla="*/ 1183291 h 1183005"/>
              <a:gd name="connsiteX6" fmla="*/ 180308 w 948690"/>
              <a:gd name="connsiteY6" fmla="*/ 1095280 h 1183005"/>
              <a:gd name="connsiteX7" fmla="*/ 120301 w 948690"/>
              <a:gd name="connsiteY7" fmla="*/ 1011841 h 1183005"/>
              <a:gd name="connsiteX8" fmla="*/ 946690 w 948690"/>
              <a:gd name="connsiteY8" fmla="*/ 25432 h 1183005"/>
              <a:gd name="connsiteX9" fmla="*/ 130016 w 948690"/>
              <a:gd name="connsiteY9" fmla="*/ 1080992 h 1183005"/>
              <a:gd name="connsiteX10" fmla="*/ 86011 w 948690"/>
              <a:gd name="connsiteY10" fmla="*/ 1139285 h 1183005"/>
              <a:gd name="connsiteX11" fmla="*/ 63151 w 948690"/>
              <a:gd name="connsiteY11" fmla="*/ 1070134 h 1183005"/>
              <a:gd name="connsiteX12" fmla="*/ 130016 w 948690"/>
              <a:gd name="connsiteY12" fmla="*/ 1080992 h 1183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48690" h="1183005">
                <a:moveTo>
                  <a:pt x="946690" y="25432"/>
                </a:moveTo>
                <a:lnTo>
                  <a:pt x="937546" y="4286"/>
                </a:lnTo>
                <a:cubicBezTo>
                  <a:pt x="512921" y="184309"/>
                  <a:pt x="199739" y="559213"/>
                  <a:pt x="98012" y="1007269"/>
                </a:cubicBezTo>
                <a:cubicBezTo>
                  <a:pt x="96298" y="1007269"/>
                  <a:pt x="94012" y="1007269"/>
                  <a:pt x="92297" y="1007269"/>
                </a:cubicBezTo>
                <a:cubicBezTo>
                  <a:pt x="43720" y="1007269"/>
                  <a:pt x="4286" y="1046702"/>
                  <a:pt x="4286" y="1095280"/>
                </a:cubicBezTo>
                <a:cubicBezTo>
                  <a:pt x="4286" y="1143857"/>
                  <a:pt x="43720" y="1183291"/>
                  <a:pt x="92297" y="1183291"/>
                </a:cubicBezTo>
                <a:cubicBezTo>
                  <a:pt x="140875" y="1183291"/>
                  <a:pt x="180308" y="1143857"/>
                  <a:pt x="180308" y="1095280"/>
                </a:cubicBezTo>
                <a:cubicBezTo>
                  <a:pt x="180308" y="1056418"/>
                  <a:pt x="155162" y="1023842"/>
                  <a:pt x="120301" y="1011841"/>
                </a:cubicBezTo>
                <a:cubicBezTo>
                  <a:pt x="221456" y="571214"/>
                  <a:pt x="529495" y="202597"/>
                  <a:pt x="946690" y="25432"/>
                </a:cubicBezTo>
                <a:close/>
                <a:moveTo>
                  <a:pt x="130016" y="1080992"/>
                </a:moveTo>
                <a:lnTo>
                  <a:pt x="86011" y="1139285"/>
                </a:lnTo>
                <a:lnTo>
                  <a:pt x="63151" y="1070134"/>
                </a:lnTo>
                <a:lnTo>
                  <a:pt x="130016" y="1080992"/>
                </a:lnTo>
                <a:close/>
              </a:path>
            </a:pathLst>
          </a:custGeom>
          <a:solidFill>
            <a:srgbClr val="2196F3"/>
          </a:solidFill>
          <a:ln w="9525" cap="flat">
            <a:noFill/>
            <a:prstDash val="solid"/>
            <a:miter/>
          </a:ln>
        </p:spPr>
        <p:txBody>
          <a:bodyPr rtlCol="0" anchor="ctr">
            <a:normAutofit/>
          </a:bodyPr>
          <a:p>
            <a:pPr defTabSz="457200">
              <a:lnSpc>
                <a:spcPct val="120000"/>
              </a:lnSpc>
            </a:pPr>
            <a:endParaRPr lang="zh-CN" altLang="en-US">
              <a:solidFill>
                <a:srgbClr val="222222"/>
              </a:solidFill>
            </a:endParaRPr>
          </a:p>
        </p:txBody>
      </p:sp>
      <p:sp>
        <p:nvSpPr>
          <p:cNvPr id="3" name="任意形状 4"/>
          <p:cNvSpPr/>
          <p:nvPr>
            <p:custDataLst>
              <p:tags r:id="rId2"/>
            </p:custDataLst>
          </p:nvPr>
        </p:nvSpPr>
        <p:spPr>
          <a:xfrm>
            <a:off x="4742847" y="4912935"/>
            <a:ext cx="1610939" cy="346100"/>
          </a:xfrm>
          <a:custGeom>
            <a:avLst/>
            <a:gdLst>
              <a:gd name="connsiteX0" fmla="*/ 18002 w 1463040"/>
              <a:gd name="connsiteY0" fmla="*/ 4286 h 314325"/>
              <a:gd name="connsiteX1" fmla="*/ 4286 w 1463040"/>
              <a:gd name="connsiteY1" fmla="*/ 22574 h 314325"/>
              <a:gd name="connsiteX2" fmla="*/ 1292447 w 1463040"/>
              <a:gd name="connsiteY2" fmla="*/ 248317 h 314325"/>
              <a:gd name="connsiteX3" fmla="*/ 1294733 w 1463040"/>
              <a:gd name="connsiteY3" fmla="*/ 253460 h 314325"/>
              <a:gd name="connsiteX4" fmla="*/ 1414748 w 1463040"/>
              <a:gd name="connsiteY4" fmla="*/ 285464 h 314325"/>
              <a:gd name="connsiteX5" fmla="*/ 1446752 w 1463040"/>
              <a:gd name="connsiteY5" fmla="*/ 165449 h 314325"/>
              <a:gd name="connsiteX6" fmla="*/ 1326737 w 1463040"/>
              <a:gd name="connsiteY6" fmla="*/ 133445 h 314325"/>
              <a:gd name="connsiteX7" fmla="*/ 1284446 w 1463040"/>
              <a:gd name="connsiteY7" fmla="*/ 226600 h 314325"/>
              <a:gd name="connsiteX8" fmla="*/ 18002 w 1463040"/>
              <a:gd name="connsiteY8" fmla="*/ 4286 h 314325"/>
              <a:gd name="connsiteX9" fmla="*/ 1340453 w 1463040"/>
              <a:gd name="connsiteY9" fmla="*/ 183737 h 314325"/>
              <a:gd name="connsiteX10" fmla="*/ 1413034 w 1463040"/>
              <a:gd name="connsiteY10" fmla="*/ 192310 h 314325"/>
              <a:gd name="connsiteX11" fmla="*/ 1364456 w 1463040"/>
              <a:gd name="connsiteY11" fmla="*/ 246602 h 314325"/>
              <a:gd name="connsiteX12" fmla="*/ 1340453 w 1463040"/>
              <a:gd name="connsiteY12" fmla="*/ 183737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63040" h="314325">
                <a:moveTo>
                  <a:pt x="18002" y="4286"/>
                </a:moveTo>
                <a:lnTo>
                  <a:pt x="4286" y="22574"/>
                </a:lnTo>
                <a:cubicBezTo>
                  <a:pt x="372332" y="299752"/>
                  <a:pt x="853535" y="383762"/>
                  <a:pt x="1292447" y="248317"/>
                </a:cubicBezTo>
                <a:cubicBezTo>
                  <a:pt x="1293019" y="250031"/>
                  <a:pt x="1294162" y="251746"/>
                  <a:pt x="1294733" y="253460"/>
                </a:cubicBezTo>
                <a:cubicBezTo>
                  <a:pt x="1318736" y="295180"/>
                  <a:pt x="1372457" y="310039"/>
                  <a:pt x="1414748" y="285464"/>
                </a:cubicBezTo>
                <a:cubicBezTo>
                  <a:pt x="1457039" y="261461"/>
                  <a:pt x="1471327" y="207740"/>
                  <a:pt x="1446752" y="165449"/>
                </a:cubicBezTo>
                <a:cubicBezTo>
                  <a:pt x="1422749" y="123158"/>
                  <a:pt x="1369028" y="108871"/>
                  <a:pt x="1326737" y="133445"/>
                </a:cubicBezTo>
                <a:cubicBezTo>
                  <a:pt x="1293019" y="152876"/>
                  <a:pt x="1277588" y="190595"/>
                  <a:pt x="1284446" y="226600"/>
                </a:cubicBezTo>
                <a:cubicBezTo>
                  <a:pt x="852964" y="359759"/>
                  <a:pt x="380333" y="276892"/>
                  <a:pt x="18002" y="4286"/>
                </a:cubicBezTo>
                <a:close/>
                <a:moveTo>
                  <a:pt x="1340453" y="183737"/>
                </a:moveTo>
                <a:lnTo>
                  <a:pt x="1413034" y="192310"/>
                </a:lnTo>
                <a:lnTo>
                  <a:pt x="1364456" y="246602"/>
                </a:lnTo>
                <a:lnTo>
                  <a:pt x="1340453" y="183737"/>
                </a:lnTo>
                <a:close/>
              </a:path>
            </a:pathLst>
          </a:custGeom>
          <a:solidFill>
            <a:srgbClr val="009587"/>
          </a:solidFill>
          <a:ln w="9525" cap="flat">
            <a:noFill/>
            <a:prstDash val="solid"/>
            <a:miter/>
          </a:ln>
        </p:spPr>
        <p:txBody>
          <a:bodyPr rtlCol="0" anchor="ctr">
            <a:normAutofit fontScale="65000" lnSpcReduction="10000"/>
          </a:bodyPr>
          <a:p>
            <a:pPr defTabSz="457200">
              <a:lnSpc>
                <a:spcPct val="130000"/>
              </a:lnSpc>
            </a:pPr>
            <a:endParaRPr lang="zh-CN" altLang="en-US">
              <a:solidFill>
                <a:srgbClr val="222222"/>
              </a:solidFill>
            </a:endParaRPr>
          </a:p>
        </p:txBody>
      </p:sp>
      <p:sp>
        <p:nvSpPr>
          <p:cNvPr id="6" name="任意形状 5"/>
          <p:cNvSpPr/>
          <p:nvPr>
            <p:custDataLst>
              <p:tags r:id="rId3"/>
            </p:custDataLst>
          </p:nvPr>
        </p:nvSpPr>
        <p:spPr>
          <a:xfrm>
            <a:off x="6595821" y="2359108"/>
            <a:ext cx="685908" cy="1510256"/>
          </a:xfrm>
          <a:custGeom>
            <a:avLst/>
            <a:gdLst>
              <a:gd name="connsiteX0" fmla="*/ 590859 w 622935"/>
              <a:gd name="connsiteY0" fmla="*/ 1366385 h 1371600"/>
              <a:gd name="connsiteX1" fmla="*/ 613719 w 622935"/>
              <a:gd name="connsiteY1" fmla="*/ 1369242 h 1371600"/>
              <a:gd name="connsiteX2" fmla="*/ 165092 w 622935"/>
              <a:gd name="connsiteY2" fmla="*/ 140517 h 1371600"/>
              <a:gd name="connsiteX3" fmla="*/ 167949 w 622935"/>
              <a:gd name="connsiteY3" fmla="*/ 135945 h 1371600"/>
              <a:gd name="connsiteX4" fmla="*/ 135945 w 622935"/>
              <a:gd name="connsiteY4" fmla="*/ 15930 h 1371600"/>
              <a:gd name="connsiteX5" fmla="*/ 15930 w 622935"/>
              <a:gd name="connsiteY5" fmla="*/ 47934 h 1371600"/>
              <a:gd name="connsiteX6" fmla="*/ 47934 w 622935"/>
              <a:gd name="connsiteY6" fmla="*/ 167949 h 1371600"/>
              <a:gd name="connsiteX7" fmla="*/ 149661 w 622935"/>
              <a:gd name="connsiteY7" fmla="*/ 157662 h 1371600"/>
              <a:gd name="connsiteX8" fmla="*/ 590859 w 622935"/>
              <a:gd name="connsiteY8" fmla="*/ 1366385 h 1371600"/>
              <a:gd name="connsiteX9" fmla="*/ 85082 w 622935"/>
              <a:gd name="connsiteY9" fmla="*/ 131373 h 1371600"/>
              <a:gd name="connsiteX10" fmla="*/ 56507 w 622935"/>
              <a:gd name="connsiteY10" fmla="*/ 63936 h 1371600"/>
              <a:gd name="connsiteX11" fmla="*/ 127944 w 622935"/>
              <a:gd name="connsiteY11" fmla="*/ 78795 h 1371600"/>
              <a:gd name="connsiteX12" fmla="*/ 85082 w 622935"/>
              <a:gd name="connsiteY12" fmla="*/ 131373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22935" h="1371600">
                <a:moveTo>
                  <a:pt x="590859" y="1366385"/>
                </a:moveTo>
                <a:lnTo>
                  <a:pt x="613719" y="1369242"/>
                </a:lnTo>
                <a:cubicBezTo>
                  <a:pt x="669726" y="911470"/>
                  <a:pt x="502277" y="453128"/>
                  <a:pt x="165092" y="140517"/>
                </a:cubicBezTo>
                <a:cubicBezTo>
                  <a:pt x="166235" y="138803"/>
                  <a:pt x="167377" y="137660"/>
                  <a:pt x="167949" y="135945"/>
                </a:cubicBezTo>
                <a:cubicBezTo>
                  <a:pt x="191952" y="94226"/>
                  <a:pt x="177665" y="40505"/>
                  <a:pt x="135945" y="15930"/>
                </a:cubicBezTo>
                <a:cubicBezTo>
                  <a:pt x="94225" y="-8073"/>
                  <a:pt x="40505" y="6215"/>
                  <a:pt x="15930" y="47934"/>
                </a:cubicBezTo>
                <a:cubicBezTo>
                  <a:pt x="-8073" y="89653"/>
                  <a:pt x="6215" y="143375"/>
                  <a:pt x="47934" y="167949"/>
                </a:cubicBezTo>
                <a:cubicBezTo>
                  <a:pt x="81652" y="187380"/>
                  <a:pt x="122229" y="182237"/>
                  <a:pt x="149661" y="157662"/>
                </a:cubicBezTo>
                <a:cubicBezTo>
                  <a:pt x="481131" y="465129"/>
                  <a:pt x="645723" y="916614"/>
                  <a:pt x="590859" y="1366385"/>
                </a:cubicBezTo>
                <a:close/>
                <a:moveTo>
                  <a:pt x="85082" y="131373"/>
                </a:moveTo>
                <a:lnTo>
                  <a:pt x="56507" y="63936"/>
                </a:lnTo>
                <a:lnTo>
                  <a:pt x="127944" y="78795"/>
                </a:lnTo>
                <a:lnTo>
                  <a:pt x="85082" y="131373"/>
                </a:lnTo>
                <a:close/>
              </a:path>
            </a:pathLst>
          </a:custGeom>
          <a:solidFill>
            <a:srgbClr val="8BC34A"/>
          </a:solidFill>
          <a:ln w="9525" cap="flat">
            <a:noFill/>
            <a:prstDash val="solid"/>
            <a:miter/>
          </a:ln>
        </p:spPr>
        <p:txBody>
          <a:bodyPr rtlCol="0" anchor="ctr">
            <a:normAutofit/>
          </a:bodyPr>
          <a:p>
            <a:pPr defTabSz="457200">
              <a:lnSpc>
                <a:spcPct val="120000"/>
              </a:lnSpc>
            </a:pPr>
            <a:endParaRPr lang="zh-CN" altLang="en-US">
              <a:solidFill>
                <a:srgbClr val="222222"/>
              </a:solidFill>
            </a:endParaRPr>
          </a:p>
        </p:txBody>
      </p:sp>
      <p:sp>
        <p:nvSpPr>
          <p:cNvPr id="7" name="任意形状 6"/>
          <p:cNvSpPr/>
          <p:nvPr>
            <p:custDataLst>
              <p:tags r:id="rId4"/>
            </p:custDataLst>
          </p:nvPr>
        </p:nvSpPr>
        <p:spPr>
          <a:xfrm>
            <a:off x="5002737" y="1654558"/>
            <a:ext cx="1390694" cy="2473044"/>
          </a:xfrm>
          <a:custGeom>
            <a:avLst/>
            <a:gdLst>
              <a:gd name="connsiteX0" fmla="*/ 633508 w 1263015"/>
              <a:gd name="connsiteY0" fmla="*/ 4286 h 2245995"/>
              <a:gd name="connsiteX1" fmla="*/ 4286 w 1263015"/>
              <a:gd name="connsiteY1" fmla="*/ 633508 h 2245995"/>
              <a:gd name="connsiteX2" fmla="*/ 4286 w 1263015"/>
              <a:gd name="connsiteY2" fmla="*/ 1470755 h 2245995"/>
              <a:gd name="connsiteX3" fmla="*/ 591788 w 1263015"/>
              <a:gd name="connsiteY3" fmla="*/ 1131284 h 2245995"/>
              <a:gd name="connsiteX4" fmla="*/ 591788 w 1263015"/>
              <a:gd name="connsiteY4" fmla="*/ 633508 h 2245995"/>
              <a:gd name="connsiteX5" fmla="*/ 632936 w 1263015"/>
              <a:gd name="connsiteY5" fmla="*/ 592360 h 2245995"/>
              <a:gd name="connsiteX6" fmla="*/ 674084 w 1263015"/>
              <a:gd name="connsiteY6" fmla="*/ 633508 h 2245995"/>
              <a:gd name="connsiteX7" fmla="*/ 674084 w 1263015"/>
              <a:gd name="connsiteY7" fmla="*/ 1905667 h 2245995"/>
              <a:gd name="connsiteX8" fmla="*/ 1261586 w 1263015"/>
              <a:gd name="connsiteY8" fmla="*/ 2245138 h 2245995"/>
              <a:gd name="connsiteX9" fmla="*/ 1261586 w 1263015"/>
              <a:gd name="connsiteY9" fmla="*/ 633508 h 2245995"/>
              <a:gd name="connsiteX10" fmla="*/ 633508 w 1263015"/>
              <a:gd name="connsiteY10" fmla="*/ 4286 h 2245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63015" h="2245995">
                <a:moveTo>
                  <a:pt x="633508" y="4286"/>
                </a:moveTo>
                <a:cubicBezTo>
                  <a:pt x="286036" y="4286"/>
                  <a:pt x="4286" y="286036"/>
                  <a:pt x="4286" y="633508"/>
                </a:cubicBezTo>
                <a:lnTo>
                  <a:pt x="4286" y="1470755"/>
                </a:lnTo>
                <a:lnTo>
                  <a:pt x="591788" y="1131284"/>
                </a:lnTo>
                <a:lnTo>
                  <a:pt x="591788" y="633508"/>
                </a:lnTo>
                <a:cubicBezTo>
                  <a:pt x="591788" y="610648"/>
                  <a:pt x="610076" y="592360"/>
                  <a:pt x="632936" y="592360"/>
                </a:cubicBezTo>
                <a:cubicBezTo>
                  <a:pt x="655796" y="592360"/>
                  <a:pt x="674084" y="610648"/>
                  <a:pt x="674084" y="633508"/>
                </a:cubicBezTo>
                <a:lnTo>
                  <a:pt x="674084" y="1905667"/>
                </a:lnTo>
                <a:lnTo>
                  <a:pt x="1261586" y="2245138"/>
                </a:lnTo>
                <a:lnTo>
                  <a:pt x="1261586" y="633508"/>
                </a:lnTo>
                <a:cubicBezTo>
                  <a:pt x="1262729" y="286036"/>
                  <a:pt x="980980" y="4286"/>
                  <a:pt x="633508" y="4286"/>
                </a:cubicBezTo>
                <a:close/>
              </a:path>
            </a:pathLst>
          </a:custGeom>
          <a:solidFill>
            <a:srgbClr val="2196F3"/>
          </a:solidFill>
          <a:ln w="8068" cap="flat">
            <a:noFill/>
            <a:prstDash val="solid"/>
            <a:miter/>
          </a:ln>
        </p:spPr>
        <p:txBody>
          <a:bodyPr rtlCol="0" anchor="ctr">
            <a:normAutofit/>
          </a:bodyPr>
          <a:p>
            <a:pPr defTabSz="457200">
              <a:lnSpc>
                <a:spcPct val="120000"/>
              </a:lnSpc>
            </a:pPr>
            <a:endParaRPr lang="zh-CN" altLang="en-US">
              <a:solidFill>
                <a:srgbClr val="222222"/>
              </a:solidFill>
            </a:endParaRPr>
          </a:p>
        </p:txBody>
      </p:sp>
      <p:sp>
        <p:nvSpPr>
          <p:cNvPr id="8" name="任意形状 7"/>
          <p:cNvSpPr/>
          <p:nvPr>
            <p:custDataLst>
              <p:tags r:id="rId5"/>
            </p:custDataLst>
          </p:nvPr>
        </p:nvSpPr>
        <p:spPr>
          <a:xfrm>
            <a:off x="3858262" y="2844262"/>
            <a:ext cx="1887820" cy="2183578"/>
          </a:xfrm>
          <a:custGeom>
            <a:avLst/>
            <a:gdLst>
              <a:gd name="connsiteX0" fmla="*/ 88711 w 1714500"/>
              <a:gd name="connsiteY0" fmla="*/ 1669637 h 1983105"/>
              <a:gd name="connsiteX1" fmla="*/ 948247 w 1714500"/>
              <a:gd name="connsiteY1" fmla="*/ 1899952 h 1983105"/>
              <a:gd name="connsiteX2" fmla="*/ 1672909 w 1714500"/>
              <a:gd name="connsiteY2" fmla="*/ 1481042 h 1983105"/>
              <a:gd name="connsiteX3" fmla="*/ 1085407 w 1714500"/>
              <a:gd name="connsiteY3" fmla="*/ 1141571 h 1983105"/>
              <a:gd name="connsiteX4" fmla="*/ 654496 w 1714500"/>
              <a:gd name="connsiteY4" fmla="*/ 1390745 h 1983105"/>
              <a:gd name="connsiteX5" fmla="*/ 597918 w 1714500"/>
              <a:gd name="connsiteY5" fmla="*/ 1375315 h 1983105"/>
              <a:gd name="connsiteX6" fmla="*/ 613348 w 1714500"/>
              <a:gd name="connsiteY6" fmla="*/ 1318736 h 1983105"/>
              <a:gd name="connsiteX7" fmla="*/ 1715201 w 1714500"/>
              <a:gd name="connsiteY7" fmla="*/ 682657 h 1983105"/>
              <a:gd name="connsiteX8" fmla="*/ 1715201 w 1714500"/>
              <a:gd name="connsiteY8" fmla="*/ 4286 h 1983105"/>
              <a:gd name="connsiteX9" fmla="*/ 319597 w 1714500"/>
              <a:gd name="connsiteY9" fmla="*/ 810101 h 1983105"/>
              <a:gd name="connsiteX10" fmla="*/ 88711 w 1714500"/>
              <a:gd name="connsiteY10" fmla="*/ 1669637 h 1983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14500" h="1983105">
                <a:moveTo>
                  <a:pt x="88711" y="1669637"/>
                </a:moveTo>
                <a:cubicBezTo>
                  <a:pt x="262447" y="1970246"/>
                  <a:pt x="647067" y="2073688"/>
                  <a:pt x="948247" y="1899952"/>
                </a:cubicBezTo>
                <a:lnTo>
                  <a:pt x="1672909" y="1481042"/>
                </a:lnTo>
                <a:lnTo>
                  <a:pt x="1085407" y="1141571"/>
                </a:lnTo>
                <a:lnTo>
                  <a:pt x="654496" y="1390745"/>
                </a:lnTo>
                <a:cubicBezTo>
                  <a:pt x="634494" y="1402175"/>
                  <a:pt x="609348" y="1395317"/>
                  <a:pt x="597918" y="1375315"/>
                </a:cubicBezTo>
                <a:cubicBezTo>
                  <a:pt x="586488" y="1355312"/>
                  <a:pt x="593346" y="1330166"/>
                  <a:pt x="613348" y="1318736"/>
                </a:cubicBezTo>
                <a:lnTo>
                  <a:pt x="1715201" y="682657"/>
                </a:lnTo>
                <a:lnTo>
                  <a:pt x="1715201" y="4286"/>
                </a:lnTo>
                <a:lnTo>
                  <a:pt x="319597" y="810101"/>
                </a:lnTo>
                <a:cubicBezTo>
                  <a:pt x="17845" y="983837"/>
                  <a:pt x="-85025" y="1368457"/>
                  <a:pt x="88711" y="1669637"/>
                </a:cubicBezTo>
                <a:close/>
              </a:path>
            </a:pathLst>
          </a:custGeom>
          <a:solidFill>
            <a:srgbClr val="009587"/>
          </a:solidFill>
          <a:ln w="8068" cap="flat">
            <a:noFill/>
            <a:prstDash val="solid"/>
            <a:miter/>
          </a:ln>
        </p:spPr>
        <p:txBody>
          <a:bodyPr rtlCol="0" anchor="ctr">
            <a:normAutofit/>
          </a:bodyPr>
          <a:p>
            <a:pPr defTabSz="457200">
              <a:lnSpc>
                <a:spcPct val="120000"/>
              </a:lnSpc>
            </a:pPr>
            <a:endParaRPr lang="zh-CN" altLang="en-US">
              <a:solidFill>
                <a:srgbClr val="222222"/>
              </a:solidFill>
            </a:endParaRPr>
          </a:p>
        </p:txBody>
      </p:sp>
      <p:sp>
        <p:nvSpPr>
          <p:cNvPr id="9" name="任意形状 8"/>
          <p:cNvSpPr/>
          <p:nvPr>
            <p:custDataLst>
              <p:tags r:id="rId6"/>
            </p:custDataLst>
          </p:nvPr>
        </p:nvSpPr>
        <p:spPr>
          <a:xfrm>
            <a:off x="4957429" y="3270280"/>
            <a:ext cx="2580020" cy="1761965"/>
          </a:xfrm>
          <a:custGeom>
            <a:avLst/>
            <a:gdLst>
              <a:gd name="connsiteX0" fmla="*/ 2258854 w 2343150"/>
              <a:gd name="connsiteY0" fmla="*/ 1282160 h 1600200"/>
              <a:gd name="connsiteX1" fmla="*/ 2028539 w 2343150"/>
              <a:gd name="connsiteY1" fmla="*/ 422624 h 1600200"/>
              <a:gd name="connsiteX2" fmla="*/ 1303877 w 2343150"/>
              <a:gd name="connsiteY2" fmla="*/ 4286 h 1600200"/>
              <a:gd name="connsiteX3" fmla="*/ 1303877 w 2343150"/>
              <a:gd name="connsiteY3" fmla="*/ 682657 h 1600200"/>
              <a:gd name="connsiteX4" fmla="*/ 1734788 w 2343150"/>
              <a:gd name="connsiteY4" fmla="*/ 931259 h 1600200"/>
              <a:gd name="connsiteX5" fmla="*/ 1750219 w 2343150"/>
              <a:gd name="connsiteY5" fmla="*/ 987838 h 1600200"/>
              <a:gd name="connsiteX6" fmla="*/ 1693640 w 2343150"/>
              <a:gd name="connsiteY6" fmla="*/ 1003268 h 1600200"/>
              <a:gd name="connsiteX7" fmla="*/ 591788 w 2343150"/>
              <a:gd name="connsiteY7" fmla="*/ 367760 h 1600200"/>
              <a:gd name="connsiteX8" fmla="*/ 4286 w 2343150"/>
              <a:gd name="connsiteY8" fmla="*/ 707231 h 1600200"/>
              <a:gd name="connsiteX9" fmla="*/ 1399889 w 2343150"/>
              <a:gd name="connsiteY9" fmla="*/ 1513046 h 1600200"/>
              <a:gd name="connsiteX10" fmla="*/ 2258854 w 2343150"/>
              <a:gd name="connsiteY10" fmla="*/ 128216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43150" h="1600200">
                <a:moveTo>
                  <a:pt x="2258854" y="1282160"/>
                </a:moveTo>
                <a:cubicBezTo>
                  <a:pt x="2432590" y="981551"/>
                  <a:pt x="2329720" y="596360"/>
                  <a:pt x="2028539" y="422624"/>
                </a:cubicBezTo>
                <a:lnTo>
                  <a:pt x="1303877" y="4286"/>
                </a:lnTo>
                <a:lnTo>
                  <a:pt x="1303877" y="682657"/>
                </a:lnTo>
                <a:lnTo>
                  <a:pt x="1734788" y="931259"/>
                </a:lnTo>
                <a:cubicBezTo>
                  <a:pt x="1754791" y="942689"/>
                  <a:pt x="1761649" y="967835"/>
                  <a:pt x="1750219" y="987838"/>
                </a:cubicBezTo>
                <a:cubicBezTo>
                  <a:pt x="1738789" y="1007840"/>
                  <a:pt x="1713643" y="1014698"/>
                  <a:pt x="1693640" y="1003268"/>
                </a:cubicBezTo>
                <a:lnTo>
                  <a:pt x="591788" y="367760"/>
                </a:lnTo>
                <a:lnTo>
                  <a:pt x="4286" y="707231"/>
                </a:lnTo>
                <a:lnTo>
                  <a:pt x="1399889" y="1513046"/>
                </a:lnTo>
                <a:cubicBezTo>
                  <a:pt x="1700498" y="1686211"/>
                  <a:pt x="2085118" y="1583341"/>
                  <a:pt x="2258854" y="1282160"/>
                </a:cubicBezTo>
                <a:close/>
              </a:path>
            </a:pathLst>
          </a:custGeom>
          <a:solidFill>
            <a:srgbClr val="8BC34A"/>
          </a:solidFill>
          <a:ln w="8068" cap="flat">
            <a:noFill/>
            <a:prstDash val="solid"/>
            <a:miter/>
          </a:ln>
        </p:spPr>
        <p:txBody>
          <a:bodyPr rtlCol="0" anchor="ctr">
            <a:normAutofit/>
          </a:bodyPr>
          <a:p>
            <a:pPr defTabSz="457200">
              <a:lnSpc>
                <a:spcPct val="120000"/>
              </a:lnSpc>
            </a:pPr>
            <a:endParaRPr lang="zh-CN" altLang="en-US">
              <a:solidFill>
                <a:srgbClr val="222222"/>
              </a:solidFill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5124271" y="3152001"/>
            <a:ext cx="1147168" cy="1147168"/>
          </a:xfrm>
          <a:prstGeom prst="ellipse">
            <a:avLst/>
          </a:prstGeom>
          <a:solidFill>
            <a:srgbClr val="222222">
              <a:alpha val="40000"/>
            </a:srgbClr>
          </a:solidFill>
          <a:ln w="25400" cap="flat">
            <a:noFill/>
            <a:prstDash val="solid"/>
            <a:miter/>
          </a:ln>
        </p:spPr>
        <p:txBody>
          <a:bodyPr rtlCol="0" anchor="ctr">
            <a:normAutofit/>
          </a:bodyPr>
          <a:p>
            <a:pPr defTabSz="457200">
              <a:lnSpc>
                <a:spcPct val="120000"/>
              </a:lnSpc>
            </a:pPr>
            <a:endParaRPr lang="zh-CN" altLang="en-US">
              <a:solidFill>
                <a:srgbClr val="222222"/>
              </a:solidFill>
            </a:endParaRPr>
          </a:p>
        </p:txBody>
      </p:sp>
      <p:sp>
        <p:nvSpPr>
          <p:cNvPr id="11" name="任意形状 10"/>
          <p:cNvSpPr/>
          <p:nvPr>
            <p:custDataLst>
              <p:tags r:id="rId8"/>
            </p:custDataLst>
          </p:nvPr>
        </p:nvSpPr>
        <p:spPr>
          <a:xfrm>
            <a:off x="5198215" y="3225945"/>
            <a:ext cx="999280" cy="999280"/>
          </a:xfrm>
          <a:custGeom>
            <a:avLst/>
            <a:gdLst>
              <a:gd name="connsiteX0" fmla="*/ 280892 w 280035"/>
              <a:gd name="connsiteY0" fmla="*/ 142589 h 280035"/>
              <a:gd name="connsiteX1" fmla="*/ 142589 w 280035"/>
              <a:gd name="connsiteY1" fmla="*/ 280892 h 280035"/>
              <a:gd name="connsiteX2" fmla="*/ 4286 w 280035"/>
              <a:gd name="connsiteY2" fmla="*/ 142589 h 280035"/>
              <a:gd name="connsiteX3" fmla="*/ 142589 w 280035"/>
              <a:gd name="connsiteY3" fmla="*/ 4286 h 280035"/>
              <a:gd name="connsiteX4" fmla="*/ 280892 w 280035"/>
              <a:gd name="connsiteY4" fmla="*/ 142589 h 280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035" h="280035">
                <a:moveTo>
                  <a:pt x="280892" y="142589"/>
                </a:moveTo>
                <a:cubicBezTo>
                  <a:pt x="280892" y="218972"/>
                  <a:pt x="218972" y="280892"/>
                  <a:pt x="142589" y="280892"/>
                </a:cubicBezTo>
                <a:cubicBezTo>
                  <a:pt x="66207" y="280892"/>
                  <a:pt x="4286" y="218972"/>
                  <a:pt x="4286" y="142589"/>
                </a:cubicBezTo>
                <a:cubicBezTo>
                  <a:pt x="4286" y="66207"/>
                  <a:pt x="66207" y="4286"/>
                  <a:pt x="142589" y="4286"/>
                </a:cubicBezTo>
                <a:cubicBezTo>
                  <a:pt x="218972" y="4286"/>
                  <a:pt x="280892" y="66207"/>
                  <a:pt x="280892" y="142589"/>
                </a:cubicBezTo>
                <a:close/>
              </a:path>
            </a:pathLst>
          </a:custGeom>
          <a:solidFill>
            <a:srgbClr val="FFFFFF"/>
          </a:solidFill>
          <a:ln w="25400" cap="flat">
            <a:noFill/>
            <a:prstDash val="solid"/>
            <a:miter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p>
            <a:pPr defTabSz="457200">
              <a:lnSpc>
                <a:spcPct val="120000"/>
              </a:lnSpc>
            </a:pPr>
            <a:endParaRPr lang="zh-CN" altLang="en-US">
              <a:solidFill>
                <a:srgbClr val="222222"/>
              </a:solidFill>
            </a:endParaRPr>
          </a:p>
        </p:txBody>
      </p:sp>
      <p:sp>
        <p:nvSpPr>
          <p:cNvPr id="14" name="文本框 13"/>
          <p:cNvSpPr txBox="1"/>
          <p:nvPr>
            <p:custDataLst>
              <p:tags r:id="rId9"/>
            </p:custDataLst>
          </p:nvPr>
        </p:nvSpPr>
        <p:spPr>
          <a:xfrm>
            <a:off x="6514465" y="1009015"/>
            <a:ext cx="3959860" cy="369570"/>
          </a:xfrm>
          <a:prstGeom prst="rect">
            <a:avLst/>
          </a:prstGeom>
          <a:noFill/>
        </p:spPr>
        <p:txBody>
          <a:bodyPr wrap="square" bIns="0" rtlCol="0" anchor="b"/>
          <a:p>
            <a:pPr defTabSz="457200">
              <a:lnSpc>
                <a:spcPct val="120000"/>
              </a:lnSpc>
            </a:pPr>
            <a:r>
              <a:rPr kumimoji="1" lang="zh-CN" altLang="en-US" b="1" spc="300" dirty="0">
                <a:solidFill>
                  <a:srgbClr val="2196F3"/>
                </a:solidFill>
                <a:latin typeface="微软雅黑" panose="020B0503020204020204" pitchFamily="34" charset="-122"/>
              </a:rPr>
              <a:t>（一）思想政治生活方面的申请</a:t>
            </a:r>
            <a:endParaRPr kumimoji="1" lang="zh-CN" altLang="en-US" b="1" spc="300" dirty="0">
              <a:solidFill>
                <a:srgbClr val="2196F3"/>
              </a:solidFill>
              <a:latin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10"/>
            </p:custDataLst>
          </p:nvPr>
        </p:nvSpPr>
        <p:spPr>
          <a:xfrm>
            <a:off x="6827520" y="1395730"/>
            <a:ext cx="4277360" cy="1360170"/>
          </a:xfrm>
          <a:prstGeom prst="rect">
            <a:avLst/>
          </a:prstGeom>
          <a:noFill/>
        </p:spPr>
        <p:txBody>
          <a:bodyPr wrap="square" tIns="0" rtlCol="0">
            <a:noAutofit/>
          </a:bodyPr>
          <a:p>
            <a:pPr defTabSz="457200">
              <a:lnSpc>
                <a:spcPct val="120000"/>
              </a:lnSpc>
            </a:pPr>
            <a:r>
              <a:rPr kumimoji="1" lang="zh-CN" altLang="en-US" sz="1600" spc="150" dirty="0">
                <a:solidFill>
                  <a:srgbClr val="222222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</a:rPr>
              <a:t>思想政治生活方面的申请一般是指加入某些进步的党派团体。如申请加入中国共产主义青年团、中国共产党、少先队、工会、参军等。</a:t>
            </a:r>
            <a:endParaRPr kumimoji="1" lang="zh-CN" altLang="en-US" sz="1600" spc="150" dirty="0">
              <a:solidFill>
                <a:srgbClr val="222222">
                  <a:lumMod val="75000"/>
                  <a:lumOff val="25000"/>
                </a:srgb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11"/>
            </p:custDataLst>
          </p:nvPr>
        </p:nvSpPr>
        <p:spPr>
          <a:xfrm>
            <a:off x="7658735" y="3869055"/>
            <a:ext cx="2992120" cy="585470"/>
          </a:xfrm>
          <a:prstGeom prst="rect">
            <a:avLst/>
          </a:prstGeom>
          <a:noFill/>
        </p:spPr>
        <p:txBody>
          <a:bodyPr wrap="square" bIns="0" rtlCol="0" anchor="b"/>
          <a:p>
            <a:pPr defTabSz="457200">
              <a:lnSpc>
                <a:spcPct val="120000"/>
              </a:lnSpc>
            </a:pPr>
            <a:r>
              <a:rPr kumimoji="1" lang="zh-CN" altLang="en-US" b="1" spc="300" dirty="0">
                <a:solidFill>
                  <a:srgbClr val="8BC34A"/>
                </a:solidFill>
                <a:latin typeface="微软雅黑" panose="020B0503020204020204" pitchFamily="34" charset="-122"/>
              </a:rPr>
              <a:t>（三）日常生活方面的申请</a:t>
            </a:r>
            <a:endParaRPr kumimoji="1" lang="zh-CN" altLang="en-US" b="1" spc="300" dirty="0">
              <a:solidFill>
                <a:srgbClr val="8BC34A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2"/>
            </p:custDataLst>
          </p:nvPr>
        </p:nvSpPr>
        <p:spPr>
          <a:xfrm>
            <a:off x="7658735" y="4453890"/>
            <a:ext cx="3574415" cy="1417320"/>
          </a:xfrm>
          <a:prstGeom prst="rect">
            <a:avLst/>
          </a:prstGeom>
          <a:noFill/>
        </p:spPr>
        <p:txBody>
          <a:bodyPr wrap="square" tIns="0" rtlCol="0">
            <a:noAutofit/>
          </a:bodyPr>
          <a:p>
            <a:pPr defTabSz="457200">
              <a:lnSpc>
                <a:spcPct val="120000"/>
              </a:lnSpc>
            </a:pPr>
            <a:r>
              <a:rPr kumimoji="1" lang="zh-CN" altLang="en-US" sz="1600" spc="150" dirty="0">
                <a:solidFill>
                  <a:srgbClr val="222222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</a:rPr>
              <a:t>日常生活中，柴米油盐、吃穿住行，我们常常会遇到一些问题，需要个人申请才可以被组织、集体、单位考虑、照顾或着手给予解决。</a:t>
            </a:r>
            <a:endParaRPr kumimoji="1" lang="zh-CN" altLang="en-US" sz="1600" spc="150" dirty="0">
              <a:solidFill>
                <a:srgbClr val="222222">
                  <a:lumMod val="75000"/>
                  <a:lumOff val="25000"/>
                </a:srgb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13"/>
            </p:custDataLst>
          </p:nvPr>
        </p:nvSpPr>
        <p:spPr>
          <a:xfrm flipH="1">
            <a:off x="857250" y="3632200"/>
            <a:ext cx="2823845" cy="853440"/>
          </a:xfrm>
          <a:prstGeom prst="rect">
            <a:avLst/>
          </a:prstGeom>
          <a:noFill/>
        </p:spPr>
        <p:txBody>
          <a:bodyPr wrap="square" bIns="0" rtlCol="0" anchor="b">
            <a:normAutofit/>
          </a:bodyPr>
          <a:p>
            <a:pPr algn="l" defTabSz="457200">
              <a:lnSpc>
                <a:spcPct val="120000"/>
              </a:lnSpc>
            </a:pPr>
            <a:r>
              <a:rPr kumimoji="1" lang="zh-CN" altLang="en-US" b="1" spc="300" dirty="0">
                <a:solidFill>
                  <a:srgbClr val="009587"/>
                </a:solidFill>
                <a:latin typeface="微软雅黑" panose="020B0503020204020204" pitchFamily="34" charset="-122"/>
              </a:rPr>
              <a:t>（二）工作学习方面的申请</a:t>
            </a:r>
            <a:endParaRPr kumimoji="1" lang="zh-CN" altLang="en-US" b="1" spc="300" dirty="0">
              <a:solidFill>
                <a:srgbClr val="009587"/>
              </a:solidFill>
              <a:latin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14"/>
            </p:custDataLst>
          </p:nvPr>
        </p:nvSpPr>
        <p:spPr>
          <a:xfrm flipH="1">
            <a:off x="857250" y="4503420"/>
            <a:ext cx="3176270" cy="1275080"/>
          </a:xfrm>
          <a:prstGeom prst="rect">
            <a:avLst/>
          </a:prstGeom>
          <a:noFill/>
        </p:spPr>
        <p:txBody>
          <a:bodyPr wrap="square" tIns="0" rtlCol="0">
            <a:noAutofit/>
          </a:bodyPr>
          <a:p>
            <a:pPr algn="l" defTabSz="457200">
              <a:lnSpc>
                <a:spcPct val="120000"/>
              </a:lnSpc>
            </a:pPr>
            <a:r>
              <a:rPr kumimoji="1" lang="zh-CN" altLang="en-US" sz="1600" spc="150" dirty="0">
                <a:solidFill>
                  <a:srgbClr val="222222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</a:rPr>
              <a:t>工作学习方面的申请即求学或在实际工作中所写的申请。如入学申请书、带职进修申请书、工作调动申请书等。</a:t>
            </a:r>
            <a:endParaRPr kumimoji="1" lang="zh-CN" altLang="en-US" sz="1600" spc="150" dirty="0">
              <a:solidFill>
                <a:srgbClr val="222222">
                  <a:lumMod val="75000"/>
                  <a:lumOff val="25000"/>
                </a:srgb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图形 11"/>
          <p:cNvSpPr/>
          <p:nvPr>
            <p:custDataLst>
              <p:tags r:id="rId15"/>
            </p:custDataLst>
          </p:nvPr>
        </p:nvSpPr>
        <p:spPr>
          <a:xfrm>
            <a:off x="5432029" y="3459758"/>
            <a:ext cx="531641" cy="531641"/>
          </a:xfrm>
          <a:custGeom>
            <a:avLst/>
            <a:gdLst>
              <a:gd name="connsiteX0" fmla="*/ 17745 w 531641"/>
              <a:gd name="connsiteY0" fmla="*/ 289567 h 531641"/>
              <a:gd name="connsiteX1" fmla="*/ 242071 w 531641"/>
              <a:gd name="connsiteY1" fmla="*/ 513858 h 531641"/>
              <a:gd name="connsiteX2" fmla="*/ 272793 w 531641"/>
              <a:gd name="connsiteY2" fmla="*/ 530647 h 531641"/>
              <a:gd name="connsiteX3" fmla="*/ 289577 w 531641"/>
              <a:gd name="connsiteY3" fmla="*/ 513875 h 531641"/>
              <a:gd name="connsiteX4" fmla="*/ 513876 w 531641"/>
              <a:gd name="connsiteY4" fmla="*/ 289577 h 531641"/>
              <a:gd name="connsiteX5" fmla="*/ 530641 w 531641"/>
              <a:gd name="connsiteY5" fmla="*/ 258842 h 531641"/>
              <a:gd name="connsiteX6" fmla="*/ 513849 w 531641"/>
              <a:gd name="connsiteY6" fmla="*/ 242068 h 531641"/>
              <a:gd name="connsiteX7" fmla="*/ 289572 w 531641"/>
              <a:gd name="connsiteY7" fmla="*/ 17763 h 531641"/>
              <a:gd name="connsiteX8" fmla="*/ 258827 w 531641"/>
              <a:gd name="connsiteY8" fmla="*/ 1017 h 531641"/>
              <a:gd name="connsiteX9" fmla="*/ 242068 w 531641"/>
              <a:gd name="connsiteY9" fmla="*/ 17806 h 531641"/>
              <a:gd name="connsiteX10" fmla="*/ 17779 w 531641"/>
              <a:gd name="connsiteY10" fmla="*/ 242076 h 531641"/>
              <a:gd name="connsiteX11" fmla="*/ 1012 w 531641"/>
              <a:gd name="connsiteY11" fmla="*/ 272809 h 531641"/>
              <a:gd name="connsiteX12" fmla="*/ 17745 w 531641"/>
              <a:gd name="connsiteY12" fmla="*/ 289567 h 531641"/>
              <a:gd name="connsiteX13" fmla="*/ 17745 w 531641"/>
              <a:gd name="connsiteY13" fmla="*/ 289567 h 531641"/>
              <a:gd name="connsiteX14" fmla="*/ 121912 w 531641"/>
              <a:gd name="connsiteY14" fmla="*/ 168870 h 531641"/>
              <a:gd name="connsiteX15" fmla="*/ 133691 w 531641"/>
              <a:gd name="connsiteY15" fmla="*/ 181264 h 531641"/>
              <a:gd name="connsiteX16" fmla="*/ 126661 w 531641"/>
              <a:gd name="connsiteY16" fmla="*/ 233391 h 531641"/>
              <a:gd name="connsiteX17" fmla="*/ 101672 w 531641"/>
              <a:gd name="connsiteY17" fmla="*/ 257520 h 531641"/>
              <a:gd name="connsiteX18" fmla="*/ 48316 w 531641"/>
              <a:gd name="connsiteY18" fmla="*/ 257520 h 531641"/>
              <a:gd name="connsiteX19" fmla="*/ 36991 w 531641"/>
              <a:gd name="connsiteY19" fmla="*/ 244157 h 531641"/>
              <a:gd name="connsiteX20" fmla="*/ 121912 w 531641"/>
              <a:gd name="connsiteY20" fmla="*/ 168870 h 531641"/>
              <a:gd name="connsiteX21" fmla="*/ 244140 w 531641"/>
              <a:gd name="connsiteY21" fmla="*/ 36959 h 531641"/>
              <a:gd name="connsiteX22" fmla="*/ 257520 w 531641"/>
              <a:gd name="connsiteY22" fmla="*/ 48317 h 531641"/>
              <a:gd name="connsiteX23" fmla="*/ 257520 w 531641"/>
              <a:gd name="connsiteY23" fmla="*/ 92562 h 531641"/>
              <a:gd name="connsiteX24" fmla="*/ 232599 w 531641"/>
              <a:gd name="connsiteY24" fmla="*/ 124610 h 531641"/>
              <a:gd name="connsiteX25" fmla="*/ 232807 w 531641"/>
              <a:gd name="connsiteY25" fmla="*/ 126659 h 531641"/>
              <a:gd name="connsiteX26" fmla="*/ 178324 w 531641"/>
              <a:gd name="connsiteY26" fmla="*/ 134256 h 531641"/>
              <a:gd name="connsiteX27" fmla="*/ 167787 w 531641"/>
              <a:gd name="connsiteY27" fmla="*/ 124523 h 531641"/>
              <a:gd name="connsiteX28" fmla="*/ 244139 w 531641"/>
              <a:gd name="connsiteY28" fmla="*/ 36959 h 531641"/>
              <a:gd name="connsiteX29" fmla="*/ 244140 w 531641"/>
              <a:gd name="connsiteY29" fmla="*/ 36959 h 531641"/>
              <a:gd name="connsiteX30" fmla="*/ 287512 w 531641"/>
              <a:gd name="connsiteY30" fmla="*/ 36962 h 531641"/>
              <a:gd name="connsiteX31" fmla="*/ 364312 w 531641"/>
              <a:gd name="connsiteY31" fmla="*/ 125728 h 531641"/>
              <a:gd name="connsiteX32" fmla="*/ 355052 w 531641"/>
              <a:gd name="connsiteY32" fmla="*/ 134544 h 531641"/>
              <a:gd name="connsiteX33" fmla="*/ 298848 w 531641"/>
              <a:gd name="connsiteY33" fmla="*/ 126649 h 531641"/>
              <a:gd name="connsiteX34" fmla="*/ 299054 w 531641"/>
              <a:gd name="connsiteY34" fmla="*/ 124610 h 531641"/>
              <a:gd name="connsiteX35" fmla="*/ 274133 w 531641"/>
              <a:gd name="connsiteY35" fmla="*/ 92562 h 531641"/>
              <a:gd name="connsiteX36" fmla="*/ 274133 w 531641"/>
              <a:gd name="connsiteY36" fmla="*/ 48317 h 531641"/>
              <a:gd name="connsiteX37" fmla="*/ 287512 w 531641"/>
              <a:gd name="connsiteY37" fmla="*/ 36962 h 531641"/>
              <a:gd name="connsiteX38" fmla="*/ 494754 w 531641"/>
              <a:gd name="connsiteY38" fmla="*/ 244108 h 531641"/>
              <a:gd name="connsiteX39" fmla="*/ 483336 w 531641"/>
              <a:gd name="connsiteY39" fmla="*/ 257520 h 531641"/>
              <a:gd name="connsiteX40" fmla="*/ 429981 w 531641"/>
              <a:gd name="connsiteY40" fmla="*/ 257520 h 531641"/>
              <a:gd name="connsiteX41" fmla="*/ 404994 w 531641"/>
              <a:gd name="connsiteY41" fmla="*/ 233391 h 531641"/>
              <a:gd name="connsiteX42" fmla="*/ 398216 w 531641"/>
              <a:gd name="connsiteY42" fmla="*/ 182574 h 531641"/>
              <a:gd name="connsiteX43" fmla="*/ 411186 w 531641"/>
              <a:gd name="connsiteY43" fmla="*/ 169458 h 531641"/>
              <a:gd name="connsiteX44" fmla="*/ 494754 w 531641"/>
              <a:gd name="connsiteY44" fmla="*/ 244108 h 531641"/>
              <a:gd name="connsiteX45" fmla="*/ 397488 w 531641"/>
              <a:gd name="connsiteY45" fmla="*/ 352838 h 531641"/>
              <a:gd name="connsiteX46" fmla="*/ 404993 w 531641"/>
              <a:gd name="connsiteY46" fmla="*/ 298263 h 531641"/>
              <a:gd name="connsiteX47" fmla="*/ 429981 w 531641"/>
              <a:gd name="connsiteY47" fmla="*/ 274134 h 531641"/>
              <a:gd name="connsiteX48" fmla="*/ 483337 w 531641"/>
              <a:gd name="connsiteY48" fmla="*/ 274134 h 531641"/>
              <a:gd name="connsiteX49" fmla="*/ 494721 w 531641"/>
              <a:gd name="connsiteY49" fmla="*/ 287529 h 531641"/>
              <a:gd name="connsiteX50" fmla="*/ 409191 w 531641"/>
              <a:gd name="connsiteY50" fmla="*/ 362980 h 531641"/>
              <a:gd name="connsiteX51" fmla="*/ 397488 w 531641"/>
              <a:gd name="connsiteY51" fmla="*/ 352838 h 531641"/>
              <a:gd name="connsiteX52" fmla="*/ 397488 w 531641"/>
              <a:gd name="connsiteY52" fmla="*/ 352838 h 531641"/>
              <a:gd name="connsiteX53" fmla="*/ 287514 w 531641"/>
              <a:gd name="connsiteY53" fmla="*/ 494695 h 531641"/>
              <a:gd name="connsiteX54" fmla="*/ 274133 w 531641"/>
              <a:gd name="connsiteY54" fmla="*/ 483337 h 531641"/>
              <a:gd name="connsiteX55" fmla="*/ 274133 w 531641"/>
              <a:gd name="connsiteY55" fmla="*/ 439092 h 531641"/>
              <a:gd name="connsiteX56" fmla="*/ 299054 w 531641"/>
              <a:gd name="connsiteY56" fmla="*/ 407044 h 531641"/>
              <a:gd name="connsiteX57" fmla="*/ 298838 w 531641"/>
              <a:gd name="connsiteY57" fmla="*/ 404909 h 531641"/>
              <a:gd name="connsiteX58" fmla="*/ 352822 w 531641"/>
              <a:gd name="connsiteY58" fmla="*/ 397459 h 531641"/>
              <a:gd name="connsiteX59" fmla="*/ 362998 w 531641"/>
              <a:gd name="connsiteY59" fmla="*/ 409208 h 531641"/>
              <a:gd name="connsiteX60" fmla="*/ 287514 w 531641"/>
              <a:gd name="connsiteY60" fmla="*/ 494695 h 531641"/>
              <a:gd name="connsiteX61" fmla="*/ 287514 w 531641"/>
              <a:gd name="connsiteY61" fmla="*/ 494695 h 531641"/>
              <a:gd name="connsiteX62" fmla="*/ 244141 w 531641"/>
              <a:gd name="connsiteY62" fmla="*/ 494692 h 531641"/>
              <a:gd name="connsiteX63" fmla="*/ 168746 w 531641"/>
              <a:gd name="connsiteY63" fmla="*/ 409376 h 531641"/>
              <a:gd name="connsiteX64" fmla="*/ 179758 w 531641"/>
              <a:gd name="connsiteY64" fmla="*/ 397611 h 531641"/>
              <a:gd name="connsiteX65" fmla="*/ 232816 w 531641"/>
              <a:gd name="connsiteY65" fmla="*/ 404900 h 531641"/>
              <a:gd name="connsiteX66" fmla="*/ 232599 w 531641"/>
              <a:gd name="connsiteY66" fmla="*/ 407044 h 531641"/>
              <a:gd name="connsiteX67" fmla="*/ 257520 w 531641"/>
              <a:gd name="connsiteY67" fmla="*/ 439092 h 531641"/>
              <a:gd name="connsiteX68" fmla="*/ 257520 w 531641"/>
              <a:gd name="connsiteY68" fmla="*/ 483337 h 531641"/>
              <a:gd name="connsiteX69" fmla="*/ 244141 w 531641"/>
              <a:gd name="connsiteY69" fmla="*/ 494691 h 531641"/>
              <a:gd name="connsiteX70" fmla="*/ 244141 w 531641"/>
              <a:gd name="connsiteY70" fmla="*/ 494692 h 531641"/>
              <a:gd name="connsiteX71" fmla="*/ 123181 w 531641"/>
              <a:gd name="connsiteY71" fmla="*/ 363216 h 531641"/>
              <a:gd name="connsiteX72" fmla="*/ 37016 w 531641"/>
              <a:gd name="connsiteY72" fmla="*/ 287483 h 531641"/>
              <a:gd name="connsiteX73" fmla="*/ 48317 w 531641"/>
              <a:gd name="connsiteY73" fmla="*/ 274134 h 531641"/>
              <a:gd name="connsiteX74" fmla="*/ 101672 w 531641"/>
              <a:gd name="connsiteY74" fmla="*/ 274134 h 531641"/>
              <a:gd name="connsiteX75" fmla="*/ 126664 w 531641"/>
              <a:gd name="connsiteY75" fmla="*/ 298264 h 531641"/>
              <a:gd name="connsiteX76" fmla="*/ 134209 w 531641"/>
              <a:gd name="connsiteY76" fmla="*/ 352875 h 531641"/>
              <a:gd name="connsiteX77" fmla="*/ 123181 w 531641"/>
              <a:gd name="connsiteY77" fmla="*/ 363216 h 531641"/>
              <a:gd name="connsiteX78" fmla="*/ 150917 w 531641"/>
              <a:gd name="connsiteY78" fmla="*/ 186218 h 531641"/>
              <a:gd name="connsiteX79" fmla="*/ 184145 w 531641"/>
              <a:gd name="connsiteY79" fmla="*/ 152990 h 531641"/>
              <a:gd name="connsiteX80" fmla="*/ 183851 w 531641"/>
              <a:gd name="connsiteY80" fmla="*/ 150084 h 531641"/>
              <a:gd name="connsiteX81" fmla="*/ 238139 w 531641"/>
              <a:gd name="connsiteY81" fmla="*/ 142915 h 531641"/>
              <a:gd name="connsiteX82" fmla="*/ 257520 w 531641"/>
              <a:gd name="connsiteY82" fmla="*/ 156658 h 531641"/>
              <a:gd name="connsiteX83" fmla="*/ 257520 w 531641"/>
              <a:gd name="connsiteY83" fmla="*/ 216736 h 531641"/>
              <a:gd name="connsiteX84" fmla="*/ 216735 w 531641"/>
              <a:gd name="connsiteY84" fmla="*/ 257520 h 531641"/>
              <a:gd name="connsiteX85" fmla="*/ 165767 w 531641"/>
              <a:gd name="connsiteY85" fmla="*/ 257520 h 531641"/>
              <a:gd name="connsiteX86" fmla="*/ 143262 w 531641"/>
              <a:gd name="connsiteY86" fmla="*/ 234164 h 531641"/>
              <a:gd name="connsiteX87" fmla="*/ 149677 w 531641"/>
              <a:gd name="connsiteY87" fmla="*/ 186093 h 531641"/>
              <a:gd name="connsiteX88" fmla="*/ 150917 w 531641"/>
              <a:gd name="connsiteY88" fmla="*/ 186218 h 531641"/>
              <a:gd name="connsiteX89" fmla="*/ 265826 w 531641"/>
              <a:gd name="connsiteY89" fmla="*/ 107996 h 531641"/>
              <a:gd name="connsiteX90" fmla="*/ 282440 w 531641"/>
              <a:gd name="connsiteY90" fmla="*/ 124610 h 531641"/>
              <a:gd name="connsiteX91" fmla="*/ 265826 w 531641"/>
              <a:gd name="connsiteY91" fmla="*/ 141224 h 531641"/>
              <a:gd name="connsiteX92" fmla="*/ 249213 w 531641"/>
              <a:gd name="connsiteY92" fmla="*/ 124610 h 531641"/>
              <a:gd name="connsiteX93" fmla="*/ 265826 w 531641"/>
              <a:gd name="connsiteY93" fmla="*/ 107996 h 531641"/>
              <a:gd name="connsiteX94" fmla="*/ 293512 w 531641"/>
              <a:gd name="connsiteY94" fmla="*/ 142918 h 531641"/>
              <a:gd name="connsiteX95" fmla="*/ 349235 w 531641"/>
              <a:gd name="connsiteY95" fmla="*/ 150329 h 531641"/>
              <a:gd name="connsiteX96" fmla="*/ 348895 w 531641"/>
              <a:gd name="connsiteY96" fmla="*/ 153684 h 531641"/>
              <a:gd name="connsiteX97" fmla="*/ 382123 w 531641"/>
              <a:gd name="connsiteY97" fmla="*/ 186912 h 531641"/>
              <a:gd name="connsiteX98" fmla="*/ 382137 w 531641"/>
              <a:gd name="connsiteY98" fmla="*/ 186910 h 531641"/>
              <a:gd name="connsiteX99" fmla="*/ 388398 w 531641"/>
              <a:gd name="connsiteY99" fmla="*/ 234162 h 531641"/>
              <a:gd name="connsiteX100" fmla="*/ 365886 w 531641"/>
              <a:gd name="connsiteY100" fmla="*/ 257521 h 531641"/>
              <a:gd name="connsiteX101" fmla="*/ 314917 w 531641"/>
              <a:gd name="connsiteY101" fmla="*/ 257521 h 531641"/>
              <a:gd name="connsiteX102" fmla="*/ 274133 w 531641"/>
              <a:gd name="connsiteY102" fmla="*/ 216736 h 531641"/>
              <a:gd name="connsiteX103" fmla="*/ 274133 w 531641"/>
              <a:gd name="connsiteY103" fmla="*/ 156658 h 531641"/>
              <a:gd name="connsiteX104" fmla="*/ 293512 w 531641"/>
              <a:gd name="connsiteY104" fmla="*/ 142918 h 531641"/>
              <a:gd name="connsiteX105" fmla="*/ 381315 w 531641"/>
              <a:gd name="connsiteY105" fmla="*/ 348978 h 531641"/>
              <a:gd name="connsiteX106" fmla="*/ 348981 w 531641"/>
              <a:gd name="connsiteY106" fmla="*/ 381281 h 531641"/>
              <a:gd name="connsiteX107" fmla="*/ 293449 w 531641"/>
              <a:gd name="connsiteY107" fmla="*/ 388621 h 531641"/>
              <a:gd name="connsiteX108" fmla="*/ 274133 w 531641"/>
              <a:gd name="connsiteY108" fmla="*/ 374996 h 531641"/>
              <a:gd name="connsiteX109" fmla="*/ 274133 w 531641"/>
              <a:gd name="connsiteY109" fmla="*/ 314918 h 531641"/>
              <a:gd name="connsiteX110" fmla="*/ 314917 w 531641"/>
              <a:gd name="connsiteY110" fmla="*/ 274134 h 531641"/>
              <a:gd name="connsiteX111" fmla="*/ 365886 w 531641"/>
              <a:gd name="connsiteY111" fmla="*/ 274134 h 531641"/>
              <a:gd name="connsiteX112" fmla="*/ 388398 w 531641"/>
              <a:gd name="connsiteY112" fmla="*/ 297493 h 531641"/>
              <a:gd name="connsiteX113" fmla="*/ 381315 w 531641"/>
              <a:gd name="connsiteY113" fmla="*/ 348978 h 531641"/>
              <a:gd name="connsiteX114" fmla="*/ 265826 w 531641"/>
              <a:gd name="connsiteY114" fmla="*/ 423658 h 531641"/>
              <a:gd name="connsiteX115" fmla="*/ 249213 w 531641"/>
              <a:gd name="connsiteY115" fmla="*/ 407044 h 531641"/>
              <a:gd name="connsiteX116" fmla="*/ 265826 w 531641"/>
              <a:gd name="connsiteY116" fmla="*/ 390430 h 531641"/>
              <a:gd name="connsiteX117" fmla="*/ 282440 w 531641"/>
              <a:gd name="connsiteY117" fmla="*/ 407044 h 531641"/>
              <a:gd name="connsiteX118" fmla="*/ 265826 w 531641"/>
              <a:gd name="connsiteY118" fmla="*/ 423658 h 531641"/>
              <a:gd name="connsiteX119" fmla="*/ 238191 w 531641"/>
              <a:gd name="connsiteY119" fmla="*/ 388644 h 531641"/>
              <a:gd name="connsiteX120" fmla="*/ 184134 w 531641"/>
              <a:gd name="connsiteY120" fmla="*/ 381540 h 531641"/>
              <a:gd name="connsiteX121" fmla="*/ 184145 w 531641"/>
              <a:gd name="connsiteY121" fmla="*/ 381430 h 531641"/>
              <a:gd name="connsiteX122" fmla="*/ 150917 w 531641"/>
              <a:gd name="connsiteY122" fmla="*/ 348202 h 531641"/>
              <a:gd name="connsiteX123" fmla="*/ 150224 w 531641"/>
              <a:gd name="connsiteY123" fmla="*/ 348272 h 531641"/>
              <a:gd name="connsiteX124" fmla="*/ 143257 w 531641"/>
              <a:gd name="connsiteY124" fmla="*/ 297492 h 531641"/>
              <a:gd name="connsiteX125" fmla="*/ 165767 w 531641"/>
              <a:gd name="connsiteY125" fmla="*/ 274134 h 531641"/>
              <a:gd name="connsiteX126" fmla="*/ 216735 w 531641"/>
              <a:gd name="connsiteY126" fmla="*/ 274134 h 531641"/>
              <a:gd name="connsiteX127" fmla="*/ 257520 w 531641"/>
              <a:gd name="connsiteY127" fmla="*/ 314918 h 531641"/>
              <a:gd name="connsiteX128" fmla="*/ 257520 w 531641"/>
              <a:gd name="connsiteY128" fmla="*/ 374996 h 531641"/>
              <a:gd name="connsiteX129" fmla="*/ 238191 w 531641"/>
              <a:gd name="connsiteY129" fmla="*/ 388644 h 531641"/>
              <a:gd name="connsiteX130" fmla="*/ 265826 w 531641"/>
              <a:gd name="connsiteY130" fmla="*/ 232599 h 531641"/>
              <a:gd name="connsiteX131" fmla="*/ 299054 w 531641"/>
              <a:gd name="connsiteY131" fmla="*/ 265827 h 531641"/>
              <a:gd name="connsiteX132" fmla="*/ 265826 w 531641"/>
              <a:gd name="connsiteY132" fmla="*/ 299055 h 531641"/>
              <a:gd name="connsiteX133" fmla="*/ 232599 w 531641"/>
              <a:gd name="connsiteY133" fmla="*/ 265827 h 531641"/>
              <a:gd name="connsiteX134" fmla="*/ 265826 w 531641"/>
              <a:gd name="connsiteY134" fmla="*/ 232599 h 531641"/>
              <a:gd name="connsiteX135" fmla="*/ 397934 w 531641"/>
              <a:gd name="connsiteY135" fmla="*/ 282441 h 531641"/>
              <a:gd name="connsiteX136" fmla="*/ 381320 w 531641"/>
              <a:gd name="connsiteY136" fmla="*/ 265827 h 531641"/>
              <a:gd name="connsiteX137" fmla="*/ 397934 w 531641"/>
              <a:gd name="connsiteY137" fmla="*/ 249213 h 531641"/>
              <a:gd name="connsiteX138" fmla="*/ 414547 w 531641"/>
              <a:gd name="connsiteY138" fmla="*/ 265827 h 531641"/>
              <a:gd name="connsiteX139" fmla="*/ 397934 w 531641"/>
              <a:gd name="connsiteY139" fmla="*/ 282441 h 531641"/>
              <a:gd name="connsiteX140" fmla="*/ 133719 w 531641"/>
              <a:gd name="connsiteY140" fmla="*/ 249213 h 531641"/>
              <a:gd name="connsiteX141" fmla="*/ 150333 w 531641"/>
              <a:gd name="connsiteY141" fmla="*/ 265827 h 531641"/>
              <a:gd name="connsiteX142" fmla="*/ 133719 w 531641"/>
              <a:gd name="connsiteY142" fmla="*/ 282441 h 531641"/>
              <a:gd name="connsiteX143" fmla="*/ 117106 w 531641"/>
              <a:gd name="connsiteY143" fmla="*/ 265827 h 531641"/>
              <a:gd name="connsiteX144" fmla="*/ 133719 w 531641"/>
              <a:gd name="connsiteY144" fmla="*/ 249213 h 531641"/>
              <a:gd name="connsiteX145" fmla="*/ 150917 w 531641"/>
              <a:gd name="connsiteY145" fmla="*/ 364816 h 531641"/>
              <a:gd name="connsiteX146" fmla="*/ 167531 w 531641"/>
              <a:gd name="connsiteY146" fmla="*/ 381430 h 531641"/>
              <a:gd name="connsiteX147" fmla="*/ 150917 w 531641"/>
              <a:gd name="connsiteY147" fmla="*/ 398044 h 531641"/>
              <a:gd name="connsiteX148" fmla="*/ 134303 w 531641"/>
              <a:gd name="connsiteY148" fmla="*/ 381430 h 531641"/>
              <a:gd name="connsiteX149" fmla="*/ 150917 w 531641"/>
              <a:gd name="connsiteY149" fmla="*/ 364816 h 531641"/>
              <a:gd name="connsiteX150" fmla="*/ 382123 w 531641"/>
              <a:gd name="connsiteY150" fmla="*/ 398737 h 531641"/>
              <a:gd name="connsiteX151" fmla="*/ 365509 w 531641"/>
              <a:gd name="connsiteY151" fmla="*/ 382124 h 531641"/>
              <a:gd name="connsiteX152" fmla="*/ 382123 w 531641"/>
              <a:gd name="connsiteY152" fmla="*/ 365510 h 531641"/>
              <a:gd name="connsiteX153" fmla="*/ 398737 w 531641"/>
              <a:gd name="connsiteY153" fmla="*/ 382124 h 531641"/>
              <a:gd name="connsiteX154" fmla="*/ 382123 w 531641"/>
              <a:gd name="connsiteY154" fmla="*/ 398737 h 531641"/>
              <a:gd name="connsiteX155" fmla="*/ 382123 w 531641"/>
              <a:gd name="connsiteY155" fmla="*/ 170298 h 531641"/>
              <a:gd name="connsiteX156" fmla="*/ 365509 w 531641"/>
              <a:gd name="connsiteY156" fmla="*/ 153684 h 531641"/>
              <a:gd name="connsiteX157" fmla="*/ 382123 w 531641"/>
              <a:gd name="connsiteY157" fmla="*/ 137070 h 531641"/>
              <a:gd name="connsiteX158" fmla="*/ 398737 w 531641"/>
              <a:gd name="connsiteY158" fmla="*/ 153684 h 531641"/>
              <a:gd name="connsiteX159" fmla="*/ 382123 w 531641"/>
              <a:gd name="connsiteY159" fmla="*/ 170298 h 531641"/>
              <a:gd name="connsiteX160" fmla="*/ 150917 w 531641"/>
              <a:gd name="connsiteY160" fmla="*/ 136377 h 531641"/>
              <a:gd name="connsiteX161" fmla="*/ 167531 w 531641"/>
              <a:gd name="connsiteY161" fmla="*/ 152990 h 531641"/>
              <a:gd name="connsiteX162" fmla="*/ 150917 w 531641"/>
              <a:gd name="connsiteY162" fmla="*/ 169604 h 531641"/>
              <a:gd name="connsiteX163" fmla="*/ 134303 w 531641"/>
              <a:gd name="connsiteY163" fmla="*/ 152990 h 531641"/>
              <a:gd name="connsiteX164" fmla="*/ 150917 w 531641"/>
              <a:gd name="connsiteY164" fmla="*/ 136377 h 531641"/>
              <a:gd name="connsiteX165" fmla="*/ 41427 w 531641"/>
              <a:gd name="connsiteY165" fmla="*/ 327159 h 531641"/>
              <a:gd name="connsiteX166" fmla="*/ 117935 w 531641"/>
              <a:gd name="connsiteY166" fmla="*/ 379000 h 531641"/>
              <a:gd name="connsiteX167" fmla="*/ 117690 w 531641"/>
              <a:gd name="connsiteY167" fmla="*/ 381430 h 531641"/>
              <a:gd name="connsiteX168" fmla="*/ 150917 w 531641"/>
              <a:gd name="connsiteY168" fmla="*/ 414658 h 531641"/>
              <a:gd name="connsiteX169" fmla="*/ 152894 w 531641"/>
              <a:gd name="connsiteY169" fmla="*/ 414458 h 531641"/>
              <a:gd name="connsiteX170" fmla="*/ 204377 w 531641"/>
              <a:gd name="connsiteY170" fmla="*/ 490197 h 531641"/>
              <a:gd name="connsiteX171" fmla="*/ 41427 w 531641"/>
              <a:gd name="connsiteY171" fmla="*/ 327159 h 531641"/>
              <a:gd name="connsiteX172" fmla="*/ 265826 w 531641"/>
              <a:gd name="connsiteY172" fmla="*/ 515034 h 531641"/>
              <a:gd name="connsiteX173" fmla="*/ 257520 w 531641"/>
              <a:gd name="connsiteY173" fmla="*/ 506727 h 531641"/>
              <a:gd name="connsiteX174" fmla="*/ 265826 w 531641"/>
              <a:gd name="connsiteY174" fmla="*/ 498420 h 531641"/>
              <a:gd name="connsiteX175" fmla="*/ 274133 w 531641"/>
              <a:gd name="connsiteY175" fmla="*/ 506727 h 531641"/>
              <a:gd name="connsiteX176" fmla="*/ 265826 w 531641"/>
              <a:gd name="connsiteY176" fmla="*/ 515034 h 531641"/>
              <a:gd name="connsiteX177" fmla="*/ 327318 w 531641"/>
              <a:gd name="connsiteY177" fmla="*/ 490177 h 531641"/>
              <a:gd name="connsiteX178" fmla="*/ 378559 w 531641"/>
              <a:gd name="connsiteY178" fmla="*/ 414991 h 531641"/>
              <a:gd name="connsiteX179" fmla="*/ 382123 w 531641"/>
              <a:gd name="connsiteY179" fmla="*/ 415351 h 531641"/>
              <a:gd name="connsiteX180" fmla="*/ 415350 w 531641"/>
              <a:gd name="connsiteY180" fmla="*/ 382124 h 531641"/>
              <a:gd name="connsiteX181" fmla="*/ 414987 w 531641"/>
              <a:gd name="connsiteY181" fmla="*/ 378535 h 531641"/>
              <a:gd name="connsiteX182" fmla="*/ 490168 w 531641"/>
              <a:gd name="connsiteY182" fmla="*/ 327356 h 531641"/>
              <a:gd name="connsiteX183" fmla="*/ 327318 w 531641"/>
              <a:gd name="connsiteY183" fmla="*/ 490177 h 531641"/>
              <a:gd name="connsiteX184" fmla="*/ 506726 w 531641"/>
              <a:gd name="connsiteY184" fmla="*/ 274134 h 531641"/>
              <a:gd name="connsiteX185" fmla="*/ 498419 w 531641"/>
              <a:gd name="connsiteY185" fmla="*/ 265827 h 531641"/>
              <a:gd name="connsiteX186" fmla="*/ 506726 w 531641"/>
              <a:gd name="connsiteY186" fmla="*/ 257520 h 531641"/>
              <a:gd name="connsiteX187" fmla="*/ 515033 w 531641"/>
              <a:gd name="connsiteY187" fmla="*/ 265827 h 531641"/>
              <a:gd name="connsiteX188" fmla="*/ 506726 w 531641"/>
              <a:gd name="connsiteY188" fmla="*/ 274134 h 531641"/>
              <a:gd name="connsiteX189" fmla="*/ 490084 w 531641"/>
              <a:gd name="connsiteY189" fmla="*/ 204053 h 531641"/>
              <a:gd name="connsiteX190" fmla="*/ 415294 w 531641"/>
              <a:gd name="connsiteY190" fmla="*/ 153125 h 531641"/>
              <a:gd name="connsiteX191" fmla="*/ 382123 w 531641"/>
              <a:gd name="connsiteY191" fmla="*/ 120456 h 531641"/>
              <a:gd name="connsiteX192" fmla="*/ 380163 w 531641"/>
              <a:gd name="connsiteY192" fmla="*/ 120655 h 531641"/>
              <a:gd name="connsiteX193" fmla="*/ 327418 w 531641"/>
              <a:gd name="connsiteY193" fmla="*/ 41551 h 531641"/>
              <a:gd name="connsiteX194" fmla="*/ 490084 w 531641"/>
              <a:gd name="connsiteY194" fmla="*/ 204053 h 531641"/>
              <a:gd name="connsiteX195" fmla="*/ 265826 w 531641"/>
              <a:gd name="connsiteY195" fmla="*/ 16620 h 531641"/>
              <a:gd name="connsiteX196" fmla="*/ 274133 w 531641"/>
              <a:gd name="connsiteY196" fmla="*/ 24927 h 531641"/>
              <a:gd name="connsiteX197" fmla="*/ 265826 w 531641"/>
              <a:gd name="connsiteY197" fmla="*/ 33234 h 531641"/>
              <a:gd name="connsiteX198" fmla="*/ 257520 w 531641"/>
              <a:gd name="connsiteY198" fmla="*/ 24927 h 531641"/>
              <a:gd name="connsiteX199" fmla="*/ 265826 w 531641"/>
              <a:gd name="connsiteY199" fmla="*/ 16620 h 531641"/>
              <a:gd name="connsiteX200" fmla="*/ 204301 w 531641"/>
              <a:gd name="connsiteY200" fmla="*/ 41447 h 531641"/>
              <a:gd name="connsiteX201" fmla="*/ 151789 w 531641"/>
              <a:gd name="connsiteY201" fmla="*/ 119851 h 531641"/>
              <a:gd name="connsiteX202" fmla="*/ 150917 w 531641"/>
              <a:gd name="connsiteY202" fmla="*/ 119763 h 531641"/>
              <a:gd name="connsiteX203" fmla="*/ 117724 w 531641"/>
              <a:gd name="connsiteY203" fmla="*/ 152650 h 531641"/>
              <a:gd name="connsiteX204" fmla="*/ 41404 w 531641"/>
              <a:gd name="connsiteY204" fmla="*/ 204445 h 531641"/>
              <a:gd name="connsiteX205" fmla="*/ 204301 w 531641"/>
              <a:gd name="connsiteY205" fmla="*/ 41447 h 531641"/>
              <a:gd name="connsiteX206" fmla="*/ 24927 w 531641"/>
              <a:gd name="connsiteY206" fmla="*/ 257520 h 531641"/>
              <a:gd name="connsiteX207" fmla="*/ 33234 w 531641"/>
              <a:gd name="connsiteY207" fmla="*/ 265827 h 531641"/>
              <a:gd name="connsiteX208" fmla="*/ 24927 w 531641"/>
              <a:gd name="connsiteY208" fmla="*/ 274134 h 531641"/>
              <a:gd name="connsiteX209" fmla="*/ 16620 w 531641"/>
              <a:gd name="connsiteY209" fmla="*/ 265827 h 531641"/>
              <a:gd name="connsiteX210" fmla="*/ 24927 w 531641"/>
              <a:gd name="connsiteY210" fmla="*/ 257520 h 53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</a:cxnLst>
            <a:rect l="l" t="t" r="r" b="b"/>
            <a:pathLst>
              <a:path w="531641" h="531641">
                <a:moveTo>
                  <a:pt x="17745" y="289567"/>
                </a:moveTo>
                <a:cubicBezTo>
                  <a:pt x="28939" y="408508"/>
                  <a:pt x="123128" y="502682"/>
                  <a:pt x="242071" y="513858"/>
                </a:cubicBezTo>
                <a:cubicBezTo>
                  <a:pt x="245918" y="526978"/>
                  <a:pt x="259673" y="534495"/>
                  <a:pt x="272793" y="530647"/>
                </a:cubicBezTo>
                <a:cubicBezTo>
                  <a:pt x="280877" y="528277"/>
                  <a:pt x="287201" y="521957"/>
                  <a:pt x="289577" y="513875"/>
                </a:cubicBezTo>
                <a:cubicBezTo>
                  <a:pt x="408509" y="502680"/>
                  <a:pt x="502680" y="408508"/>
                  <a:pt x="513876" y="289577"/>
                </a:cubicBezTo>
                <a:cubicBezTo>
                  <a:pt x="526993" y="285719"/>
                  <a:pt x="534499" y="271959"/>
                  <a:pt x="530641" y="258842"/>
                </a:cubicBezTo>
                <a:cubicBezTo>
                  <a:pt x="528264" y="250757"/>
                  <a:pt x="521936" y="244437"/>
                  <a:pt x="513849" y="242068"/>
                </a:cubicBezTo>
                <a:cubicBezTo>
                  <a:pt x="502372" y="123277"/>
                  <a:pt x="408363" y="29256"/>
                  <a:pt x="289572" y="17763"/>
                </a:cubicBezTo>
                <a:cubicBezTo>
                  <a:pt x="285707" y="4649"/>
                  <a:pt x="271942" y="-2849"/>
                  <a:pt x="258827" y="1017"/>
                </a:cubicBezTo>
                <a:cubicBezTo>
                  <a:pt x="250748" y="3398"/>
                  <a:pt x="244435" y="9723"/>
                  <a:pt x="242068" y="17806"/>
                </a:cubicBezTo>
                <a:cubicBezTo>
                  <a:pt x="123116" y="28930"/>
                  <a:pt x="28914" y="123125"/>
                  <a:pt x="17779" y="242076"/>
                </a:cubicBezTo>
                <a:cubicBezTo>
                  <a:pt x="4662" y="245933"/>
                  <a:pt x="-2845" y="259692"/>
                  <a:pt x="1012" y="272809"/>
                </a:cubicBezTo>
                <a:cubicBezTo>
                  <a:pt x="3383" y="280874"/>
                  <a:pt x="9684" y="287184"/>
                  <a:pt x="17745" y="289567"/>
                </a:cubicBezTo>
                <a:lnTo>
                  <a:pt x="17745" y="289567"/>
                </a:lnTo>
                <a:close/>
                <a:moveTo>
                  <a:pt x="121912" y="168870"/>
                </a:moveTo>
                <a:cubicBezTo>
                  <a:pt x="124690" y="173958"/>
                  <a:pt x="128751" y="178230"/>
                  <a:pt x="133691" y="181264"/>
                </a:cubicBezTo>
                <a:cubicBezTo>
                  <a:pt x="130257" y="198475"/>
                  <a:pt x="127909" y="215885"/>
                  <a:pt x="126661" y="233391"/>
                </a:cubicBezTo>
                <a:cubicBezTo>
                  <a:pt x="114455" y="236093"/>
                  <a:pt x="104799" y="245417"/>
                  <a:pt x="101672" y="257520"/>
                </a:cubicBezTo>
                <a:lnTo>
                  <a:pt x="48316" y="257520"/>
                </a:lnTo>
                <a:cubicBezTo>
                  <a:pt x="46286" y="251840"/>
                  <a:pt x="42261" y="247091"/>
                  <a:pt x="36991" y="244157"/>
                </a:cubicBezTo>
                <a:cubicBezTo>
                  <a:pt x="46969" y="214652"/>
                  <a:pt x="77111" y="187843"/>
                  <a:pt x="121912" y="168870"/>
                </a:cubicBezTo>
                <a:close/>
                <a:moveTo>
                  <a:pt x="244140" y="36959"/>
                </a:moveTo>
                <a:cubicBezTo>
                  <a:pt x="247072" y="42245"/>
                  <a:pt x="251828" y="46282"/>
                  <a:pt x="257520" y="48317"/>
                </a:cubicBezTo>
                <a:lnTo>
                  <a:pt x="257520" y="92562"/>
                </a:lnTo>
                <a:cubicBezTo>
                  <a:pt x="242887" y="96328"/>
                  <a:pt x="232644" y="109501"/>
                  <a:pt x="232599" y="124610"/>
                </a:cubicBezTo>
                <a:cubicBezTo>
                  <a:pt x="232599" y="125312"/>
                  <a:pt x="232763" y="125968"/>
                  <a:pt x="232807" y="126659"/>
                </a:cubicBezTo>
                <a:cubicBezTo>
                  <a:pt x="214498" y="127988"/>
                  <a:pt x="196297" y="130526"/>
                  <a:pt x="178324" y="134256"/>
                </a:cubicBezTo>
                <a:cubicBezTo>
                  <a:pt x="175559" y="130286"/>
                  <a:pt x="171963" y="126965"/>
                  <a:pt x="167787" y="124523"/>
                </a:cubicBezTo>
                <a:cubicBezTo>
                  <a:pt x="186798" y="78216"/>
                  <a:pt x="213976" y="47159"/>
                  <a:pt x="244139" y="36959"/>
                </a:cubicBezTo>
                <a:lnTo>
                  <a:pt x="244140" y="36959"/>
                </a:lnTo>
                <a:close/>
                <a:moveTo>
                  <a:pt x="287512" y="36962"/>
                </a:moveTo>
                <a:cubicBezTo>
                  <a:pt x="317868" y="47250"/>
                  <a:pt x="345274" y="78817"/>
                  <a:pt x="364312" y="125728"/>
                </a:cubicBezTo>
                <a:cubicBezTo>
                  <a:pt x="360686" y="128043"/>
                  <a:pt x="357542" y="131036"/>
                  <a:pt x="355052" y="134544"/>
                </a:cubicBezTo>
                <a:cubicBezTo>
                  <a:pt x="336519" y="130634"/>
                  <a:pt x="317740" y="127996"/>
                  <a:pt x="298848" y="126649"/>
                </a:cubicBezTo>
                <a:cubicBezTo>
                  <a:pt x="298890" y="125961"/>
                  <a:pt x="299054" y="125308"/>
                  <a:pt x="299054" y="124610"/>
                </a:cubicBezTo>
                <a:cubicBezTo>
                  <a:pt x="299009" y="109501"/>
                  <a:pt x="288766" y="96328"/>
                  <a:pt x="274133" y="92562"/>
                </a:cubicBezTo>
                <a:lnTo>
                  <a:pt x="274133" y="48317"/>
                </a:lnTo>
                <a:cubicBezTo>
                  <a:pt x="279824" y="46282"/>
                  <a:pt x="284580" y="42246"/>
                  <a:pt x="287512" y="36962"/>
                </a:cubicBezTo>
                <a:close/>
                <a:moveTo>
                  <a:pt x="494754" y="244108"/>
                </a:moveTo>
                <a:cubicBezTo>
                  <a:pt x="489440" y="247037"/>
                  <a:pt x="485380" y="251807"/>
                  <a:pt x="483336" y="257520"/>
                </a:cubicBezTo>
                <a:lnTo>
                  <a:pt x="429981" y="257520"/>
                </a:lnTo>
                <a:cubicBezTo>
                  <a:pt x="426854" y="245417"/>
                  <a:pt x="417199" y="236094"/>
                  <a:pt x="404994" y="233391"/>
                </a:cubicBezTo>
                <a:cubicBezTo>
                  <a:pt x="403775" y="216330"/>
                  <a:pt x="401511" y="199358"/>
                  <a:pt x="398216" y="182574"/>
                </a:cubicBezTo>
                <a:cubicBezTo>
                  <a:pt x="403690" y="179514"/>
                  <a:pt x="408187" y="174967"/>
                  <a:pt x="411186" y="169458"/>
                </a:cubicBezTo>
                <a:cubicBezTo>
                  <a:pt x="455270" y="188378"/>
                  <a:pt x="484861" y="214824"/>
                  <a:pt x="494754" y="244108"/>
                </a:cubicBezTo>
                <a:close/>
                <a:moveTo>
                  <a:pt x="397488" y="352838"/>
                </a:moveTo>
                <a:cubicBezTo>
                  <a:pt x="401193" y="334833"/>
                  <a:pt x="403700" y="316601"/>
                  <a:pt x="404993" y="298263"/>
                </a:cubicBezTo>
                <a:cubicBezTo>
                  <a:pt x="417198" y="295561"/>
                  <a:pt x="426854" y="286237"/>
                  <a:pt x="429981" y="274134"/>
                </a:cubicBezTo>
                <a:lnTo>
                  <a:pt x="483337" y="274134"/>
                </a:lnTo>
                <a:cubicBezTo>
                  <a:pt x="485375" y="279836"/>
                  <a:pt x="489423" y="284598"/>
                  <a:pt x="494721" y="287529"/>
                </a:cubicBezTo>
                <a:cubicBezTo>
                  <a:pt x="484645" y="317178"/>
                  <a:pt x="454328" y="344023"/>
                  <a:pt x="409191" y="362980"/>
                </a:cubicBezTo>
                <a:cubicBezTo>
                  <a:pt x="406141" y="358727"/>
                  <a:pt x="402132" y="355253"/>
                  <a:pt x="397488" y="352838"/>
                </a:cubicBezTo>
                <a:lnTo>
                  <a:pt x="397488" y="352838"/>
                </a:lnTo>
                <a:close/>
                <a:moveTo>
                  <a:pt x="287514" y="494695"/>
                </a:moveTo>
                <a:cubicBezTo>
                  <a:pt x="284582" y="489410"/>
                  <a:pt x="279825" y="485372"/>
                  <a:pt x="274133" y="483337"/>
                </a:cubicBezTo>
                <a:lnTo>
                  <a:pt x="274133" y="439092"/>
                </a:lnTo>
                <a:cubicBezTo>
                  <a:pt x="288766" y="435326"/>
                  <a:pt x="299009" y="422154"/>
                  <a:pt x="299054" y="407044"/>
                </a:cubicBezTo>
                <a:cubicBezTo>
                  <a:pt x="299054" y="406313"/>
                  <a:pt x="298885" y="405629"/>
                  <a:pt x="298838" y="404909"/>
                </a:cubicBezTo>
                <a:cubicBezTo>
                  <a:pt x="316976" y="403604"/>
                  <a:pt x="335009" y="401115"/>
                  <a:pt x="352822" y="397459"/>
                </a:cubicBezTo>
                <a:cubicBezTo>
                  <a:pt x="355241" y="402123"/>
                  <a:pt x="358727" y="406149"/>
                  <a:pt x="362998" y="409208"/>
                </a:cubicBezTo>
                <a:cubicBezTo>
                  <a:pt x="344021" y="454311"/>
                  <a:pt x="317153" y="484641"/>
                  <a:pt x="287514" y="494695"/>
                </a:cubicBezTo>
                <a:lnTo>
                  <a:pt x="287514" y="494695"/>
                </a:lnTo>
                <a:close/>
                <a:moveTo>
                  <a:pt x="244141" y="494692"/>
                </a:moveTo>
                <a:cubicBezTo>
                  <a:pt x="214574" y="484655"/>
                  <a:pt x="187716" y="454369"/>
                  <a:pt x="168746" y="409376"/>
                </a:cubicBezTo>
                <a:cubicBezTo>
                  <a:pt x="173325" y="406416"/>
                  <a:pt x="177106" y="402376"/>
                  <a:pt x="179758" y="397611"/>
                </a:cubicBezTo>
                <a:cubicBezTo>
                  <a:pt x="197270" y="401173"/>
                  <a:pt x="214992" y="403607"/>
                  <a:pt x="232816" y="404900"/>
                </a:cubicBezTo>
                <a:cubicBezTo>
                  <a:pt x="232769" y="405622"/>
                  <a:pt x="232599" y="406310"/>
                  <a:pt x="232599" y="407044"/>
                </a:cubicBezTo>
                <a:cubicBezTo>
                  <a:pt x="232644" y="422154"/>
                  <a:pt x="242887" y="435326"/>
                  <a:pt x="257520" y="439092"/>
                </a:cubicBezTo>
                <a:lnTo>
                  <a:pt x="257520" y="483337"/>
                </a:lnTo>
                <a:cubicBezTo>
                  <a:pt x="251829" y="485371"/>
                  <a:pt x="247074" y="489407"/>
                  <a:pt x="244141" y="494691"/>
                </a:cubicBezTo>
                <a:lnTo>
                  <a:pt x="244141" y="494692"/>
                </a:lnTo>
                <a:close/>
                <a:moveTo>
                  <a:pt x="123181" y="363216"/>
                </a:moveTo>
                <a:cubicBezTo>
                  <a:pt x="77722" y="344240"/>
                  <a:pt x="47130" y="317263"/>
                  <a:pt x="37016" y="287483"/>
                </a:cubicBezTo>
                <a:cubicBezTo>
                  <a:pt x="42274" y="284548"/>
                  <a:pt x="46289" y="279805"/>
                  <a:pt x="48317" y="274134"/>
                </a:cubicBezTo>
                <a:lnTo>
                  <a:pt x="101672" y="274134"/>
                </a:lnTo>
                <a:cubicBezTo>
                  <a:pt x="104800" y="286239"/>
                  <a:pt x="114457" y="295563"/>
                  <a:pt x="126664" y="298264"/>
                </a:cubicBezTo>
                <a:cubicBezTo>
                  <a:pt x="127972" y="316614"/>
                  <a:pt x="130492" y="334857"/>
                  <a:pt x="134209" y="352875"/>
                </a:cubicBezTo>
                <a:cubicBezTo>
                  <a:pt x="129789" y="355431"/>
                  <a:pt x="126016" y="358970"/>
                  <a:pt x="123181" y="363216"/>
                </a:cubicBezTo>
                <a:close/>
                <a:moveTo>
                  <a:pt x="150917" y="186218"/>
                </a:moveTo>
                <a:cubicBezTo>
                  <a:pt x="169260" y="186198"/>
                  <a:pt x="184125" y="171333"/>
                  <a:pt x="184145" y="152990"/>
                </a:cubicBezTo>
                <a:cubicBezTo>
                  <a:pt x="184145" y="151995"/>
                  <a:pt x="183937" y="151057"/>
                  <a:pt x="183851" y="150084"/>
                </a:cubicBezTo>
                <a:cubicBezTo>
                  <a:pt x="201763" y="146466"/>
                  <a:pt x="219901" y="144071"/>
                  <a:pt x="238139" y="142915"/>
                </a:cubicBezTo>
                <a:cubicBezTo>
                  <a:pt x="242686" y="149727"/>
                  <a:pt x="249587" y="154620"/>
                  <a:pt x="257520" y="156658"/>
                </a:cubicBezTo>
                <a:lnTo>
                  <a:pt x="257520" y="216736"/>
                </a:lnTo>
                <a:cubicBezTo>
                  <a:pt x="236647" y="220298"/>
                  <a:pt x="220297" y="236648"/>
                  <a:pt x="216735" y="257520"/>
                </a:cubicBezTo>
                <a:lnTo>
                  <a:pt x="165767" y="257520"/>
                </a:lnTo>
                <a:cubicBezTo>
                  <a:pt x="162846" y="246346"/>
                  <a:pt x="154320" y="237497"/>
                  <a:pt x="143262" y="234164"/>
                </a:cubicBezTo>
                <a:cubicBezTo>
                  <a:pt x="144428" y="218025"/>
                  <a:pt x="146570" y="201972"/>
                  <a:pt x="149677" y="186093"/>
                </a:cubicBezTo>
                <a:cubicBezTo>
                  <a:pt x="150098" y="186108"/>
                  <a:pt x="150492" y="186218"/>
                  <a:pt x="150917" y="186218"/>
                </a:cubicBezTo>
                <a:close/>
                <a:moveTo>
                  <a:pt x="265826" y="107996"/>
                </a:moveTo>
                <a:cubicBezTo>
                  <a:pt x="275002" y="107996"/>
                  <a:pt x="282440" y="115434"/>
                  <a:pt x="282440" y="124610"/>
                </a:cubicBezTo>
                <a:cubicBezTo>
                  <a:pt x="282440" y="133785"/>
                  <a:pt x="275002" y="141224"/>
                  <a:pt x="265826" y="141224"/>
                </a:cubicBezTo>
                <a:cubicBezTo>
                  <a:pt x="256651" y="141224"/>
                  <a:pt x="249213" y="133785"/>
                  <a:pt x="249213" y="124610"/>
                </a:cubicBezTo>
                <a:cubicBezTo>
                  <a:pt x="249223" y="115439"/>
                  <a:pt x="256655" y="108007"/>
                  <a:pt x="265826" y="107996"/>
                </a:cubicBezTo>
                <a:close/>
                <a:moveTo>
                  <a:pt x="293512" y="142918"/>
                </a:moveTo>
                <a:cubicBezTo>
                  <a:pt x="312237" y="144085"/>
                  <a:pt x="330856" y="146561"/>
                  <a:pt x="349235" y="150329"/>
                </a:cubicBezTo>
                <a:cubicBezTo>
                  <a:pt x="349063" y="151440"/>
                  <a:pt x="348950" y="152560"/>
                  <a:pt x="348895" y="153684"/>
                </a:cubicBezTo>
                <a:cubicBezTo>
                  <a:pt x="348915" y="172027"/>
                  <a:pt x="363780" y="186892"/>
                  <a:pt x="382123" y="186912"/>
                </a:cubicBezTo>
                <a:lnTo>
                  <a:pt x="382137" y="186910"/>
                </a:lnTo>
                <a:cubicBezTo>
                  <a:pt x="385157" y="202523"/>
                  <a:pt x="387248" y="218301"/>
                  <a:pt x="388398" y="234162"/>
                </a:cubicBezTo>
                <a:cubicBezTo>
                  <a:pt x="377336" y="237494"/>
                  <a:pt x="368807" y="246344"/>
                  <a:pt x="365886" y="257521"/>
                </a:cubicBezTo>
                <a:lnTo>
                  <a:pt x="314917" y="257521"/>
                </a:lnTo>
                <a:cubicBezTo>
                  <a:pt x="311356" y="236648"/>
                  <a:pt x="295006" y="220298"/>
                  <a:pt x="274133" y="216736"/>
                </a:cubicBezTo>
                <a:lnTo>
                  <a:pt x="274133" y="156658"/>
                </a:lnTo>
                <a:cubicBezTo>
                  <a:pt x="282065" y="154621"/>
                  <a:pt x="288965" y="149728"/>
                  <a:pt x="293512" y="142918"/>
                </a:cubicBezTo>
                <a:close/>
                <a:moveTo>
                  <a:pt x="381315" y="348978"/>
                </a:moveTo>
                <a:cubicBezTo>
                  <a:pt x="363655" y="349418"/>
                  <a:pt x="349438" y="363621"/>
                  <a:pt x="348981" y="381281"/>
                </a:cubicBezTo>
                <a:cubicBezTo>
                  <a:pt x="330663" y="385015"/>
                  <a:pt x="312108" y="387467"/>
                  <a:pt x="293449" y="388621"/>
                </a:cubicBezTo>
                <a:cubicBezTo>
                  <a:pt x="288897" y="381867"/>
                  <a:pt x="282023" y="377019"/>
                  <a:pt x="274133" y="374996"/>
                </a:cubicBezTo>
                <a:lnTo>
                  <a:pt x="274133" y="314918"/>
                </a:lnTo>
                <a:cubicBezTo>
                  <a:pt x="295006" y="311356"/>
                  <a:pt x="311356" y="295006"/>
                  <a:pt x="314917" y="274134"/>
                </a:cubicBezTo>
                <a:lnTo>
                  <a:pt x="365886" y="274134"/>
                </a:lnTo>
                <a:cubicBezTo>
                  <a:pt x="368808" y="285311"/>
                  <a:pt x="377337" y="294161"/>
                  <a:pt x="388398" y="297493"/>
                </a:cubicBezTo>
                <a:cubicBezTo>
                  <a:pt x="387157" y="314790"/>
                  <a:pt x="384791" y="331988"/>
                  <a:pt x="381315" y="348978"/>
                </a:cubicBezTo>
                <a:close/>
                <a:moveTo>
                  <a:pt x="265826" y="423658"/>
                </a:moveTo>
                <a:cubicBezTo>
                  <a:pt x="256651" y="423658"/>
                  <a:pt x="249213" y="416220"/>
                  <a:pt x="249213" y="407044"/>
                </a:cubicBezTo>
                <a:cubicBezTo>
                  <a:pt x="249213" y="397869"/>
                  <a:pt x="256651" y="390430"/>
                  <a:pt x="265826" y="390430"/>
                </a:cubicBezTo>
                <a:cubicBezTo>
                  <a:pt x="275002" y="390430"/>
                  <a:pt x="282440" y="397869"/>
                  <a:pt x="282440" y="407044"/>
                </a:cubicBezTo>
                <a:cubicBezTo>
                  <a:pt x="282430" y="416215"/>
                  <a:pt x="274998" y="423648"/>
                  <a:pt x="265826" y="423658"/>
                </a:cubicBezTo>
                <a:close/>
                <a:moveTo>
                  <a:pt x="238191" y="388644"/>
                </a:moveTo>
                <a:cubicBezTo>
                  <a:pt x="220032" y="387500"/>
                  <a:pt x="201971" y="385127"/>
                  <a:pt x="184134" y="381540"/>
                </a:cubicBezTo>
                <a:lnTo>
                  <a:pt x="184145" y="381430"/>
                </a:lnTo>
                <a:cubicBezTo>
                  <a:pt x="184125" y="363087"/>
                  <a:pt x="169260" y="348222"/>
                  <a:pt x="150917" y="348202"/>
                </a:cubicBezTo>
                <a:cubicBezTo>
                  <a:pt x="150680" y="348202"/>
                  <a:pt x="150460" y="348267"/>
                  <a:pt x="150224" y="348272"/>
                </a:cubicBezTo>
                <a:cubicBezTo>
                  <a:pt x="146822" y="331511"/>
                  <a:pt x="144495" y="314550"/>
                  <a:pt x="143257" y="297492"/>
                </a:cubicBezTo>
                <a:cubicBezTo>
                  <a:pt x="154317" y="294159"/>
                  <a:pt x="162846" y="285310"/>
                  <a:pt x="165767" y="274134"/>
                </a:cubicBezTo>
                <a:lnTo>
                  <a:pt x="216735" y="274134"/>
                </a:lnTo>
                <a:cubicBezTo>
                  <a:pt x="220297" y="295006"/>
                  <a:pt x="236647" y="311356"/>
                  <a:pt x="257520" y="314918"/>
                </a:cubicBezTo>
                <a:lnTo>
                  <a:pt x="257520" y="374996"/>
                </a:lnTo>
                <a:cubicBezTo>
                  <a:pt x="249621" y="377022"/>
                  <a:pt x="242743" y="381879"/>
                  <a:pt x="238191" y="388644"/>
                </a:cubicBezTo>
                <a:close/>
                <a:moveTo>
                  <a:pt x="265826" y="232599"/>
                </a:moveTo>
                <a:cubicBezTo>
                  <a:pt x="284178" y="232599"/>
                  <a:pt x="299054" y="247476"/>
                  <a:pt x="299054" y="265827"/>
                </a:cubicBezTo>
                <a:cubicBezTo>
                  <a:pt x="299054" y="284178"/>
                  <a:pt x="284178" y="299055"/>
                  <a:pt x="265826" y="299055"/>
                </a:cubicBezTo>
                <a:cubicBezTo>
                  <a:pt x="247475" y="299055"/>
                  <a:pt x="232599" y="284178"/>
                  <a:pt x="232599" y="265827"/>
                </a:cubicBezTo>
                <a:cubicBezTo>
                  <a:pt x="232618" y="247484"/>
                  <a:pt x="247484" y="232619"/>
                  <a:pt x="265826" y="232599"/>
                </a:cubicBezTo>
                <a:close/>
                <a:moveTo>
                  <a:pt x="397934" y="282441"/>
                </a:moveTo>
                <a:cubicBezTo>
                  <a:pt x="388758" y="282441"/>
                  <a:pt x="381320" y="275003"/>
                  <a:pt x="381320" y="265827"/>
                </a:cubicBezTo>
                <a:cubicBezTo>
                  <a:pt x="381320" y="256652"/>
                  <a:pt x="388758" y="249213"/>
                  <a:pt x="397934" y="249213"/>
                </a:cubicBezTo>
                <a:cubicBezTo>
                  <a:pt x="407109" y="249213"/>
                  <a:pt x="414547" y="256652"/>
                  <a:pt x="414547" y="265827"/>
                </a:cubicBezTo>
                <a:cubicBezTo>
                  <a:pt x="414537" y="274998"/>
                  <a:pt x="407105" y="282430"/>
                  <a:pt x="397934" y="282441"/>
                </a:cubicBezTo>
                <a:close/>
                <a:moveTo>
                  <a:pt x="133719" y="249213"/>
                </a:moveTo>
                <a:cubicBezTo>
                  <a:pt x="142895" y="249213"/>
                  <a:pt x="150333" y="256652"/>
                  <a:pt x="150333" y="265827"/>
                </a:cubicBezTo>
                <a:cubicBezTo>
                  <a:pt x="150333" y="275003"/>
                  <a:pt x="142895" y="282441"/>
                  <a:pt x="133719" y="282441"/>
                </a:cubicBezTo>
                <a:cubicBezTo>
                  <a:pt x="124544" y="282441"/>
                  <a:pt x="117106" y="275003"/>
                  <a:pt x="117106" y="265827"/>
                </a:cubicBezTo>
                <a:cubicBezTo>
                  <a:pt x="117116" y="256656"/>
                  <a:pt x="124548" y="249224"/>
                  <a:pt x="133719" y="249213"/>
                </a:cubicBezTo>
                <a:close/>
                <a:moveTo>
                  <a:pt x="150917" y="364816"/>
                </a:moveTo>
                <a:cubicBezTo>
                  <a:pt x="160093" y="364816"/>
                  <a:pt x="167531" y="372254"/>
                  <a:pt x="167531" y="381430"/>
                </a:cubicBezTo>
                <a:cubicBezTo>
                  <a:pt x="167531" y="390605"/>
                  <a:pt x="160093" y="398044"/>
                  <a:pt x="150917" y="398044"/>
                </a:cubicBezTo>
                <a:cubicBezTo>
                  <a:pt x="141742" y="398044"/>
                  <a:pt x="134303" y="390605"/>
                  <a:pt x="134303" y="381430"/>
                </a:cubicBezTo>
                <a:cubicBezTo>
                  <a:pt x="134314" y="372259"/>
                  <a:pt x="141746" y="364827"/>
                  <a:pt x="150917" y="364816"/>
                </a:cubicBezTo>
                <a:close/>
                <a:moveTo>
                  <a:pt x="382123" y="398737"/>
                </a:moveTo>
                <a:cubicBezTo>
                  <a:pt x="372947" y="398737"/>
                  <a:pt x="365509" y="391299"/>
                  <a:pt x="365509" y="382124"/>
                </a:cubicBezTo>
                <a:cubicBezTo>
                  <a:pt x="365509" y="372948"/>
                  <a:pt x="372947" y="365510"/>
                  <a:pt x="382123" y="365510"/>
                </a:cubicBezTo>
                <a:cubicBezTo>
                  <a:pt x="391298" y="365510"/>
                  <a:pt x="398737" y="372948"/>
                  <a:pt x="398737" y="382124"/>
                </a:cubicBezTo>
                <a:cubicBezTo>
                  <a:pt x="398726" y="391295"/>
                  <a:pt x="391294" y="398727"/>
                  <a:pt x="382123" y="398737"/>
                </a:cubicBezTo>
                <a:close/>
                <a:moveTo>
                  <a:pt x="382123" y="170298"/>
                </a:moveTo>
                <a:cubicBezTo>
                  <a:pt x="372947" y="170298"/>
                  <a:pt x="365509" y="162860"/>
                  <a:pt x="365509" y="153684"/>
                </a:cubicBezTo>
                <a:cubicBezTo>
                  <a:pt x="365509" y="144508"/>
                  <a:pt x="372947" y="137070"/>
                  <a:pt x="382123" y="137070"/>
                </a:cubicBezTo>
                <a:cubicBezTo>
                  <a:pt x="391298" y="137070"/>
                  <a:pt x="398737" y="144508"/>
                  <a:pt x="398737" y="153684"/>
                </a:cubicBezTo>
                <a:cubicBezTo>
                  <a:pt x="398726" y="162855"/>
                  <a:pt x="391294" y="170287"/>
                  <a:pt x="382123" y="170298"/>
                </a:cubicBezTo>
                <a:close/>
                <a:moveTo>
                  <a:pt x="150917" y="136377"/>
                </a:moveTo>
                <a:cubicBezTo>
                  <a:pt x="160093" y="136377"/>
                  <a:pt x="167531" y="143815"/>
                  <a:pt x="167531" y="152990"/>
                </a:cubicBezTo>
                <a:cubicBezTo>
                  <a:pt x="167531" y="162166"/>
                  <a:pt x="160093" y="169604"/>
                  <a:pt x="150917" y="169604"/>
                </a:cubicBezTo>
                <a:cubicBezTo>
                  <a:pt x="141742" y="169604"/>
                  <a:pt x="134303" y="162166"/>
                  <a:pt x="134303" y="152990"/>
                </a:cubicBezTo>
                <a:cubicBezTo>
                  <a:pt x="134314" y="143819"/>
                  <a:pt x="141746" y="136387"/>
                  <a:pt x="150917" y="136377"/>
                </a:cubicBezTo>
                <a:close/>
                <a:moveTo>
                  <a:pt x="41427" y="327159"/>
                </a:moveTo>
                <a:cubicBezTo>
                  <a:pt x="62543" y="350164"/>
                  <a:pt x="88742" y="367916"/>
                  <a:pt x="117935" y="379000"/>
                </a:cubicBezTo>
                <a:cubicBezTo>
                  <a:pt x="117875" y="379817"/>
                  <a:pt x="117690" y="380598"/>
                  <a:pt x="117690" y="381430"/>
                </a:cubicBezTo>
                <a:cubicBezTo>
                  <a:pt x="117709" y="399773"/>
                  <a:pt x="132574" y="414638"/>
                  <a:pt x="150917" y="414658"/>
                </a:cubicBezTo>
                <a:cubicBezTo>
                  <a:pt x="151594" y="414658"/>
                  <a:pt x="152227" y="414498"/>
                  <a:pt x="152894" y="414458"/>
                </a:cubicBezTo>
                <a:cubicBezTo>
                  <a:pt x="163964" y="443348"/>
                  <a:pt x="181588" y="469274"/>
                  <a:pt x="204377" y="490197"/>
                </a:cubicBezTo>
                <a:cubicBezTo>
                  <a:pt x="125013" y="468556"/>
                  <a:pt x="63026" y="406535"/>
                  <a:pt x="41427" y="327159"/>
                </a:cubicBezTo>
                <a:close/>
                <a:moveTo>
                  <a:pt x="265826" y="515034"/>
                </a:moveTo>
                <a:cubicBezTo>
                  <a:pt x="261239" y="515034"/>
                  <a:pt x="257520" y="511315"/>
                  <a:pt x="257520" y="506727"/>
                </a:cubicBezTo>
                <a:cubicBezTo>
                  <a:pt x="257520" y="502139"/>
                  <a:pt x="261239" y="498420"/>
                  <a:pt x="265826" y="498420"/>
                </a:cubicBezTo>
                <a:cubicBezTo>
                  <a:pt x="270414" y="498420"/>
                  <a:pt x="274133" y="502139"/>
                  <a:pt x="274133" y="506727"/>
                </a:cubicBezTo>
                <a:cubicBezTo>
                  <a:pt x="274129" y="511313"/>
                  <a:pt x="270412" y="515029"/>
                  <a:pt x="265826" y="515034"/>
                </a:cubicBezTo>
                <a:close/>
                <a:moveTo>
                  <a:pt x="327318" y="490177"/>
                </a:moveTo>
                <a:cubicBezTo>
                  <a:pt x="349960" y="469395"/>
                  <a:pt x="367497" y="443664"/>
                  <a:pt x="378559" y="414991"/>
                </a:cubicBezTo>
                <a:cubicBezTo>
                  <a:pt x="379740" y="415176"/>
                  <a:pt x="380929" y="415297"/>
                  <a:pt x="382123" y="415351"/>
                </a:cubicBezTo>
                <a:cubicBezTo>
                  <a:pt x="400466" y="415332"/>
                  <a:pt x="415331" y="400466"/>
                  <a:pt x="415350" y="382124"/>
                </a:cubicBezTo>
                <a:cubicBezTo>
                  <a:pt x="415296" y="380922"/>
                  <a:pt x="415175" y="379723"/>
                  <a:pt x="414987" y="378535"/>
                </a:cubicBezTo>
                <a:cubicBezTo>
                  <a:pt x="443653" y="367490"/>
                  <a:pt x="469382" y="349976"/>
                  <a:pt x="490168" y="327356"/>
                </a:cubicBezTo>
                <a:cubicBezTo>
                  <a:pt x="468514" y="406619"/>
                  <a:pt x="406585" y="468537"/>
                  <a:pt x="327318" y="490177"/>
                </a:cubicBezTo>
                <a:close/>
                <a:moveTo>
                  <a:pt x="506726" y="274134"/>
                </a:moveTo>
                <a:cubicBezTo>
                  <a:pt x="502139" y="274134"/>
                  <a:pt x="498419" y="270415"/>
                  <a:pt x="498419" y="265827"/>
                </a:cubicBezTo>
                <a:cubicBezTo>
                  <a:pt x="498419" y="261239"/>
                  <a:pt x="502139" y="257520"/>
                  <a:pt x="506726" y="257520"/>
                </a:cubicBezTo>
                <a:cubicBezTo>
                  <a:pt x="511314" y="257520"/>
                  <a:pt x="515033" y="261239"/>
                  <a:pt x="515033" y="265827"/>
                </a:cubicBezTo>
                <a:cubicBezTo>
                  <a:pt x="515029" y="270413"/>
                  <a:pt x="511312" y="274129"/>
                  <a:pt x="506726" y="274134"/>
                </a:cubicBezTo>
                <a:close/>
                <a:moveTo>
                  <a:pt x="490084" y="204053"/>
                </a:moveTo>
                <a:cubicBezTo>
                  <a:pt x="469389" y="181567"/>
                  <a:pt x="443799" y="164142"/>
                  <a:pt x="415294" y="153125"/>
                </a:cubicBezTo>
                <a:cubicBezTo>
                  <a:pt x="414987" y="135015"/>
                  <a:pt x="400235" y="120487"/>
                  <a:pt x="382123" y="120456"/>
                </a:cubicBezTo>
                <a:cubicBezTo>
                  <a:pt x="381452" y="120456"/>
                  <a:pt x="380824" y="120615"/>
                  <a:pt x="380163" y="120655"/>
                </a:cubicBezTo>
                <a:cubicBezTo>
                  <a:pt x="369095" y="90481"/>
                  <a:pt x="351017" y="63369"/>
                  <a:pt x="327418" y="41551"/>
                </a:cubicBezTo>
                <a:cubicBezTo>
                  <a:pt x="406423" y="63380"/>
                  <a:pt x="468176" y="125070"/>
                  <a:pt x="490084" y="204053"/>
                </a:cubicBezTo>
                <a:close/>
                <a:moveTo>
                  <a:pt x="265826" y="16620"/>
                </a:moveTo>
                <a:cubicBezTo>
                  <a:pt x="270414" y="16620"/>
                  <a:pt x="274133" y="20339"/>
                  <a:pt x="274133" y="24927"/>
                </a:cubicBezTo>
                <a:cubicBezTo>
                  <a:pt x="274133" y="29515"/>
                  <a:pt x="270414" y="33234"/>
                  <a:pt x="265826" y="33234"/>
                </a:cubicBezTo>
                <a:cubicBezTo>
                  <a:pt x="261239" y="33234"/>
                  <a:pt x="257520" y="29515"/>
                  <a:pt x="257520" y="24927"/>
                </a:cubicBezTo>
                <a:cubicBezTo>
                  <a:pt x="257524" y="20341"/>
                  <a:pt x="261241" y="16625"/>
                  <a:pt x="265826" y="16620"/>
                </a:cubicBezTo>
                <a:close/>
                <a:moveTo>
                  <a:pt x="204301" y="41447"/>
                </a:moveTo>
                <a:cubicBezTo>
                  <a:pt x="180851" y="63067"/>
                  <a:pt x="162855" y="89936"/>
                  <a:pt x="151789" y="119851"/>
                </a:cubicBezTo>
                <a:cubicBezTo>
                  <a:pt x="151493" y="119843"/>
                  <a:pt x="151216" y="119763"/>
                  <a:pt x="150917" y="119763"/>
                </a:cubicBezTo>
                <a:cubicBezTo>
                  <a:pt x="132715" y="119789"/>
                  <a:pt x="117919" y="134449"/>
                  <a:pt x="117724" y="152650"/>
                </a:cubicBezTo>
                <a:cubicBezTo>
                  <a:pt x="88600" y="163740"/>
                  <a:pt x="62467" y="181476"/>
                  <a:pt x="41404" y="204445"/>
                </a:cubicBezTo>
                <a:cubicBezTo>
                  <a:pt x="62975" y="125081"/>
                  <a:pt x="124950" y="63067"/>
                  <a:pt x="204301" y="41447"/>
                </a:cubicBezTo>
                <a:close/>
                <a:moveTo>
                  <a:pt x="24927" y="257520"/>
                </a:moveTo>
                <a:cubicBezTo>
                  <a:pt x="29514" y="257520"/>
                  <a:pt x="33234" y="261239"/>
                  <a:pt x="33234" y="265827"/>
                </a:cubicBezTo>
                <a:cubicBezTo>
                  <a:pt x="33234" y="270415"/>
                  <a:pt x="29514" y="274134"/>
                  <a:pt x="24927" y="274134"/>
                </a:cubicBezTo>
                <a:cubicBezTo>
                  <a:pt x="20339" y="274134"/>
                  <a:pt x="16620" y="270415"/>
                  <a:pt x="16620" y="265827"/>
                </a:cubicBezTo>
                <a:cubicBezTo>
                  <a:pt x="16624" y="261241"/>
                  <a:pt x="20341" y="257525"/>
                  <a:pt x="24927" y="257520"/>
                </a:cubicBezTo>
                <a:close/>
              </a:path>
            </a:pathLst>
          </a:custGeom>
          <a:solidFill>
            <a:srgbClr val="2196F3"/>
          </a:solidFill>
          <a:ln w="8186" cap="flat">
            <a:noFill/>
            <a:prstDash val="solid"/>
            <a:miter/>
          </a:ln>
        </p:spPr>
        <p:txBody>
          <a:bodyPr rtlCol="0" anchor="ctr">
            <a:normAutofit/>
          </a:bodyPr>
          <a:p>
            <a:pPr defTabSz="457200">
              <a:lnSpc>
                <a:spcPct val="120000"/>
              </a:lnSpc>
            </a:pPr>
            <a:endParaRPr lang="zh-CN" altLang="en-US">
              <a:solidFill>
                <a:srgbClr val="222222"/>
              </a:solidFill>
            </a:endParaRPr>
          </a:p>
        </p:txBody>
      </p:sp>
      <p:sp>
        <p:nvSpPr>
          <p:cNvPr id="13" name="图形 22"/>
          <p:cNvSpPr/>
          <p:nvPr>
            <p:custDataLst>
              <p:tags r:id="rId16"/>
            </p:custDataLst>
          </p:nvPr>
        </p:nvSpPr>
        <p:spPr>
          <a:xfrm>
            <a:off x="6968363" y="4306521"/>
            <a:ext cx="360000" cy="360000"/>
          </a:xfrm>
          <a:custGeom>
            <a:avLst/>
            <a:gdLst>
              <a:gd name="connsiteX0" fmla="*/ 228332 w 360000"/>
              <a:gd name="connsiteY0" fmla="*/ 57552 h 360000"/>
              <a:gd name="connsiteX1" fmla="*/ 228332 w 360000"/>
              <a:gd name="connsiteY1" fmla="*/ 20012 h 360000"/>
              <a:gd name="connsiteX2" fmla="*/ 208320 w 360000"/>
              <a:gd name="connsiteY2" fmla="*/ 0 h 360000"/>
              <a:gd name="connsiteX3" fmla="*/ 0 w 360000"/>
              <a:gd name="connsiteY3" fmla="*/ 22 h 360000"/>
              <a:gd name="connsiteX4" fmla="*/ 0 w 360000"/>
              <a:gd name="connsiteY4" fmla="*/ 360022 h 360000"/>
              <a:gd name="connsiteX5" fmla="*/ 11250 w 360000"/>
              <a:gd name="connsiteY5" fmla="*/ 360022 h 360000"/>
              <a:gd name="connsiteX6" fmla="*/ 11250 w 360000"/>
              <a:gd name="connsiteY6" fmla="*/ 191293 h 360000"/>
              <a:gd name="connsiteX7" fmla="*/ 22514 w 360000"/>
              <a:gd name="connsiteY7" fmla="*/ 191291 h 360000"/>
              <a:gd name="connsiteX8" fmla="*/ 22514 w 360000"/>
              <a:gd name="connsiteY8" fmla="*/ 331908 h 360000"/>
              <a:gd name="connsiteX9" fmla="*/ 50639 w 360000"/>
              <a:gd name="connsiteY9" fmla="*/ 360033 h 360000"/>
              <a:gd name="connsiteX10" fmla="*/ 88635 w 360000"/>
              <a:gd name="connsiteY10" fmla="*/ 360033 h 360000"/>
              <a:gd name="connsiteX11" fmla="*/ 104546 w 360000"/>
              <a:gd name="connsiteY11" fmla="*/ 353441 h 360000"/>
              <a:gd name="connsiteX12" fmla="*/ 140666 w 360000"/>
              <a:gd name="connsiteY12" fmla="*/ 317324 h 360000"/>
              <a:gd name="connsiteX13" fmla="*/ 155327 w 360000"/>
              <a:gd name="connsiteY13" fmla="*/ 331741 h 360000"/>
              <a:gd name="connsiteX14" fmla="*/ 155171 w 360000"/>
              <a:gd name="connsiteY14" fmla="*/ 331897 h 360000"/>
              <a:gd name="connsiteX15" fmla="*/ 163125 w 360000"/>
              <a:gd name="connsiteY15" fmla="*/ 339851 h 360000"/>
              <a:gd name="connsiteX16" fmla="*/ 163348 w 360000"/>
              <a:gd name="connsiteY16" fmla="*/ 339628 h 360000"/>
              <a:gd name="connsiteX17" fmla="*/ 183233 w 360000"/>
              <a:gd name="connsiteY17" fmla="*/ 359181 h 360000"/>
              <a:gd name="connsiteX18" fmla="*/ 191121 w 360000"/>
              <a:gd name="connsiteY18" fmla="*/ 351161 h 360000"/>
              <a:gd name="connsiteX19" fmla="*/ 171303 w 360000"/>
              <a:gd name="connsiteY19" fmla="*/ 331673 h 360000"/>
              <a:gd name="connsiteX20" fmla="*/ 230644 w 360000"/>
              <a:gd name="connsiteY20" fmla="*/ 272335 h 360000"/>
              <a:gd name="connsiteX21" fmla="*/ 279137 w 360000"/>
              <a:gd name="connsiteY21" fmla="*/ 320434 h 360000"/>
              <a:gd name="connsiteX22" fmla="*/ 278924 w 360000"/>
              <a:gd name="connsiteY22" fmla="*/ 320647 h 360000"/>
              <a:gd name="connsiteX23" fmla="*/ 286878 w 360000"/>
              <a:gd name="connsiteY23" fmla="*/ 328601 h 360000"/>
              <a:gd name="connsiteX24" fmla="*/ 287123 w 360000"/>
              <a:gd name="connsiteY24" fmla="*/ 328356 h 360000"/>
              <a:gd name="connsiteX25" fmla="*/ 318200 w 360000"/>
              <a:gd name="connsiteY25" fmla="*/ 359181 h 360000"/>
              <a:gd name="connsiteX26" fmla="*/ 326121 w 360000"/>
              <a:gd name="connsiteY26" fmla="*/ 351194 h 360000"/>
              <a:gd name="connsiteX27" fmla="*/ 295077 w 360000"/>
              <a:gd name="connsiteY27" fmla="*/ 320402 h 360000"/>
              <a:gd name="connsiteX28" fmla="*/ 309378 w 360000"/>
              <a:gd name="connsiteY28" fmla="*/ 306101 h 360000"/>
              <a:gd name="connsiteX29" fmla="*/ 339552 w 360000"/>
              <a:gd name="connsiteY29" fmla="*/ 336275 h 360000"/>
              <a:gd name="connsiteX30" fmla="*/ 347506 w 360000"/>
              <a:gd name="connsiteY30" fmla="*/ 328321 h 360000"/>
              <a:gd name="connsiteX31" fmla="*/ 309378 w 360000"/>
              <a:gd name="connsiteY31" fmla="*/ 290193 h 360000"/>
              <a:gd name="connsiteX32" fmla="*/ 287090 w 360000"/>
              <a:gd name="connsiteY32" fmla="*/ 312480 h 360000"/>
              <a:gd name="connsiteX33" fmla="*/ 230611 w 360000"/>
              <a:gd name="connsiteY33" fmla="*/ 256459 h 360000"/>
              <a:gd name="connsiteX34" fmla="*/ 163282 w 360000"/>
              <a:gd name="connsiteY34" fmla="*/ 323786 h 360000"/>
              <a:gd name="connsiteX35" fmla="*/ 140600 w 360000"/>
              <a:gd name="connsiteY35" fmla="*/ 301481 h 360000"/>
              <a:gd name="connsiteX36" fmla="*/ 96592 w 360000"/>
              <a:gd name="connsiteY36" fmla="*/ 345487 h 360000"/>
              <a:gd name="connsiteX37" fmla="*/ 88635 w 360000"/>
              <a:gd name="connsiteY37" fmla="*/ 348783 h 360000"/>
              <a:gd name="connsiteX38" fmla="*/ 50639 w 360000"/>
              <a:gd name="connsiteY38" fmla="*/ 348783 h 360000"/>
              <a:gd name="connsiteX39" fmla="*/ 33764 w 360000"/>
              <a:gd name="connsiteY39" fmla="*/ 331908 h 360000"/>
              <a:gd name="connsiteX40" fmla="*/ 33764 w 360000"/>
              <a:gd name="connsiteY40" fmla="*/ 191291 h 360000"/>
              <a:gd name="connsiteX41" fmla="*/ 208320 w 360000"/>
              <a:gd name="connsiteY41" fmla="*/ 191272 h 360000"/>
              <a:gd name="connsiteX42" fmla="*/ 217104 w 360000"/>
              <a:gd name="connsiteY42" fmla="*/ 200012 h 360000"/>
              <a:gd name="connsiteX43" fmla="*/ 208364 w 360000"/>
              <a:gd name="connsiteY43" fmla="*/ 208795 h 360000"/>
              <a:gd name="connsiteX44" fmla="*/ 208320 w 360000"/>
              <a:gd name="connsiteY44" fmla="*/ 208795 h 360000"/>
              <a:gd name="connsiteX45" fmla="*/ 121995 w 360000"/>
              <a:gd name="connsiteY45" fmla="*/ 208795 h 360000"/>
              <a:gd name="connsiteX46" fmla="*/ 102012 w 360000"/>
              <a:gd name="connsiteY46" fmla="*/ 228841 h 360000"/>
              <a:gd name="connsiteX47" fmla="*/ 121995 w 360000"/>
              <a:gd name="connsiteY47" fmla="*/ 248824 h 360000"/>
              <a:gd name="connsiteX48" fmla="*/ 360508 w 360000"/>
              <a:gd name="connsiteY48" fmla="*/ 248824 h 360000"/>
              <a:gd name="connsiteX49" fmla="*/ 322270 w 360000"/>
              <a:gd name="connsiteY49" fmla="*/ 153188 h 360000"/>
              <a:gd name="connsiteX50" fmla="*/ 360508 w 360000"/>
              <a:gd name="connsiteY50" fmla="*/ 57552 h 360000"/>
              <a:gd name="connsiteX51" fmla="*/ 228332 w 360000"/>
              <a:gd name="connsiteY51" fmla="*/ 57552 h 360000"/>
              <a:gd name="connsiteX52" fmla="*/ 208320 w 360000"/>
              <a:gd name="connsiteY52" fmla="*/ 180022 h 360000"/>
              <a:gd name="connsiteX53" fmla="*/ 11250 w 360000"/>
              <a:gd name="connsiteY53" fmla="*/ 180044 h 360000"/>
              <a:gd name="connsiteX54" fmla="*/ 11250 w 360000"/>
              <a:gd name="connsiteY54" fmla="*/ 11272 h 360000"/>
              <a:gd name="connsiteX55" fmla="*/ 208320 w 360000"/>
              <a:gd name="connsiteY55" fmla="*/ 11250 h 360000"/>
              <a:gd name="connsiteX56" fmla="*/ 217082 w 360000"/>
              <a:gd name="connsiteY56" fmla="*/ 20012 h 360000"/>
              <a:gd name="connsiteX57" fmla="*/ 217087 w 360000"/>
              <a:gd name="connsiteY57" fmla="*/ 182044 h 360000"/>
              <a:gd name="connsiteX58" fmla="*/ 208320 w 360000"/>
              <a:gd name="connsiteY58" fmla="*/ 180022 h 360000"/>
              <a:gd name="connsiteX59" fmla="*/ 343897 w 360000"/>
              <a:gd name="connsiteY59" fmla="*/ 237574 h 360000"/>
              <a:gd name="connsiteX60" fmla="*/ 121995 w 360000"/>
              <a:gd name="connsiteY60" fmla="*/ 237574 h 360000"/>
              <a:gd name="connsiteX61" fmla="*/ 113252 w 360000"/>
              <a:gd name="connsiteY61" fmla="*/ 228788 h 360000"/>
              <a:gd name="connsiteX62" fmla="*/ 121995 w 360000"/>
              <a:gd name="connsiteY62" fmla="*/ 220045 h 360000"/>
              <a:gd name="connsiteX63" fmla="*/ 208320 w 360000"/>
              <a:gd name="connsiteY63" fmla="*/ 220045 h 360000"/>
              <a:gd name="connsiteX64" fmla="*/ 227529 w 360000"/>
              <a:gd name="connsiteY64" fmla="*/ 205659 h 360000"/>
              <a:gd name="connsiteX65" fmla="*/ 228337 w 360000"/>
              <a:gd name="connsiteY65" fmla="*/ 205659 h 360000"/>
              <a:gd name="connsiteX66" fmla="*/ 228331 w 360000"/>
              <a:gd name="connsiteY66" fmla="*/ 68802 h 360000"/>
              <a:gd name="connsiteX67" fmla="*/ 343897 w 360000"/>
              <a:gd name="connsiteY67" fmla="*/ 68802 h 360000"/>
              <a:gd name="connsiteX68" fmla="*/ 310152 w 360000"/>
              <a:gd name="connsiteY68" fmla="*/ 153188 h 360000"/>
              <a:gd name="connsiteX69" fmla="*/ 343897 w 360000"/>
              <a:gd name="connsiteY69" fmla="*/ 237574 h 3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60000" h="360000">
                <a:moveTo>
                  <a:pt x="228332" y="57552"/>
                </a:moveTo>
                <a:lnTo>
                  <a:pt x="228332" y="20012"/>
                </a:lnTo>
                <a:cubicBezTo>
                  <a:pt x="228320" y="8964"/>
                  <a:pt x="219367" y="12"/>
                  <a:pt x="208320" y="0"/>
                </a:cubicBezTo>
                <a:lnTo>
                  <a:pt x="0" y="22"/>
                </a:lnTo>
                <a:lnTo>
                  <a:pt x="0" y="360022"/>
                </a:lnTo>
                <a:lnTo>
                  <a:pt x="11250" y="360022"/>
                </a:lnTo>
                <a:lnTo>
                  <a:pt x="11250" y="191293"/>
                </a:lnTo>
                <a:lnTo>
                  <a:pt x="22514" y="191291"/>
                </a:lnTo>
                <a:lnTo>
                  <a:pt x="22514" y="331908"/>
                </a:lnTo>
                <a:cubicBezTo>
                  <a:pt x="22532" y="347433"/>
                  <a:pt x="35113" y="360015"/>
                  <a:pt x="50639" y="360033"/>
                </a:cubicBezTo>
                <a:lnTo>
                  <a:pt x="88635" y="360033"/>
                </a:lnTo>
                <a:cubicBezTo>
                  <a:pt x="94606" y="360048"/>
                  <a:pt x="100335" y="357675"/>
                  <a:pt x="104546" y="353441"/>
                </a:cubicBezTo>
                <a:lnTo>
                  <a:pt x="140666" y="317324"/>
                </a:lnTo>
                <a:lnTo>
                  <a:pt x="155327" y="331741"/>
                </a:lnTo>
                <a:lnTo>
                  <a:pt x="155171" y="331897"/>
                </a:lnTo>
                <a:lnTo>
                  <a:pt x="163125" y="339851"/>
                </a:lnTo>
                <a:lnTo>
                  <a:pt x="163348" y="339628"/>
                </a:lnTo>
                <a:lnTo>
                  <a:pt x="183233" y="359181"/>
                </a:lnTo>
                <a:lnTo>
                  <a:pt x="191121" y="351161"/>
                </a:lnTo>
                <a:lnTo>
                  <a:pt x="171303" y="331673"/>
                </a:lnTo>
                <a:lnTo>
                  <a:pt x="230644" y="272335"/>
                </a:lnTo>
                <a:lnTo>
                  <a:pt x="279137" y="320434"/>
                </a:lnTo>
                <a:lnTo>
                  <a:pt x="278924" y="320647"/>
                </a:lnTo>
                <a:lnTo>
                  <a:pt x="286878" y="328601"/>
                </a:lnTo>
                <a:lnTo>
                  <a:pt x="287123" y="328356"/>
                </a:lnTo>
                <a:lnTo>
                  <a:pt x="318200" y="359181"/>
                </a:lnTo>
                <a:lnTo>
                  <a:pt x="326121" y="351194"/>
                </a:lnTo>
                <a:lnTo>
                  <a:pt x="295077" y="320402"/>
                </a:lnTo>
                <a:lnTo>
                  <a:pt x="309378" y="306101"/>
                </a:lnTo>
                <a:lnTo>
                  <a:pt x="339552" y="336275"/>
                </a:lnTo>
                <a:lnTo>
                  <a:pt x="347506" y="328321"/>
                </a:lnTo>
                <a:lnTo>
                  <a:pt x="309378" y="290193"/>
                </a:lnTo>
                <a:lnTo>
                  <a:pt x="287090" y="312480"/>
                </a:lnTo>
                <a:lnTo>
                  <a:pt x="230611" y="256459"/>
                </a:lnTo>
                <a:lnTo>
                  <a:pt x="163282" y="323786"/>
                </a:lnTo>
                <a:lnTo>
                  <a:pt x="140600" y="301481"/>
                </a:lnTo>
                <a:lnTo>
                  <a:pt x="96592" y="345487"/>
                </a:lnTo>
                <a:cubicBezTo>
                  <a:pt x="94485" y="347603"/>
                  <a:pt x="91621" y="348790"/>
                  <a:pt x="88635" y="348783"/>
                </a:cubicBezTo>
                <a:lnTo>
                  <a:pt x="50639" y="348783"/>
                </a:lnTo>
                <a:cubicBezTo>
                  <a:pt x="41323" y="348773"/>
                  <a:pt x="33774" y="341224"/>
                  <a:pt x="33764" y="331908"/>
                </a:cubicBezTo>
                <a:lnTo>
                  <a:pt x="33764" y="191291"/>
                </a:lnTo>
                <a:lnTo>
                  <a:pt x="208320" y="191272"/>
                </a:lnTo>
                <a:cubicBezTo>
                  <a:pt x="213159" y="191260"/>
                  <a:pt x="217092" y="195173"/>
                  <a:pt x="217104" y="200012"/>
                </a:cubicBezTo>
                <a:cubicBezTo>
                  <a:pt x="217115" y="204851"/>
                  <a:pt x="213202" y="208783"/>
                  <a:pt x="208364" y="208795"/>
                </a:cubicBezTo>
                <a:cubicBezTo>
                  <a:pt x="208349" y="208795"/>
                  <a:pt x="208335" y="208795"/>
                  <a:pt x="208320" y="208795"/>
                </a:cubicBezTo>
                <a:lnTo>
                  <a:pt x="121995" y="208795"/>
                </a:lnTo>
                <a:cubicBezTo>
                  <a:pt x="110941" y="208813"/>
                  <a:pt x="101995" y="217788"/>
                  <a:pt x="102012" y="228841"/>
                </a:cubicBezTo>
                <a:cubicBezTo>
                  <a:pt x="102030" y="239870"/>
                  <a:pt x="110966" y="248806"/>
                  <a:pt x="121995" y="248824"/>
                </a:cubicBezTo>
                <a:lnTo>
                  <a:pt x="360508" y="248824"/>
                </a:lnTo>
                <a:lnTo>
                  <a:pt x="322270" y="153188"/>
                </a:lnTo>
                <a:lnTo>
                  <a:pt x="360508" y="57552"/>
                </a:lnTo>
                <a:lnTo>
                  <a:pt x="228332" y="57552"/>
                </a:lnTo>
                <a:close/>
                <a:moveTo>
                  <a:pt x="208320" y="180022"/>
                </a:moveTo>
                <a:lnTo>
                  <a:pt x="11250" y="180044"/>
                </a:lnTo>
                <a:lnTo>
                  <a:pt x="11250" y="11272"/>
                </a:lnTo>
                <a:lnTo>
                  <a:pt x="208320" y="11250"/>
                </a:lnTo>
                <a:cubicBezTo>
                  <a:pt x="213156" y="11257"/>
                  <a:pt x="217074" y="15176"/>
                  <a:pt x="217082" y="20012"/>
                </a:cubicBezTo>
                <a:lnTo>
                  <a:pt x="217087" y="182044"/>
                </a:lnTo>
                <a:cubicBezTo>
                  <a:pt x="214358" y="180709"/>
                  <a:pt x="211358" y="180017"/>
                  <a:pt x="208320" y="180022"/>
                </a:cubicBezTo>
                <a:close/>
                <a:moveTo>
                  <a:pt x="343897" y="237574"/>
                </a:moveTo>
                <a:lnTo>
                  <a:pt x="121995" y="237574"/>
                </a:lnTo>
                <a:cubicBezTo>
                  <a:pt x="117154" y="237562"/>
                  <a:pt x="113240" y="233629"/>
                  <a:pt x="113252" y="228788"/>
                </a:cubicBezTo>
                <a:cubicBezTo>
                  <a:pt x="113263" y="223964"/>
                  <a:pt x="117171" y="220057"/>
                  <a:pt x="121995" y="220045"/>
                </a:cubicBezTo>
                <a:lnTo>
                  <a:pt x="208320" y="220045"/>
                </a:lnTo>
                <a:cubicBezTo>
                  <a:pt x="217204" y="220036"/>
                  <a:pt x="225022" y="214181"/>
                  <a:pt x="227529" y="205659"/>
                </a:cubicBezTo>
                <a:lnTo>
                  <a:pt x="228337" y="205659"/>
                </a:lnTo>
                <a:lnTo>
                  <a:pt x="228331" y="68802"/>
                </a:lnTo>
                <a:lnTo>
                  <a:pt x="343897" y="68802"/>
                </a:lnTo>
                <a:lnTo>
                  <a:pt x="310152" y="153188"/>
                </a:lnTo>
                <a:lnTo>
                  <a:pt x="343897" y="237574"/>
                </a:lnTo>
                <a:close/>
              </a:path>
            </a:pathLst>
          </a:custGeom>
          <a:solidFill>
            <a:srgbClr val="8BC34A">
              <a:lumMod val="50000"/>
            </a:srgbClr>
          </a:solidFill>
          <a:ln w="5507" cap="flat">
            <a:noFill/>
            <a:prstDash val="solid"/>
            <a:miter/>
          </a:ln>
        </p:spPr>
        <p:txBody>
          <a:bodyPr rtlCol="0" anchor="ctr">
            <a:normAutofit fontScale="72500"/>
          </a:bodyPr>
          <a:p>
            <a:pPr defTabSz="457200">
              <a:lnSpc>
                <a:spcPct val="130000"/>
              </a:lnSpc>
            </a:pPr>
            <a:endParaRPr lang="zh-CN" altLang="en-US">
              <a:solidFill>
                <a:srgbClr val="222222"/>
              </a:solidFill>
            </a:endParaRPr>
          </a:p>
        </p:txBody>
      </p:sp>
      <p:sp>
        <p:nvSpPr>
          <p:cNvPr id="35" name="任意形状 34"/>
          <p:cNvSpPr/>
          <p:nvPr>
            <p:custDataLst>
              <p:tags r:id="rId17"/>
            </p:custDataLst>
          </p:nvPr>
        </p:nvSpPr>
        <p:spPr>
          <a:xfrm>
            <a:off x="4033314" y="4313062"/>
            <a:ext cx="315000" cy="348376"/>
          </a:xfrm>
          <a:custGeom>
            <a:avLst/>
            <a:gdLst>
              <a:gd name="connsiteX0" fmla="*/ 112538 w 315000"/>
              <a:gd name="connsiteY0" fmla="*/ 89851 h 348376"/>
              <a:gd name="connsiteX1" fmla="*/ 112538 w 315000"/>
              <a:gd name="connsiteY1" fmla="*/ 153638 h 348376"/>
              <a:gd name="connsiteX2" fmla="*/ 169650 w 315000"/>
              <a:gd name="connsiteY2" fmla="*/ 124985 h 348376"/>
              <a:gd name="connsiteX3" fmla="*/ 112538 w 315000"/>
              <a:gd name="connsiteY3" fmla="*/ 89851 h 348376"/>
              <a:gd name="connsiteX4" fmla="*/ 87199 w 315000"/>
              <a:gd name="connsiteY4" fmla="*/ 80502 h 348376"/>
              <a:gd name="connsiteX5" fmla="*/ 90539 w 315000"/>
              <a:gd name="connsiteY5" fmla="*/ 91247 h 348376"/>
              <a:gd name="connsiteX6" fmla="*/ 85166 w 315000"/>
              <a:gd name="connsiteY6" fmla="*/ 92917 h 348376"/>
              <a:gd name="connsiteX7" fmla="*/ 33789 w 315000"/>
              <a:gd name="connsiteY7" fmla="*/ 162751 h 348376"/>
              <a:gd name="connsiteX8" fmla="*/ 35310 w 315000"/>
              <a:gd name="connsiteY8" fmla="*/ 177584 h 348376"/>
              <a:gd name="connsiteX9" fmla="*/ 121762 w 315000"/>
              <a:gd name="connsiteY9" fmla="*/ 234355 h 348376"/>
              <a:gd name="connsiteX10" fmla="*/ 178533 w 315000"/>
              <a:gd name="connsiteY10" fmla="*/ 147903 h 348376"/>
              <a:gd name="connsiteX11" fmla="*/ 177402 w 315000"/>
              <a:gd name="connsiteY11" fmla="*/ 142393 h 348376"/>
              <a:gd name="connsiteX12" fmla="*/ 188421 w 315000"/>
              <a:gd name="connsiteY12" fmla="*/ 140130 h 348376"/>
              <a:gd name="connsiteX13" fmla="*/ 189553 w 315000"/>
              <a:gd name="connsiteY13" fmla="*/ 145640 h 348376"/>
              <a:gd name="connsiteX14" fmla="*/ 191289 w 315000"/>
              <a:gd name="connsiteY14" fmla="*/ 162751 h 348376"/>
              <a:gd name="connsiteX15" fmla="*/ 131984 w 315000"/>
              <a:gd name="connsiteY15" fmla="*/ 243314 h 348376"/>
              <a:gd name="connsiteX16" fmla="*/ 26334 w 315000"/>
              <a:gd name="connsiteY16" fmla="*/ 187821 h 348376"/>
              <a:gd name="connsiteX17" fmla="*/ 81827 w 315000"/>
              <a:gd name="connsiteY17" fmla="*/ 82172 h 348376"/>
              <a:gd name="connsiteX18" fmla="*/ 101288 w 315000"/>
              <a:gd name="connsiteY18" fmla="*/ 78376 h 348376"/>
              <a:gd name="connsiteX19" fmla="*/ 106913 w 315000"/>
              <a:gd name="connsiteY19" fmla="*/ 78376 h 348376"/>
              <a:gd name="connsiteX20" fmla="*/ 182455 w 315000"/>
              <a:gd name="connsiteY20" fmla="*/ 124771 h 348376"/>
              <a:gd name="connsiteX21" fmla="*/ 185075 w 315000"/>
              <a:gd name="connsiteY21" fmla="*/ 129830 h 348376"/>
              <a:gd name="connsiteX22" fmla="*/ 101288 w 315000"/>
              <a:gd name="connsiteY22" fmla="*/ 171864 h 348376"/>
              <a:gd name="connsiteX23" fmla="*/ 269835 w 315000"/>
              <a:gd name="connsiteY23" fmla="*/ 0 h 348376"/>
              <a:gd name="connsiteX24" fmla="*/ 300646 w 315000"/>
              <a:gd name="connsiteY24" fmla="*/ 48851 h 348376"/>
              <a:gd name="connsiteX25" fmla="*/ 291132 w 315000"/>
              <a:gd name="connsiteY25" fmla="*/ 54849 h 348376"/>
              <a:gd name="connsiteX26" fmla="*/ 270231 w 315000"/>
              <a:gd name="connsiteY26" fmla="*/ 21709 h 348376"/>
              <a:gd name="connsiteX27" fmla="*/ 257316 w 315000"/>
              <a:gd name="connsiteY27" fmla="*/ 43929 h 348376"/>
              <a:gd name="connsiteX28" fmla="*/ 275658 w 315000"/>
              <a:gd name="connsiteY28" fmla="*/ 43929 h 348376"/>
              <a:gd name="connsiteX29" fmla="*/ 275669 w 315000"/>
              <a:gd name="connsiteY29" fmla="*/ 78701 h 348376"/>
              <a:gd name="connsiteX30" fmla="*/ 205126 w 315000"/>
              <a:gd name="connsiteY30" fmla="*/ 252708 h 348376"/>
              <a:gd name="connsiteX31" fmla="*/ 34124 w 315000"/>
              <a:gd name="connsiteY31" fmla="*/ 326530 h 348376"/>
              <a:gd name="connsiteX32" fmla="*/ 16666 w 315000"/>
              <a:gd name="connsiteY32" fmla="*/ 325871 h 348376"/>
              <a:gd name="connsiteX33" fmla="*/ 11247 w 315000"/>
              <a:gd name="connsiteY33" fmla="*/ 331495 h 348376"/>
              <a:gd name="connsiteX34" fmla="*/ 16875 w 315000"/>
              <a:gd name="connsiteY34" fmla="*/ 337126 h 348376"/>
              <a:gd name="connsiteX35" fmla="*/ 140625 w 315000"/>
              <a:gd name="connsiteY35" fmla="*/ 337126 h 348376"/>
              <a:gd name="connsiteX36" fmla="*/ 146250 w 315000"/>
              <a:gd name="connsiteY36" fmla="*/ 331501 h 348376"/>
              <a:gd name="connsiteX37" fmla="*/ 146250 w 315000"/>
              <a:gd name="connsiteY37" fmla="*/ 320251 h 348376"/>
              <a:gd name="connsiteX38" fmla="*/ 163125 w 315000"/>
              <a:gd name="connsiteY38" fmla="*/ 303376 h 348376"/>
              <a:gd name="connsiteX39" fmla="*/ 180000 w 315000"/>
              <a:gd name="connsiteY39" fmla="*/ 320251 h 348376"/>
              <a:gd name="connsiteX40" fmla="*/ 180000 w 315000"/>
              <a:gd name="connsiteY40" fmla="*/ 331501 h 348376"/>
              <a:gd name="connsiteX41" fmla="*/ 185625 w 315000"/>
              <a:gd name="connsiteY41" fmla="*/ 337126 h 348376"/>
              <a:gd name="connsiteX42" fmla="*/ 191250 w 315000"/>
              <a:gd name="connsiteY42" fmla="*/ 331501 h 348376"/>
              <a:gd name="connsiteX43" fmla="*/ 191250 w 315000"/>
              <a:gd name="connsiteY43" fmla="*/ 297751 h 348376"/>
              <a:gd name="connsiteX44" fmla="*/ 208125 w 315000"/>
              <a:gd name="connsiteY44" fmla="*/ 280876 h 348376"/>
              <a:gd name="connsiteX45" fmla="*/ 225000 w 315000"/>
              <a:gd name="connsiteY45" fmla="*/ 297751 h 348376"/>
              <a:gd name="connsiteX46" fmla="*/ 225000 w 315000"/>
              <a:gd name="connsiteY46" fmla="*/ 331501 h 348376"/>
              <a:gd name="connsiteX47" fmla="*/ 230625 w 315000"/>
              <a:gd name="connsiteY47" fmla="*/ 337126 h 348376"/>
              <a:gd name="connsiteX48" fmla="*/ 236250 w 315000"/>
              <a:gd name="connsiteY48" fmla="*/ 331501 h 348376"/>
              <a:gd name="connsiteX49" fmla="*/ 236250 w 315000"/>
              <a:gd name="connsiteY49" fmla="*/ 241501 h 348376"/>
              <a:gd name="connsiteX50" fmla="*/ 253125 w 315000"/>
              <a:gd name="connsiteY50" fmla="*/ 224626 h 348376"/>
              <a:gd name="connsiteX51" fmla="*/ 270000 w 315000"/>
              <a:gd name="connsiteY51" fmla="*/ 241501 h 348376"/>
              <a:gd name="connsiteX52" fmla="*/ 270000 w 315000"/>
              <a:gd name="connsiteY52" fmla="*/ 331501 h 348376"/>
              <a:gd name="connsiteX53" fmla="*/ 275625 w 315000"/>
              <a:gd name="connsiteY53" fmla="*/ 337126 h 348376"/>
              <a:gd name="connsiteX54" fmla="*/ 281250 w 315000"/>
              <a:gd name="connsiteY54" fmla="*/ 331501 h 348376"/>
              <a:gd name="connsiteX55" fmla="*/ 281250 w 315000"/>
              <a:gd name="connsiteY55" fmla="*/ 123382 h 348376"/>
              <a:gd name="connsiteX56" fmla="*/ 298125 w 315000"/>
              <a:gd name="connsiteY56" fmla="*/ 106507 h 348376"/>
              <a:gd name="connsiteX57" fmla="*/ 315000 w 315000"/>
              <a:gd name="connsiteY57" fmla="*/ 123382 h 348376"/>
              <a:gd name="connsiteX58" fmla="*/ 315000 w 315000"/>
              <a:gd name="connsiteY58" fmla="*/ 342740 h 348376"/>
              <a:gd name="connsiteX59" fmla="*/ 303750 w 315000"/>
              <a:gd name="connsiteY59" fmla="*/ 342740 h 348376"/>
              <a:gd name="connsiteX60" fmla="*/ 303750 w 315000"/>
              <a:gd name="connsiteY60" fmla="*/ 123382 h 348376"/>
              <a:gd name="connsiteX61" fmla="*/ 298125 w 315000"/>
              <a:gd name="connsiteY61" fmla="*/ 117757 h 348376"/>
              <a:gd name="connsiteX62" fmla="*/ 292500 w 315000"/>
              <a:gd name="connsiteY62" fmla="*/ 123382 h 348376"/>
              <a:gd name="connsiteX63" fmla="*/ 292500 w 315000"/>
              <a:gd name="connsiteY63" fmla="*/ 331501 h 348376"/>
              <a:gd name="connsiteX64" fmla="*/ 275625 w 315000"/>
              <a:gd name="connsiteY64" fmla="*/ 348376 h 348376"/>
              <a:gd name="connsiteX65" fmla="*/ 258750 w 315000"/>
              <a:gd name="connsiteY65" fmla="*/ 331501 h 348376"/>
              <a:gd name="connsiteX66" fmla="*/ 258750 w 315000"/>
              <a:gd name="connsiteY66" fmla="*/ 241501 h 348376"/>
              <a:gd name="connsiteX67" fmla="*/ 253125 w 315000"/>
              <a:gd name="connsiteY67" fmla="*/ 235876 h 348376"/>
              <a:gd name="connsiteX68" fmla="*/ 247500 w 315000"/>
              <a:gd name="connsiteY68" fmla="*/ 241501 h 348376"/>
              <a:gd name="connsiteX69" fmla="*/ 247500 w 315000"/>
              <a:gd name="connsiteY69" fmla="*/ 331501 h 348376"/>
              <a:gd name="connsiteX70" fmla="*/ 230625 w 315000"/>
              <a:gd name="connsiteY70" fmla="*/ 348376 h 348376"/>
              <a:gd name="connsiteX71" fmla="*/ 213750 w 315000"/>
              <a:gd name="connsiteY71" fmla="*/ 331501 h 348376"/>
              <a:gd name="connsiteX72" fmla="*/ 213750 w 315000"/>
              <a:gd name="connsiteY72" fmla="*/ 297751 h 348376"/>
              <a:gd name="connsiteX73" fmla="*/ 208125 w 315000"/>
              <a:gd name="connsiteY73" fmla="*/ 292126 h 348376"/>
              <a:gd name="connsiteX74" fmla="*/ 202500 w 315000"/>
              <a:gd name="connsiteY74" fmla="*/ 297751 h 348376"/>
              <a:gd name="connsiteX75" fmla="*/ 202500 w 315000"/>
              <a:gd name="connsiteY75" fmla="*/ 331501 h 348376"/>
              <a:gd name="connsiteX76" fmla="*/ 185625 w 315000"/>
              <a:gd name="connsiteY76" fmla="*/ 348376 h 348376"/>
              <a:gd name="connsiteX77" fmla="*/ 168750 w 315000"/>
              <a:gd name="connsiteY77" fmla="*/ 331501 h 348376"/>
              <a:gd name="connsiteX78" fmla="*/ 168750 w 315000"/>
              <a:gd name="connsiteY78" fmla="*/ 320251 h 348376"/>
              <a:gd name="connsiteX79" fmla="*/ 163125 w 315000"/>
              <a:gd name="connsiteY79" fmla="*/ 314626 h 348376"/>
              <a:gd name="connsiteX80" fmla="*/ 157500 w 315000"/>
              <a:gd name="connsiteY80" fmla="*/ 320251 h 348376"/>
              <a:gd name="connsiteX81" fmla="*/ 157500 w 315000"/>
              <a:gd name="connsiteY81" fmla="*/ 331501 h 348376"/>
              <a:gd name="connsiteX82" fmla="*/ 140625 w 315000"/>
              <a:gd name="connsiteY82" fmla="*/ 348376 h 348376"/>
              <a:gd name="connsiteX83" fmla="*/ 16875 w 315000"/>
              <a:gd name="connsiteY83" fmla="*/ 348376 h 348376"/>
              <a:gd name="connsiteX84" fmla="*/ 0 w 315000"/>
              <a:gd name="connsiteY84" fmla="*/ 331501 h 348376"/>
              <a:gd name="connsiteX85" fmla="*/ 16875 w 315000"/>
              <a:gd name="connsiteY85" fmla="*/ 314626 h 348376"/>
              <a:gd name="connsiteX86" fmla="*/ 34338 w 315000"/>
              <a:gd name="connsiteY86" fmla="*/ 315286 h 348376"/>
              <a:gd name="connsiteX87" fmla="*/ 264419 w 315000"/>
              <a:gd name="connsiteY87" fmla="*/ 78701 h 348376"/>
              <a:gd name="connsiteX88" fmla="*/ 264408 w 315000"/>
              <a:gd name="connsiteY88" fmla="*/ 55179 h 348376"/>
              <a:gd name="connsiteX89" fmla="*/ 237772 w 315000"/>
              <a:gd name="connsiteY89" fmla="*/ 55179 h 348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315000" h="348376">
                <a:moveTo>
                  <a:pt x="112538" y="89851"/>
                </a:moveTo>
                <a:lnTo>
                  <a:pt x="112538" y="153638"/>
                </a:lnTo>
                <a:lnTo>
                  <a:pt x="169650" y="124985"/>
                </a:lnTo>
                <a:cubicBezTo>
                  <a:pt x="157200" y="104942"/>
                  <a:pt x="136042" y="91926"/>
                  <a:pt x="112538" y="89851"/>
                </a:cubicBezTo>
                <a:close/>
                <a:moveTo>
                  <a:pt x="87199" y="80502"/>
                </a:moveTo>
                <a:lnTo>
                  <a:pt x="90539" y="91247"/>
                </a:lnTo>
                <a:lnTo>
                  <a:pt x="85166" y="92917"/>
                </a:lnTo>
                <a:cubicBezTo>
                  <a:pt x="54533" y="102344"/>
                  <a:pt x="33671" y="130700"/>
                  <a:pt x="33789" y="162751"/>
                </a:cubicBezTo>
                <a:cubicBezTo>
                  <a:pt x="33789" y="167734"/>
                  <a:pt x="34299" y="172704"/>
                  <a:pt x="35310" y="177584"/>
                </a:cubicBezTo>
                <a:cubicBezTo>
                  <a:pt x="43506" y="217134"/>
                  <a:pt x="82212" y="242551"/>
                  <a:pt x="121762" y="234355"/>
                </a:cubicBezTo>
                <a:cubicBezTo>
                  <a:pt x="161312" y="226159"/>
                  <a:pt x="186729" y="187453"/>
                  <a:pt x="178533" y="147903"/>
                </a:cubicBezTo>
                <a:lnTo>
                  <a:pt x="177402" y="142393"/>
                </a:lnTo>
                <a:lnTo>
                  <a:pt x="188421" y="140130"/>
                </a:lnTo>
                <a:lnTo>
                  <a:pt x="189553" y="145640"/>
                </a:lnTo>
                <a:cubicBezTo>
                  <a:pt x="190708" y="151270"/>
                  <a:pt x="191290" y="157003"/>
                  <a:pt x="191289" y="162751"/>
                </a:cubicBezTo>
                <a:cubicBezTo>
                  <a:pt x="191285" y="199691"/>
                  <a:pt x="167255" y="232335"/>
                  <a:pt x="131984" y="243314"/>
                </a:cubicBezTo>
                <a:cubicBezTo>
                  <a:pt x="87486" y="257164"/>
                  <a:pt x="40185" y="232319"/>
                  <a:pt x="26334" y="187821"/>
                </a:cubicBezTo>
                <a:cubicBezTo>
                  <a:pt x="12484" y="143323"/>
                  <a:pt x="37329" y="96022"/>
                  <a:pt x="81827" y="82172"/>
                </a:cubicBezTo>
                <a:close/>
                <a:moveTo>
                  <a:pt x="101288" y="78376"/>
                </a:moveTo>
                <a:lnTo>
                  <a:pt x="106913" y="78376"/>
                </a:lnTo>
                <a:cubicBezTo>
                  <a:pt x="138731" y="78697"/>
                  <a:pt x="167780" y="96537"/>
                  <a:pt x="182455" y="124771"/>
                </a:cubicBezTo>
                <a:lnTo>
                  <a:pt x="185075" y="129830"/>
                </a:lnTo>
                <a:lnTo>
                  <a:pt x="101288" y="171864"/>
                </a:lnTo>
                <a:close/>
                <a:moveTo>
                  <a:pt x="269835" y="0"/>
                </a:moveTo>
                <a:lnTo>
                  <a:pt x="300646" y="48851"/>
                </a:lnTo>
                <a:lnTo>
                  <a:pt x="291132" y="54849"/>
                </a:lnTo>
                <a:lnTo>
                  <a:pt x="270231" y="21709"/>
                </a:lnTo>
                <a:lnTo>
                  <a:pt x="257316" y="43929"/>
                </a:lnTo>
                <a:lnTo>
                  <a:pt x="275658" y="43929"/>
                </a:lnTo>
                <a:lnTo>
                  <a:pt x="275669" y="78701"/>
                </a:lnTo>
                <a:cubicBezTo>
                  <a:pt x="275698" y="143673"/>
                  <a:pt x="250391" y="206097"/>
                  <a:pt x="205126" y="252708"/>
                </a:cubicBezTo>
                <a:cubicBezTo>
                  <a:pt x="160641" y="299697"/>
                  <a:pt x="98829" y="326381"/>
                  <a:pt x="34124" y="326530"/>
                </a:cubicBezTo>
                <a:lnTo>
                  <a:pt x="16666" y="325871"/>
                </a:lnTo>
                <a:cubicBezTo>
                  <a:pt x="13642" y="325984"/>
                  <a:pt x="11248" y="328468"/>
                  <a:pt x="11247" y="331495"/>
                </a:cubicBezTo>
                <a:cubicBezTo>
                  <a:pt x="11246" y="334604"/>
                  <a:pt x="13766" y="337125"/>
                  <a:pt x="16875" y="337126"/>
                </a:cubicBezTo>
                <a:lnTo>
                  <a:pt x="140625" y="337126"/>
                </a:lnTo>
                <a:cubicBezTo>
                  <a:pt x="143731" y="337124"/>
                  <a:pt x="146248" y="334607"/>
                  <a:pt x="146250" y="331501"/>
                </a:cubicBezTo>
                <a:lnTo>
                  <a:pt x="146250" y="320251"/>
                </a:lnTo>
                <a:cubicBezTo>
                  <a:pt x="146250" y="310932"/>
                  <a:pt x="153805" y="303376"/>
                  <a:pt x="163125" y="303376"/>
                </a:cubicBezTo>
                <a:cubicBezTo>
                  <a:pt x="172445" y="303376"/>
                  <a:pt x="180000" y="310932"/>
                  <a:pt x="180000" y="320251"/>
                </a:cubicBezTo>
                <a:lnTo>
                  <a:pt x="180000" y="331501"/>
                </a:lnTo>
                <a:cubicBezTo>
                  <a:pt x="180000" y="334608"/>
                  <a:pt x="182518" y="337126"/>
                  <a:pt x="185625" y="337126"/>
                </a:cubicBezTo>
                <a:cubicBezTo>
                  <a:pt x="188732" y="337126"/>
                  <a:pt x="191250" y="334608"/>
                  <a:pt x="191250" y="331501"/>
                </a:cubicBezTo>
                <a:lnTo>
                  <a:pt x="191250" y="297751"/>
                </a:lnTo>
                <a:cubicBezTo>
                  <a:pt x="191250" y="288432"/>
                  <a:pt x="198805" y="280876"/>
                  <a:pt x="208125" y="280876"/>
                </a:cubicBezTo>
                <a:cubicBezTo>
                  <a:pt x="217445" y="280876"/>
                  <a:pt x="225000" y="288432"/>
                  <a:pt x="225000" y="297751"/>
                </a:cubicBezTo>
                <a:lnTo>
                  <a:pt x="225000" y="331501"/>
                </a:lnTo>
                <a:cubicBezTo>
                  <a:pt x="225000" y="334608"/>
                  <a:pt x="227518" y="337126"/>
                  <a:pt x="230625" y="337126"/>
                </a:cubicBezTo>
                <a:cubicBezTo>
                  <a:pt x="233732" y="337126"/>
                  <a:pt x="236250" y="334608"/>
                  <a:pt x="236250" y="331501"/>
                </a:cubicBezTo>
                <a:lnTo>
                  <a:pt x="236250" y="241501"/>
                </a:lnTo>
                <a:cubicBezTo>
                  <a:pt x="236250" y="232182"/>
                  <a:pt x="243805" y="224626"/>
                  <a:pt x="253125" y="224626"/>
                </a:cubicBezTo>
                <a:cubicBezTo>
                  <a:pt x="262445" y="224626"/>
                  <a:pt x="270000" y="232182"/>
                  <a:pt x="270000" y="241501"/>
                </a:cubicBezTo>
                <a:lnTo>
                  <a:pt x="270000" y="331501"/>
                </a:lnTo>
                <a:cubicBezTo>
                  <a:pt x="270000" y="334608"/>
                  <a:pt x="272518" y="337126"/>
                  <a:pt x="275625" y="337126"/>
                </a:cubicBezTo>
                <a:cubicBezTo>
                  <a:pt x="278732" y="337126"/>
                  <a:pt x="281250" y="334608"/>
                  <a:pt x="281250" y="331501"/>
                </a:cubicBezTo>
                <a:lnTo>
                  <a:pt x="281250" y="123382"/>
                </a:lnTo>
                <a:cubicBezTo>
                  <a:pt x="281250" y="114062"/>
                  <a:pt x="288805" y="106507"/>
                  <a:pt x="298125" y="106507"/>
                </a:cubicBezTo>
                <a:cubicBezTo>
                  <a:pt x="307445" y="106507"/>
                  <a:pt x="315000" y="114062"/>
                  <a:pt x="315000" y="123382"/>
                </a:cubicBezTo>
                <a:lnTo>
                  <a:pt x="315000" y="342740"/>
                </a:lnTo>
                <a:lnTo>
                  <a:pt x="303750" y="342740"/>
                </a:lnTo>
                <a:lnTo>
                  <a:pt x="303750" y="123382"/>
                </a:lnTo>
                <a:cubicBezTo>
                  <a:pt x="303750" y="120275"/>
                  <a:pt x="301232" y="117757"/>
                  <a:pt x="298125" y="117757"/>
                </a:cubicBezTo>
                <a:cubicBezTo>
                  <a:pt x="295018" y="117757"/>
                  <a:pt x="292500" y="120275"/>
                  <a:pt x="292500" y="123382"/>
                </a:cubicBezTo>
                <a:lnTo>
                  <a:pt x="292500" y="331501"/>
                </a:lnTo>
                <a:cubicBezTo>
                  <a:pt x="292500" y="340821"/>
                  <a:pt x="284945" y="348376"/>
                  <a:pt x="275625" y="348376"/>
                </a:cubicBezTo>
                <a:cubicBezTo>
                  <a:pt x="266305" y="348376"/>
                  <a:pt x="258750" y="340821"/>
                  <a:pt x="258750" y="331501"/>
                </a:cubicBezTo>
                <a:lnTo>
                  <a:pt x="258750" y="241501"/>
                </a:lnTo>
                <a:cubicBezTo>
                  <a:pt x="258750" y="238395"/>
                  <a:pt x="256232" y="235876"/>
                  <a:pt x="253125" y="235876"/>
                </a:cubicBezTo>
                <a:cubicBezTo>
                  <a:pt x="250018" y="235876"/>
                  <a:pt x="247500" y="238395"/>
                  <a:pt x="247500" y="241501"/>
                </a:cubicBezTo>
                <a:lnTo>
                  <a:pt x="247500" y="331501"/>
                </a:lnTo>
                <a:cubicBezTo>
                  <a:pt x="247500" y="340821"/>
                  <a:pt x="239945" y="348376"/>
                  <a:pt x="230625" y="348376"/>
                </a:cubicBezTo>
                <a:cubicBezTo>
                  <a:pt x="221305" y="348376"/>
                  <a:pt x="213750" y="340821"/>
                  <a:pt x="213750" y="331501"/>
                </a:cubicBezTo>
                <a:lnTo>
                  <a:pt x="213750" y="297751"/>
                </a:lnTo>
                <a:cubicBezTo>
                  <a:pt x="213750" y="294645"/>
                  <a:pt x="211232" y="292126"/>
                  <a:pt x="208125" y="292126"/>
                </a:cubicBezTo>
                <a:cubicBezTo>
                  <a:pt x="205018" y="292126"/>
                  <a:pt x="202500" y="294645"/>
                  <a:pt x="202500" y="297751"/>
                </a:cubicBezTo>
                <a:lnTo>
                  <a:pt x="202500" y="331501"/>
                </a:lnTo>
                <a:cubicBezTo>
                  <a:pt x="202500" y="340821"/>
                  <a:pt x="194945" y="348376"/>
                  <a:pt x="185625" y="348376"/>
                </a:cubicBezTo>
                <a:cubicBezTo>
                  <a:pt x="176305" y="348376"/>
                  <a:pt x="168750" y="340821"/>
                  <a:pt x="168750" y="331501"/>
                </a:cubicBezTo>
                <a:lnTo>
                  <a:pt x="168750" y="320251"/>
                </a:lnTo>
                <a:cubicBezTo>
                  <a:pt x="168750" y="317145"/>
                  <a:pt x="166232" y="314626"/>
                  <a:pt x="163125" y="314626"/>
                </a:cubicBezTo>
                <a:cubicBezTo>
                  <a:pt x="160018" y="314626"/>
                  <a:pt x="157500" y="317145"/>
                  <a:pt x="157500" y="320251"/>
                </a:cubicBezTo>
                <a:lnTo>
                  <a:pt x="157500" y="331501"/>
                </a:lnTo>
                <a:cubicBezTo>
                  <a:pt x="157490" y="340817"/>
                  <a:pt x="149941" y="348366"/>
                  <a:pt x="140625" y="348376"/>
                </a:cubicBezTo>
                <a:lnTo>
                  <a:pt x="16875" y="348376"/>
                </a:lnTo>
                <a:cubicBezTo>
                  <a:pt x="7555" y="348376"/>
                  <a:pt x="0" y="340821"/>
                  <a:pt x="0" y="331501"/>
                </a:cubicBezTo>
                <a:cubicBezTo>
                  <a:pt x="0" y="322182"/>
                  <a:pt x="7555" y="314626"/>
                  <a:pt x="16875" y="314626"/>
                </a:cubicBezTo>
                <a:lnTo>
                  <a:pt x="34338" y="315286"/>
                </a:lnTo>
                <a:cubicBezTo>
                  <a:pt x="158956" y="315280"/>
                  <a:pt x="264419" y="206938"/>
                  <a:pt x="264419" y="78701"/>
                </a:cubicBezTo>
                <a:lnTo>
                  <a:pt x="264408" y="55179"/>
                </a:lnTo>
                <a:lnTo>
                  <a:pt x="237772" y="55179"/>
                </a:lnTo>
                <a:close/>
              </a:path>
            </a:pathLst>
          </a:custGeom>
          <a:solidFill>
            <a:srgbClr val="009587">
              <a:lumMod val="50000"/>
            </a:srgbClr>
          </a:solidFill>
          <a:ln w="5507" cap="flat">
            <a:noFill/>
            <a:prstDash val="solid"/>
            <a:miter/>
          </a:ln>
        </p:spPr>
        <p:txBody>
          <a:bodyPr rtlCol="0" anchor="ctr">
            <a:normAutofit fontScale="75000" lnSpcReduction="10000"/>
          </a:bodyPr>
          <a:p>
            <a:pPr defTabSz="457200">
              <a:lnSpc>
                <a:spcPct val="130000"/>
              </a:lnSpc>
            </a:pPr>
            <a:endParaRPr lang="zh-CN" altLang="en-US">
              <a:solidFill>
                <a:srgbClr val="222222"/>
              </a:solidFill>
            </a:endParaRPr>
          </a:p>
        </p:txBody>
      </p:sp>
      <p:sp>
        <p:nvSpPr>
          <p:cNvPr id="34" name="任意形状 33"/>
          <p:cNvSpPr/>
          <p:nvPr>
            <p:custDataLst>
              <p:tags r:id="rId18"/>
            </p:custDataLst>
          </p:nvPr>
        </p:nvSpPr>
        <p:spPr>
          <a:xfrm>
            <a:off x="5518152" y="1850697"/>
            <a:ext cx="359403" cy="360276"/>
          </a:xfrm>
          <a:custGeom>
            <a:avLst/>
            <a:gdLst>
              <a:gd name="connsiteX0" fmla="*/ 214591 w 359403"/>
              <a:gd name="connsiteY0" fmla="*/ 203450 h 360276"/>
              <a:gd name="connsiteX1" fmla="*/ 202616 w 359403"/>
              <a:gd name="connsiteY1" fmla="*/ 203452 h 360276"/>
              <a:gd name="connsiteX2" fmla="*/ 202605 w 359403"/>
              <a:gd name="connsiteY2" fmla="*/ 215439 h 360276"/>
              <a:gd name="connsiteX3" fmla="*/ 202602 w 359403"/>
              <a:gd name="connsiteY3" fmla="*/ 215439 h 360276"/>
              <a:gd name="connsiteX4" fmla="*/ 289141 w 359403"/>
              <a:gd name="connsiteY4" fmla="*/ 301975 h 360276"/>
              <a:gd name="connsiteX5" fmla="*/ 301125 w 359403"/>
              <a:gd name="connsiteY5" fmla="*/ 301975 h 360276"/>
              <a:gd name="connsiteX6" fmla="*/ 303610 w 359403"/>
              <a:gd name="connsiteY6" fmla="*/ 295982 h 360276"/>
              <a:gd name="connsiteX7" fmla="*/ 301127 w 359403"/>
              <a:gd name="connsiteY7" fmla="*/ 289992 h 360276"/>
              <a:gd name="connsiteX8" fmla="*/ 131744 w 359403"/>
              <a:gd name="connsiteY8" fmla="*/ 202930 h 360276"/>
              <a:gd name="connsiteX9" fmla="*/ 84559 w 359403"/>
              <a:gd name="connsiteY9" fmla="*/ 250117 h 360276"/>
              <a:gd name="connsiteX10" fmla="*/ 81178 w 359403"/>
              <a:gd name="connsiteY10" fmla="*/ 248862 h 360276"/>
              <a:gd name="connsiteX11" fmla="*/ 59925 w 359403"/>
              <a:gd name="connsiteY11" fmla="*/ 245728 h 360276"/>
              <a:gd name="connsiteX12" fmla="*/ 11615 w 359403"/>
              <a:gd name="connsiteY12" fmla="*/ 300542 h 360276"/>
              <a:gd name="connsiteX13" fmla="*/ 38095 w 359403"/>
              <a:gd name="connsiteY13" fmla="*/ 274059 h 360276"/>
              <a:gd name="connsiteX14" fmla="*/ 76679 w 359403"/>
              <a:gd name="connsiteY14" fmla="*/ 283829 h 360276"/>
              <a:gd name="connsiteX15" fmla="*/ 86446 w 359403"/>
              <a:gd name="connsiteY15" fmla="*/ 322413 h 360276"/>
              <a:gd name="connsiteX16" fmla="*/ 59966 w 359403"/>
              <a:gd name="connsiteY16" fmla="*/ 348893 h 360276"/>
              <a:gd name="connsiteX17" fmla="*/ 81213 w 359403"/>
              <a:gd name="connsiteY17" fmla="*/ 345759 h 360276"/>
              <a:gd name="connsiteX18" fmla="*/ 111646 w 359403"/>
              <a:gd name="connsiteY18" fmla="*/ 279330 h 360276"/>
              <a:gd name="connsiteX19" fmla="*/ 110390 w 359403"/>
              <a:gd name="connsiteY19" fmla="*/ 275949 h 360276"/>
              <a:gd name="connsiteX20" fmla="*/ 164592 w 359403"/>
              <a:gd name="connsiteY20" fmla="*/ 221751 h 360276"/>
              <a:gd name="connsiteX21" fmla="*/ 164710 w 359403"/>
              <a:gd name="connsiteY21" fmla="*/ 207584 h 360276"/>
              <a:gd name="connsiteX22" fmla="*/ 136623 w 359403"/>
              <a:gd name="connsiteY22" fmla="*/ 207809 h 360276"/>
              <a:gd name="connsiteX23" fmla="*/ 208597 w 359403"/>
              <a:gd name="connsiteY23" fmla="*/ 189731 h 360276"/>
              <a:gd name="connsiteX24" fmla="*/ 222545 w 359403"/>
              <a:gd name="connsiteY24" fmla="*/ 195496 h 360276"/>
              <a:gd name="connsiteX25" fmla="*/ 309081 w 359403"/>
              <a:gd name="connsiteY25" fmla="*/ 282035 h 360276"/>
              <a:gd name="connsiteX26" fmla="*/ 314860 w 359403"/>
              <a:gd name="connsiteY26" fmla="*/ 295983 h 360276"/>
              <a:gd name="connsiteX27" fmla="*/ 295137 w 359403"/>
              <a:gd name="connsiteY27" fmla="*/ 315708 h 360276"/>
              <a:gd name="connsiteX28" fmla="*/ 295134 w 359403"/>
              <a:gd name="connsiteY28" fmla="*/ 315708 h 360276"/>
              <a:gd name="connsiteX29" fmla="*/ 281187 w 359403"/>
              <a:gd name="connsiteY29" fmla="*/ 309930 h 360276"/>
              <a:gd name="connsiteX30" fmla="*/ 194645 w 359403"/>
              <a:gd name="connsiteY30" fmla="*/ 223393 h 360276"/>
              <a:gd name="connsiteX31" fmla="*/ 194651 w 359403"/>
              <a:gd name="connsiteY31" fmla="*/ 195502 h 360276"/>
              <a:gd name="connsiteX32" fmla="*/ 208597 w 359403"/>
              <a:gd name="connsiteY32" fmla="*/ 189731 h 360276"/>
              <a:gd name="connsiteX33" fmla="*/ 194153 w 359403"/>
              <a:gd name="connsiteY33" fmla="*/ 140573 h 360276"/>
              <a:gd name="connsiteX34" fmla="*/ 179299 w 359403"/>
              <a:gd name="connsiteY34" fmla="*/ 155426 h 360276"/>
              <a:gd name="connsiteX35" fmla="*/ 154555 w 359403"/>
              <a:gd name="connsiteY35" fmla="*/ 180173 h 360276"/>
              <a:gd name="connsiteX36" fmla="*/ 154554 w 359403"/>
              <a:gd name="connsiteY36" fmla="*/ 180172 h 360276"/>
              <a:gd name="connsiteX37" fmla="*/ 139724 w 359403"/>
              <a:gd name="connsiteY37" fmla="*/ 195002 h 360276"/>
              <a:gd name="connsiteX38" fmla="*/ 141243 w 359403"/>
              <a:gd name="connsiteY38" fmla="*/ 196521 h 360276"/>
              <a:gd name="connsiteX39" fmla="*/ 176053 w 359403"/>
              <a:gd name="connsiteY39" fmla="*/ 196241 h 360276"/>
              <a:gd name="connsiteX40" fmla="*/ 175765 w 359403"/>
              <a:gd name="connsiteY40" fmla="*/ 231040 h 360276"/>
              <a:gd name="connsiteX41" fmla="*/ 282453 w 359403"/>
              <a:gd name="connsiteY41" fmla="*/ 337731 h 360276"/>
              <a:gd name="connsiteX42" fmla="*/ 336890 w 359403"/>
              <a:gd name="connsiteY42" fmla="*/ 337722 h 360276"/>
              <a:gd name="connsiteX43" fmla="*/ 336882 w 359403"/>
              <a:gd name="connsiteY43" fmla="*/ 283302 h 360276"/>
              <a:gd name="connsiteX44" fmla="*/ 230191 w 359403"/>
              <a:gd name="connsiteY44" fmla="*/ 176611 h 360276"/>
              <a:gd name="connsiteX45" fmla="*/ 195392 w 359403"/>
              <a:gd name="connsiteY45" fmla="*/ 176899 h 360276"/>
              <a:gd name="connsiteX46" fmla="*/ 195672 w 359403"/>
              <a:gd name="connsiteY46" fmla="*/ 142092 h 360276"/>
              <a:gd name="connsiteX47" fmla="*/ 13554 w 359403"/>
              <a:gd name="connsiteY47" fmla="*/ 13447 h 360276"/>
              <a:gd name="connsiteX48" fmla="*/ 13442 w 359403"/>
              <a:gd name="connsiteY48" fmla="*/ 13557 h 360276"/>
              <a:gd name="connsiteX49" fmla="*/ 20569 w 359403"/>
              <a:gd name="connsiteY49" fmla="*/ 29424 h 360276"/>
              <a:gd name="connsiteX50" fmla="*/ 154577 w 359403"/>
              <a:gd name="connsiteY50" fmla="*/ 164237 h 360276"/>
              <a:gd name="connsiteX51" fmla="*/ 163413 w 359403"/>
              <a:gd name="connsiteY51" fmla="*/ 155404 h 360276"/>
              <a:gd name="connsiteX52" fmla="*/ 29391 w 359403"/>
              <a:gd name="connsiteY52" fmla="*/ 20574 h 360276"/>
              <a:gd name="connsiteX53" fmla="*/ 299698 w 359403"/>
              <a:gd name="connsiteY53" fmla="*/ 12456 h 360276"/>
              <a:gd name="connsiteX54" fmla="*/ 278456 w 359403"/>
              <a:gd name="connsiteY54" fmla="*/ 15589 h 360276"/>
              <a:gd name="connsiteX55" fmla="*/ 248019 w 359403"/>
              <a:gd name="connsiteY55" fmla="*/ 82021 h 360276"/>
              <a:gd name="connsiteX56" fmla="*/ 249271 w 359403"/>
              <a:gd name="connsiteY56" fmla="*/ 85402 h 360276"/>
              <a:gd name="connsiteX57" fmla="*/ 202081 w 359403"/>
              <a:gd name="connsiteY57" fmla="*/ 132593 h 360276"/>
              <a:gd name="connsiteX58" fmla="*/ 206960 w 359403"/>
              <a:gd name="connsiteY58" fmla="*/ 137472 h 360276"/>
              <a:gd name="connsiteX59" fmla="*/ 206735 w 359403"/>
              <a:gd name="connsiteY59" fmla="*/ 165556 h 360276"/>
              <a:gd name="connsiteX60" fmla="*/ 220902 w 359403"/>
              <a:gd name="connsiteY60" fmla="*/ 165438 h 360276"/>
              <a:gd name="connsiteX61" fmla="*/ 275105 w 359403"/>
              <a:gd name="connsiteY61" fmla="*/ 111231 h 360276"/>
              <a:gd name="connsiteX62" fmla="*/ 278487 w 359403"/>
              <a:gd name="connsiteY62" fmla="*/ 112486 h 360276"/>
              <a:gd name="connsiteX63" fmla="*/ 299737 w 359403"/>
              <a:gd name="connsiteY63" fmla="*/ 115621 h 360276"/>
              <a:gd name="connsiteX64" fmla="*/ 348049 w 359403"/>
              <a:gd name="connsiteY64" fmla="*/ 60809 h 360276"/>
              <a:gd name="connsiteX65" fmla="*/ 321569 w 359403"/>
              <a:gd name="connsiteY65" fmla="*/ 87289 h 360276"/>
              <a:gd name="connsiteX66" fmla="*/ 282985 w 359403"/>
              <a:gd name="connsiteY66" fmla="*/ 77520 h 360276"/>
              <a:gd name="connsiteX67" fmla="*/ 273219 w 359403"/>
              <a:gd name="connsiteY67" fmla="*/ 38938 h 360276"/>
              <a:gd name="connsiteX68" fmla="*/ 11088 w 359403"/>
              <a:gd name="connsiteY68" fmla="*/ 0 h 360276"/>
              <a:gd name="connsiteX69" fmla="*/ 35906 w 359403"/>
              <a:gd name="connsiteY69" fmla="*/ 11170 h 360276"/>
              <a:gd name="connsiteX70" fmla="*/ 171369 w 359403"/>
              <a:gd name="connsiteY70" fmla="*/ 147449 h 360276"/>
              <a:gd name="connsiteX71" fmla="*/ 190175 w 359403"/>
              <a:gd name="connsiteY71" fmla="*/ 128643 h 360276"/>
              <a:gd name="connsiteX72" fmla="*/ 190149 w 359403"/>
              <a:gd name="connsiteY72" fmla="*/ 128617 h 360276"/>
              <a:gd name="connsiteX73" fmla="*/ 236302 w 359403"/>
              <a:gd name="connsiteY73" fmla="*/ 82463 h 360276"/>
              <a:gd name="connsiteX74" fmla="*/ 235715 w 359403"/>
              <a:gd name="connsiteY74" fmla="*/ 47624 h 360276"/>
              <a:gd name="connsiteX75" fmla="*/ 312874 w 359403"/>
              <a:gd name="connsiteY75" fmla="*/ 3266 h 360276"/>
              <a:gd name="connsiteX76" fmla="*/ 322273 w 359403"/>
              <a:gd name="connsiteY76" fmla="*/ 5795 h 360276"/>
              <a:gd name="connsiteX77" fmla="*/ 285694 w 359403"/>
              <a:gd name="connsiteY77" fmla="*/ 42372 h 360276"/>
              <a:gd name="connsiteX78" fmla="*/ 292247 w 359403"/>
              <a:gd name="connsiteY78" fmla="*/ 68258 h 360276"/>
              <a:gd name="connsiteX79" fmla="*/ 318136 w 359403"/>
              <a:gd name="connsiteY79" fmla="*/ 74814 h 360276"/>
              <a:gd name="connsiteX80" fmla="*/ 354715 w 359403"/>
              <a:gd name="connsiteY80" fmla="*/ 38235 h 360276"/>
              <a:gd name="connsiteX81" fmla="*/ 357242 w 359403"/>
              <a:gd name="connsiteY81" fmla="*/ 47634 h 360276"/>
              <a:gd name="connsiteX82" fmla="*/ 340985 w 359403"/>
              <a:gd name="connsiteY82" fmla="*/ 108534 h 360276"/>
              <a:gd name="connsiteX83" fmla="*/ 278044 w 359403"/>
              <a:gd name="connsiteY83" fmla="*/ 124203 h 360276"/>
              <a:gd name="connsiteX84" fmla="*/ 235868 w 359403"/>
              <a:gd name="connsiteY84" fmla="*/ 166380 h 360276"/>
              <a:gd name="connsiteX85" fmla="*/ 344836 w 359403"/>
              <a:gd name="connsiteY85" fmla="*/ 275348 h 360276"/>
              <a:gd name="connsiteX86" fmla="*/ 344836 w 359403"/>
              <a:gd name="connsiteY86" fmla="*/ 345685 h 360276"/>
              <a:gd name="connsiteX87" fmla="*/ 274499 w 359403"/>
              <a:gd name="connsiteY87" fmla="*/ 345685 h 360276"/>
              <a:gd name="connsiteX88" fmla="*/ 165534 w 359403"/>
              <a:gd name="connsiteY88" fmla="*/ 236717 h 360276"/>
              <a:gd name="connsiteX89" fmla="*/ 123363 w 359403"/>
              <a:gd name="connsiteY89" fmla="*/ 278888 h 360276"/>
              <a:gd name="connsiteX90" fmla="*/ 123950 w 359403"/>
              <a:gd name="connsiteY90" fmla="*/ 313728 h 360276"/>
              <a:gd name="connsiteX91" fmla="*/ 46790 w 359403"/>
              <a:gd name="connsiteY91" fmla="*/ 358086 h 360276"/>
              <a:gd name="connsiteX92" fmla="*/ 37392 w 359403"/>
              <a:gd name="connsiteY92" fmla="*/ 355559 h 360276"/>
              <a:gd name="connsiteX93" fmla="*/ 73971 w 359403"/>
              <a:gd name="connsiteY93" fmla="*/ 318980 h 360276"/>
              <a:gd name="connsiteX94" fmla="*/ 67417 w 359403"/>
              <a:gd name="connsiteY94" fmla="*/ 293091 h 360276"/>
              <a:gd name="connsiteX95" fmla="*/ 41528 w 359403"/>
              <a:gd name="connsiteY95" fmla="*/ 286534 h 360276"/>
              <a:gd name="connsiteX96" fmla="*/ 4949 w 359403"/>
              <a:gd name="connsiteY96" fmla="*/ 323116 h 360276"/>
              <a:gd name="connsiteX97" fmla="*/ 2422 w 359403"/>
              <a:gd name="connsiteY97" fmla="*/ 313717 h 360276"/>
              <a:gd name="connsiteX98" fmla="*/ 3010 w 359403"/>
              <a:gd name="connsiteY98" fmla="*/ 278873 h 360276"/>
              <a:gd name="connsiteX99" fmla="*/ 81620 w 359403"/>
              <a:gd name="connsiteY99" fmla="*/ 237145 h 360276"/>
              <a:gd name="connsiteX100" fmla="*/ 127793 w 359403"/>
              <a:gd name="connsiteY100" fmla="*/ 190973 h 360276"/>
              <a:gd name="connsiteX101" fmla="*/ 127819 w 359403"/>
              <a:gd name="connsiteY101" fmla="*/ 190999 h 360276"/>
              <a:gd name="connsiteX102" fmla="*/ 146624 w 359403"/>
              <a:gd name="connsiteY102" fmla="*/ 172194 h 360276"/>
              <a:gd name="connsiteX103" fmla="*/ 11148 w 359403"/>
              <a:gd name="connsiteY103" fmla="*/ 35901 h 360276"/>
              <a:gd name="connsiteX104" fmla="*/ 0 w 359403"/>
              <a:gd name="connsiteY104" fmla="*/ 11091 h 360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359403" h="360276">
                <a:moveTo>
                  <a:pt x="214591" y="203450"/>
                </a:moveTo>
                <a:cubicBezTo>
                  <a:pt x="211282" y="200149"/>
                  <a:pt x="205924" y="200149"/>
                  <a:pt x="202616" y="203452"/>
                </a:cubicBezTo>
                <a:cubicBezTo>
                  <a:pt x="199303" y="206759"/>
                  <a:pt x="199298" y="212126"/>
                  <a:pt x="202605" y="215439"/>
                </a:cubicBezTo>
                <a:lnTo>
                  <a:pt x="202602" y="215439"/>
                </a:lnTo>
                <a:lnTo>
                  <a:pt x="289141" y="301975"/>
                </a:lnTo>
                <a:cubicBezTo>
                  <a:pt x="292494" y="305178"/>
                  <a:pt x="297772" y="305178"/>
                  <a:pt x="301125" y="301975"/>
                </a:cubicBezTo>
                <a:cubicBezTo>
                  <a:pt x="302721" y="300391"/>
                  <a:pt x="303616" y="298232"/>
                  <a:pt x="303610" y="295982"/>
                </a:cubicBezTo>
                <a:cubicBezTo>
                  <a:pt x="303617" y="293734"/>
                  <a:pt x="302722" y="291577"/>
                  <a:pt x="301127" y="289992"/>
                </a:cubicBezTo>
                <a:close/>
                <a:moveTo>
                  <a:pt x="131744" y="202930"/>
                </a:moveTo>
                <a:lnTo>
                  <a:pt x="84559" y="250117"/>
                </a:lnTo>
                <a:lnTo>
                  <a:pt x="81178" y="248862"/>
                </a:lnTo>
                <a:cubicBezTo>
                  <a:pt x="74391" y="246340"/>
                  <a:pt x="67151" y="245272"/>
                  <a:pt x="59925" y="245728"/>
                </a:cubicBezTo>
                <a:cubicBezTo>
                  <a:pt x="31448" y="247524"/>
                  <a:pt x="9819" y="272065"/>
                  <a:pt x="11615" y="300542"/>
                </a:cubicBezTo>
                <a:lnTo>
                  <a:pt x="38095" y="274059"/>
                </a:lnTo>
                <a:lnTo>
                  <a:pt x="76679" y="283829"/>
                </a:lnTo>
                <a:lnTo>
                  <a:pt x="86446" y="322413"/>
                </a:lnTo>
                <a:lnTo>
                  <a:pt x="59966" y="348893"/>
                </a:lnTo>
                <a:cubicBezTo>
                  <a:pt x="67190" y="349348"/>
                  <a:pt x="74428" y="348280"/>
                  <a:pt x="81213" y="345759"/>
                </a:cubicBezTo>
                <a:cubicBezTo>
                  <a:pt x="107960" y="335819"/>
                  <a:pt x="121586" y="306078"/>
                  <a:pt x="111646" y="279330"/>
                </a:cubicBezTo>
                <a:lnTo>
                  <a:pt x="110390" y="275949"/>
                </a:lnTo>
                <a:lnTo>
                  <a:pt x="164592" y="221751"/>
                </a:lnTo>
                <a:lnTo>
                  <a:pt x="164710" y="207584"/>
                </a:lnTo>
                <a:lnTo>
                  <a:pt x="136623" y="207809"/>
                </a:lnTo>
                <a:close/>
                <a:moveTo>
                  <a:pt x="208597" y="189731"/>
                </a:moveTo>
                <a:cubicBezTo>
                  <a:pt x="213643" y="189730"/>
                  <a:pt x="218690" y="191652"/>
                  <a:pt x="222545" y="195496"/>
                </a:cubicBezTo>
                <a:lnTo>
                  <a:pt x="309081" y="282035"/>
                </a:lnTo>
                <a:cubicBezTo>
                  <a:pt x="312781" y="285734"/>
                  <a:pt x="314860" y="290752"/>
                  <a:pt x="314860" y="295983"/>
                </a:cubicBezTo>
                <a:cubicBezTo>
                  <a:pt x="314861" y="306877"/>
                  <a:pt x="306030" y="315708"/>
                  <a:pt x="295137" y="315708"/>
                </a:cubicBezTo>
                <a:lnTo>
                  <a:pt x="295134" y="315708"/>
                </a:lnTo>
                <a:cubicBezTo>
                  <a:pt x="289900" y="315723"/>
                  <a:pt x="284877" y="313642"/>
                  <a:pt x="281187" y="309930"/>
                </a:cubicBezTo>
                <a:lnTo>
                  <a:pt x="194645" y="223393"/>
                </a:lnTo>
                <a:cubicBezTo>
                  <a:pt x="186959" y="215684"/>
                  <a:pt x="186961" y="203208"/>
                  <a:pt x="194651" y="195502"/>
                </a:cubicBezTo>
                <a:cubicBezTo>
                  <a:pt x="198504" y="191656"/>
                  <a:pt x="203550" y="189732"/>
                  <a:pt x="208597" y="189731"/>
                </a:cubicBezTo>
                <a:close/>
                <a:moveTo>
                  <a:pt x="194153" y="140573"/>
                </a:moveTo>
                <a:lnTo>
                  <a:pt x="179299" y="155426"/>
                </a:lnTo>
                <a:lnTo>
                  <a:pt x="154555" y="180173"/>
                </a:lnTo>
                <a:lnTo>
                  <a:pt x="154554" y="180172"/>
                </a:lnTo>
                <a:lnTo>
                  <a:pt x="139724" y="195002"/>
                </a:lnTo>
                <a:lnTo>
                  <a:pt x="141243" y="196521"/>
                </a:lnTo>
                <a:lnTo>
                  <a:pt x="176053" y="196241"/>
                </a:lnTo>
                <a:lnTo>
                  <a:pt x="175765" y="231040"/>
                </a:lnTo>
                <a:lnTo>
                  <a:pt x="282453" y="337731"/>
                </a:lnTo>
                <a:cubicBezTo>
                  <a:pt x="297498" y="352736"/>
                  <a:pt x="321850" y="352732"/>
                  <a:pt x="336890" y="337722"/>
                </a:cubicBezTo>
                <a:cubicBezTo>
                  <a:pt x="351891" y="322682"/>
                  <a:pt x="351887" y="298338"/>
                  <a:pt x="336882" y="283302"/>
                </a:cubicBezTo>
                <a:lnTo>
                  <a:pt x="230191" y="176611"/>
                </a:lnTo>
                <a:lnTo>
                  <a:pt x="195392" y="176899"/>
                </a:lnTo>
                <a:lnTo>
                  <a:pt x="195672" y="142092"/>
                </a:lnTo>
                <a:close/>
                <a:moveTo>
                  <a:pt x="13554" y="13447"/>
                </a:moveTo>
                <a:lnTo>
                  <a:pt x="13442" y="13557"/>
                </a:lnTo>
                <a:lnTo>
                  <a:pt x="20569" y="29424"/>
                </a:lnTo>
                <a:lnTo>
                  <a:pt x="154577" y="164237"/>
                </a:lnTo>
                <a:lnTo>
                  <a:pt x="163413" y="155404"/>
                </a:lnTo>
                <a:lnTo>
                  <a:pt x="29391" y="20574"/>
                </a:lnTo>
                <a:close/>
                <a:moveTo>
                  <a:pt x="299698" y="12456"/>
                </a:moveTo>
                <a:cubicBezTo>
                  <a:pt x="292476" y="12001"/>
                  <a:pt x="285240" y="13069"/>
                  <a:pt x="278456" y="15589"/>
                </a:cubicBezTo>
                <a:cubicBezTo>
                  <a:pt x="251707" y="25529"/>
                  <a:pt x="238079" y="55271"/>
                  <a:pt x="248019" y="82021"/>
                </a:cubicBezTo>
                <a:lnTo>
                  <a:pt x="249271" y="85402"/>
                </a:lnTo>
                <a:lnTo>
                  <a:pt x="202081" y="132593"/>
                </a:lnTo>
                <a:lnTo>
                  <a:pt x="206960" y="137472"/>
                </a:lnTo>
                <a:lnTo>
                  <a:pt x="206735" y="165556"/>
                </a:lnTo>
                <a:lnTo>
                  <a:pt x="220902" y="165438"/>
                </a:lnTo>
                <a:lnTo>
                  <a:pt x="275105" y="111231"/>
                </a:lnTo>
                <a:lnTo>
                  <a:pt x="278487" y="112486"/>
                </a:lnTo>
                <a:cubicBezTo>
                  <a:pt x="285272" y="115008"/>
                  <a:pt x="292512" y="116076"/>
                  <a:pt x="299737" y="115621"/>
                </a:cubicBezTo>
                <a:cubicBezTo>
                  <a:pt x="328214" y="113826"/>
                  <a:pt x="349844" y="89286"/>
                  <a:pt x="348049" y="60809"/>
                </a:cubicBezTo>
                <a:lnTo>
                  <a:pt x="321569" y="87289"/>
                </a:lnTo>
                <a:lnTo>
                  <a:pt x="282985" y="77520"/>
                </a:lnTo>
                <a:lnTo>
                  <a:pt x="273219" y="38938"/>
                </a:lnTo>
                <a:close/>
                <a:moveTo>
                  <a:pt x="11088" y="0"/>
                </a:moveTo>
                <a:lnTo>
                  <a:pt x="35906" y="11170"/>
                </a:lnTo>
                <a:lnTo>
                  <a:pt x="171369" y="147449"/>
                </a:lnTo>
                <a:lnTo>
                  <a:pt x="190175" y="128643"/>
                </a:lnTo>
                <a:lnTo>
                  <a:pt x="190149" y="128617"/>
                </a:lnTo>
                <a:lnTo>
                  <a:pt x="236302" y="82463"/>
                </a:lnTo>
                <a:cubicBezTo>
                  <a:pt x="232831" y="71137"/>
                  <a:pt x="232628" y="59061"/>
                  <a:pt x="235715" y="47624"/>
                </a:cubicBezTo>
                <a:cubicBezTo>
                  <a:pt x="244773" y="14068"/>
                  <a:pt x="279318" y="-5792"/>
                  <a:pt x="312874" y="3266"/>
                </a:cubicBezTo>
                <a:lnTo>
                  <a:pt x="322273" y="5795"/>
                </a:lnTo>
                <a:lnTo>
                  <a:pt x="285694" y="42372"/>
                </a:lnTo>
                <a:lnTo>
                  <a:pt x="292247" y="68258"/>
                </a:lnTo>
                <a:lnTo>
                  <a:pt x="318136" y="74814"/>
                </a:lnTo>
                <a:lnTo>
                  <a:pt x="354715" y="38235"/>
                </a:lnTo>
                <a:lnTo>
                  <a:pt x="357242" y="47634"/>
                </a:lnTo>
                <a:cubicBezTo>
                  <a:pt x="363064" y="69381"/>
                  <a:pt x="356871" y="92582"/>
                  <a:pt x="340985" y="108534"/>
                </a:cubicBezTo>
                <a:cubicBezTo>
                  <a:pt x="324497" y="124959"/>
                  <a:pt x="300309" y="130981"/>
                  <a:pt x="278044" y="124203"/>
                </a:cubicBezTo>
                <a:lnTo>
                  <a:pt x="235868" y="166380"/>
                </a:lnTo>
                <a:lnTo>
                  <a:pt x="344836" y="275348"/>
                </a:lnTo>
                <a:cubicBezTo>
                  <a:pt x="364259" y="294771"/>
                  <a:pt x="364259" y="326262"/>
                  <a:pt x="344836" y="345685"/>
                </a:cubicBezTo>
                <a:cubicBezTo>
                  <a:pt x="325413" y="365108"/>
                  <a:pt x="293922" y="365108"/>
                  <a:pt x="274499" y="345685"/>
                </a:cubicBezTo>
                <a:lnTo>
                  <a:pt x="165534" y="236717"/>
                </a:lnTo>
                <a:lnTo>
                  <a:pt x="123363" y="278888"/>
                </a:lnTo>
                <a:cubicBezTo>
                  <a:pt x="126833" y="290215"/>
                  <a:pt x="127037" y="302291"/>
                  <a:pt x="123950" y="313728"/>
                </a:cubicBezTo>
                <a:cubicBezTo>
                  <a:pt x="114892" y="347284"/>
                  <a:pt x="80347" y="367144"/>
                  <a:pt x="46790" y="358086"/>
                </a:cubicBezTo>
                <a:lnTo>
                  <a:pt x="37392" y="355559"/>
                </a:lnTo>
                <a:lnTo>
                  <a:pt x="73971" y="318980"/>
                </a:lnTo>
                <a:lnTo>
                  <a:pt x="67417" y="293091"/>
                </a:lnTo>
                <a:lnTo>
                  <a:pt x="41528" y="286534"/>
                </a:lnTo>
                <a:lnTo>
                  <a:pt x="4949" y="323116"/>
                </a:lnTo>
                <a:lnTo>
                  <a:pt x="2422" y="313717"/>
                </a:lnTo>
                <a:cubicBezTo>
                  <a:pt x="-666" y="302279"/>
                  <a:pt x="-462" y="290201"/>
                  <a:pt x="3010" y="278873"/>
                </a:cubicBezTo>
                <a:cubicBezTo>
                  <a:pt x="13195" y="245642"/>
                  <a:pt x="48390" y="226960"/>
                  <a:pt x="81620" y="237145"/>
                </a:cubicBezTo>
                <a:lnTo>
                  <a:pt x="127793" y="190973"/>
                </a:lnTo>
                <a:lnTo>
                  <a:pt x="127819" y="190999"/>
                </a:lnTo>
                <a:lnTo>
                  <a:pt x="146624" y="172194"/>
                </a:lnTo>
                <a:lnTo>
                  <a:pt x="11148" y="35901"/>
                </a:lnTo>
                <a:lnTo>
                  <a:pt x="0" y="11091"/>
                </a:lnTo>
                <a:close/>
              </a:path>
            </a:pathLst>
          </a:custGeom>
          <a:solidFill>
            <a:srgbClr val="2196F3">
              <a:lumMod val="50000"/>
            </a:srgbClr>
          </a:solidFill>
          <a:ln w="5506" cap="flat">
            <a:noFill/>
            <a:prstDash val="solid"/>
            <a:miter/>
          </a:ln>
        </p:spPr>
        <p:txBody>
          <a:bodyPr rtlCol="0" anchor="ctr">
            <a:normAutofit fontScale="72500"/>
          </a:bodyPr>
          <a:p>
            <a:pPr defTabSz="457200">
              <a:lnSpc>
                <a:spcPct val="130000"/>
              </a:lnSpc>
            </a:pPr>
            <a:endParaRPr lang="zh-CN" altLang="en-US">
              <a:solidFill>
                <a:srgbClr val="22222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597400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三、申请书的格式与写作方法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圆角矩形 9"/>
          <p:cNvSpPr/>
          <p:nvPr>
            <p:custDataLst>
              <p:tags r:id="rId1"/>
            </p:custDataLst>
          </p:nvPr>
        </p:nvSpPr>
        <p:spPr bwMode="auto">
          <a:xfrm rot="20562185" flipH="1">
            <a:off x="4484609" y="4725839"/>
            <a:ext cx="722142" cy="722141"/>
          </a:xfrm>
          <a:prstGeom prst="roundRect">
            <a:avLst/>
          </a:prstGeom>
          <a:solidFill>
            <a:srgbClr val="9BBB59"/>
          </a:solidFill>
          <a:ln w="57150">
            <a:solidFill>
              <a:sysClr val="window" lastClr="FFFFFF"/>
            </a:solidFill>
            <a:round/>
          </a:ln>
        </p:spPr>
        <p:txBody>
          <a:bodyPr vert="horz" wrap="none" lIns="91440" tIns="45720" rIns="91440" bIns="45720" anchor="ctr" anchorCtr="1" compatLnSpc="1">
            <a:normAutofit/>
          </a:bodyPr>
          <a:p>
            <a:pPr algn="ctr">
              <a:lnSpc>
                <a:spcPct val="130000"/>
              </a:lnSpc>
            </a:pPr>
            <a:r>
              <a:rPr lang="en-US" sz="28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en-US" sz="28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圆角矩形 9"/>
          <p:cNvSpPr/>
          <p:nvPr>
            <p:custDataLst>
              <p:tags r:id="rId2"/>
            </p:custDataLst>
          </p:nvPr>
        </p:nvSpPr>
        <p:spPr bwMode="auto">
          <a:xfrm flipH="1">
            <a:off x="6792748" y="4825682"/>
            <a:ext cx="722142" cy="722141"/>
          </a:xfrm>
          <a:prstGeom prst="roundRect">
            <a:avLst/>
          </a:prstGeom>
          <a:solidFill>
            <a:srgbClr val="69A35B"/>
          </a:solidFill>
          <a:ln w="57150">
            <a:solidFill>
              <a:sysClr val="window" lastClr="FFFFFF"/>
            </a:solidFill>
            <a:round/>
          </a:ln>
        </p:spPr>
        <p:txBody>
          <a:bodyPr vert="horz" wrap="none" lIns="91440" tIns="45720" rIns="91440" bIns="45720" anchor="ctr" anchorCtr="1" compatLnSpc="1">
            <a:normAutofit/>
          </a:bodyPr>
          <a:p>
            <a:pPr algn="ctr">
              <a:lnSpc>
                <a:spcPct val="130000"/>
              </a:lnSpc>
            </a:pPr>
            <a:r>
              <a:rPr lang="en-US" sz="28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sz="28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圆角矩形 7"/>
          <p:cNvSpPr/>
          <p:nvPr>
            <p:custDataLst>
              <p:tags r:id="rId3"/>
            </p:custDataLst>
          </p:nvPr>
        </p:nvSpPr>
        <p:spPr bwMode="auto">
          <a:xfrm rot="1068179" flipH="1">
            <a:off x="7591368" y="2664901"/>
            <a:ext cx="722142" cy="722141"/>
          </a:xfrm>
          <a:prstGeom prst="roundRect">
            <a:avLst/>
          </a:prstGeom>
          <a:solidFill>
            <a:srgbClr val="1AA3AA"/>
          </a:solidFill>
          <a:ln w="57150">
            <a:solidFill>
              <a:sysClr val="window" lastClr="FFFFFF"/>
            </a:solidFill>
            <a:round/>
          </a:ln>
        </p:spPr>
        <p:txBody>
          <a:bodyPr vert="horz" wrap="none" lIns="91440" tIns="45720" rIns="91440" bIns="45720" anchor="ctr" anchorCtr="1" compatLnSpc="1">
            <a:normAutofit/>
          </a:bodyPr>
          <a:p>
            <a:pPr algn="ctr">
              <a:lnSpc>
                <a:spcPct val="130000"/>
              </a:lnSpc>
            </a:pPr>
            <a:r>
              <a:rPr lang="en-US" sz="28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sz="28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圆角矩形 5"/>
          <p:cNvSpPr/>
          <p:nvPr>
            <p:custDataLst>
              <p:tags r:id="rId4"/>
            </p:custDataLst>
          </p:nvPr>
        </p:nvSpPr>
        <p:spPr bwMode="auto">
          <a:xfrm rot="18314558">
            <a:off x="5737282" y="1310178"/>
            <a:ext cx="722142" cy="722141"/>
          </a:xfrm>
          <a:prstGeom prst="roundRect">
            <a:avLst/>
          </a:prstGeom>
          <a:solidFill>
            <a:srgbClr val="3498DB"/>
          </a:solidFill>
          <a:ln w="57150">
            <a:solidFill>
              <a:sysClr val="window" lastClr="FFFFFF"/>
            </a:solidFill>
            <a:round/>
          </a:ln>
        </p:spPr>
        <p:txBody>
          <a:bodyPr vert="horz" wrap="none" lIns="91440" tIns="45720" rIns="91440" bIns="45720" anchor="ctr" anchorCtr="1" compatLnSpc="1">
            <a:normAutofit/>
          </a:bodyPr>
          <a:p>
            <a:pPr algn="ctr">
              <a:lnSpc>
                <a:spcPct val="130000"/>
              </a:lnSpc>
            </a:pPr>
            <a:r>
              <a:rPr lang="en-US" sz="28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sz="28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任意多边形: 形状 40"/>
          <p:cNvSpPr/>
          <p:nvPr>
            <p:custDataLst>
              <p:tags r:id="rId5"/>
            </p:custDataLst>
          </p:nvPr>
        </p:nvSpPr>
        <p:spPr bwMode="auto">
          <a:xfrm rot="20540937">
            <a:off x="4246082" y="3641781"/>
            <a:ext cx="1282208" cy="1004845"/>
          </a:xfrm>
          <a:custGeom>
            <a:avLst/>
            <a:gdLst>
              <a:gd name="connsiteX0" fmla="*/ 0 w 1265863"/>
              <a:gd name="connsiteY0" fmla="*/ 992036 h 992036"/>
              <a:gd name="connsiteX1" fmla="*/ 0 w 1265863"/>
              <a:gd name="connsiteY1" fmla="*/ 819392 h 992036"/>
              <a:gd name="connsiteX2" fmla="*/ 819392 w 1265863"/>
              <a:gd name="connsiteY2" fmla="*/ 0 h 992036"/>
              <a:gd name="connsiteX3" fmla="*/ 1265863 w 1265863"/>
              <a:gd name="connsiteY3" fmla="*/ 0 h 992036"/>
              <a:gd name="connsiteX4" fmla="*/ 1265863 w 1265863"/>
              <a:gd name="connsiteY4" fmla="*/ 627413 h 992036"/>
              <a:gd name="connsiteX5" fmla="*/ 819392 w 1265863"/>
              <a:gd name="connsiteY5" fmla="*/ 627413 h 992036"/>
              <a:gd name="connsiteX6" fmla="*/ 627413 w 1265863"/>
              <a:gd name="connsiteY6" fmla="*/ 819392 h 992036"/>
              <a:gd name="connsiteX7" fmla="*/ 627413 w 1265863"/>
              <a:gd name="connsiteY7" fmla="*/ 992036 h 992036"/>
              <a:gd name="connsiteX8" fmla="*/ 0 w 1265863"/>
              <a:gd name="connsiteY8" fmla="*/ 992036 h 9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5863" h="992036">
                <a:moveTo>
                  <a:pt x="0" y="992036"/>
                </a:moveTo>
                <a:lnTo>
                  <a:pt x="0" y="819392"/>
                </a:lnTo>
                <a:cubicBezTo>
                  <a:pt x="0" y="366854"/>
                  <a:pt x="366854" y="0"/>
                  <a:pt x="819392" y="0"/>
                </a:cubicBezTo>
                <a:lnTo>
                  <a:pt x="1265863" y="0"/>
                </a:lnTo>
                <a:lnTo>
                  <a:pt x="1265863" y="627413"/>
                </a:lnTo>
                <a:lnTo>
                  <a:pt x="819392" y="627413"/>
                </a:lnTo>
                <a:cubicBezTo>
                  <a:pt x="713365" y="627413"/>
                  <a:pt x="627413" y="713365"/>
                  <a:pt x="627413" y="819392"/>
                </a:cubicBezTo>
                <a:lnTo>
                  <a:pt x="627413" y="992036"/>
                </a:lnTo>
                <a:lnTo>
                  <a:pt x="0" y="992036"/>
                </a:lnTo>
                <a:close/>
              </a:path>
            </a:pathLst>
          </a:custGeom>
          <a:solidFill>
            <a:srgbClr val="9BBB59"/>
          </a:solidFill>
          <a:ln w="9525">
            <a:noFill/>
            <a:round/>
          </a:ln>
        </p:spPr>
        <p:txBody>
          <a:bodyPr wrap="square" anchor="ctr">
            <a:noAutofit/>
          </a:bodyPr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等腰三角形 4"/>
          <p:cNvSpPr/>
          <p:nvPr>
            <p:custDataLst>
              <p:tags r:id="rId6"/>
            </p:custDataLst>
          </p:nvPr>
        </p:nvSpPr>
        <p:spPr>
          <a:xfrm rot="4323977">
            <a:off x="5270779" y="3344718"/>
            <a:ext cx="938239" cy="642734"/>
          </a:xfrm>
          <a:prstGeom prst="triangle">
            <a:avLst/>
          </a:prstGeom>
          <a:solidFill>
            <a:srgbClr val="9BBB59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等腰三角形 15"/>
          <p:cNvSpPr/>
          <p:nvPr>
            <p:custDataLst>
              <p:tags r:id="rId7"/>
            </p:custDataLst>
          </p:nvPr>
        </p:nvSpPr>
        <p:spPr>
          <a:xfrm rot="8621083">
            <a:off x="5396816" y="2962900"/>
            <a:ext cx="938239" cy="642734"/>
          </a:xfrm>
          <a:prstGeom prst="triangle">
            <a:avLst/>
          </a:prstGeom>
          <a:solidFill>
            <a:srgbClr val="1F74AD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等腰三角形 18"/>
          <p:cNvSpPr/>
          <p:nvPr>
            <p:custDataLst>
              <p:tags r:id="rId8"/>
            </p:custDataLst>
          </p:nvPr>
        </p:nvSpPr>
        <p:spPr>
          <a:xfrm rot="12965842">
            <a:off x="5798567" y="2963619"/>
            <a:ext cx="938239" cy="642734"/>
          </a:xfrm>
          <a:prstGeom prst="triangle">
            <a:avLst/>
          </a:prstGeom>
          <a:solidFill>
            <a:srgbClr val="3498D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等腰三角形 21"/>
          <p:cNvSpPr/>
          <p:nvPr>
            <p:custDataLst>
              <p:tags r:id="rId9"/>
            </p:custDataLst>
          </p:nvPr>
        </p:nvSpPr>
        <p:spPr>
          <a:xfrm rot="17281612">
            <a:off x="5925105" y="3344266"/>
            <a:ext cx="938239" cy="642734"/>
          </a:xfrm>
          <a:prstGeom prst="triangle">
            <a:avLst/>
          </a:prstGeom>
          <a:solidFill>
            <a:srgbClr val="1AA3AA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等腰三角形 22"/>
          <p:cNvSpPr/>
          <p:nvPr>
            <p:custDataLst>
              <p:tags r:id="rId10"/>
            </p:custDataLst>
          </p:nvPr>
        </p:nvSpPr>
        <p:spPr>
          <a:xfrm>
            <a:off x="5598054" y="3578961"/>
            <a:ext cx="938239" cy="642734"/>
          </a:xfrm>
          <a:prstGeom prst="triangle">
            <a:avLst/>
          </a:prstGeom>
          <a:solidFill>
            <a:srgbClr val="69A35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任意多边形: 形状 30"/>
          <p:cNvSpPr/>
          <p:nvPr>
            <p:custDataLst>
              <p:tags r:id="rId11"/>
            </p:custDataLst>
          </p:nvPr>
        </p:nvSpPr>
        <p:spPr bwMode="auto">
          <a:xfrm rot="3187702">
            <a:off x="4507146" y="2123878"/>
            <a:ext cx="1282208" cy="1004845"/>
          </a:xfrm>
          <a:custGeom>
            <a:avLst/>
            <a:gdLst>
              <a:gd name="connsiteX0" fmla="*/ 0 w 1265863"/>
              <a:gd name="connsiteY0" fmla="*/ 992036 h 992036"/>
              <a:gd name="connsiteX1" fmla="*/ 0 w 1265863"/>
              <a:gd name="connsiteY1" fmla="*/ 819392 h 992036"/>
              <a:gd name="connsiteX2" fmla="*/ 819392 w 1265863"/>
              <a:gd name="connsiteY2" fmla="*/ 0 h 992036"/>
              <a:gd name="connsiteX3" fmla="*/ 1265863 w 1265863"/>
              <a:gd name="connsiteY3" fmla="*/ 0 h 992036"/>
              <a:gd name="connsiteX4" fmla="*/ 1265863 w 1265863"/>
              <a:gd name="connsiteY4" fmla="*/ 627413 h 992036"/>
              <a:gd name="connsiteX5" fmla="*/ 819392 w 1265863"/>
              <a:gd name="connsiteY5" fmla="*/ 627413 h 992036"/>
              <a:gd name="connsiteX6" fmla="*/ 627413 w 1265863"/>
              <a:gd name="connsiteY6" fmla="*/ 819392 h 992036"/>
              <a:gd name="connsiteX7" fmla="*/ 627413 w 1265863"/>
              <a:gd name="connsiteY7" fmla="*/ 992036 h 992036"/>
              <a:gd name="connsiteX8" fmla="*/ 0 w 1265863"/>
              <a:gd name="connsiteY8" fmla="*/ 992036 h 9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5863" h="992036">
                <a:moveTo>
                  <a:pt x="0" y="992036"/>
                </a:moveTo>
                <a:lnTo>
                  <a:pt x="0" y="819392"/>
                </a:lnTo>
                <a:cubicBezTo>
                  <a:pt x="0" y="366854"/>
                  <a:pt x="366854" y="0"/>
                  <a:pt x="819392" y="0"/>
                </a:cubicBezTo>
                <a:lnTo>
                  <a:pt x="1265863" y="0"/>
                </a:lnTo>
                <a:lnTo>
                  <a:pt x="1265863" y="627413"/>
                </a:lnTo>
                <a:lnTo>
                  <a:pt x="819392" y="627413"/>
                </a:lnTo>
                <a:cubicBezTo>
                  <a:pt x="713365" y="627413"/>
                  <a:pt x="627413" y="713365"/>
                  <a:pt x="627413" y="819392"/>
                </a:cubicBezTo>
                <a:lnTo>
                  <a:pt x="627413" y="992036"/>
                </a:lnTo>
                <a:lnTo>
                  <a:pt x="0" y="992036"/>
                </a:lnTo>
                <a:close/>
              </a:path>
            </a:pathLst>
          </a:custGeom>
          <a:solidFill>
            <a:srgbClr val="1F74AD"/>
          </a:solidFill>
          <a:ln w="9525">
            <a:noFill/>
            <a:round/>
          </a:ln>
        </p:spPr>
        <p:txBody>
          <a:bodyPr wrap="square" anchor="ctr">
            <a:noAutofit/>
          </a:bodyPr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任意多边形: 形状 32"/>
          <p:cNvSpPr/>
          <p:nvPr>
            <p:custDataLst>
              <p:tags r:id="rId12"/>
            </p:custDataLst>
          </p:nvPr>
        </p:nvSpPr>
        <p:spPr bwMode="auto">
          <a:xfrm rot="7522563">
            <a:off x="5997338" y="1942463"/>
            <a:ext cx="1282208" cy="1004845"/>
          </a:xfrm>
          <a:custGeom>
            <a:avLst/>
            <a:gdLst>
              <a:gd name="connsiteX0" fmla="*/ 0 w 1265863"/>
              <a:gd name="connsiteY0" fmla="*/ 992036 h 992036"/>
              <a:gd name="connsiteX1" fmla="*/ 0 w 1265863"/>
              <a:gd name="connsiteY1" fmla="*/ 819392 h 992036"/>
              <a:gd name="connsiteX2" fmla="*/ 819392 w 1265863"/>
              <a:gd name="connsiteY2" fmla="*/ 0 h 992036"/>
              <a:gd name="connsiteX3" fmla="*/ 1265863 w 1265863"/>
              <a:gd name="connsiteY3" fmla="*/ 0 h 992036"/>
              <a:gd name="connsiteX4" fmla="*/ 1265863 w 1265863"/>
              <a:gd name="connsiteY4" fmla="*/ 627413 h 992036"/>
              <a:gd name="connsiteX5" fmla="*/ 819392 w 1265863"/>
              <a:gd name="connsiteY5" fmla="*/ 627413 h 992036"/>
              <a:gd name="connsiteX6" fmla="*/ 627413 w 1265863"/>
              <a:gd name="connsiteY6" fmla="*/ 819392 h 992036"/>
              <a:gd name="connsiteX7" fmla="*/ 627413 w 1265863"/>
              <a:gd name="connsiteY7" fmla="*/ 992036 h 992036"/>
              <a:gd name="connsiteX8" fmla="*/ 0 w 1265863"/>
              <a:gd name="connsiteY8" fmla="*/ 992036 h 9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5863" h="992036">
                <a:moveTo>
                  <a:pt x="0" y="992036"/>
                </a:moveTo>
                <a:lnTo>
                  <a:pt x="0" y="819392"/>
                </a:lnTo>
                <a:cubicBezTo>
                  <a:pt x="0" y="366854"/>
                  <a:pt x="366854" y="0"/>
                  <a:pt x="819392" y="0"/>
                </a:cubicBezTo>
                <a:lnTo>
                  <a:pt x="1265863" y="0"/>
                </a:lnTo>
                <a:lnTo>
                  <a:pt x="1265863" y="627413"/>
                </a:lnTo>
                <a:lnTo>
                  <a:pt x="819392" y="627413"/>
                </a:lnTo>
                <a:cubicBezTo>
                  <a:pt x="713365" y="627413"/>
                  <a:pt x="627413" y="713365"/>
                  <a:pt x="627413" y="819392"/>
                </a:cubicBezTo>
                <a:lnTo>
                  <a:pt x="627413" y="992036"/>
                </a:lnTo>
                <a:lnTo>
                  <a:pt x="0" y="992036"/>
                </a:lnTo>
                <a:close/>
              </a:path>
            </a:pathLst>
          </a:custGeom>
          <a:solidFill>
            <a:srgbClr val="3498DB"/>
          </a:solidFill>
          <a:ln w="9525">
            <a:noFill/>
            <a:round/>
          </a:ln>
        </p:spPr>
        <p:txBody>
          <a:bodyPr wrap="square" anchor="ctr">
            <a:noAutofit/>
          </a:bodyPr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任意多边形: 形状 35"/>
          <p:cNvSpPr/>
          <p:nvPr>
            <p:custDataLst>
              <p:tags r:id="rId13"/>
            </p:custDataLst>
          </p:nvPr>
        </p:nvSpPr>
        <p:spPr bwMode="auto">
          <a:xfrm rot="11878314">
            <a:off x="6722649" y="3271896"/>
            <a:ext cx="1282208" cy="1004845"/>
          </a:xfrm>
          <a:custGeom>
            <a:avLst/>
            <a:gdLst>
              <a:gd name="connsiteX0" fmla="*/ 0 w 1265863"/>
              <a:gd name="connsiteY0" fmla="*/ 992036 h 992036"/>
              <a:gd name="connsiteX1" fmla="*/ 0 w 1265863"/>
              <a:gd name="connsiteY1" fmla="*/ 819392 h 992036"/>
              <a:gd name="connsiteX2" fmla="*/ 819392 w 1265863"/>
              <a:gd name="connsiteY2" fmla="*/ 0 h 992036"/>
              <a:gd name="connsiteX3" fmla="*/ 1265863 w 1265863"/>
              <a:gd name="connsiteY3" fmla="*/ 0 h 992036"/>
              <a:gd name="connsiteX4" fmla="*/ 1265863 w 1265863"/>
              <a:gd name="connsiteY4" fmla="*/ 627413 h 992036"/>
              <a:gd name="connsiteX5" fmla="*/ 819392 w 1265863"/>
              <a:gd name="connsiteY5" fmla="*/ 627413 h 992036"/>
              <a:gd name="connsiteX6" fmla="*/ 627413 w 1265863"/>
              <a:gd name="connsiteY6" fmla="*/ 819392 h 992036"/>
              <a:gd name="connsiteX7" fmla="*/ 627413 w 1265863"/>
              <a:gd name="connsiteY7" fmla="*/ 992036 h 992036"/>
              <a:gd name="connsiteX8" fmla="*/ 0 w 1265863"/>
              <a:gd name="connsiteY8" fmla="*/ 992036 h 9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5863" h="992036">
                <a:moveTo>
                  <a:pt x="0" y="992036"/>
                </a:moveTo>
                <a:lnTo>
                  <a:pt x="0" y="819392"/>
                </a:lnTo>
                <a:cubicBezTo>
                  <a:pt x="0" y="366854"/>
                  <a:pt x="366854" y="0"/>
                  <a:pt x="819392" y="0"/>
                </a:cubicBezTo>
                <a:lnTo>
                  <a:pt x="1265863" y="0"/>
                </a:lnTo>
                <a:lnTo>
                  <a:pt x="1265863" y="627413"/>
                </a:lnTo>
                <a:lnTo>
                  <a:pt x="819392" y="627413"/>
                </a:lnTo>
                <a:cubicBezTo>
                  <a:pt x="713365" y="627413"/>
                  <a:pt x="627413" y="713365"/>
                  <a:pt x="627413" y="819392"/>
                </a:cubicBezTo>
                <a:lnTo>
                  <a:pt x="627413" y="992036"/>
                </a:lnTo>
                <a:lnTo>
                  <a:pt x="0" y="992036"/>
                </a:lnTo>
                <a:close/>
              </a:path>
            </a:pathLst>
          </a:custGeom>
          <a:solidFill>
            <a:srgbClr val="1AA3AA"/>
          </a:solidFill>
          <a:ln w="9525">
            <a:noFill/>
            <a:round/>
          </a:ln>
        </p:spPr>
        <p:txBody>
          <a:bodyPr wrap="square" anchor="ctr">
            <a:noAutofit/>
          </a:bodyPr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任意多边形: 形状 39"/>
          <p:cNvSpPr/>
          <p:nvPr>
            <p:custDataLst>
              <p:tags r:id="rId14"/>
            </p:custDataLst>
          </p:nvPr>
        </p:nvSpPr>
        <p:spPr bwMode="auto">
          <a:xfrm rot="16200000">
            <a:off x="5622751" y="4362270"/>
            <a:ext cx="1282208" cy="1004845"/>
          </a:xfrm>
          <a:custGeom>
            <a:avLst/>
            <a:gdLst>
              <a:gd name="connsiteX0" fmla="*/ 0 w 1265863"/>
              <a:gd name="connsiteY0" fmla="*/ 992036 h 992036"/>
              <a:gd name="connsiteX1" fmla="*/ 0 w 1265863"/>
              <a:gd name="connsiteY1" fmla="*/ 819392 h 992036"/>
              <a:gd name="connsiteX2" fmla="*/ 819392 w 1265863"/>
              <a:gd name="connsiteY2" fmla="*/ 0 h 992036"/>
              <a:gd name="connsiteX3" fmla="*/ 1265863 w 1265863"/>
              <a:gd name="connsiteY3" fmla="*/ 0 h 992036"/>
              <a:gd name="connsiteX4" fmla="*/ 1265863 w 1265863"/>
              <a:gd name="connsiteY4" fmla="*/ 627413 h 992036"/>
              <a:gd name="connsiteX5" fmla="*/ 819392 w 1265863"/>
              <a:gd name="connsiteY5" fmla="*/ 627413 h 992036"/>
              <a:gd name="connsiteX6" fmla="*/ 627413 w 1265863"/>
              <a:gd name="connsiteY6" fmla="*/ 819392 h 992036"/>
              <a:gd name="connsiteX7" fmla="*/ 627413 w 1265863"/>
              <a:gd name="connsiteY7" fmla="*/ 992036 h 992036"/>
              <a:gd name="connsiteX8" fmla="*/ 0 w 1265863"/>
              <a:gd name="connsiteY8" fmla="*/ 992036 h 9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5863" h="992036">
                <a:moveTo>
                  <a:pt x="0" y="992036"/>
                </a:moveTo>
                <a:lnTo>
                  <a:pt x="0" y="819392"/>
                </a:lnTo>
                <a:cubicBezTo>
                  <a:pt x="0" y="366854"/>
                  <a:pt x="366854" y="0"/>
                  <a:pt x="819392" y="0"/>
                </a:cubicBezTo>
                <a:lnTo>
                  <a:pt x="1265863" y="0"/>
                </a:lnTo>
                <a:lnTo>
                  <a:pt x="1265863" y="627413"/>
                </a:lnTo>
                <a:lnTo>
                  <a:pt x="819392" y="627413"/>
                </a:lnTo>
                <a:cubicBezTo>
                  <a:pt x="713365" y="627413"/>
                  <a:pt x="627413" y="713365"/>
                  <a:pt x="627413" y="819392"/>
                </a:cubicBezTo>
                <a:lnTo>
                  <a:pt x="627413" y="992036"/>
                </a:lnTo>
                <a:lnTo>
                  <a:pt x="0" y="992036"/>
                </a:lnTo>
                <a:close/>
              </a:path>
            </a:pathLst>
          </a:custGeom>
          <a:solidFill>
            <a:srgbClr val="69A35B"/>
          </a:solidFill>
          <a:ln w="9525">
            <a:noFill/>
            <a:round/>
          </a:ln>
        </p:spPr>
        <p:txBody>
          <a:bodyPr wrap="square" anchor="ctr">
            <a:noAutofit/>
          </a:bodyPr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圆角矩形 3"/>
          <p:cNvSpPr/>
          <p:nvPr>
            <p:custDataLst>
              <p:tags r:id="rId15"/>
            </p:custDataLst>
          </p:nvPr>
        </p:nvSpPr>
        <p:spPr bwMode="auto">
          <a:xfrm rot="19467602">
            <a:off x="3878490" y="2536355"/>
            <a:ext cx="722142" cy="722141"/>
          </a:xfrm>
          <a:prstGeom prst="roundRect">
            <a:avLst/>
          </a:prstGeom>
          <a:solidFill>
            <a:srgbClr val="1F74AD"/>
          </a:solidFill>
          <a:ln w="57150">
            <a:solidFill>
              <a:sysClr val="window" lastClr="FFFFFF"/>
            </a:solidFill>
            <a:round/>
          </a:ln>
        </p:spPr>
        <p:txBody>
          <a:bodyPr vert="horz" wrap="none" lIns="91440" tIns="45720" rIns="91440" bIns="45720" anchor="ctr" anchorCtr="1" compatLnSpc="1">
            <a:normAutofit/>
          </a:bodyPr>
          <a:p>
            <a:pPr algn="ctr">
              <a:lnSpc>
                <a:spcPct val="130000"/>
              </a:lnSpc>
            </a:pPr>
            <a:r>
              <a:rPr lang="en-US" sz="28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sz="28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>
            <p:custDataLst>
              <p:tags r:id="rId16"/>
            </p:custDataLst>
          </p:nvPr>
        </p:nvSpPr>
        <p:spPr bwMode="auto">
          <a:xfrm>
            <a:off x="8896617" y="2516220"/>
            <a:ext cx="2515128" cy="369332"/>
          </a:xfrm>
          <a:prstGeom prst="rect">
            <a:avLst/>
          </a:prstGeom>
          <a:noFill/>
        </p:spPr>
        <p:txBody>
          <a:bodyPr wrap="square" lIns="90000" tIns="46800" rIns="90000" bIns="0" anchor="b" anchorCtr="0">
            <a:normAutofit lnSpcReduction="10000"/>
          </a:bodyPr>
          <a:p>
            <a:pPr algn="l" latinLnBrk="0">
              <a:lnSpc>
                <a:spcPct val="120000"/>
              </a:lnSpc>
            </a:pPr>
            <a:r>
              <a:rPr lang="zh-CN" altLang="en-US" b="1" spc="300" dirty="0">
                <a:solidFill>
                  <a:srgbClr val="1AA3AA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（三）正文</a:t>
            </a:r>
            <a:endParaRPr lang="zh-CN" altLang="en-US" b="1" spc="300" dirty="0">
              <a:solidFill>
                <a:srgbClr val="1AA3AA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6" name="文本框 55"/>
          <p:cNvSpPr txBox="1"/>
          <p:nvPr>
            <p:custDataLst>
              <p:tags r:id="rId17"/>
            </p:custDataLst>
          </p:nvPr>
        </p:nvSpPr>
        <p:spPr bwMode="auto">
          <a:xfrm>
            <a:off x="8896350" y="2938780"/>
            <a:ext cx="2515235" cy="1511935"/>
          </a:xfrm>
          <a:prstGeom prst="rect">
            <a:avLst/>
          </a:prstGeom>
          <a:noFill/>
        </p:spPr>
        <p:txBody>
          <a:bodyPr wrap="square" lIns="90000" tIns="0" rIns="90000" bIns="46800" anchor="t" anchorCtr="0"/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正文是申请书的主体，一般应该包含以下两个方面的内容。</a:t>
            </a:r>
            <a:endParaRPr lang="zh-CN" altLang="en-US" sz="1600" b="0" spc="15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（1）申请的事项。</a:t>
            </a:r>
            <a:endParaRPr lang="zh-CN" altLang="en-US" sz="1600" b="0" spc="15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（2）申请的理由。</a:t>
            </a:r>
            <a:endParaRPr lang="zh-CN" altLang="en-US" sz="1600" b="0" spc="15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>
            <p:custDataLst>
              <p:tags r:id="rId18"/>
            </p:custDataLst>
          </p:nvPr>
        </p:nvSpPr>
        <p:spPr bwMode="auto">
          <a:xfrm>
            <a:off x="8741347" y="4688003"/>
            <a:ext cx="2515128" cy="369332"/>
          </a:xfrm>
          <a:prstGeom prst="rect">
            <a:avLst/>
          </a:prstGeom>
          <a:noFill/>
        </p:spPr>
        <p:txBody>
          <a:bodyPr wrap="square" lIns="90000" tIns="46800" rIns="90000" bIns="0" anchor="b" anchorCtr="0">
            <a:normAutofit lnSpcReduction="10000"/>
          </a:bodyPr>
          <a:p>
            <a:pPr algn="l" latinLnBrk="0">
              <a:lnSpc>
                <a:spcPct val="120000"/>
              </a:lnSpc>
            </a:pPr>
            <a:r>
              <a:rPr lang="zh-CN" altLang="en-US" b="1" spc="300" dirty="0">
                <a:solidFill>
                  <a:srgbClr val="69A35B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（四）结尾</a:t>
            </a:r>
            <a:endParaRPr lang="zh-CN" altLang="en-US" b="1" spc="300" dirty="0">
              <a:solidFill>
                <a:srgbClr val="69A35B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8" name="文本框 57"/>
          <p:cNvSpPr txBox="1"/>
          <p:nvPr>
            <p:custDataLst>
              <p:tags r:id="rId19"/>
            </p:custDataLst>
          </p:nvPr>
        </p:nvSpPr>
        <p:spPr bwMode="auto">
          <a:xfrm>
            <a:off x="8741410" y="5115560"/>
            <a:ext cx="2515235" cy="857885"/>
          </a:xfrm>
          <a:prstGeom prst="rect">
            <a:avLst/>
          </a:prstGeom>
          <a:noFill/>
        </p:spPr>
        <p:txBody>
          <a:bodyPr wrap="square" lIns="90000" tIns="0" rIns="90000" bIns="46800" anchor="t" anchorCtr="0">
            <a:noAutofit/>
          </a:bodyPr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申请书可以有结尾，也可以没有结尾。</a:t>
            </a:r>
            <a:endParaRPr lang="zh-CN" altLang="en-US" sz="1600" b="0" spc="15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>
            <p:custDataLst>
              <p:tags r:id="rId20"/>
            </p:custDataLst>
          </p:nvPr>
        </p:nvSpPr>
        <p:spPr bwMode="auto">
          <a:xfrm>
            <a:off x="832956" y="4356533"/>
            <a:ext cx="2515188" cy="369332"/>
          </a:xfrm>
          <a:prstGeom prst="rect">
            <a:avLst/>
          </a:prstGeom>
          <a:noFill/>
        </p:spPr>
        <p:txBody>
          <a:bodyPr wrap="square" lIns="90000" tIns="46800" rIns="90000" bIns="0" anchor="b" anchorCtr="0">
            <a:normAutofit lnSpcReduction="10000"/>
          </a:bodyPr>
          <a:p>
            <a:pPr algn="l" latinLnBrk="0">
              <a:lnSpc>
                <a:spcPct val="120000"/>
              </a:lnSpc>
            </a:pPr>
            <a:r>
              <a:rPr lang="zh-CN" altLang="en-US" b="1" spc="300">
                <a:solidFill>
                  <a:srgbClr val="9BBB5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（五）落款</a:t>
            </a:r>
            <a:endParaRPr lang="zh-CN" altLang="en-US" b="1" spc="300">
              <a:solidFill>
                <a:srgbClr val="9BBB59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60" name="文本框 59"/>
          <p:cNvSpPr txBox="1"/>
          <p:nvPr>
            <p:custDataLst>
              <p:tags r:id="rId21"/>
            </p:custDataLst>
          </p:nvPr>
        </p:nvSpPr>
        <p:spPr bwMode="auto">
          <a:xfrm>
            <a:off x="920115" y="4788535"/>
            <a:ext cx="3203575" cy="1511935"/>
          </a:xfrm>
          <a:prstGeom prst="rect">
            <a:avLst/>
          </a:prstGeom>
          <a:noFill/>
        </p:spPr>
        <p:txBody>
          <a:bodyPr wrap="square" lIns="90000" tIns="0" rIns="90000" bIns="46800" anchor="t" anchorCtr="0"/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在正文右下方签署申请单位的名称或申请人的姓名，并另起一行在相应位置注明申请的时间，如果是单位的申请，还要在署名和日期处加盖公章。</a:t>
            </a:r>
            <a:endParaRPr lang="zh-CN" altLang="en-US" sz="1600" b="0" spc="15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>
            <p:custDataLst>
              <p:tags r:id="rId22"/>
            </p:custDataLst>
          </p:nvPr>
        </p:nvSpPr>
        <p:spPr bwMode="auto">
          <a:xfrm>
            <a:off x="677026" y="1930456"/>
            <a:ext cx="2515188" cy="369332"/>
          </a:xfrm>
          <a:prstGeom prst="rect">
            <a:avLst/>
          </a:prstGeom>
          <a:noFill/>
        </p:spPr>
        <p:txBody>
          <a:bodyPr wrap="square" lIns="90000" tIns="46800" rIns="90000" bIns="0" anchor="b" anchorCtr="0">
            <a:normAutofit lnSpcReduction="10000"/>
          </a:bodyPr>
          <a:p>
            <a:pPr algn="l" latinLnBrk="0">
              <a:lnSpc>
                <a:spcPct val="120000"/>
              </a:lnSpc>
            </a:pPr>
            <a:r>
              <a:rPr lang="zh-CN" altLang="en-US" b="1" spc="300" dirty="0">
                <a:solidFill>
                  <a:srgbClr val="1F74AD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（一）标题</a:t>
            </a:r>
            <a:endParaRPr lang="zh-CN" altLang="en-US" b="1" spc="300" dirty="0">
              <a:solidFill>
                <a:srgbClr val="1F74AD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62" name="文本框 61"/>
          <p:cNvSpPr txBox="1"/>
          <p:nvPr>
            <p:custDataLst>
              <p:tags r:id="rId23"/>
            </p:custDataLst>
          </p:nvPr>
        </p:nvSpPr>
        <p:spPr bwMode="auto">
          <a:xfrm>
            <a:off x="676910" y="2362835"/>
            <a:ext cx="3268980" cy="1604645"/>
          </a:xfrm>
          <a:prstGeom prst="rect">
            <a:avLst/>
          </a:prstGeom>
          <a:noFill/>
        </p:spPr>
        <p:txBody>
          <a:bodyPr wrap="square" lIns="90000" tIns="0" rIns="90000" bIns="46800" anchor="t" anchorCtr="0"/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在首行正中写上申请书的具体名称，如“入党申请书”“关于参加 ×× 培训班的申请书”等，也可只写“申请书”三个字，或简写为“申请”两个字。</a:t>
            </a:r>
            <a:endParaRPr lang="zh-CN" altLang="en-US" sz="1600" b="0" spc="15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>
            <p:custDataLst>
              <p:tags r:id="rId24"/>
            </p:custDataLst>
          </p:nvPr>
        </p:nvSpPr>
        <p:spPr bwMode="auto">
          <a:xfrm>
            <a:off x="7275639" y="941223"/>
            <a:ext cx="2515128" cy="369332"/>
          </a:xfrm>
          <a:prstGeom prst="rect">
            <a:avLst/>
          </a:prstGeom>
          <a:noFill/>
        </p:spPr>
        <p:txBody>
          <a:bodyPr wrap="square" lIns="90000" tIns="46800" rIns="90000" bIns="0" anchor="b" anchorCtr="0">
            <a:normAutofit lnSpcReduction="10000"/>
          </a:bodyPr>
          <a:p>
            <a:pPr algn="l" latinLnBrk="0">
              <a:lnSpc>
                <a:spcPct val="120000"/>
              </a:lnSpc>
            </a:pPr>
            <a:r>
              <a:rPr lang="zh-CN" altLang="en-US" b="1" spc="300" dirty="0">
                <a:solidFill>
                  <a:srgbClr val="3498DB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（二）称谓</a:t>
            </a:r>
            <a:endParaRPr lang="zh-CN" altLang="en-US" b="1" spc="300" dirty="0">
              <a:solidFill>
                <a:srgbClr val="3498DB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64" name="文本框 63"/>
          <p:cNvSpPr txBox="1"/>
          <p:nvPr>
            <p:custDataLst>
              <p:tags r:id="rId25"/>
            </p:custDataLst>
          </p:nvPr>
        </p:nvSpPr>
        <p:spPr bwMode="auto">
          <a:xfrm>
            <a:off x="7275830" y="1241425"/>
            <a:ext cx="3866515" cy="1131570"/>
          </a:xfrm>
          <a:prstGeom prst="rect">
            <a:avLst/>
          </a:prstGeom>
          <a:noFill/>
        </p:spPr>
        <p:txBody>
          <a:bodyPr wrap="square" lIns="90000" tIns="0" rIns="90000" bIns="46800" anchor="t" anchorCtr="0"/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称谓也称“抬头”，即在标题下空一两行顶格处写出接收申请书的组织、机关、团体、单位的名称或有关负责同志的姓名。</a:t>
            </a:r>
            <a:endParaRPr lang="zh-CN" altLang="en-US" sz="1600" b="0" spc="15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597400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四、申请书的写作要求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" name="Straight Connector 49"/>
          <p:cNvCxnSpPr/>
          <p:nvPr>
            <p:custDataLst>
              <p:tags r:id="rId1"/>
            </p:custDataLst>
          </p:nvPr>
        </p:nvCxnSpPr>
        <p:spPr>
          <a:xfrm>
            <a:off x="4356735" y="2261870"/>
            <a:ext cx="102108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3" name="Straight Connector 52"/>
          <p:cNvCxnSpPr/>
          <p:nvPr>
            <p:custDataLst>
              <p:tags r:id="rId2"/>
            </p:custDataLst>
          </p:nvPr>
        </p:nvCxnSpPr>
        <p:spPr>
          <a:xfrm>
            <a:off x="3412490" y="4352925"/>
            <a:ext cx="137541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6" name="Straight Connector 38"/>
          <p:cNvCxnSpPr/>
          <p:nvPr>
            <p:custDataLst>
              <p:tags r:id="rId3"/>
            </p:custDataLst>
          </p:nvPr>
        </p:nvCxnSpPr>
        <p:spPr>
          <a:xfrm>
            <a:off x="6508115" y="4164330"/>
            <a:ext cx="244348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sp>
        <p:nvSpPr>
          <p:cNvPr id="7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81090" y="3302635"/>
            <a:ext cx="1820545" cy="1848485"/>
          </a:xfrm>
          <a:prstGeom prst="ellipse">
            <a:avLst/>
          </a:prstGeom>
          <a:solidFill>
            <a:srgbClr val="60A9C3"/>
          </a:solidFill>
          <a:ln w="76200">
            <a:solidFill>
              <a:srgbClr val="60A9C3">
                <a:lumMod val="20000"/>
                <a:lumOff val="80000"/>
              </a:srgb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115560" y="1337310"/>
            <a:ext cx="1820545" cy="1848485"/>
          </a:xfrm>
          <a:prstGeom prst="ellipse">
            <a:avLst/>
          </a:prstGeom>
          <a:solidFill>
            <a:srgbClr val="519BDF"/>
          </a:solidFill>
          <a:ln w="76200">
            <a:solidFill>
              <a:srgbClr val="519BDF">
                <a:lumMod val="20000"/>
                <a:lumOff val="80000"/>
              </a:srgb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130040" y="3297555"/>
            <a:ext cx="1820545" cy="1848485"/>
          </a:xfrm>
          <a:prstGeom prst="ellipse">
            <a:avLst/>
          </a:prstGeom>
          <a:solidFill>
            <a:srgbClr val="6FB6A6"/>
          </a:solidFill>
          <a:ln w="76200">
            <a:solidFill>
              <a:srgbClr val="6FB6A6">
                <a:lumMod val="20000"/>
                <a:lumOff val="80000"/>
              </a:srgb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Oval 6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211185" y="3801745"/>
            <a:ext cx="718820" cy="729615"/>
          </a:xfrm>
          <a:prstGeom prst="ellipse">
            <a:avLst/>
          </a:prstGeom>
          <a:solidFill>
            <a:srgbClr val="60A9C3"/>
          </a:solidFill>
          <a:ln w="38100">
            <a:solidFill>
              <a:srgbClr val="60A9C3">
                <a:lumMod val="20000"/>
                <a:lumOff val="80000"/>
              </a:srgbClr>
            </a:solidFill>
          </a:ln>
        </p:spPr>
        <p:txBody>
          <a:bodyPr vert="horz" wrap="square" lIns="91440" tIns="45720" rIns="91440" bIns="45720" numCol="1" anchor="ctr" anchorCtr="0" compatLnSpc="1">
            <a:normAutofit fontScale="92500" lnSpcReduction="20000"/>
          </a:bodyPr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Oval 6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204210" y="4010025"/>
            <a:ext cx="718820" cy="729615"/>
          </a:xfrm>
          <a:prstGeom prst="ellipse">
            <a:avLst/>
          </a:prstGeom>
          <a:solidFill>
            <a:srgbClr val="6FB6A6"/>
          </a:solidFill>
          <a:ln w="38100">
            <a:solidFill>
              <a:srgbClr val="6FB6A6">
                <a:lumMod val="20000"/>
                <a:lumOff val="80000"/>
              </a:srgbClr>
            </a:solidFill>
          </a:ln>
        </p:spPr>
        <p:txBody>
          <a:bodyPr vert="horz" wrap="square" lIns="91440" tIns="45720" rIns="91440" bIns="45720" numCol="1" anchor="ctr" anchorCtr="0" compatLnSpc="1">
            <a:normAutofit fontScale="92500" lnSpcReduction="20000"/>
          </a:bodyPr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Oval 70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148455" y="1858645"/>
            <a:ext cx="718820" cy="729615"/>
          </a:xfrm>
          <a:prstGeom prst="ellipse">
            <a:avLst/>
          </a:prstGeom>
          <a:solidFill>
            <a:srgbClr val="519BDF"/>
          </a:solidFill>
          <a:ln w="38100">
            <a:solidFill>
              <a:srgbClr val="519BDF">
                <a:lumMod val="20000"/>
                <a:lumOff val="80000"/>
              </a:srgbClr>
            </a:solidFill>
          </a:ln>
        </p:spPr>
        <p:txBody>
          <a:bodyPr vert="horz" wrap="square" lIns="91440" tIns="45720" rIns="91440" bIns="45720" numCol="1" anchor="ctr" anchorCtr="0" compatLnSpc="1">
            <a:normAutofit fontScale="92500" lnSpcReduction="20000"/>
          </a:bodyPr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095875" y="2633980"/>
            <a:ext cx="1806575" cy="1834515"/>
          </a:xfrm>
          <a:prstGeom prst="ellipse">
            <a:avLst/>
          </a:prstGeom>
          <a:solidFill>
            <a:sysClr val="window" lastClr="FFFFFF"/>
          </a:solidFill>
          <a:ln w="152400">
            <a:solidFill>
              <a:sysClr val="window" lastClr="FFFFFF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空心弧 10"/>
          <p:cNvSpPr/>
          <p:nvPr>
            <p:custDataLst>
              <p:tags r:id="rId11"/>
            </p:custDataLst>
          </p:nvPr>
        </p:nvSpPr>
        <p:spPr>
          <a:xfrm rot="5400000">
            <a:off x="5095875" y="2647950"/>
            <a:ext cx="1806575" cy="1806575"/>
          </a:xfrm>
          <a:prstGeom prst="blockArc">
            <a:avLst>
              <a:gd name="adj1" fmla="val 14539512"/>
              <a:gd name="adj2" fmla="val 21487703"/>
              <a:gd name="adj3" fmla="val 11358"/>
            </a:avLst>
          </a:prstGeom>
          <a:solidFill>
            <a:srgbClr val="60A9C3"/>
          </a:solidFill>
          <a:ln>
            <a:noFill/>
          </a:ln>
        </p:spPr>
        <p:style>
          <a:lnRef idx="2">
            <a:srgbClr val="519BDF">
              <a:shade val="50000"/>
            </a:srgbClr>
          </a:lnRef>
          <a:fillRef idx="1">
            <a:srgbClr val="519BDF"/>
          </a:fillRef>
          <a:effectRef idx="0">
            <a:srgbClr val="519BDF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空心弧 11"/>
          <p:cNvSpPr/>
          <p:nvPr>
            <p:custDataLst>
              <p:tags r:id="rId12"/>
            </p:custDataLst>
          </p:nvPr>
        </p:nvSpPr>
        <p:spPr>
          <a:xfrm rot="5400000">
            <a:off x="5095875" y="2647950"/>
            <a:ext cx="1806575" cy="1806575"/>
          </a:xfrm>
          <a:prstGeom prst="blockArc">
            <a:avLst>
              <a:gd name="adj1" fmla="val 8021480"/>
              <a:gd name="adj2" fmla="val 14611067"/>
              <a:gd name="adj3" fmla="val 11394"/>
            </a:avLst>
          </a:prstGeom>
          <a:solidFill>
            <a:srgbClr val="519BDF"/>
          </a:solidFill>
          <a:ln>
            <a:noFill/>
          </a:ln>
        </p:spPr>
        <p:style>
          <a:lnRef idx="2">
            <a:srgbClr val="519BDF">
              <a:shade val="50000"/>
            </a:srgbClr>
          </a:lnRef>
          <a:fillRef idx="1">
            <a:srgbClr val="519BDF"/>
          </a:fillRef>
          <a:effectRef idx="0">
            <a:srgbClr val="519BDF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空心弧 12"/>
          <p:cNvSpPr/>
          <p:nvPr>
            <p:custDataLst>
              <p:tags r:id="rId13"/>
            </p:custDataLst>
          </p:nvPr>
        </p:nvSpPr>
        <p:spPr>
          <a:xfrm rot="5400000">
            <a:off x="5095875" y="2647950"/>
            <a:ext cx="1806575" cy="1806575"/>
          </a:xfrm>
          <a:prstGeom prst="blockArc">
            <a:avLst>
              <a:gd name="adj1" fmla="val 21457307"/>
              <a:gd name="adj2" fmla="val 8060412"/>
              <a:gd name="adj3" fmla="val 11420"/>
            </a:avLst>
          </a:prstGeom>
          <a:solidFill>
            <a:srgbClr val="6FB6A6"/>
          </a:solidFill>
          <a:ln>
            <a:noFill/>
          </a:ln>
        </p:spPr>
        <p:style>
          <a:lnRef idx="2">
            <a:srgbClr val="519BDF">
              <a:shade val="50000"/>
            </a:srgbClr>
          </a:lnRef>
          <a:fillRef idx="1">
            <a:srgbClr val="519BDF"/>
          </a:fillRef>
          <a:effectRef idx="0">
            <a:srgbClr val="519BDF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>
            <p:custDataLst>
              <p:tags r:id="rId14"/>
            </p:custDataLst>
          </p:nvPr>
        </p:nvSpPr>
        <p:spPr>
          <a:xfrm>
            <a:off x="601980" y="1445895"/>
            <a:ext cx="3281045" cy="1556385"/>
          </a:xfrm>
          <a:prstGeom prst="rect">
            <a:avLst/>
          </a:prstGeom>
          <a:noFill/>
        </p:spPr>
        <p:txBody>
          <a:bodyPr wrap="square" rtlCol="0" anchor="ctr" anchorCtr="0">
            <a:normAutofit lnSpcReduction="10000"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l" fontAlgn="auto">
              <a:lnSpc>
                <a:spcPct val="150000"/>
              </a:lnSpc>
            </a:pPr>
            <a:r>
              <a:rPr lang="zh-CN" altLang="en-US" sz="1800" b="1" dirty="0">
                <a:ln/>
                <a:solidFill>
                  <a:schemeClr val="accent1"/>
                </a:solidFill>
                <a:effectLst/>
                <a:uFillTx/>
                <a:sym typeface="Arial" panose="020B0604020202020204" pitchFamily="34" charset="0"/>
              </a:rPr>
              <a:t>（一）实事求是</a:t>
            </a:r>
            <a:endParaRPr lang="zh-CN" altLang="en-US" sz="1800" b="1" dirty="0">
              <a:ln/>
              <a:solidFill>
                <a:schemeClr val="accent1"/>
              </a:solidFill>
              <a:effectLst/>
              <a:uFillTx/>
              <a:sym typeface="Arial" panose="020B0604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ysClr val="windowText" lastClr="000000">
                    <a:lumMod val="85000"/>
                    <a:lumOff val="15000"/>
                  </a:sysClr>
                </a:solidFill>
                <a:uFillTx/>
                <a:sym typeface="Arial" panose="020B0604020202020204" pitchFamily="34" charset="0"/>
              </a:rPr>
              <a:t>写申请书应该要真实客观地表达愿望、反映情况，叙述事实要准确，提出要求要明确具体。</a:t>
            </a:r>
            <a:endParaRPr lang="zh-CN" altLang="en-US" sz="1600" dirty="0">
              <a:solidFill>
                <a:sysClr val="windowText" lastClr="000000">
                  <a:lumMod val="85000"/>
                  <a:lumOff val="15000"/>
                </a:sysClr>
              </a:solidFill>
              <a:uFillTx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>
            <p:custDataLst>
              <p:tags r:id="rId15"/>
            </p:custDataLst>
          </p:nvPr>
        </p:nvSpPr>
        <p:spPr>
          <a:xfrm>
            <a:off x="8137525" y="1806575"/>
            <a:ext cx="3496310" cy="1899920"/>
          </a:xfrm>
          <a:prstGeom prst="rect">
            <a:avLst/>
          </a:prstGeom>
          <a:noFill/>
        </p:spPr>
        <p:txBody>
          <a:bodyPr wrap="square" rtlCol="0" anchor="ctr" anchorCtr="0"/>
          <a:lstStyle>
            <a:defPPr>
              <a:defRPr lang="zh-CN"/>
            </a:defPPr>
            <a:lvl1pPr>
              <a:lnSpc>
                <a:spcPct val="120000"/>
              </a:lnSpc>
              <a:defRPr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auto">
              <a:lnSpc>
                <a:spcPct val="150000"/>
              </a:lnSpc>
            </a:pPr>
            <a:r>
              <a:rPr lang="zh-CN" altLang="en-US" sz="1800" b="1" dirty="0">
                <a:ln/>
                <a:solidFill>
                  <a:schemeClr val="accent1"/>
                </a:solidFill>
                <a:effectLst/>
                <a:uFillTx/>
                <a:sym typeface="Arial" panose="020B0604020202020204" pitchFamily="34" charset="0"/>
              </a:rPr>
              <a:t>（二）简明扼要</a:t>
            </a:r>
            <a:endParaRPr lang="zh-CN" altLang="en-US" sz="1800" b="1" dirty="0">
              <a:ln/>
              <a:solidFill>
                <a:schemeClr val="accent1"/>
              </a:solidFill>
              <a:effectLst/>
              <a:uFillTx/>
              <a:sym typeface="Arial" panose="020B0604020202020204" pitchFamily="34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 dirty="0">
                <a:solidFill>
                  <a:sysClr val="windowText" lastClr="000000">
                    <a:lumMod val="85000"/>
                    <a:lumOff val="15000"/>
                  </a:sysClr>
                </a:solidFill>
                <a:uFillTx/>
                <a:sym typeface="Arial" panose="020B0604020202020204" pitchFamily="34" charset="0"/>
              </a:rPr>
              <a:t>申请的内容应该简明单一，说明申请事项应该开宗明义，让人一目了然。阐明申请理由要条理清晰，充分透彻，使人信服。</a:t>
            </a:r>
            <a:endParaRPr lang="zh-CN" altLang="en-US" sz="1600" dirty="0">
              <a:solidFill>
                <a:sysClr val="windowText" lastClr="000000">
                  <a:lumMod val="85000"/>
                  <a:lumOff val="15000"/>
                </a:sysClr>
              </a:solidFill>
              <a:uFillTx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6"/>
            </p:custDataLst>
          </p:nvPr>
        </p:nvSpPr>
        <p:spPr>
          <a:xfrm>
            <a:off x="607060" y="3473450"/>
            <a:ext cx="2619375" cy="2132330"/>
          </a:xfrm>
          <a:prstGeom prst="rect">
            <a:avLst/>
          </a:prstGeom>
          <a:noFill/>
        </p:spPr>
        <p:txBody>
          <a:bodyPr wrap="square" rtlCol="0" anchor="ctr" anchorCtr="0"/>
          <a:lstStyle>
            <a:defPPr>
              <a:defRPr lang="zh-CN"/>
            </a:defPPr>
            <a:lvl1pPr>
              <a:lnSpc>
                <a:spcPct val="120000"/>
              </a:lnSpc>
              <a:defRPr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l" fontAlgn="auto">
              <a:lnSpc>
                <a:spcPct val="150000"/>
              </a:lnSpc>
            </a:pPr>
            <a:r>
              <a:rPr lang="zh-CN" altLang="en-US" sz="1800" b="1" dirty="0">
                <a:solidFill>
                  <a:schemeClr val="accent6"/>
                </a:solidFill>
                <a:uFillTx/>
                <a:sym typeface="Arial" panose="020B0604020202020204" pitchFamily="34" charset="0"/>
              </a:rPr>
              <a:t>（三）朴实诚恳</a:t>
            </a:r>
            <a:endParaRPr lang="zh-CN" altLang="en-US" sz="1800" b="1" dirty="0">
              <a:solidFill>
                <a:schemeClr val="accent6"/>
              </a:solidFill>
              <a:uFillTx/>
              <a:sym typeface="Arial" panose="020B0604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ysClr val="windowText" lastClr="000000">
                    <a:lumMod val="85000"/>
                    <a:lumOff val="15000"/>
                  </a:sysClr>
                </a:solidFill>
                <a:uFillTx/>
                <a:sym typeface="Arial" panose="020B0604020202020204" pitchFamily="34" charset="0"/>
              </a:rPr>
              <a:t>申请书的读者是特定的上级单位或领导同志，写作者的态度应该诚恳坦率，语气应该谦虚，语言应该朴实无华。</a:t>
            </a:r>
            <a:endParaRPr lang="zh-CN" altLang="en-US" sz="1600" dirty="0">
              <a:solidFill>
                <a:sysClr val="windowText" lastClr="000000">
                  <a:lumMod val="85000"/>
                  <a:lumOff val="15000"/>
                </a:sysClr>
              </a:solidFill>
              <a:uFillTx/>
              <a:sym typeface="Arial" panose="020B0604020202020204" pitchFamily="34" charset="0"/>
            </a:endParaRPr>
          </a:p>
        </p:txBody>
      </p:sp>
      <p:pic>
        <p:nvPicPr>
          <p:cNvPr id="15" name="图形 32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713095" y="3279775"/>
            <a:ext cx="571500" cy="542925"/>
          </a:xfrm>
          <a:prstGeom prst="rect">
            <a:avLst/>
          </a:prstGeom>
        </p:spPr>
      </p:pic>
      <p:pic>
        <p:nvPicPr>
          <p:cNvPr id="37" name="图形 36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936105" y="4064635"/>
            <a:ext cx="676275" cy="466725"/>
          </a:xfrm>
          <a:prstGeom prst="rect">
            <a:avLst/>
          </a:prstGeom>
        </p:spPr>
      </p:pic>
      <p:pic>
        <p:nvPicPr>
          <p:cNvPr id="38" name="图形 37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5739765" y="1805940"/>
            <a:ext cx="571500" cy="590550"/>
          </a:xfrm>
          <a:prstGeom prst="rect">
            <a:avLst/>
          </a:prstGeom>
        </p:spPr>
      </p:pic>
      <p:pic>
        <p:nvPicPr>
          <p:cNvPr id="39" name="图形 38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4552950" y="3995420"/>
            <a:ext cx="628650" cy="7143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V="1">
            <a:off x="358118" y="501443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flipV="1">
            <a:off x="10708622" y="5252878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16200000" flipV="1">
            <a:off x="3833121" y="-2652389"/>
            <a:ext cx="4525759" cy="12192000"/>
          </a:xfrm>
          <a:prstGeom prst="parallelogram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9"/>
          <p:cNvSpPr/>
          <p:nvPr/>
        </p:nvSpPr>
        <p:spPr>
          <a:xfrm flipV="1">
            <a:off x="463074" y="619220"/>
            <a:ext cx="11265853" cy="5648781"/>
          </a:xfrm>
          <a:prstGeom prst="rect">
            <a:avLst/>
          </a:prstGeom>
          <a:solidFill>
            <a:schemeClr val="bg1"/>
          </a:solidFill>
          <a:ln>
            <a:solidFill>
              <a:srgbClr val="1D32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wave_166892"/>
          <p:cNvSpPr>
            <a:spLocks noChangeAspect="1"/>
          </p:cNvSpPr>
          <p:nvPr/>
        </p:nvSpPr>
        <p:spPr bwMode="auto">
          <a:xfrm flipV="1">
            <a:off x="703016" y="5674962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37" name="wave_166892"/>
          <p:cNvSpPr>
            <a:spLocks noChangeAspect="1"/>
          </p:cNvSpPr>
          <p:nvPr/>
        </p:nvSpPr>
        <p:spPr bwMode="auto">
          <a:xfrm flipV="1">
            <a:off x="10879300" y="916774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8" name="文本框 7"/>
          <p:cNvSpPr txBox="1"/>
          <p:nvPr/>
        </p:nvSpPr>
        <p:spPr>
          <a:xfrm>
            <a:off x="1319138" y="1771435"/>
            <a:ext cx="415490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9900" b="0" i="0" u="none" strike="noStrike" kern="1200" cap="none" spc="0" normalizeH="0" baseline="0" noProof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04</a:t>
            </a:r>
            <a:endParaRPr kumimoji="0" lang="zh-CN" altLang="en-US" sz="19900" b="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93995" y="2994660"/>
            <a:ext cx="50634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介绍信 证明信 感谢信 推荐信 求职信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一、介绍信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1845" y="931545"/>
            <a:ext cx="5755640" cy="1614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（一）介绍信的概念、特点和种类</a:t>
            </a:r>
            <a:endParaRPr kumimoji="0" b="0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介绍信的概念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介绍信是机关团体、企事业单位派人到其他单位联系工作、了解情况或参加各种社会活动时使用的一种专用书信。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3" name="图片 112"/>
          <p:cNvPicPr/>
          <p:nvPr/>
        </p:nvPicPr>
        <p:blipFill>
          <a:blip r:embed="rId1"/>
          <a:stretch>
            <a:fillRect/>
          </a:stretch>
        </p:blipFill>
        <p:spPr>
          <a:xfrm>
            <a:off x="1193800" y="2817495"/>
            <a:ext cx="3175000" cy="2901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4" name="图片 113"/>
          <p:cNvPicPr/>
          <p:nvPr/>
        </p:nvPicPr>
        <p:blipFill>
          <a:blip r:embed="rId2"/>
          <a:stretch>
            <a:fillRect/>
          </a:stretch>
        </p:blipFill>
        <p:spPr>
          <a:xfrm>
            <a:off x="6833870" y="931545"/>
            <a:ext cx="3989705" cy="48234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一、介绍信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1845" y="931545"/>
            <a:ext cx="5755640" cy="4939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（一）介绍信的概念、特点和种类</a:t>
            </a:r>
            <a:endParaRPr kumimoji="0" b="0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介绍信的特点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介绍信的特点一般来讲，具有以下两点。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1）证明性。介绍信是机关团体必备的具有介绍、证明作用的书信。接介绍信的人，可以凭借此信同有关单位或个人联系，商量洽谈一些具体事宜，而收看介绍信的一方则可以从对方的介绍信中了解来人的职业、身份、要办的事情、要见的人、有什么希望和要求等。介绍信是联结双方关系的一个桥梁，旨在证明来人的身份，以防止假冒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2）时效性。介绍信就相当于一个在一定时间内的有效证件，它可以帮助对方了解你的身份、来历，同时也赋予了你一定的责任和权利，所以介绍信一般都开列出一定的时日期限，这是一种在限期内才具备有用性的一种专用文书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5" name="图片 114"/>
          <p:cNvPicPr/>
          <p:nvPr/>
        </p:nvPicPr>
        <p:blipFill>
          <a:blip r:embed="rId1"/>
          <a:stretch>
            <a:fillRect/>
          </a:stretch>
        </p:blipFill>
        <p:spPr>
          <a:xfrm>
            <a:off x="6986905" y="925830"/>
            <a:ext cx="4036695" cy="4949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V="1">
            <a:off x="358118" y="501443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flipV="1">
            <a:off x="10708622" y="5252878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16200000" flipV="1">
            <a:off x="3833121" y="-2652389"/>
            <a:ext cx="4525759" cy="12192000"/>
          </a:xfrm>
          <a:prstGeom prst="parallelogram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9"/>
          <p:cNvSpPr/>
          <p:nvPr/>
        </p:nvSpPr>
        <p:spPr>
          <a:xfrm flipV="1">
            <a:off x="463074" y="619220"/>
            <a:ext cx="11265853" cy="5648781"/>
          </a:xfrm>
          <a:prstGeom prst="rect">
            <a:avLst/>
          </a:prstGeom>
          <a:solidFill>
            <a:schemeClr val="bg1"/>
          </a:solidFill>
          <a:ln>
            <a:solidFill>
              <a:srgbClr val="1D32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wave_166892"/>
          <p:cNvSpPr>
            <a:spLocks noChangeAspect="1"/>
          </p:cNvSpPr>
          <p:nvPr/>
        </p:nvSpPr>
        <p:spPr bwMode="auto">
          <a:xfrm flipV="1">
            <a:off x="703016" y="5674962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37" name="wave_166892"/>
          <p:cNvSpPr>
            <a:spLocks noChangeAspect="1"/>
          </p:cNvSpPr>
          <p:nvPr/>
        </p:nvSpPr>
        <p:spPr bwMode="auto">
          <a:xfrm flipV="1">
            <a:off x="10879300" y="916774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19" name="文本框 18"/>
          <p:cNvSpPr txBox="1"/>
          <p:nvPr/>
        </p:nvSpPr>
        <p:spPr>
          <a:xfrm>
            <a:off x="271168" y="760940"/>
            <a:ext cx="33228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ONTENTS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563653" y="872581"/>
            <a:ext cx="1540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>
                <a:solidFill>
                  <a:srgbClr val="1D32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4000">
              <a:solidFill>
                <a:srgbClr val="1D32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724063" y="3294151"/>
            <a:ext cx="864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u="sng">
                <a:solidFill>
                  <a:srgbClr val="1D32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u="sng">
              <a:solidFill>
                <a:srgbClr val="1D32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350135" y="3294380"/>
            <a:ext cx="416052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请假条　借条　领条　欠条　收条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705751" y="3294151"/>
            <a:ext cx="864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u="sng">
                <a:solidFill>
                  <a:srgbClr val="1D32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u="sng">
              <a:solidFill>
                <a:srgbClr val="1D32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331710" y="3294380"/>
            <a:ext cx="40036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启事　声明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724063" y="4348493"/>
            <a:ext cx="864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u="sng">
                <a:solidFill>
                  <a:srgbClr val="1D32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u="sng">
              <a:solidFill>
                <a:srgbClr val="1D32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350135" y="4348480"/>
            <a:ext cx="41605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申请书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705751" y="4348493"/>
            <a:ext cx="864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u="sng">
                <a:solidFill>
                  <a:srgbClr val="1D32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u="sng">
              <a:solidFill>
                <a:srgbClr val="1D32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331710" y="4348480"/>
            <a:ext cx="439674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介绍信  证明信  感谢信  推荐信  求职信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一、介绍信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1845" y="931545"/>
            <a:ext cx="5755640" cy="4939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（一）介绍信的概念、特点和种类</a:t>
            </a:r>
            <a:endParaRPr kumimoji="0" b="0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 介绍信的种类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1）手写式介绍信。手写式介绍信是一种较常见的介绍信，一般采用公文信纸书写或书写在机关、团体、单位自制的信笺上，最后只要加盖公章即可。这是一种比较便捷的介绍信方式，但因其用纸、书写没有什么严格的要求，容易被人伪造，所以在更为正规的场合下要少用这种介绍信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（2）印刷式介绍信。印刷式介绍信是一种正式的介绍信，铅印成文，内容格式等已事先印刷出来，使用者只需填写姓名、单位，另加盖公章即可。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印刷式介绍信又可以细分为两种，一种为有存根的介绍信，另一种为不带存根的介绍信。带存根的介绍信通常一式两联，存根联由开介绍信一方留档备查，正式联由被介绍人随身携带。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6" name="图片 115"/>
          <p:cNvPicPr/>
          <p:nvPr/>
        </p:nvPicPr>
        <p:blipFill>
          <a:blip r:embed="rId1"/>
          <a:stretch>
            <a:fillRect/>
          </a:stretch>
        </p:blipFill>
        <p:spPr>
          <a:xfrm>
            <a:off x="6957695" y="1052830"/>
            <a:ext cx="3853815" cy="50234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一、介绍信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1845" y="931545"/>
            <a:ext cx="575564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（二）介绍信的格式与写作方法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任意多边形 36"/>
          <p:cNvSpPr/>
          <p:nvPr>
            <p:custDataLst>
              <p:tags r:id="rId1"/>
            </p:custDataLst>
          </p:nvPr>
        </p:nvSpPr>
        <p:spPr bwMode="auto">
          <a:xfrm>
            <a:off x="4116562" y="3099667"/>
            <a:ext cx="1146893" cy="1146895"/>
          </a:xfrm>
          <a:custGeom>
            <a:avLst/>
            <a:gdLst/>
            <a:ahLst/>
            <a:cxnLst>
              <a:cxn ang="0">
                <a:pos x="432" y="906"/>
              </a:cxn>
              <a:cxn ang="0">
                <a:pos x="490" y="906"/>
              </a:cxn>
              <a:cxn ang="0">
                <a:pos x="906" y="490"/>
              </a:cxn>
              <a:cxn ang="0">
                <a:pos x="906" y="432"/>
              </a:cxn>
              <a:cxn ang="0">
                <a:pos x="490" y="16"/>
              </a:cxn>
              <a:cxn ang="0">
                <a:pos x="432" y="16"/>
              </a:cxn>
              <a:cxn ang="0">
                <a:pos x="16" y="432"/>
              </a:cxn>
              <a:cxn ang="0">
                <a:pos x="16" y="490"/>
              </a:cxn>
              <a:cxn ang="0">
                <a:pos x="432" y="906"/>
              </a:cxn>
            </a:cxnLst>
            <a:rect l="0" t="0" r="r" b="b"/>
            <a:pathLst>
              <a:path w="922" h="922">
                <a:moveTo>
                  <a:pt x="432" y="906"/>
                </a:moveTo>
                <a:cubicBezTo>
                  <a:pt x="448" y="922"/>
                  <a:pt x="474" y="922"/>
                  <a:pt x="490" y="906"/>
                </a:cubicBezTo>
                <a:cubicBezTo>
                  <a:pt x="906" y="490"/>
                  <a:pt x="906" y="490"/>
                  <a:pt x="906" y="490"/>
                </a:cubicBezTo>
                <a:cubicBezTo>
                  <a:pt x="922" y="474"/>
                  <a:pt x="922" y="448"/>
                  <a:pt x="906" y="432"/>
                </a:cubicBezTo>
                <a:cubicBezTo>
                  <a:pt x="490" y="16"/>
                  <a:pt x="490" y="16"/>
                  <a:pt x="490" y="16"/>
                </a:cubicBezTo>
                <a:cubicBezTo>
                  <a:pt x="474" y="0"/>
                  <a:pt x="448" y="0"/>
                  <a:pt x="432" y="16"/>
                </a:cubicBezTo>
                <a:cubicBezTo>
                  <a:pt x="16" y="432"/>
                  <a:pt x="16" y="432"/>
                  <a:pt x="16" y="432"/>
                </a:cubicBezTo>
                <a:cubicBezTo>
                  <a:pt x="0" y="448"/>
                  <a:pt x="0" y="474"/>
                  <a:pt x="16" y="490"/>
                </a:cubicBezTo>
                <a:lnTo>
                  <a:pt x="432" y="906"/>
                </a:lnTo>
                <a:close/>
              </a:path>
            </a:pathLst>
          </a:custGeom>
          <a:solidFill>
            <a:srgbClr val="9BBB59">
              <a:lumMod val="75000"/>
            </a:srgbClr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任意多边形 37"/>
          <p:cNvSpPr/>
          <p:nvPr>
            <p:custDataLst>
              <p:tags r:id="rId2"/>
            </p:custDataLst>
          </p:nvPr>
        </p:nvSpPr>
        <p:spPr bwMode="auto">
          <a:xfrm>
            <a:off x="4116562" y="3063025"/>
            <a:ext cx="1146893" cy="1146895"/>
          </a:xfrm>
          <a:custGeom>
            <a:avLst/>
            <a:gdLst/>
            <a:ahLst/>
            <a:cxnLst>
              <a:cxn ang="0">
                <a:pos x="432" y="906"/>
              </a:cxn>
              <a:cxn ang="0">
                <a:pos x="490" y="906"/>
              </a:cxn>
              <a:cxn ang="0">
                <a:pos x="906" y="490"/>
              </a:cxn>
              <a:cxn ang="0">
                <a:pos x="906" y="432"/>
              </a:cxn>
              <a:cxn ang="0">
                <a:pos x="490" y="16"/>
              </a:cxn>
              <a:cxn ang="0">
                <a:pos x="432" y="16"/>
              </a:cxn>
              <a:cxn ang="0">
                <a:pos x="16" y="432"/>
              </a:cxn>
              <a:cxn ang="0">
                <a:pos x="16" y="490"/>
              </a:cxn>
              <a:cxn ang="0">
                <a:pos x="432" y="906"/>
              </a:cxn>
            </a:cxnLst>
            <a:rect l="0" t="0" r="r" b="b"/>
            <a:pathLst>
              <a:path w="922" h="922">
                <a:moveTo>
                  <a:pt x="432" y="906"/>
                </a:moveTo>
                <a:cubicBezTo>
                  <a:pt x="448" y="922"/>
                  <a:pt x="474" y="922"/>
                  <a:pt x="490" y="906"/>
                </a:cubicBezTo>
                <a:cubicBezTo>
                  <a:pt x="906" y="490"/>
                  <a:pt x="906" y="490"/>
                  <a:pt x="906" y="490"/>
                </a:cubicBezTo>
                <a:cubicBezTo>
                  <a:pt x="922" y="474"/>
                  <a:pt x="922" y="448"/>
                  <a:pt x="906" y="432"/>
                </a:cubicBezTo>
                <a:cubicBezTo>
                  <a:pt x="490" y="16"/>
                  <a:pt x="490" y="16"/>
                  <a:pt x="490" y="16"/>
                </a:cubicBezTo>
                <a:cubicBezTo>
                  <a:pt x="474" y="0"/>
                  <a:pt x="448" y="0"/>
                  <a:pt x="432" y="16"/>
                </a:cubicBezTo>
                <a:cubicBezTo>
                  <a:pt x="16" y="432"/>
                  <a:pt x="16" y="432"/>
                  <a:pt x="16" y="432"/>
                </a:cubicBezTo>
                <a:cubicBezTo>
                  <a:pt x="0" y="448"/>
                  <a:pt x="0" y="474"/>
                  <a:pt x="16" y="490"/>
                </a:cubicBezTo>
                <a:lnTo>
                  <a:pt x="432" y="906"/>
                </a:lnTo>
                <a:close/>
              </a:path>
            </a:pathLst>
          </a:custGeom>
          <a:solidFill>
            <a:srgbClr val="9BBB59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任意多边形 36"/>
          <p:cNvSpPr/>
          <p:nvPr>
            <p:custDataLst>
              <p:tags r:id="rId3"/>
            </p:custDataLst>
          </p:nvPr>
        </p:nvSpPr>
        <p:spPr bwMode="auto">
          <a:xfrm>
            <a:off x="5763046" y="2094585"/>
            <a:ext cx="1146893" cy="1146895"/>
          </a:xfrm>
          <a:custGeom>
            <a:avLst/>
            <a:gdLst/>
            <a:ahLst/>
            <a:cxnLst>
              <a:cxn ang="0">
                <a:pos x="432" y="906"/>
              </a:cxn>
              <a:cxn ang="0">
                <a:pos x="490" y="906"/>
              </a:cxn>
              <a:cxn ang="0">
                <a:pos x="906" y="490"/>
              </a:cxn>
              <a:cxn ang="0">
                <a:pos x="906" y="432"/>
              </a:cxn>
              <a:cxn ang="0">
                <a:pos x="490" y="16"/>
              </a:cxn>
              <a:cxn ang="0">
                <a:pos x="432" y="16"/>
              </a:cxn>
              <a:cxn ang="0">
                <a:pos x="16" y="432"/>
              </a:cxn>
              <a:cxn ang="0">
                <a:pos x="16" y="490"/>
              </a:cxn>
              <a:cxn ang="0">
                <a:pos x="432" y="906"/>
              </a:cxn>
            </a:cxnLst>
            <a:rect l="0" t="0" r="r" b="b"/>
            <a:pathLst>
              <a:path w="922" h="922">
                <a:moveTo>
                  <a:pt x="432" y="906"/>
                </a:moveTo>
                <a:cubicBezTo>
                  <a:pt x="448" y="922"/>
                  <a:pt x="474" y="922"/>
                  <a:pt x="490" y="906"/>
                </a:cubicBezTo>
                <a:cubicBezTo>
                  <a:pt x="906" y="490"/>
                  <a:pt x="906" y="490"/>
                  <a:pt x="906" y="490"/>
                </a:cubicBezTo>
                <a:cubicBezTo>
                  <a:pt x="922" y="474"/>
                  <a:pt x="922" y="448"/>
                  <a:pt x="906" y="432"/>
                </a:cubicBezTo>
                <a:cubicBezTo>
                  <a:pt x="490" y="16"/>
                  <a:pt x="490" y="16"/>
                  <a:pt x="490" y="16"/>
                </a:cubicBezTo>
                <a:cubicBezTo>
                  <a:pt x="474" y="0"/>
                  <a:pt x="448" y="0"/>
                  <a:pt x="432" y="16"/>
                </a:cubicBezTo>
                <a:cubicBezTo>
                  <a:pt x="16" y="432"/>
                  <a:pt x="16" y="432"/>
                  <a:pt x="16" y="432"/>
                </a:cubicBezTo>
                <a:cubicBezTo>
                  <a:pt x="0" y="448"/>
                  <a:pt x="0" y="474"/>
                  <a:pt x="16" y="490"/>
                </a:cubicBezTo>
                <a:lnTo>
                  <a:pt x="432" y="906"/>
                </a:lnTo>
                <a:close/>
              </a:path>
            </a:pathLst>
          </a:custGeom>
          <a:solidFill>
            <a:srgbClr val="1F74AD">
              <a:lumMod val="75000"/>
            </a:srgbClr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任意多边形 37"/>
          <p:cNvSpPr/>
          <p:nvPr>
            <p:custDataLst>
              <p:tags r:id="rId4"/>
            </p:custDataLst>
          </p:nvPr>
        </p:nvSpPr>
        <p:spPr bwMode="auto">
          <a:xfrm>
            <a:off x="5763046" y="2057943"/>
            <a:ext cx="1146893" cy="1146895"/>
          </a:xfrm>
          <a:custGeom>
            <a:avLst/>
            <a:gdLst/>
            <a:ahLst/>
            <a:cxnLst>
              <a:cxn ang="0">
                <a:pos x="432" y="906"/>
              </a:cxn>
              <a:cxn ang="0">
                <a:pos x="490" y="906"/>
              </a:cxn>
              <a:cxn ang="0">
                <a:pos x="906" y="490"/>
              </a:cxn>
              <a:cxn ang="0">
                <a:pos x="906" y="432"/>
              </a:cxn>
              <a:cxn ang="0">
                <a:pos x="490" y="16"/>
              </a:cxn>
              <a:cxn ang="0">
                <a:pos x="432" y="16"/>
              </a:cxn>
              <a:cxn ang="0">
                <a:pos x="16" y="432"/>
              </a:cxn>
              <a:cxn ang="0">
                <a:pos x="16" y="490"/>
              </a:cxn>
              <a:cxn ang="0">
                <a:pos x="432" y="906"/>
              </a:cxn>
            </a:cxnLst>
            <a:rect l="0" t="0" r="r" b="b"/>
            <a:pathLst>
              <a:path w="922" h="922">
                <a:moveTo>
                  <a:pt x="432" y="906"/>
                </a:moveTo>
                <a:cubicBezTo>
                  <a:pt x="448" y="922"/>
                  <a:pt x="474" y="922"/>
                  <a:pt x="490" y="906"/>
                </a:cubicBezTo>
                <a:cubicBezTo>
                  <a:pt x="906" y="490"/>
                  <a:pt x="906" y="490"/>
                  <a:pt x="906" y="490"/>
                </a:cubicBezTo>
                <a:cubicBezTo>
                  <a:pt x="922" y="474"/>
                  <a:pt x="922" y="448"/>
                  <a:pt x="906" y="432"/>
                </a:cubicBezTo>
                <a:cubicBezTo>
                  <a:pt x="490" y="16"/>
                  <a:pt x="490" y="16"/>
                  <a:pt x="490" y="16"/>
                </a:cubicBezTo>
                <a:cubicBezTo>
                  <a:pt x="474" y="0"/>
                  <a:pt x="448" y="0"/>
                  <a:pt x="432" y="16"/>
                </a:cubicBezTo>
                <a:cubicBezTo>
                  <a:pt x="16" y="432"/>
                  <a:pt x="16" y="432"/>
                  <a:pt x="16" y="432"/>
                </a:cubicBezTo>
                <a:cubicBezTo>
                  <a:pt x="0" y="448"/>
                  <a:pt x="0" y="474"/>
                  <a:pt x="16" y="490"/>
                </a:cubicBezTo>
                <a:lnTo>
                  <a:pt x="432" y="906"/>
                </a:lnTo>
                <a:close/>
              </a:path>
            </a:pathLst>
          </a:custGeom>
          <a:solidFill>
            <a:srgbClr val="1F74AD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任意多边形 10"/>
          <p:cNvSpPr/>
          <p:nvPr>
            <p:custDataLst>
              <p:tags r:id="rId5"/>
            </p:custDataLst>
          </p:nvPr>
        </p:nvSpPr>
        <p:spPr bwMode="auto">
          <a:xfrm>
            <a:off x="6211611" y="2447499"/>
            <a:ext cx="249764" cy="367783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任意多边形 36"/>
          <p:cNvSpPr/>
          <p:nvPr>
            <p:custDataLst>
              <p:tags r:id="rId6"/>
            </p:custDataLst>
          </p:nvPr>
        </p:nvSpPr>
        <p:spPr bwMode="auto">
          <a:xfrm>
            <a:off x="7549003" y="3098124"/>
            <a:ext cx="1146893" cy="1146895"/>
          </a:xfrm>
          <a:custGeom>
            <a:avLst/>
            <a:gdLst/>
            <a:ahLst/>
            <a:cxnLst>
              <a:cxn ang="0">
                <a:pos x="432" y="906"/>
              </a:cxn>
              <a:cxn ang="0">
                <a:pos x="490" y="906"/>
              </a:cxn>
              <a:cxn ang="0">
                <a:pos x="906" y="490"/>
              </a:cxn>
              <a:cxn ang="0">
                <a:pos x="906" y="432"/>
              </a:cxn>
              <a:cxn ang="0">
                <a:pos x="490" y="16"/>
              </a:cxn>
              <a:cxn ang="0">
                <a:pos x="432" y="16"/>
              </a:cxn>
              <a:cxn ang="0">
                <a:pos x="16" y="432"/>
              </a:cxn>
              <a:cxn ang="0">
                <a:pos x="16" y="490"/>
              </a:cxn>
              <a:cxn ang="0">
                <a:pos x="432" y="906"/>
              </a:cxn>
            </a:cxnLst>
            <a:rect l="0" t="0" r="r" b="b"/>
            <a:pathLst>
              <a:path w="922" h="922">
                <a:moveTo>
                  <a:pt x="432" y="906"/>
                </a:moveTo>
                <a:cubicBezTo>
                  <a:pt x="448" y="922"/>
                  <a:pt x="474" y="922"/>
                  <a:pt x="490" y="906"/>
                </a:cubicBezTo>
                <a:cubicBezTo>
                  <a:pt x="906" y="490"/>
                  <a:pt x="906" y="490"/>
                  <a:pt x="906" y="490"/>
                </a:cubicBezTo>
                <a:cubicBezTo>
                  <a:pt x="922" y="474"/>
                  <a:pt x="922" y="448"/>
                  <a:pt x="906" y="432"/>
                </a:cubicBezTo>
                <a:cubicBezTo>
                  <a:pt x="490" y="16"/>
                  <a:pt x="490" y="16"/>
                  <a:pt x="490" y="16"/>
                </a:cubicBezTo>
                <a:cubicBezTo>
                  <a:pt x="474" y="0"/>
                  <a:pt x="448" y="0"/>
                  <a:pt x="432" y="16"/>
                </a:cubicBezTo>
                <a:cubicBezTo>
                  <a:pt x="16" y="432"/>
                  <a:pt x="16" y="432"/>
                  <a:pt x="16" y="432"/>
                </a:cubicBezTo>
                <a:cubicBezTo>
                  <a:pt x="0" y="448"/>
                  <a:pt x="0" y="474"/>
                  <a:pt x="16" y="490"/>
                </a:cubicBezTo>
                <a:lnTo>
                  <a:pt x="432" y="906"/>
                </a:lnTo>
                <a:close/>
              </a:path>
            </a:pathLst>
          </a:custGeom>
          <a:solidFill>
            <a:srgbClr val="3498DB">
              <a:lumMod val="75000"/>
            </a:srgbClr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任意多边形 37"/>
          <p:cNvSpPr/>
          <p:nvPr>
            <p:custDataLst>
              <p:tags r:id="rId7"/>
            </p:custDataLst>
          </p:nvPr>
        </p:nvSpPr>
        <p:spPr bwMode="auto">
          <a:xfrm>
            <a:off x="7549003" y="3061481"/>
            <a:ext cx="1146893" cy="1146895"/>
          </a:xfrm>
          <a:custGeom>
            <a:avLst/>
            <a:gdLst/>
            <a:ahLst/>
            <a:cxnLst>
              <a:cxn ang="0">
                <a:pos x="432" y="906"/>
              </a:cxn>
              <a:cxn ang="0">
                <a:pos x="490" y="906"/>
              </a:cxn>
              <a:cxn ang="0">
                <a:pos x="906" y="490"/>
              </a:cxn>
              <a:cxn ang="0">
                <a:pos x="906" y="432"/>
              </a:cxn>
              <a:cxn ang="0">
                <a:pos x="490" y="16"/>
              </a:cxn>
              <a:cxn ang="0">
                <a:pos x="432" y="16"/>
              </a:cxn>
              <a:cxn ang="0">
                <a:pos x="16" y="432"/>
              </a:cxn>
              <a:cxn ang="0">
                <a:pos x="16" y="490"/>
              </a:cxn>
              <a:cxn ang="0">
                <a:pos x="432" y="906"/>
              </a:cxn>
            </a:cxnLst>
            <a:rect l="0" t="0" r="r" b="b"/>
            <a:pathLst>
              <a:path w="922" h="922">
                <a:moveTo>
                  <a:pt x="432" y="906"/>
                </a:moveTo>
                <a:cubicBezTo>
                  <a:pt x="448" y="922"/>
                  <a:pt x="474" y="922"/>
                  <a:pt x="490" y="906"/>
                </a:cubicBezTo>
                <a:cubicBezTo>
                  <a:pt x="906" y="490"/>
                  <a:pt x="906" y="490"/>
                  <a:pt x="906" y="490"/>
                </a:cubicBezTo>
                <a:cubicBezTo>
                  <a:pt x="922" y="474"/>
                  <a:pt x="922" y="448"/>
                  <a:pt x="906" y="432"/>
                </a:cubicBezTo>
                <a:cubicBezTo>
                  <a:pt x="490" y="16"/>
                  <a:pt x="490" y="16"/>
                  <a:pt x="490" y="16"/>
                </a:cubicBezTo>
                <a:cubicBezTo>
                  <a:pt x="474" y="0"/>
                  <a:pt x="448" y="0"/>
                  <a:pt x="432" y="16"/>
                </a:cubicBezTo>
                <a:cubicBezTo>
                  <a:pt x="16" y="432"/>
                  <a:pt x="16" y="432"/>
                  <a:pt x="16" y="432"/>
                </a:cubicBezTo>
                <a:cubicBezTo>
                  <a:pt x="0" y="448"/>
                  <a:pt x="0" y="474"/>
                  <a:pt x="16" y="490"/>
                </a:cubicBezTo>
                <a:lnTo>
                  <a:pt x="432" y="906"/>
                </a:lnTo>
                <a:close/>
              </a:path>
            </a:pathLst>
          </a:custGeom>
          <a:solidFill>
            <a:srgbClr val="3498DB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任意多边形 36"/>
          <p:cNvSpPr/>
          <p:nvPr>
            <p:custDataLst>
              <p:tags r:id="rId8"/>
            </p:custDataLst>
          </p:nvPr>
        </p:nvSpPr>
        <p:spPr bwMode="auto">
          <a:xfrm>
            <a:off x="6764607" y="4994834"/>
            <a:ext cx="1146893" cy="1146895"/>
          </a:xfrm>
          <a:custGeom>
            <a:avLst/>
            <a:gdLst/>
            <a:ahLst/>
            <a:cxnLst>
              <a:cxn ang="0">
                <a:pos x="432" y="906"/>
              </a:cxn>
              <a:cxn ang="0">
                <a:pos x="490" y="906"/>
              </a:cxn>
              <a:cxn ang="0">
                <a:pos x="906" y="490"/>
              </a:cxn>
              <a:cxn ang="0">
                <a:pos x="906" y="432"/>
              </a:cxn>
              <a:cxn ang="0">
                <a:pos x="490" y="16"/>
              </a:cxn>
              <a:cxn ang="0">
                <a:pos x="432" y="16"/>
              </a:cxn>
              <a:cxn ang="0">
                <a:pos x="16" y="432"/>
              </a:cxn>
              <a:cxn ang="0">
                <a:pos x="16" y="490"/>
              </a:cxn>
              <a:cxn ang="0">
                <a:pos x="432" y="906"/>
              </a:cxn>
            </a:cxnLst>
            <a:rect l="0" t="0" r="r" b="b"/>
            <a:pathLst>
              <a:path w="922" h="922">
                <a:moveTo>
                  <a:pt x="432" y="906"/>
                </a:moveTo>
                <a:cubicBezTo>
                  <a:pt x="448" y="922"/>
                  <a:pt x="474" y="922"/>
                  <a:pt x="490" y="906"/>
                </a:cubicBezTo>
                <a:cubicBezTo>
                  <a:pt x="906" y="490"/>
                  <a:pt x="906" y="490"/>
                  <a:pt x="906" y="490"/>
                </a:cubicBezTo>
                <a:cubicBezTo>
                  <a:pt x="922" y="474"/>
                  <a:pt x="922" y="448"/>
                  <a:pt x="906" y="432"/>
                </a:cubicBezTo>
                <a:cubicBezTo>
                  <a:pt x="490" y="16"/>
                  <a:pt x="490" y="16"/>
                  <a:pt x="490" y="16"/>
                </a:cubicBezTo>
                <a:cubicBezTo>
                  <a:pt x="474" y="0"/>
                  <a:pt x="448" y="0"/>
                  <a:pt x="432" y="16"/>
                </a:cubicBezTo>
                <a:cubicBezTo>
                  <a:pt x="16" y="432"/>
                  <a:pt x="16" y="432"/>
                  <a:pt x="16" y="432"/>
                </a:cubicBezTo>
                <a:cubicBezTo>
                  <a:pt x="0" y="448"/>
                  <a:pt x="0" y="474"/>
                  <a:pt x="16" y="490"/>
                </a:cubicBezTo>
                <a:lnTo>
                  <a:pt x="432" y="906"/>
                </a:lnTo>
                <a:close/>
              </a:path>
            </a:pathLst>
          </a:custGeom>
          <a:solidFill>
            <a:srgbClr val="1AA3AA">
              <a:lumMod val="75000"/>
            </a:srgbClr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任意多边形 37"/>
          <p:cNvSpPr/>
          <p:nvPr>
            <p:custDataLst>
              <p:tags r:id="rId9"/>
            </p:custDataLst>
          </p:nvPr>
        </p:nvSpPr>
        <p:spPr bwMode="auto">
          <a:xfrm>
            <a:off x="6764607" y="4958191"/>
            <a:ext cx="1146893" cy="1146895"/>
          </a:xfrm>
          <a:custGeom>
            <a:avLst/>
            <a:gdLst/>
            <a:ahLst/>
            <a:cxnLst>
              <a:cxn ang="0">
                <a:pos x="432" y="906"/>
              </a:cxn>
              <a:cxn ang="0">
                <a:pos x="490" y="906"/>
              </a:cxn>
              <a:cxn ang="0">
                <a:pos x="906" y="490"/>
              </a:cxn>
              <a:cxn ang="0">
                <a:pos x="906" y="432"/>
              </a:cxn>
              <a:cxn ang="0">
                <a:pos x="490" y="16"/>
              </a:cxn>
              <a:cxn ang="0">
                <a:pos x="432" y="16"/>
              </a:cxn>
              <a:cxn ang="0">
                <a:pos x="16" y="432"/>
              </a:cxn>
              <a:cxn ang="0">
                <a:pos x="16" y="490"/>
              </a:cxn>
              <a:cxn ang="0">
                <a:pos x="432" y="906"/>
              </a:cxn>
            </a:cxnLst>
            <a:rect l="0" t="0" r="r" b="b"/>
            <a:pathLst>
              <a:path w="922" h="922">
                <a:moveTo>
                  <a:pt x="432" y="906"/>
                </a:moveTo>
                <a:cubicBezTo>
                  <a:pt x="448" y="922"/>
                  <a:pt x="474" y="922"/>
                  <a:pt x="490" y="906"/>
                </a:cubicBezTo>
                <a:cubicBezTo>
                  <a:pt x="906" y="490"/>
                  <a:pt x="906" y="490"/>
                  <a:pt x="906" y="490"/>
                </a:cubicBezTo>
                <a:cubicBezTo>
                  <a:pt x="922" y="474"/>
                  <a:pt x="922" y="448"/>
                  <a:pt x="906" y="432"/>
                </a:cubicBezTo>
                <a:cubicBezTo>
                  <a:pt x="490" y="16"/>
                  <a:pt x="490" y="16"/>
                  <a:pt x="490" y="16"/>
                </a:cubicBezTo>
                <a:cubicBezTo>
                  <a:pt x="474" y="0"/>
                  <a:pt x="448" y="0"/>
                  <a:pt x="432" y="16"/>
                </a:cubicBezTo>
                <a:cubicBezTo>
                  <a:pt x="16" y="432"/>
                  <a:pt x="16" y="432"/>
                  <a:pt x="16" y="432"/>
                </a:cubicBezTo>
                <a:cubicBezTo>
                  <a:pt x="0" y="448"/>
                  <a:pt x="0" y="474"/>
                  <a:pt x="16" y="490"/>
                </a:cubicBezTo>
                <a:lnTo>
                  <a:pt x="432" y="906"/>
                </a:lnTo>
                <a:close/>
              </a:path>
            </a:pathLst>
          </a:custGeom>
          <a:solidFill>
            <a:srgbClr val="1AA3AA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任意多边形 36"/>
          <p:cNvSpPr/>
          <p:nvPr>
            <p:custDataLst>
              <p:tags r:id="rId10"/>
            </p:custDataLst>
          </p:nvPr>
        </p:nvSpPr>
        <p:spPr bwMode="auto">
          <a:xfrm>
            <a:off x="4813435" y="4994834"/>
            <a:ext cx="1146893" cy="1146895"/>
          </a:xfrm>
          <a:custGeom>
            <a:avLst/>
            <a:gdLst/>
            <a:ahLst/>
            <a:cxnLst>
              <a:cxn ang="0">
                <a:pos x="432" y="906"/>
              </a:cxn>
              <a:cxn ang="0">
                <a:pos x="490" y="906"/>
              </a:cxn>
              <a:cxn ang="0">
                <a:pos x="906" y="490"/>
              </a:cxn>
              <a:cxn ang="0">
                <a:pos x="906" y="432"/>
              </a:cxn>
              <a:cxn ang="0">
                <a:pos x="490" y="16"/>
              </a:cxn>
              <a:cxn ang="0">
                <a:pos x="432" y="16"/>
              </a:cxn>
              <a:cxn ang="0">
                <a:pos x="16" y="432"/>
              </a:cxn>
              <a:cxn ang="0">
                <a:pos x="16" y="490"/>
              </a:cxn>
              <a:cxn ang="0">
                <a:pos x="432" y="906"/>
              </a:cxn>
            </a:cxnLst>
            <a:rect l="0" t="0" r="r" b="b"/>
            <a:pathLst>
              <a:path w="922" h="922">
                <a:moveTo>
                  <a:pt x="432" y="906"/>
                </a:moveTo>
                <a:cubicBezTo>
                  <a:pt x="448" y="922"/>
                  <a:pt x="474" y="922"/>
                  <a:pt x="490" y="906"/>
                </a:cubicBezTo>
                <a:cubicBezTo>
                  <a:pt x="906" y="490"/>
                  <a:pt x="906" y="490"/>
                  <a:pt x="906" y="490"/>
                </a:cubicBezTo>
                <a:cubicBezTo>
                  <a:pt x="922" y="474"/>
                  <a:pt x="922" y="448"/>
                  <a:pt x="906" y="432"/>
                </a:cubicBezTo>
                <a:cubicBezTo>
                  <a:pt x="490" y="16"/>
                  <a:pt x="490" y="16"/>
                  <a:pt x="490" y="16"/>
                </a:cubicBezTo>
                <a:cubicBezTo>
                  <a:pt x="474" y="0"/>
                  <a:pt x="448" y="0"/>
                  <a:pt x="432" y="16"/>
                </a:cubicBezTo>
                <a:cubicBezTo>
                  <a:pt x="16" y="432"/>
                  <a:pt x="16" y="432"/>
                  <a:pt x="16" y="432"/>
                </a:cubicBezTo>
                <a:cubicBezTo>
                  <a:pt x="0" y="448"/>
                  <a:pt x="0" y="474"/>
                  <a:pt x="16" y="490"/>
                </a:cubicBezTo>
                <a:lnTo>
                  <a:pt x="432" y="906"/>
                </a:lnTo>
                <a:close/>
              </a:path>
            </a:pathLst>
          </a:custGeom>
          <a:solidFill>
            <a:srgbClr val="69A35B">
              <a:lumMod val="75000"/>
            </a:srgbClr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任意多边形 37"/>
          <p:cNvSpPr/>
          <p:nvPr>
            <p:custDataLst>
              <p:tags r:id="rId11"/>
            </p:custDataLst>
          </p:nvPr>
        </p:nvSpPr>
        <p:spPr bwMode="auto">
          <a:xfrm>
            <a:off x="4813435" y="4958191"/>
            <a:ext cx="1146893" cy="1146895"/>
          </a:xfrm>
          <a:custGeom>
            <a:avLst/>
            <a:gdLst/>
            <a:ahLst/>
            <a:cxnLst>
              <a:cxn ang="0">
                <a:pos x="432" y="906"/>
              </a:cxn>
              <a:cxn ang="0">
                <a:pos x="490" y="906"/>
              </a:cxn>
              <a:cxn ang="0">
                <a:pos x="906" y="490"/>
              </a:cxn>
              <a:cxn ang="0">
                <a:pos x="906" y="432"/>
              </a:cxn>
              <a:cxn ang="0">
                <a:pos x="490" y="16"/>
              </a:cxn>
              <a:cxn ang="0">
                <a:pos x="432" y="16"/>
              </a:cxn>
              <a:cxn ang="0">
                <a:pos x="16" y="432"/>
              </a:cxn>
              <a:cxn ang="0">
                <a:pos x="16" y="490"/>
              </a:cxn>
              <a:cxn ang="0">
                <a:pos x="432" y="906"/>
              </a:cxn>
            </a:cxnLst>
            <a:rect l="0" t="0" r="r" b="b"/>
            <a:pathLst>
              <a:path w="922" h="922">
                <a:moveTo>
                  <a:pt x="432" y="906"/>
                </a:moveTo>
                <a:cubicBezTo>
                  <a:pt x="448" y="922"/>
                  <a:pt x="474" y="922"/>
                  <a:pt x="490" y="906"/>
                </a:cubicBezTo>
                <a:cubicBezTo>
                  <a:pt x="906" y="490"/>
                  <a:pt x="906" y="490"/>
                  <a:pt x="906" y="490"/>
                </a:cubicBezTo>
                <a:cubicBezTo>
                  <a:pt x="922" y="474"/>
                  <a:pt x="922" y="448"/>
                  <a:pt x="906" y="432"/>
                </a:cubicBezTo>
                <a:cubicBezTo>
                  <a:pt x="490" y="16"/>
                  <a:pt x="490" y="16"/>
                  <a:pt x="490" y="16"/>
                </a:cubicBezTo>
                <a:cubicBezTo>
                  <a:pt x="474" y="0"/>
                  <a:pt x="448" y="0"/>
                  <a:pt x="432" y="16"/>
                </a:cubicBezTo>
                <a:cubicBezTo>
                  <a:pt x="16" y="432"/>
                  <a:pt x="16" y="432"/>
                  <a:pt x="16" y="432"/>
                </a:cubicBezTo>
                <a:cubicBezTo>
                  <a:pt x="0" y="448"/>
                  <a:pt x="0" y="474"/>
                  <a:pt x="16" y="490"/>
                </a:cubicBezTo>
                <a:lnTo>
                  <a:pt x="432" y="906"/>
                </a:lnTo>
                <a:close/>
              </a:path>
            </a:pathLst>
          </a:custGeom>
          <a:solidFill>
            <a:srgbClr val="69A35B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任意多边形: 形状 114"/>
          <p:cNvSpPr/>
          <p:nvPr>
            <p:custDataLst>
              <p:tags r:id="rId12"/>
            </p:custDataLst>
          </p:nvPr>
        </p:nvSpPr>
        <p:spPr>
          <a:xfrm rot="2316897">
            <a:off x="5298453" y="2671390"/>
            <a:ext cx="162799" cy="671051"/>
          </a:xfrm>
          <a:custGeom>
            <a:avLst/>
            <a:gdLst>
              <a:gd name="connsiteX0" fmla="*/ 192643 w 192643"/>
              <a:gd name="connsiteY0" fmla="*/ 0 h 1056904"/>
              <a:gd name="connsiteX1" fmla="*/ 26389 w 192643"/>
              <a:gd name="connsiteY1" fmla="*/ 546265 h 1056904"/>
              <a:gd name="connsiteX2" fmla="*/ 2638 w 192643"/>
              <a:gd name="connsiteY2" fmla="*/ 1056904 h 105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43" h="1056904">
                <a:moveTo>
                  <a:pt x="192643" y="0"/>
                </a:moveTo>
                <a:cubicBezTo>
                  <a:pt x="125349" y="185057"/>
                  <a:pt x="58056" y="370114"/>
                  <a:pt x="26389" y="546265"/>
                </a:cubicBezTo>
                <a:cubicBezTo>
                  <a:pt x="-5278" y="722416"/>
                  <a:pt x="-1320" y="889660"/>
                  <a:pt x="2638" y="1056904"/>
                </a:cubicBezTo>
              </a:path>
            </a:pathLst>
          </a:custGeom>
          <a:noFill/>
          <a:ln w="38100">
            <a:solidFill>
              <a:srgbClr val="000000">
                <a:lumMod val="65000"/>
                <a:lumOff val="35000"/>
              </a:srgbClr>
            </a:solidFill>
            <a:headEnd type="triangle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任意多边形: 形状 115"/>
          <p:cNvSpPr/>
          <p:nvPr>
            <p:custDataLst>
              <p:tags r:id="rId13"/>
            </p:custDataLst>
          </p:nvPr>
        </p:nvSpPr>
        <p:spPr>
          <a:xfrm rot="6731503">
            <a:off x="7238613" y="2630031"/>
            <a:ext cx="162799" cy="671051"/>
          </a:xfrm>
          <a:custGeom>
            <a:avLst/>
            <a:gdLst>
              <a:gd name="connsiteX0" fmla="*/ 192643 w 192643"/>
              <a:gd name="connsiteY0" fmla="*/ 0 h 1056904"/>
              <a:gd name="connsiteX1" fmla="*/ 26389 w 192643"/>
              <a:gd name="connsiteY1" fmla="*/ 546265 h 1056904"/>
              <a:gd name="connsiteX2" fmla="*/ 2638 w 192643"/>
              <a:gd name="connsiteY2" fmla="*/ 1056904 h 105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43" h="1056904">
                <a:moveTo>
                  <a:pt x="192643" y="0"/>
                </a:moveTo>
                <a:cubicBezTo>
                  <a:pt x="125349" y="185057"/>
                  <a:pt x="58056" y="370114"/>
                  <a:pt x="26389" y="546265"/>
                </a:cubicBezTo>
                <a:cubicBezTo>
                  <a:pt x="-5278" y="722416"/>
                  <a:pt x="-1320" y="889660"/>
                  <a:pt x="2638" y="1056904"/>
                </a:cubicBezTo>
              </a:path>
            </a:pathLst>
          </a:custGeom>
          <a:noFill/>
          <a:ln w="38100">
            <a:solidFill>
              <a:srgbClr val="000000">
                <a:lumMod val="65000"/>
                <a:lumOff val="35000"/>
              </a:srgbClr>
            </a:solidFill>
            <a:headEnd type="triangle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任意多边形: 形状 116"/>
          <p:cNvSpPr/>
          <p:nvPr>
            <p:custDataLst>
              <p:tags r:id="rId14"/>
            </p:custDataLst>
          </p:nvPr>
        </p:nvSpPr>
        <p:spPr>
          <a:xfrm rot="10824383">
            <a:off x="7831149" y="4343895"/>
            <a:ext cx="162799" cy="671051"/>
          </a:xfrm>
          <a:custGeom>
            <a:avLst/>
            <a:gdLst>
              <a:gd name="connsiteX0" fmla="*/ 192643 w 192643"/>
              <a:gd name="connsiteY0" fmla="*/ 0 h 1056904"/>
              <a:gd name="connsiteX1" fmla="*/ 26389 w 192643"/>
              <a:gd name="connsiteY1" fmla="*/ 546265 h 1056904"/>
              <a:gd name="connsiteX2" fmla="*/ 2638 w 192643"/>
              <a:gd name="connsiteY2" fmla="*/ 1056904 h 105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43" h="1056904">
                <a:moveTo>
                  <a:pt x="192643" y="0"/>
                </a:moveTo>
                <a:cubicBezTo>
                  <a:pt x="125349" y="185057"/>
                  <a:pt x="58056" y="370114"/>
                  <a:pt x="26389" y="546265"/>
                </a:cubicBezTo>
                <a:cubicBezTo>
                  <a:pt x="-5278" y="722416"/>
                  <a:pt x="-1320" y="889660"/>
                  <a:pt x="2638" y="1056904"/>
                </a:cubicBezTo>
              </a:path>
            </a:pathLst>
          </a:custGeom>
          <a:noFill/>
          <a:ln w="38100">
            <a:solidFill>
              <a:srgbClr val="000000">
                <a:lumMod val="65000"/>
                <a:lumOff val="35000"/>
              </a:srgbClr>
            </a:solidFill>
            <a:headEnd type="triangle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任意多边形: 形状 117"/>
          <p:cNvSpPr/>
          <p:nvPr>
            <p:custDataLst>
              <p:tags r:id="rId15"/>
            </p:custDataLst>
          </p:nvPr>
        </p:nvSpPr>
        <p:spPr>
          <a:xfrm rot="15331286">
            <a:off x="6314942" y="5519875"/>
            <a:ext cx="162799" cy="671051"/>
          </a:xfrm>
          <a:custGeom>
            <a:avLst/>
            <a:gdLst>
              <a:gd name="connsiteX0" fmla="*/ 192643 w 192643"/>
              <a:gd name="connsiteY0" fmla="*/ 0 h 1056904"/>
              <a:gd name="connsiteX1" fmla="*/ 26389 w 192643"/>
              <a:gd name="connsiteY1" fmla="*/ 546265 h 1056904"/>
              <a:gd name="connsiteX2" fmla="*/ 2638 w 192643"/>
              <a:gd name="connsiteY2" fmla="*/ 1056904 h 105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43" h="1056904">
                <a:moveTo>
                  <a:pt x="192643" y="0"/>
                </a:moveTo>
                <a:cubicBezTo>
                  <a:pt x="125349" y="185057"/>
                  <a:pt x="58056" y="370114"/>
                  <a:pt x="26389" y="546265"/>
                </a:cubicBezTo>
                <a:cubicBezTo>
                  <a:pt x="-5278" y="722416"/>
                  <a:pt x="-1320" y="889660"/>
                  <a:pt x="2638" y="1056904"/>
                </a:cubicBezTo>
              </a:path>
            </a:pathLst>
          </a:custGeom>
          <a:noFill/>
          <a:ln w="38100">
            <a:solidFill>
              <a:srgbClr val="000000">
                <a:lumMod val="65000"/>
                <a:lumOff val="35000"/>
              </a:srgbClr>
            </a:solidFill>
            <a:headEnd type="triangle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任意多边形: 形状 118"/>
          <p:cNvSpPr/>
          <p:nvPr>
            <p:custDataLst>
              <p:tags r:id="rId16"/>
            </p:custDataLst>
          </p:nvPr>
        </p:nvSpPr>
        <p:spPr>
          <a:xfrm rot="19558884">
            <a:off x="4800540" y="4495070"/>
            <a:ext cx="162799" cy="671051"/>
          </a:xfrm>
          <a:custGeom>
            <a:avLst/>
            <a:gdLst>
              <a:gd name="connsiteX0" fmla="*/ 192643 w 192643"/>
              <a:gd name="connsiteY0" fmla="*/ 0 h 1056904"/>
              <a:gd name="connsiteX1" fmla="*/ 26389 w 192643"/>
              <a:gd name="connsiteY1" fmla="*/ 546265 h 1056904"/>
              <a:gd name="connsiteX2" fmla="*/ 2638 w 192643"/>
              <a:gd name="connsiteY2" fmla="*/ 1056904 h 105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43" h="1056904">
                <a:moveTo>
                  <a:pt x="192643" y="0"/>
                </a:moveTo>
                <a:cubicBezTo>
                  <a:pt x="125349" y="185057"/>
                  <a:pt x="58056" y="370114"/>
                  <a:pt x="26389" y="546265"/>
                </a:cubicBezTo>
                <a:cubicBezTo>
                  <a:pt x="-5278" y="722416"/>
                  <a:pt x="-1320" y="889660"/>
                  <a:pt x="2638" y="1056904"/>
                </a:cubicBezTo>
              </a:path>
            </a:pathLst>
          </a:custGeom>
          <a:noFill/>
          <a:ln w="38100">
            <a:solidFill>
              <a:srgbClr val="000000">
                <a:lumMod val="65000"/>
                <a:lumOff val="35000"/>
              </a:srgbClr>
            </a:solidFill>
            <a:headEnd type="triangle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任意多边形 12"/>
          <p:cNvSpPr/>
          <p:nvPr>
            <p:custDataLst>
              <p:tags r:id="rId17"/>
            </p:custDataLst>
          </p:nvPr>
        </p:nvSpPr>
        <p:spPr bwMode="auto">
          <a:xfrm>
            <a:off x="4522168" y="3479204"/>
            <a:ext cx="335681" cy="314536"/>
          </a:xfrm>
          <a:custGeom>
            <a:avLst/>
            <a:gdLst/>
            <a:ahLst/>
            <a:cxnLst>
              <a:cxn ang="0">
                <a:pos x="59" y="51"/>
              </a:cxn>
              <a:cxn ang="0">
                <a:pos x="56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7"/>
              </a:cxn>
              <a:cxn ang="0">
                <a:pos x="20" y="37"/>
              </a:cxn>
              <a:cxn ang="0">
                <a:pos x="25" y="41"/>
              </a:cxn>
              <a:cxn ang="0">
                <a:pos x="29" y="43"/>
              </a:cxn>
              <a:cxn ang="0">
                <a:pos x="34" y="41"/>
              </a:cxn>
              <a:cxn ang="0">
                <a:pos x="39" y="37"/>
              </a:cxn>
              <a:cxn ang="0">
                <a:pos x="56" y="37"/>
              </a:cxn>
              <a:cxn ang="0">
                <a:pos x="59" y="40"/>
              </a:cxn>
              <a:cxn ang="0">
                <a:pos x="59" y="51"/>
              </a:cxn>
              <a:cxn ang="0">
                <a:pos x="47" y="22"/>
              </a:cxn>
              <a:cxn ang="0">
                <a:pos x="31" y="38"/>
              </a:cxn>
              <a:cxn ang="0">
                <a:pos x="29" y="39"/>
              </a:cxn>
              <a:cxn ang="0">
                <a:pos x="28" y="38"/>
              </a:cxn>
              <a:cxn ang="0">
                <a:pos x="12" y="22"/>
              </a:cxn>
              <a:cxn ang="0">
                <a:pos x="11" y="20"/>
              </a:cxn>
              <a:cxn ang="0">
                <a:pos x="13" y="18"/>
              </a:cxn>
              <a:cxn ang="0">
                <a:pos x="23" y="18"/>
              </a:cxn>
              <a:cxn ang="0">
                <a:pos x="23" y="2"/>
              </a:cxn>
              <a:cxn ang="0">
                <a:pos x="25" y="0"/>
              </a:cxn>
              <a:cxn ang="0">
                <a:pos x="34" y="0"/>
              </a:cxn>
              <a:cxn ang="0">
                <a:pos x="36" y="2"/>
              </a:cxn>
              <a:cxn ang="0">
                <a:pos x="36" y="18"/>
              </a:cxn>
              <a:cxn ang="0">
                <a:pos x="45" y="18"/>
              </a:cxn>
              <a:cxn ang="0">
                <a:pos x="48" y="20"/>
              </a:cxn>
              <a:cxn ang="0">
                <a:pos x="47" y="22"/>
              </a:cxn>
              <a:cxn ang="0">
                <a:pos x="43" y="46"/>
              </a:cxn>
              <a:cxn ang="0">
                <a:pos x="41" y="48"/>
              </a:cxn>
              <a:cxn ang="0">
                <a:pos x="43" y="50"/>
              </a:cxn>
              <a:cxn ang="0">
                <a:pos x="45" y="48"/>
              </a:cxn>
              <a:cxn ang="0">
                <a:pos x="43" y="46"/>
              </a:cxn>
              <a:cxn ang="0">
                <a:pos x="52" y="46"/>
              </a:cxn>
              <a:cxn ang="0">
                <a:pos x="50" y="48"/>
              </a:cxn>
              <a:cxn ang="0">
                <a:pos x="52" y="50"/>
              </a:cxn>
              <a:cxn ang="0">
                <a:pos x="55" y="48"/>
              </a:cxn>
              <a:cxn ang="0">
                <a:pos x="52" y="46"/>
              </a:cxn>
            </a:cxnLst>
            <a:rect l="0" t="0" r="r" b="b"/>
            <a:pathLst>
              <a:path w="59" h="55">
                <a:moveTo>
                  <a:pt x="59" y="51"/>
                </a:moveTo>
                <a:cubicBezTo>
                  <a:pt x="59" y="53"/>
                  <a:pt x="58" y="55"/>
                  <a:pt x="56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7"/>
                  <a:pt x="3" y="37"/>
                </a:cubicBezTo>
                <a:cubicBezTo>
                  <a:pt x="20" y="37"/>
                  <a:pt x="20" y="37"/>
                  <a:pt x="20" y="37"/>
                </a:cubicBezTo>
                <a:cubicBezTo>
                  <a:pt x="25" y="41"/>
                  <a:pt x="25" y="41"/>
                  <a:pt x="25" y="41"/>
                </a:cubicBezTo>
                <a:cubicBezTo>
                  <a:pt x="26" y="43"/>
                  <a:pt x="28" y="43"/>
                  <a:pt x="29" y="43"/>
                </a:cubicBezTo>
                <a:cubicBezTo>
                  <a:pt x="31" y="43"/>
                  <a:pt x="33" y="43"/>
                  <a:pt x="34" y="41"/>
                </a:cubicBezTo>
                <a:cubicBezTo>
                  <a:pt x="39" y="37"/>
                  <a:pt x="39" y="37"/>
                  <a:pt x="39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8" y="37"/>
                  <a:pt x="59" y="38"/>
                  <a:pt x="59" y="40"/>
                </a:cubicBezTo>
                <a:lnTo>
                  <a:pt x="59" y="51"/>
                </a:lnTo>
                <a:close/>
                <a:moveTo>
                  <a:pt x="47" y="22"/>
                </a:moveTo>
                <a:cubicBezTo>
                  <a:pt x="31" y="38"/>
                  <a:pt x="31" y="38"/>
                  <a:pt x="31" y="38"/>
                </a:cubicBezTo>
                <a:cubicBezTo>
                  <a:pt x="31" y="39"/>
                  <a:pt x="30" y="39"/>
                  <a:pt x="29" y="39"/>
                </a:cubicBezTo>
                <a:cubicBezTo>
                  <a:pt x="29" y="39"/>
                  <a:pt x="28" y="39"/>
                  <a:pt x="28" y="38"/>
                </a:cubicBezTo>
                <a:cubicBezTo>
                  <a:pt x="12" y="22"/>
                  <a:pt x="12" y="22"/>
                  <a:pt x="12" y="22"/>
                </a:cubicBezTo>
                <a:cubicBezTo>
                  <a:pt x="11" y="21"/>
                  <a:pt x="11" y="20"/>
                  <a:pt x="11" y="20"/>
                </a:cubicBezTo>
                <a:cubicBezTo>
                  <a:pt x="12" y="19"/>
                  <a:pt x="13" y="18"/>
                  <a:pt x="13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1"/>
                  <a:pt x="24" y="0"/>
                  <a:pt x="25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6" y="1"/>
                  <a:pt x="36" y="2"/>
                </a:cubicBezTo>
                <a:cubicBezTo>
                  <a:pt x="36" y="18"/>
                  <a:pt x="36" y="18"/>
                  <a:pt x="36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46" y="18"/>
                  <a:pt x="47" y="19"/>
                  <a:pt x="48" y="20"/>
                </a:cubicBezTo>
                <a:cubicBezTo>
                  <a:pt x="48" y="20"/>
                  <a:pt x="48" y="21"/>
                  <a:pt x="47" y="22"/>
                </a:cubicBezTo>
                <a:close/>
                <a:moveTo>
                  <a:pt x="43" y="46"/>
                </a:moveTo>
                <a:cubicBezTo>
                  <a:pt x="42" y="46"/>
                  <a:pt x="41" y="47"/>
                  <a:pt x="41" y="48"/>
                </a:cubicBezTo>
                <a:cubicBezTo>
                  <a:pt x="41" y="49"/>
                  <a:pt x="42" y="50"/>
                  <a:pt x="43" y="50"/>
                </a:cubicBezTo>
                <a:cubicBezTo>
                  <a:pt x="44" y="50"/>
                  <a:pt x="45" y="49"/>
                  <a:pt x="45" y="48"/>
                </a:cubicBezTo>
                <a:cubicBezTo>
                  <a:pt x="45" y="47"/>
                  <a:pt x="44" y="46"/>
                  <a:pt x="43" y="46"/>
                </a:cubicBezTo>
                <a:close/>
                <a:moveTo>
                  <a:pt x="52" y="46"/>
                </a:moveTo>
                <a:cubicBezTo>
                  <a:pt x="51" y="46"/>
                  <a:pt x="50" y="47"/>
                  <a:pt x="50" y="48"/>
                </a:cubicBezTo>
                <a:cubicBezTo>
                  <a:pt x="50" y="49"/>
                  <a:pt x="51" y="50"/>
                  <a:pt x="52" y="50"/>
                </a:cubicBezTo>
                <a:cubicBezTo>
                  <a:pt x="54" y="50"/>
                  <a:pt x="55" y="49"/>
                  <a:pt x="55" y="48"/>
                </a:cubicBezTo>
                <a:cubicBezTo>
                  <a:pt x="55" y="47"/>
                  <a:pt x="54" y="46"/>
                  <a:pt x="52" y="46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任意多边形: 形状 125"/>
          <p:cNvSpPr/>
          <p:nvPr>
            <p:custDataLst>
              <p:tags r:id="rId18"/>
            </p:custDataLst>
          </p:nvPr>
        </p:nvSpPr>
        <p:spPr>
          <a:xfrm>
            <a:off x="5240529" y="5372114"/>
            <a:ext cx="292705" cy="319049"/>
          </a:xfrm>
          <a:custGeom>
            <a:avLst/>
            <a:gdLst>
              <a:gd name="connsiteX0" fmla="*/ 40563 w 381000"/>
              <a:gd name="connsiteY0" fmla="*/ 0 h 415290"/>
              <a:gd name="connsiteX1" fmla="*/ 340437 w 381000"/>
              <a:gd name="connsiteY1" fmla="*/ 0 h 415290"/>
              <a:gd name="connsiteX2" fmla="*/ 381000 w 381000"/>
              <a:gd name="connsiteY2" fmla="*/ 40579 h 415290"/>
              <a:gd name="connsiteX3" fmla="*/ 340437 w 381000"/>
              <a:gd name="connsiteY3" fmla="*/ 81157 h 415290"/>
              <a:gd name="connsiteX4" fmla="*/ 333194 w 381000"/>
              <a:gd name="connsiteY4" fmla="*/ 81157 h 415290"/>
              <a:gd name="connsiteX5" fmla="*/ 333194 w 381000"/>
              <a:gd name="connsiteY5" fmla="*/ 117388 h 415290"/>
              <a:gd name="connsiteX6" fmla="*/ 379069 w 381000"/>
              <a:gd name="connsiteY6" fmla="*/ 175841 h 415290"/>
              <a:gd name="connsiteX7" fmla="*/ 332228 w 381000"/>
              <a:gd name="connsiteY7" fmla="*/ 234776 h 415290"/>
              <a:gd name="connsiteX8" fmla="*/ 318225 w 381000"/>
              <a:gd name="connsiteY8" fmla="*/ 244438 h 415290"/>
              <a:gd name="connsiteX9" fmla="*/ 304221 w 381000"/>
              <a:gd name="connsiteY9" fmla="*/ 229462 h 415290"/>
              <a:gd name="connsiteX10" fmla="*/ 304221 w 381000"/>
              <a:gd name="connsiteY10" fmla="*/ 222216 h 415290"/>
              <a:gd name="connsiteX11" fmla="*/ 308567 w 381000"/>
              <a:gd name="connsiteY11" fmla="*/ 211588 h 415290"/>
              <a:gd name="connsiteX12" fmla="*/ 319190 w 381000"/>
              <a:gd name="connsiteY12" fmla="*/ 207724 h 415290"/>
              <a:gd name="connsiteX13" fmla="*/ 350095 w 381000"/>
              <a:gd name="connsiteY13" fmla="*/ 176324 h 415290"/>
              <a:gd name="connsiteX14" fmla="*/ 319673 w 381000"/>
              <a:gd name="connsiteY14" fmla="*/ 144924 h 415290"/>
              <a:gd name="connsiteX15" fmla="*/ 309050 w 381000"/>
              <a:gd name="connsiteY15" fmla="*/ 141059 h 415290"/>
              <a:gd name="connsiteX16" fmla="*/ 304704 w 381000"/>
              <a:gd name="connsiteY16" fmla="*/ 130431 h 415290"/>
              <a:gd name="connsiteX17" fmla="*/ 304704 w 381000"/>
              <a:gd name="connsiteY17" fmla="*/ 66665 h 415290"/>
              <a:gd name="connsiteX18" fmla="*/ 319190 w 381000"/>
              <a:gd name="connsiteY18" fmla="*/ 52173 h 415290"/>
              <a:gd name="connsiteX19" fmla="*/ 340920 w 381000"/>
              <a:gd name="connsiteY19" fmla="*/ 52173 h 415290"/>
              <a:gd name="connsiteX20" fmla="*/ 352510 w 381000"/>
              <a:gd name="connsiteY20" fmla="*/ 40579 h 415290"/>
              <a:gd name="connsiteX21" fmla="*/ 340920 w 381000"/>
              <a:gd name="connsiteY21" fmla="*/ 28985 h 415290"/>
              <a:gd name="connsiteX22" fmla="*/ 40563 w 381000"/>
              <a:gd name="connsiteY22" fmla="*/ 28985 h 415290"/>
              <a:gd name="connsiteX23" fmla="*/ 28974 w 381000"/>
              <a:gd name="connsiteY23" fmla="*/ 40579 h 415290"/>
              <a:gd name="connsiteX24" fmla="*/ 40563 w 381000"/>
              <a:gd name="connsiteY24" fmla="*/ 52173 h 415290"/>
              <a:gd name="connsiteX25" fmla="*/ 62293 w 381000"/>
              <a:gd name="connsiteY25" fmla="*/ 52173 h 415290"/>
              <a:gd name="connsiteX26" fmla="*/ 76780 w 381000"/>
              <a:gd name="connsiteY26" fmla="*/ 66665 h 415290"/>
              <a:gd name="connsiteX27" fmla="*/ 76780 w 381000"/>
              <a:gd name="connsiteY27" fmla="*/ 130431 h 415290"/>
              <a:gd name="connsiteX28" fmla="*/ 62776 w 381000"/>
              <a:gd name="connsiteY28" fmla="*/ 144924 h 415290"/>
              <a:gd name="connsiteX29" fmla="*/ 31871 w 381000"/>
              <a:gd name="connsiteY29" fmla="*/ 176324 h 415290"/>
              <a:gd name="connsiteX30" fmla="*/ 62776 w 381000"/>
              <a:gd name="connsiteY30" fmla="*/ 207724 h 415290"/>
              <a:gd name="connsiteX31" fmla="*/ 76780 w 381000"/>
              <a:gd name="connsiteY31" fmla="*/ 222216 h 415290"/>
              <a:gd name="connsiteX32" fmla="*/ 76780 w 381000"/>
              <a:gd name="connsiteY32" fmla="*/ 225115 h 415290"/>
              <a:gd name="connsiteX33" fmla="*/ 190742 w 381000"/>
              <a:gd name="connsiteY33" fmla="*/ 330426 h 415290"/>
              <a:gd name="connsiteX34" fmla="*/ 294080 w 381000"/>
              <a:gd name="connsiteY34" fmla="*/ 271490 h 415290"/>
              <a:gd name="connsiteX35" fmla="*/ 313396 w 381000"/>
              <a:gd name="connsiteY35" fmla="*/ 265210 h 415290"/>
              <a:gd name="connsiteX36" fmla="*/ 319673 w 381000"/>
              <a:gd name="connsiteY36" fmla="*/ 284533 h 415290"/>
              <a:gd name="connsiteX37" fmla="*/ 231531 w 381000"/>
              <a:gd name="connsiteY37" fmla="*/ 354164 h 415290"/>
              <a:gd name="connsiteX38" fmla="*/ 204470 w 381000"/>
              <a:gd name="connsiteY38" fmla="*/ 357645 h 415290"/>
              <a:gd name="connsiteX39" fmla="*/ 204470 w 381000"/>
              <a:gd name="connsiteY39" fmla="*/ 386080 h 415290"/>
              <a:gd name="connsiteX40" fmla="*/ 364612 w 381000"/>
              <a:gd name="connsiteY40" fmla="*/ 386080 h 415290"/>
              <a:gd name="connsiteX41" fmla="*/ 379095 w 381000"/>
              <a:gd name="connsiteY41" fmla="*/ 400685 h 415290"/>
              <a:gd name="connsiteX42" fmla="*/ 364612 w 381000"/>
              <a:gd name="connsiteY42" fmla="*/ 415290 h 415290"/>
              <a:gd name="connsiteX43" fmla="*/ 17023 w 381000"/>
              <a:gd name="connsiteY43" fmla="*/ 415290 h 415290"/>
              <a:gd name="connsiteX44" fmla="*/ 2540 w 381000"/>
              <a:gd name="connsiteY44" fmla="*/ 400685 h 415290"/>
              <a:gd name="connsiteX45" fmla="*/ 17023 w 381000"/>
              <a:gd name="connsiteY45" fmla="*/ 386080 h 415290"/>
              <a:gd name="connsiteX46" fmla="*/ 175260 w 381000"/>
              <a:gd name="connsiteY46" fmla="*/ 386080 h 415290"/>
              <a:gd name="connsiteX47" fmla="*/ 175260 w 381000"/>
              <a:gd name="connsiteY47" fmla="*/ 356738 h 415290"/>
              <a:gd name="connsiteX48" fmla="*/ 136160 w 381000"/>
              <a:gd name="connsiteY48" fmla="*/ 349990 h 415290"/>
              <a:gd name="connsiteX49" fmla="*/ 48289 w 381000"/>
              <a:gd name="connsiteY49" fmla="*/ 234776 h 415290"/>
              <a:gd name="connsiteX50" fmla="*/ 2898 w 381000"/>
              <a:gd name="connsiteY50" fmla="*/ 176324 h 415290"/>
              <a:gd name="connsiteX51" fmla="*/ 47806 w 381000"/>
              <a:gd name="connsiteY51" fmla="*/ 117871 h 415290"/>
              <a:gd name="connsiteX52" fmla="*/ 47806 w 381000"/>
              <a:gd name="connsiteY52" fmla="*/ 81157 h 415290"/>
              <a:gd name="connsiteX53" fmla="*/ 40563 w 381000"/>
              <a:gd name="connsiteY53" fmla="*/ 81157 h 415290"/>
              <a:gd name="connsiteX54" fmla="*/ 0 w 381000"/>
              <a:gd name="connsiteY54" fmla="*/ 40579 h 415290"/>
              <a:gd name="connsiteX55" fmla="*/ 40563 w 381000"/>
              <a:gd name="connsiteY55" fmla="*/ 0 h 415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81000" h="415290">
                <a:moveTo>
                  <a:pt x="40563" y="0"/>
                </a:moveTo>
                <a:lnTo>
                  <a:pt x="340437" y="0"/>
                </a:lnTo>
                <a:cubicBezTo>
                  <a:pt x="362650" y="0"/>
                  <a:pt x="381000" y="18357"/>
                  <a:pt x="381000" y="40579"/>
                </a:cubicBezTo>
                <a:cubicBezTo>
                  <a:pt x="381000" y="62800"/>
                  <a:pt x="362650" y="81157"/>
                  <a:pt x="340437" y="81157"/>
                </a:cubicBezTo>
                <a:lnTo>
                  <a:pt x="333194" y="81157"/>
                </a:lnTo>
                <a:lnTo>
                  <a:pt x="333194" y="117388"/>
                </a:lnTo>
                <a:cubicBezTo>
                  <a:pt x="359753" y="123668"/>
                  <a:pt x="379069" y="147822"/>
                  <a:pt x="379069" y="175841"/>
                </a:cubicBezTo>
                <a:cubicBezTo>
                  <a:pt x="379069" y="204342"/>
                  <a:pt x="358787" y="228496"/>
                  <a:pt x="332228" y="234776"/>
                </a:cubicBezTo>
                <a:cubicBezTo>
                  <a:pt x="330297" y="240573"/>
                  <a:pt x="324502" y="244438"/>
                  <a:pt x="318225" y="244438"/>
                </a:cubicBezTo>
                <a:cubicBezTo>
                  <a:pt x="310015" y="243955"/>
                  <a:pt x="304221" y="237192"/>
                  <a:pt x="304221" y="229462"/>
                </a:cubicBezTo>
                <a:lnTo>
                  <a:pt x="304221" y="222216"/>
                </a:lnTo>
                <a:cubicBezTo>
                  <a:pt x="304221" y="218351"/>
                  <a:pt x="305669" y="214487"/>
                  <a:pt x="308567" y="211588"/>
                </a:cubicBezTo>
                <a:cubicBezTo>
                  <a:pt x="311464" y="208690"/>
                  <a:pt x="315327" y="207724"/>
                  <a:pt x="319190" y="207724"/>
                </a:cubicBezTo>
                <a:cubicBezTo>
                  <a:pt x="336574" y="207724"/>
                  <a:pt x="350095" y="193714"/>
                  <a:pt x="350095" y="176324"/>
                </a:cubicBezTo>
                <a:cubicBezTo>
                  <a:pt x="350095" y="158933"/>
                  <a:pt x="336574" y="144924"/>
                  <a:pt x="319673" y="144924"/>
                </a:cubicBezTo>
                <a:cubicBezTo>
                  <a:pt x="315810" y="144924"/>
                  <a:pt x="311947" y="143474"/>
                  <a:pt x="309050" y="141059"/>
                </a:cubicBezTo>
                <a:cubicBezTo>
                  <a:pt x="306152" y="138161"/>
                  <a:pt x="304704" y="134779"/>
                  <a:pt x="304704" y="130431"/>
                </a:cubicBezTo>
                <a:lnTo>
                  <a:pt x="304704" y="66665"/>
                </a:lnTo>
                <a:cubicBezTo>
                  <a:pt x="304704" y="58453"/>
                  <a:pt x="310981" y="52173"/>
                  <a:pt x="319190" y="52173"/>
                </a:cubicBezTo>
                <a:lnTo>
                  <a:pt x="340920" y="52173"/>
                </a:lnTo>
                <a:cubicBezTo>
                  <a:pt x="347198" y="52173"/>
                  <a:pt x="352510" y="46859"/>
                  <a:pt x="352510" y="40579"/>
                </a:cubicBezTo>
                <a:cubicBezTo>
                  <a:pt x="352510" y="34299"/>
                  <a:pt x="347198" y="28985"/>
                  <a:pt x="340920" y="28985"/>
                </a:cubicBezTo>
                <a:lnTo>
                  <a:pt x="40563" y="28985"/>
                </a:lnTo>
                <a:cubicBezTo>
                  <a:pt x="34285" y="28985"/>
                  <a:pt x="28974" y="34299"/>
                  <a:pt x="28974" y="40579"/>
                </a:cubicBezTo>
                <a:cubicBezTo>
                  <a:pt x="28974" y="46859"/>
                  <a:pt x="34285" y="52173"/>
                  <a:pt x="40563" y="52173"/>
                </a:cubicBezTo>
                <a:lnTo>
                  <a:pt x="62293" y="52173"/>
                </a:lnTo>
                <a:cubicBezTo>
                  <a:pt x="70502" y="52173"/>
                  <a:pt x="76780" y="58453"/>
                  <a:pt x="76780" y="66665"/>
                </a:cubicBezTo>
                <a:lnTo>
                  <a:pt x="76780" y="130431"/>
                </a:lnTo>
                <a:cubicBezTo>
                  <a:pt x="76780" y="138161"/>
                  <a:pt x="70502" y="144924"/>
                  <a:pt x="62776" y="144924"/>
                </a:cubicBezTo>
                <a:cubicBezTo>
                  <a:pt x="45875" y="145407"/>
                  <a:pt x="31871" y="159416"/>
                  <a:pt x="31871" y="176324"/>
                </a:cubicBezTo>
                <a:cubicBezTo>
                  <a:pt x="31871" y="193231"/>
                  <a:pt x="45875" y="207241"/>
                  <a:pt x="62776" y="207724"/>
                </a:cubicBezTo>
                <a:cubicBezTo>
                  <a:pt x="70502" y="207724"/>
                  <a:pt x="76780" y="214487"/>
                  <a:pt x="76780" y="222216"/>
                </a:cubicBezTo>
                <a:lnTo>
                  <a:pt x="76780" y="225115"/>
                </a:lnTo>
                <a:cubicBezTo>
                  <a:pt x="76780" y="285016"/>
                  <a:pt x="126034" y="330426"/>
                  <a:pt x="190742" y="330426"/>
                </a:cubicBezTo>
                <a:cubicBezTo>
                  <a:pt x="236133" y="330426"/>
                  <a:pt x="275730" y="307721"/>
                  <a:pt x="294080" y="271490"/>
                </a:cubicBezTo>
                <a:cubicBezTo>
                  <a:pt x="297460" y="264244"/>
                  <a:pt x="306152" y="261345"/>
                  <a:pt x="313396" y="265210"/>
                </a:cubicBezTo>
                <a:cubicBezTo>
                  <a:pt x="320639" y="268592"/>
                  <a:pt x="323536" y="277287"/>
                  <a:pt x="319673" y="284533"/>
                </a:cubicBezTo>
                <a:cubicBezTo>
                  <a:pt x="302651" y="318953"/>
                  <a:pt x="270418" y="343861"/>
                  <a:pt x="231531" y="354164"/>
                </a:cubicBezTo>
                <a:lnTo>
                  <a:pt x="204470" y="357645"/>
                </a:lnTo>
                <a:lnTo>
                  <a:pt x="204470" y="386080"/>
                </a:lnTo>
                <a:lnTo>
                  <a:pt x="364612" y="386080"/>
                </a:lnTo>
                <a:cubicBezTo>
                  <a:pt x="372819" y="386080"/>
                  <a:pt x="379095" y="392409"/>
                  <a:pt x="379095" y="400685"/>
                </a:cubicBezTo>
                <a:cubicBezTo>
                  <a:pt x="379095" y="408961"/>
                  <a:pt x="372819" y="415290"/>
                  <a:pt x="364612" y="415290"/>
                </a:cubicBezTo>
                <a:lnTo>
                  <a:pt x="17023" y="415290"/>
                </a:lnTo>
                <a:cubicBezTo>
                  <a:pt x="8816" y="415290"/>
                  <a:pt x="2540" y="408961"/>
                  <a:pt x="2540" y="400685"/>
                </a:cubicBezTo>
                <a:cubicBezTo>
                  <a:pt x="2540" y="392409"/>
                  <a:pt x="8816" y="386080"/>
                  <a:pt x="17023" y="386080"/>
                </a:cubicBezTo>
                <a:lnTo>
                  <a:pt x="175260" y="386080"/>
                </a:lnTo>
                <a:lnTo>
                  <a:pt x="175260" y="356738"/>
                </a:lnTo>
                <a:lnTo>
                  <a:pt x="136160" y="349990"/>
                </a:lnTo>
                <a:cubicBezTo>
                  <a:pt x="86226" y="331694"/>
                  <a:pt x="51911" y="288398"/>
                  <a:pt x="48289" y="234776"/>
                </a:cubicBezTo>
                <a:cubicBezTo>
                  <a:pt x="22213" y="228013"/>
                  <a:pt x="2898" y="204342"/>
                  <a:pt x="2898" y="176324"/>
                </a:cubicBezTo>
                <a:cubicBezTo>
                  <a:pt x="2898" y="148305"/>
                  <a:pt x="22213" y="124634"/>
                  <a:pt x="47806" y="117871"/>
                </a:cubicBezTo>
                <a:lnTo>
                  <a:pt x="47806" y="81157"/>
                </a:lnTo>
                <a:lnTo>
                  <a:pt x="40563" y="81157"/>
                </a:lnTo>
                <a:cubicBezTo>
                  <a:pt x="18350" y="81157"/>
                  <a:pt x="0" y="62800"/>
                  <a:pt x="0" y="40579"/>
                </a:cubicBezTo>
                <a:cubicBezTo>
                  <a:pt x="0" y="18357"/>
                  <a:pt x="18350" y="0"/>
                  <a:pt x="40563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1F74AD">
                    <a:shade val="50000"/>
                  </a:srgb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7" name="PA_ImportSvg_636766911470554120"/>
          <p:cNvSpPr/>
          <p:nvPr>
            <p:custDataLst>
              <p:tags r:id="rId19"/>
            </p:custDataLst>
          </p:nvPr>
        </p:nvSpPr>
        <p:spPr>
          <a:xfrm>
            <a:off x="7184103" y="5359925"/>
            <a:ext cx="307901" cy="343428"/>
          </a:xfrm>
          <a:custGeom>
            <a:avLst/>
            <a:gdLst/>
            <a:ahLst/>
            <a:cxnLst/>
            <a:rect l="l" t="t" r="r" b="b"/>
            <a:pathLst>
              <a:path w="10566400" h="11785601">
                <a:moveTo>
                  <a:pt x="9753600" y="11785602"/>
                </a:moveTo>
                <a:lnTo>
                  <a:pt x="812800" y="11785602"/>
                </a:lnTo>
                <a:cubicBezTo>
                  <a:pt x="364134" y="11785602"/>
                  <a:pt x="0" y="11421468"/>
                  <a:pt x="0" y="10972802"/>
                </a:cubicBezTo>
                <a:lnTo>
                  <a:pt x="0" y="2032002"/>
                </a:lnTo>
                <a:cubicBezTo>
                  <a:pt x="0" y="1582929"/>
                  <a:pt x="364134" y="1219202"/>
                  <a:pt x="812800" y="1219202"/>
                </a:cubicBezTo>
                <a:lnTo>
                  <a:pt x="1625600" y="1219202"/>
                </a:lnTo>
                <a:lnTo>
                  <a:pt x="1625600" y="1625602"/>
                </a:lnTo>
                <a:cubicBezTo>
                  <a:pt x="1625600" y="2299007"/>
                  <a:pt x="2171396" y="2844802"/>
                  <a:pt x="2844800" y="2844802"/>
                </a:cubicBezTo>
                <a:cubicBezTo>
                  <a:pt x="3517798" y="2844802"/>
                  <a:pt x="4064000" y="2299006"/>
                  <a:pt x="4064000" y="1625602"/>
                </a:cubicBezTo>
                <a:lnTo>
                  <a:pt x="4064000" y="1219202"/>
                </a:lnTo>
                <a:lnTo>
                  <a:pt x="6502400" y="1219202"/>
                </a:lnTo>
                <a:lnTo>
                  <a:pt x="6502400" y="1625602"/>
                </a:lnTo>
                <a:cubicBezTo>
                  <a:pt x="6502400" y="2299007"/>
                  <a:pt x="7048602" y="2844802"/>
                  <a:pt x="7721600" y="2844802"/>
                </a:cubicBezTo>
                <a:cubicBezTo>
                  <a:pt x="8394598" y="2844802"/>
                  <a:pt x="8940800" y="2299006"/>
                  <a:pt x="8940800" y="1625602"/>
                </a:cubicBezTo>
                <a:lnTo>
                  <a:pt x="8940800" y="1219202"/>
                </a:lnTo>
                <a:lnTo>
                  <a:pt x="9753600" y="1219202"/>
                </a:lnTo>
                <a:cubicBezTo>
                  <a:pt x="10202266" y="1219202"/>
                  <a:pt x="10566400" y="1582931"/>
                  <a:pt x="10566400" y="2032002"/>
                </a:cubicBezTo>
                <a:lnTo>
                  <a:pt x="10566400" y="10972802"/>
                </a:lnTo>
                <a:cubicBezTo>
                  <a:pt x="10566400" y="11421468"/>
                  <a:pt x="10202266" y="11785602"/>
                  <a:pt x="9753600" y="11785602"/>
                </a:cubicBezTo>
                <a:close/>
                <a:moveTo>
                  <a:pt x="9753600" y="4064002"/>
                </a:moveTo>
                <a:lnTo>
                  <a:pt x="812800" y="4064002"/>
                </a:lnTo>
                <a:lnTo>
                  <a:pt x="812800" y="10972802"/>
                </a:lnTo>
                <a:lnTo>
                  <a:pt x="9753600" y="10972802"/>
                </a:lnTo>
                <a:close/>
                <a:moveTo>
                  <a:pt x="2844800" y="6096002"/>
                </a:moveTo>
                <a:lnTo>
                  <a:pt x="1625600" y="6096002"/>
                </a:lnTo>
                <a:lnTo>
                  <a:pt x="1625600" y="4876802"/>
                </a:lnTo>
                <a:lnTo>
                  <a:pt x="2844800" y="4876802"/>
                </a:lnTo>
                <a:close/>
                <a:moveTo>
                  <a:pt x="2844800" y="8128002"/>
                </a:moveTo>
                <a:lnTo>
                  <a:pt x="1625600" y="8128002"/>
                </a:lnTo>
                <a:lnTo>
                  <a:pt x="1625600" y="6908802"/>
                </a:lnTo>
                <a:lnTo>
                  <a:pt x="2844800" y="6908802"/>
                </a:lnTo>
                <a:close/>
                <a:moveTo>
                  <a:pt x="2844800" y="10160002"/>
                </a:moveTo>
                <a:lnTo>
                  <a:pt x="1625600" y="10160002"/>
                </a:lnTo>
                <a:lnTo>
                  <a:pt x="1625600" y="8940802"/>
                </a:lnTo>
                <a:lnTo>
                  <a:pt x="2844800" y="8940802"/>
                </a:lnTo>
                <a:close/>
                <a:moveTo>
                  <a:pt x="4876800" y="6096002"/>
                </a:moveTo>
                <a:lnTo>
                  <a:pt x="3657600" y="6096002"/>
                </a:lnTo>
                <a:lnTo>
                  <a:pt x="3657600" y="4876802"/>
                </a:lnTo>
                <a:lnTo>
                  <a:pt x="4876800" y="4876802"/>
                </a:lnTo>
                <a:close/>
                <a:moveTo>
                  <a:pt x="4876800" y="8128002"/>
                </a:moveTo>
                <a:lnTo>
                  <a:pt x="3657600" y="8128002"/>
                </a:lnTo>
                <a:lnTo>
                  <a:pt x="3657600" y="6908802"/>
                </a:lnTo>
                <a:lnTo>
                  <a:pt x="4876800" y="6908802"/>
                </a:lnTo>
                <a:close/>
                <a:moveTo>
                  <a:pt x="4876800" y="10160002"/>
                </a:moveTo>
                <a:lnTo>
                  <a:pt x="3657600" y="10160002"/>
                </a:lnTo>
                <a:lnTo>
                  <a:pt x="3657600" y="8940802"/>
                </a:lnTo>
                <a:lnTo>
                  <a:pt x="4876800" y="8940802"/>
                </a:lnTo>
                <a:close/>
                <a:moveTo>
                  <a:pt x="6908800" y="6096002"/>
                </a:moveTo>
                <a:lnTo>
                  <a:pt x="5689600" y="6096002"/>
                </a:lnTo>
                <a:lnTo>
                  <a:pt x="5689600" y="4876802"/>
                </a:lnTo>
                <a:lnTo>
                  <a:pt x="6908800" y="4876802"/>
                </a:lnTo>
                <a:close/>
                <a:moveTo>
                  <a:pt x="6908800" y="8128002"/>
                </a:moveTo>
                <a:lnTo>
                  <a:pt x="5689600" y="8128002"/>
                </a:lnTo>
                <a:lnTo>
                  <a:pt x="5689600" y="6908802"/>
                </a:lnTo>
                <a:lnTo>
                  <a:pt x="6908800" y="6908802"/>
                </a:lnTo>
                <a:close/>
                <a:moveTo>
                  <a:pt x="6908800" y="10160002"/>
                </a:moveTo>
                <a:lnTo>
                  <a:pt x="5689600" y="10160002"/>
                </a:lnTo>
                <a:lnTo>
                  <a:pt x="5689600" y="8940802"/>
                </a:lnTo>
                <a:lnTo>
                  <a:pt x="6908800" y="8940802"/>
                </a:lnTo>
                <a:close/>
                <a:moveTo>
                  <a:pt x="8940800" y="6096002"/>
                </a:moveTo>
                <a:lnTo>
                  <a:pt x="7721600" y="6096002"/>
                </a:lnTo>
                <a:lnTo>
                  <a:pt x="7721600" y="4876802"/>
                </a:lnTo>
                <a:lnTo>
                  <a:pt x="8940800" y="4876802"/>
                </a:lnTo>
                <a:close/>
                <a:moveTo>
                  <a:pt x="8940800" y="8128002"/>
                </a:moveTo>
                <a:lnTo>
                  <a:pt x="7721600" y="8128002"/>
                </a:lnTo>
                <a:lnTo>
                  <a:pt x="7721600" y="6908802"/>
                </a:lnTo>
                <a:lnTo>
                  <a:pt x="8940800" y="6908802"/>
                </a:lnTo>
                <a:close/>
                <a:moveTo>
                  <a:pt x="8940800" y="10160002"/>
                </a:moveTo>
                <a:lnTo>
                  <a:pt x="7721600" y="10160002"/>
                </a:lnTo>
                <a:lnTo>
                  <a:pt x="7721600" y="8940802"/>
                </a:lnTo>
                <a:lnTo>
                  <a:pt x="8940800" y="8940802"/>
                </a:lnTo>
                <a:close/>
                <a:moveTo>
                  <a:pt x="7709002" y="2438402"/>
                </a:moveTo>
                <a:cubicBezTo>
                  <a:pt x="7266839" y="2438402"/>
                  <a:pt x="6908800" y="2079957"/>
                  <a:pt x="6908800" y="1638200"/>
                </a:cubicBezTo>
                <a:lnTo>
                  <a:pt x="6908800" y="800203"/>
                </a:lnTo>
                <a:cubicBezTo>
                  <a:pt x="6908800" y="358040"/>
                  <a:pt x="7266839" y="1"/>
                  <a:pt x="7709002" y="1"/>
                </a:cubicBezTo>
                <a:cubicBezTo>
                  <a:pt x="8151165" y="1"/>
                  <a:pt x="8509205" y="358040"/>
                  <a:pt x="8509205" y="800203"/>
                </a:cubicBezTo>
                <a:lnTo>
                  <a:pt x="8509205" y="1638200"/>
                </a:lnTo>
                <a:cubicBezTo>
                  <a:pt x="8509205" y="2079957"/>
                  <a:pt x="8151165" y="2438402"/>
                  <a:pt x="7709002" y="2438402"/>
                </a:cubicBezTo>
                <a:close/>
                <a:moveTo>
                  <a:pt x="2832202" y="2438402"/>
                </a:moveTo>
                <a:cubicBezTo>
                  <a:pt x="2390039" y="2438402"/>
                  <a:pt x="2032000" y="2079957"/>
                  <a:pt x="2032000" y="1638200"/>
                </a:cubicBezTo>
                <a:lnTo>
                  <a:pt x="2032000" y="800203"/>
                </a:lnTo>
                <a:cubicBezTo>
                  <a:pt x="2032000" y="358040"/>
                  <a:pt x="2390039" y="1"/>
                  <a:pt x="2832202" y="1"/>
                </a:cubicBezTo>
                <a:cubicBezTo>
                  <a:pt x="3274366" y="1"/>
                  <a:pt x="3632405" y="358040"/>
                  <a:pt x="3632405" y="800203"/>
                </a:cubicBezTo>
                <a:lnTo>
                  <a:pt x="3632405" y="1638200"/>
                </a:lnTo>
                <a:cubicBezTo>
                  <a:pt x="3632405" y="2079957"/>
                  <a:pt x="3273960" y="2438402"/>
                  <a:pt x="2832202" y="2438402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8" name="任意多边形 11"/>
          <p:cNvSpPr/>
          <p:nvPr>
            <p:custDataLst>
              <p:tags r:id="rId20"/>
            </p:custDataLst>
          </p:nvPr>
        </p:nvSpPr>
        <p:spPr bwMode="auto">
          <a:xfrm>
            <a:off x="7968499" y="3469298"/>
            <a:ext cx="307900" cy="331260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文本框 128"/>
          <p:cNvSpPr txBox="1"/>
          <p:nvPr>
            <p:custDataLst>
              <p:tags r:id="rId21"/>
            </p:custDataLst>
          </p:nvPr>
        </p:nvSpPr>
        <p:spPr bwMode="auto">
          <a:xfrm>
            <a:off x="2344345" y="1410757"/>
            <a:ext cx="2513101" cy="490230"/>
          </a:xfrm>
          <a:prstGeom prst="rect">
            <a:avLst/>
          </a:prstGeom>
          <a:noFill/>
        </p:spPr>
        <p:txBody>
          <a:bodyPr wrap="square" lIns="90000" tIns="46800" rIns="90000" bIns="0" anchor="b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900" b="1" spc="300" dirty="0">
                <a:solidFill>
                  <a:srgbClr val="1F74AD">
                    <a:lumMod val="100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1. 标题</a:t>
            </a:r>
            <a:endParaRPr lang="zh-CN" altLang="en-US" sz="1900" b="1" spc="300" dirty="0">
              <a:solidFill>
                <a:srgbClr val="1F74AD">
                  <a:lumMod val="100000"/>
                </a:srgb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0" name="文本框 129"/>
          <p:cNvSpPr txBox="1"/>
          <p:nvPr>
            <p:custDataLst>
              <p:tags r:id="rId22"/>
            </p:custDataLst>
          </p:nvPr>
        </p:nvSpPr>
        <p:spPr bwMode="auto">
          <a:xfrm>
            <a:off x="2241550" y="1972945"/>
            <a:ext cx="2882900" cy="1279525"/>
          </a:xfrm>
          <a:prstGeom prst="rect">
            <a:avLst/>
          </a:prstGeom>
          <a:noFill/>
        </p:spPr>
        <p:txBody>
          <a:bodyPr wrap="square" lIns="90000" tIns="0" rIns="90000" bIns="46800"/>
          <a:lstStyle/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>
                    <a:lumMod val="85000"/>
                    <a:lumOff val="1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手写式介绍信的标题一般是在信纸的第一行居中写上“介绍信”三个字，字号可比正文文字略大。</a:t>
            </a:r>
            <a:endParaRPr lang="zh-CN" altLang="en-US" sz="1600" b="0" spc="150" dirty="0">
              <a:solidFill>
                <a:srgbClr val="000000">
                  <a:lumMod val="85000"/>
                  <a:lumOff val="15000"/>
                </a:srgb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1" name="文本框 130"/>
          <p:cNvSpPr txBox="1"/>
          <p:nvPr>
            <p:custDataLst>
              <p:tags r:id="rId23"/>
            </p:custDataLst>
          </p:nvPr>
        </p:nvSpPr>
        <p:spPr bwMode="auto">
          <a:xfrm>
            <a:off x="1103585" y="3105723"/>
            <a:ext cx="2513101" cy="490230"/>
          </a:xfrm>
          <a:prstGeom prst="rect">
            <a:avLst/>
          </a:prstGeom>
          <a:noFill/>
        </p:spPr>
        <p:txBody>
          <a:bodyPr wrap="square" lIns="90000" tIns="46800" rIns="90000" bIns="0" anchor="b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900" b="1" spc="300" dirty="0">
                <a:solidFill>
                  <a:srgbClr val="9BBB5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2. 称谓</a:t>
            </a:r>
            <a:endParaRPr lang="zh-CN" altLang="en-US" sz="1900" b="1" spc="300" dirty="0">
              <a:solidFill>
                <a:srgbClr val="9BBB59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2" name="文本框 131"/>
          <p:cNvSpPr txBox="1"/>
          <p:nvPr>
            <p:custDataLst>
              <p:tags r:id="rId24"/>
            </p:custDataLst>
          </p:nvPr>
        </p:nvSpPr>
        <p:spPr bwMode="auto">
          <a:xfrm>
            <a:off x="1020445" y="3650615"/>
            <a:ext cx="3096260" cy="1307465"/>
          </a:xfrm>
          <a:prstGeom prst="rect">
            <a:avLst/>
          </a:prstGeom>
          <a:noFill/>
        </p:spPr>
        <p:txBody>
          <a:bodyPr wrap="square" lIns="90000" tIns="0" rIns="90000" bIns="46800"/>
          <a:lstStyle/>
          <a:p>
            <a:pPr algn="l" latinLnBrk="0">
              <a:lnSpc>
                <a:spcPct val="120000"/>
              </a:lnSpc>
            </a:pPr>
            <a:r>
              <a:rPr lang="zh-CN" altLang="en-US" sz="1600" b="0" spc="150">
                <a:solidFill>
                  <a:srgbClr val="000000">
                    <a:lumMod val="85000"/>
                    <a:lumOff val="1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称谓写在第二行，要顶格写，要写明联系单位或个人的单位名称（全称）或姓名，称呼后要加上冒号。</a:t>
            </a:r>
            <a:endParaRPr lang="zh-CN" altLang="en-US" sz="1600" b="0" spc="150">
              <a:solidFill>
                <a:srgbClr val="000000">
                  <a:lumMod val="85000"/>
                  <a:lumOff val="15000"/>
                </a:srgb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3" name="文本框 132"/>
          <p:cNvSpPr txBox="1"/>
          <p:nvPr>
            <p:custDataLst>
              <p:tags r:id="rId25"/>
            </p:custDataLst>
          </p:nvPr>
        </p:nvSpPr>
        <p:spPr bwMode="auto">
          <a:xfrm flipH="1">
            <a:off x="1495425" y="4800600"/>
            <a:ext cx="2513330" cy="532765"/>
          </a:xfrm>
          <a:prstGeom prst="rect">
            <a:avLst/>
          </a:prstGeom>
          <a:noFill/>
        </p:spPr>
        <p:txBody>
          <a:bodyPr wrap="square" lIns="90000" tIns="46800" rIns="90000" bIns="0" anchor="b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900" b="1" spc="300" dirty="0">
                <a:solidFill>
                  <a:srgbClr val="69A35B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3. 正文</a:t>
            </a:r>
            <a:endParaRPr lang="zh-CN" altLang="en-US" sz="1900" b="1" spc="300" dirty="0">
              <a:solidFill>
                <a:srgbClr val="69A35B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4" name="文本框 133"/>
          <p:cNvSpPr txBox="1"/>
          <p:nvPr>
            <p:custDataLst>
              <p:tags r:id="rId26"/>
            </p:custDataLst>
          </p:nvPr>
        </p:nvSpPr>
        <p:spPr bwMode="auto">
          <a:xfrm flipH="1">
            <a:off x="1398905" y="5405755"/>
            <a:ext cx="3414395" cy="862965"/>
          </a:xfrm>
          <a:prstGeom prst="rect">
            <a:avLst/>
          </a:prstGeom>
          <a:noFill/>
        </p:spPr>
        <p:txBody>
          <a:bodyPr wrap="square" lIns="90000" tIns="0" rIns="90000" bIns="46800"/>
          <a:lstStyle/>
          <a:p>
            <a:pPr algn="l"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>
                    <a:lumMod val="85000"/>
                    <a:lumOff val="1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正文要另起一行，空两格写介绍信的内容。常“兹”“今”“现”领起正文。</a:t>
            </a:r>
            <a:endParaRPr lang="zh-CN" altLang="en-US" sz="1600" b="0" spc="150" dirty="0">
              <a:solidFill>
                <a:srgbClr val="000000">
                  <a:lumMod val="85000"/>
                  <a:lumOff val="15000"/>
                </a:srgb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5" name="文本框 134"/>
          <p:cNvSpPr txBox="1"/>
          <p:nvPr>
            <p:custDataLst>
              <p:tags r:id="rId27"/>
            </p:custDataLst>
          </p:nvPr>
        </p:nvSpPr>
        <p:spPr bwMode="auto">
          <a:xfrm>
            <a:off x="8695543" y="2436158"/>
            <a:ext cx="2513101" cy="490230"/>
          </a:xfrm>
          <a:prstGeom prst="rect">
            <a:avLst/>
          </a:prstGeom>
          <a:noFill/>
        </p:spPr>
        <p:txBody>
          <a:bodyPr wrap="square" lIns="90000" tIns="46800" rIns="90000" bIns="0" anchor="b">
            <a:normAutofit/>
          </a:bodyPr>
          <a:lstStyle/>
          <a:p>
            <a:pPr latinLnBrk="0">
              <a:lnSpc>
                <a:spcPct val="120000"/>
              </a:lnSpc>
            </a:pPr>
            <a:r>
              <a:rPr lang="zh-CN" altLang="en-US" sz="1900" b="1" spc="300" dirty="0">
                <a:solidFill>
                  <a:srgbClr val="3498DB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4. 结尾</a:t>
            </a:r>
            <a:endParaRPr lang="zh-CN" altLang="en-US" sz="1900" b="1" spc="300" dirty="0">
              <a:solidFill>
                <a:srgbClr val="3498DB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6" name="文本框 135"/>
          <p:cNvSpPr txBox="1"/>
          <p:nvPr>
            <p:custDataLst>
              <p:tags r:id="rId28"/>
            </p:custDataLst>
          </p:nvPr>
        </p:nvSpPr>
        <p:spPr bwMode="auto">
          <a:xfrm>
            <a:off x="8780780" y="2985135"/>
            <a:ext cx="2741295" cy="1008380"/>
          </a:xfrm>
          <a:prstGeom prst="rect">
            <a:avLst/>
          </a:prstGeom>
          <a:noFill/>
        </p:spPr>
        <p:txBody>
          <a:bodyPr wrap="square" lIns="90000" tIns="0" rIns="90000" bIns="46800">
            <a:noAutofit/>
          </a:bodyPr>
          <a:lstStyle/>
          <a:p>
            <a:pPr latinLnBrk="0">
              <a:lnSpc>
                <a:spcPct val="120000"/>
              </a:lnSpc>
            </a:pPr>
            <a:r>
              <a:rPr lang="zh-CN" altLang="en-US" sz="1600" b="0" spc="150" dirty="0">
                <a:solidFill>
                  <a:srgbClr val="000000">
                    <a:lumMod val="85000"/>
                    <a:lumOff val="1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介绍信的结尾要写上“此致—敬礼”等表示祝愿和敬意的话。</a:t>
            </a:r>
            <a:endParaRPr lang="zh-CN" altLang="en-US" sz="1600" b="0" spc="150" dirty="0">
              <a:solidFill>
                <a:srgbClr val="000000">
                  <a:lumMod val="85000"/>
                  <a:lumOff val="15000"/>
                </a:srgb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7" name="文本框 136"/>
          <p:cNvSpPr txBox="1"/>
          <p:nvPr>
            <p:custDataLst>
              <p:tags r:id="rId29"/>
            </p:custDataLst>
          </p:nvPr>
        </p:nvSpPr>
        <p:spPr bwMode="auto">
          <a:xfrm>
            <a:off x="7981832" y="4585784"/>
            <a:ext cx="2513101" cy="490230"/>
          </a:xfrm>
          <a:prstGeom prst="rect">
            <a:avLst/>
          </a:prstGeom>
          <a:noFill/>
        </p:spPr>
        <p:txBody>
          <a:bodyPr wrap="square" lIns="90000" tIns="46800" rIns="90000" bIns="0" anchor="b">
            <a:normAutofit/>
          </a:bodyPr>
          <a:lstStyle/>
          <a:p>
            <a:pPr latinLnBrk="0">
              <a:lnSpc>
                <a:spcPct val="120000"/>
              </a:lnSpc>
            </a:pPr>
            <a:r>
              <a:rPr lang="zh-CN" altLang="en-US" sz="1900" b="1" spc="300" dirty="0">
                <a:solidFill>
                  <a:srgbClr val="1AA3AA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5. 落款</a:t>
            </a:r>
            <a:endParaRPr lang="zh-CN" altLang="en-US" sz="1900" b="1" spc="300" dirty="0">
              <a:solidFill>
                <a:srgbClr val="1AA3AA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8" name="文本框 137"/>
          <p:cNvSpPr txBox="1"/>
          <p:nvPr>
            <p:custDataLst>
              <p:tags r:id="rId30"/>
            </p:custDataLst>
          </p:nvPr>
        </p:nvSpPr>
        <p:spPr bwMode="auto">
          <a:xfrm>
            <a:off x="7934325" y="5113655"/>
            <a:ext cx="3652520" cy="1254125"/>
          </a:xfrm>
          <a:prstGeom prst="rect">
            <a:avLst/>
          </a:prstGeom>
          <a:noFill/>
        </p:spPr>
        <p:txBody>
          <a:bodyPr wrap="square" lIns="90000" tIns="0" rIns="90000" bIns="46800"/>
          <a:lstStyle/>
          <a:p>
            <a:pPr latinLnBrk="0">
              <a:lnSpc>
                <a:spcPct val="120000"/>
              </a:lnSpc>
            </a:pPr>
            <a:r>
              <a:rPr lang="zh-CN" altLang="en-US" sz="1600" b="0" spc="150">
                <a:solidFill>
                  <a:srgbClr val="000000">
                    <a:lumMod val="85000"/>
                    <a:lumOff val="15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出具介绍信的单位名称写在正文右下方，并署上介绍信的成文日期，加盖单位公章。最后在左下角注明本介绍信的使用期限。</a:t>
            </a:r>
            <a:endParaRPr lang="zh-CN" altLang="en-US" sz="1600" b="0" spc="150">
              <a:solidFill>
                <a:srgbClr val="000000">
                  <a:lumMod val="85000"/>
                  <a:lumOff val="15000"/>
                </a:srgb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二、证明信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1845" y="931545"/>
            <a:ext cx="7179945" cy="5307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（一）证明信的概念、特点和种类</a:t>
            </a:r>
            <a:endParaRPr kumimoji="0" b="0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证明信的概念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证明信是单位或个人为证明某人身份、职务、经历等情况以及证明某个事件原委、真相的专用书信。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证明信的特点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（1）凭证的特点。证明信的作用贵在证明，是持有者用以证明自己身份、经历或某事真实性的一种凭证，所以证明信的第一个特点就是它的凭证作用。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（2）书信体的格式特点。证明信是一种专用书信，尽管证明信有好几种形式，但它的写法同书信的写法基本一致，它大部分采用书信体的格式。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 证明信的种类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证明信的分类有很多种，依据不同，分类也不同。例如，从证明信的内容来看，可以将证明信分为证明某人身份、证明某人某一时期的工作经历和证明某件事情真相的证明信等；从证明信具体的存在方式上来划分的话，可以将证明信分为公文式、书信式、便条式等三种格式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7" name="图片 116"/>
          <p:cNvPicPr/>
          <p:nvPr/>
        </p:nvPicPr>
        <p:blipFill>
          <a:blip r:embed="rId1"/>
          <a:stretch>
            <a:fillRect/>
          </a:stretch>
        </p:blipFill>
        <p:spPr>
          <a:xfrm>
            <a:off x="8150860" y="1871345"/>
            <a:ext cx="3060700" cy="41122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二、证明信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1845" y="931545"/>
            <a:ext cx="717994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（二）证明信的格式与写作方法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3" name="正五边形 47"/>
          <p:cNvSpPr/>
          <p:nvPr>
            <p:custDataLst>
              <p:tags r:id="rId1"/>
            </p:custDataLst>
          </p:nvPr>
        </p:nvSpPr>
        <p:spPr>
          <a:xfrm>
            <a:off x="5452316" y="2880015"/>
            <a:ext cx="1601059" cy="1524817"/>
          </a:xfrm>
          <a:prstGeom prst="pentagon">
            <a:avLst/>
          </a:prstGeom>
          <a:solidFill>
            <a:srgbClr val="FFFFFF">
              <a:lumMod val="95000"/>
            </a:srgbClr>
          </a:solidFill>
          <a:ln>
            <a:noFill/>
          </a:ln>
          <a:effectLst/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: 形状 16"/>
          <p:cNvSpPr/>
          <p:nvPr>
            <p:custDataLst>
              <p:tags r:id="rId2"/>
            </p:custDataLst>
          </p:nvPr>
        </p:nvSpPr>
        <p:spPr>
          <a:xfrm rot="14101922">
            <a:off x="5075760" y="2122297"/>
            <a:ext cx="645005" cy="552075"/>
          </a:xfrm>
          <a:custGeom>
            <a:avLst/>
            <a:gdLst>
              <a:gd name="connsiteX0" fmla="*/ 16400 w 906910"/>
              <a:gd name="connsiteY0" fmla="*/ 0 h 776246"/>
              <a:gd name="connsiteX1" fmla="*/ 898115 w 906910"/>
              <a:gd name="connsiteY1" fmla="*/ 718619 h 776246"/>
              <a:gd name="connsiteX2" fmla="*/ 906910 w 906910"/>
              <a:gd name="connsiteY2" fmla="*/ 776246 h 776246"/>
              <a:gd name="connsiteX3" fmla="*/ 795202 w 906910"/>
              <a:gd name="connsiteY3" fmla="*/ 708382 h 776246"/>
              <a:gd name="connsiteX4" fmla="*/ 16400 w 906910"/>
              <a:gd name="connsiteY4" fmla="*/ 511182 h 776246"/>
              <a:gd name="connsiteX5" fmla="*/ 0 w 906910"/>
              <a:gd name="connsiteY5" fmla="*/ 512217 h 776246"/>
              <a:gd name="connsiteX6" fmla="*/ 0 w 906910"/>
              <a:gd name="connsiteY6" fmla="*/ 1447 h 776246"/>
              <a:gd name="connsiteX7" fmla="*/ 16400 w 906910"/>
              <a:gd name="connsiteY7" fmla="*/ 0 h 77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910" h="776246">
                <a:moveTo>
                  <a:pt x="16400" y="0"/>
                </a:moveTo>
                <a:cubicBezTo>
                  <a:pt x="451324" y="0"/>
                  <a:pt x="814194" y="308504"/>
                  <a:pt x="898115" y="718619"/>
                </a:cubicBezTo>
                <a:lnTo>
                  <a:pt x="906910" y="776246"/>
                </a:lnTo>
                <a:lnTo>
                  <a:pt x="795202" y="708382"/>
                </a:lnTo>
                <a:cubicBezTo>
                  <a:pt x="563693" y="582619"/>
                  <a:pt x="298389" y="511182"/>
                  <a:pt x="16400" y="511182"/>
                </a:cubicBezTo>
                <a:lnTo>
                  <a:pt x="0" y="512217"/>
                </a:lnTo>
                <a:lnTo>
                  <a:pt x="0" y="1447"/>
                </a:lnTo>
                <a:lnTo>
                  <a:pt x="16400" y="0"/>
                </a:lnTo>
                <a:close/>
              </a:path>
            </a:pathLst>
          </a:custGeom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梯形 5"/>
          <p:cNvSpPr/>
          <p:nvPr>
            <p:custDataLst>
              <p:tags r:id="rId3"/>
            </p:custDataLst>
          </p:nvPr>
        </p:nvSpPr>
        <p:spPr>
          <a:xfrm rot="8701922">
            <a:off x="5001320" y="2652186"/>
            <a:ext cx="1327361" cy="514559"/>
          </a:xfrm>
          <a:prstGeom prst="trapezoid">
            <a:avLst>
              <a:gd name="adj" fmla="val 35175"/>
            </a:avLst>
          </a:prstGeom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5415326" y="2758686"/>
            <a:ext cx="402166" cy="386693"/>
          </a:xfrm>
          <a:prstGeom prst="rect">
            <a:avLst/>
          </a:prstGeom>
        </p:spPr>
        <p:txBody>
          <a:bodyPr wrap="square" anchor="ctr" anchorCtr="0">
            <a:normAutofit fontScale="55000" lnSpcReduction="20000"/>
          </a:bodyPr>
          <a:p>
            <a:pPr algn="ctr" eaLnBrk="1" hangingPunct="1">
              <a:lnSpc>
                <a:spcPct val="140000"/>
              </a:lnSpc>
            </a:pPr>
            <a:r>
              <a:rPr lang="en-US" altLang="zh-CN" sz="2800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</a:t>
            </a:r>
            <a:endParaRPr lang="en-US" altLang="zh-CN" sz="2800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任意多边形: 形状 86"/>
          <p:cNvSpPr/>
          <p:nvPr>
            <p:custDataLst>
              <p:tags r:id="rId5"/>
            </p:custDataLst>
          </p:nvPr>
        </p:nvSpPr>
        <p:spPr>
          <a:xfrm rot="18377185">
            <a:off x="6917170" y="2229995"/>
            <a:ext cx="645005" cy="552075"/>
          </a:xfrm>
          <a:custGeom>
            <a:avLst/>
            <a:gdLst>
              <a:gd name="connsiteX0" fmla="*/ 16400 w 906910"/>
              <a:gd name="connsiteY0" fmla="*/ 0 h 776246"/>
              <a:gd name="connsiteX1" fmla="*/ 898115 w 906910"/>
              <a:gd name="connsiteY1" fmla="*/ 718619 h 776246"/>
              <a:gd name="connsiteX2" fmla="*/ 906910 w 906910"/>
              <a:gd name="connsiteY2" fmla="*/ 776246 h 776246"/>
              <a:gd name="connsiteX3" fmla="*/ 795202 w 906910"/>
              <a:gd name="connsiteY3" fmla="*/ 708382 h 776246"/>
              <a:gd name="connsiteX4" fmla="*/ 16400 w 906910"/>
              <a:gd name="connsiteY4" fmla="*/ 511182 h 776246"/>
              <a:gd name="connsiteX5" fmla="*/ 0 w 906910"/>
              <a:gd name="connsiteY5" fmla="*/ 512217 h 776246"/>
              <a:gd name="connsiteX6" fmla="*/ 0 w 906910"/>
              <a:gd name="connsiteY6" fmla="*/ 1447 h 776246"/>
              <a:gd name="connsiteX7" fmla="*/ 16400 w 906910"/>
              <a:gd name="connsiteY7" fmla="*/ 0 h 77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910" h="776246">
                <a:moveTo>
                  <a:pt x="16400" y="0"/>
                </a:moveTo>
                <a:cubicBezTo>
                  <a:pt x="451324" y="0"/>
                  <a:pt x="814194" y="308504"/>
                  <a:pt x="898115" y="718619"/>
                </a:cubicBezTo>
                <a:lnTo>
                  <a:pt x="906910" y="776246"/>
                </a:lnTo>
                <a:lnTo>
                  <a:pt x="795202" y="708382"/>
                </a:lnTo>
                <a:cubicBezTo>
                  <a:pt x="563693" y="582619"/>
                  <a:pt x="298389" y="511182"/>
                  <a:pt x="16400" y="511182"/>
                </a:cubicBezTo>
                <a:lnTo>
                  <a:pt x="0" y="512217"/>
                </a:lnTo>
                <a:lnTo>
                  <a:pt x="0" y="1447"/>
                </a:lnTo>
                <a:lnTo>
                  <a:pt x="16400" y="0"/>
                </a:lnTo>
                <a:close/>
              </a:path>
            </a:pathLst>
          </a:custGeom>
          <a:solidFill>
            <a:srgbClr val="0088D5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梯形 87"/>
          <p:cNvSpPr/>
          <p:nvPr>
            <p:custDataLst>
              <p:tags r:id="rId6"/>
            </p:custDataLst>
          </p:nvPr>
        </p:nvSpPr>
        <p:spPr>
          <a:xfrm rot="12977185">
            <a:off x="6177694" y="2665602"/>
            <a:ext cx="1327361" cy="514559"/>
          </a:xfrm>
          <a:prstGeom prst="trapezoid">
            <a:avLst>
              <a:gd name="adj" fmla="val 35175"/>
            </a:avLst>
          </a:prstGeom>
          <a:solidFill>
            <a:srgbClr val="0088D5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矩形 85"/>
          <p:cNvSpPr/>
          <p:nvPr>
            <p:custDataLst>
              <p:tags r:id="rId7"/>
            </p:custDataLst>
          </p:nvPr>
        </p:nvSpPr>
        <p:spPr>
          <a:xfrm>
            <a:off x="6656636" y="2729534"/>
            <a:ext cx="402166" cy="386693"/>
          </a:xfrm>
          <a:prstGeom prst="rect">
            <a:avLst/>
          </a:prstGeom>
        </p:spPr>
        <p:txBody>
          <a:bodyPr wrap="square" anchor="ctr" anchorCtr="0">
            <a:normAutofit fontScale="55000" lnSpcReduction="20000"/>
          </a:bodyPr>
          <a:p>
            <a:pPr algn="ctr" eaLnBrk="1" hangingPunct="1">
              <a:lnSpc>
                <a:spcPct val="140000"/>
              </a:lnSpc>
            </a:pPr>
            <a:r>
              <a:rPr lang="en-US" altLang="zh-CN" sz="2800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B</a:t>
            </a:r>
            <a:endParaRPr lang="en-US" altLang="zh-CN" sz="2800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任意多边形: 形状 91"/>
          <p:cNvSpPr/>
          <p:nvPr>
            <p:custDataLst>
              <p:tags r:id="rId8"/>
            </p:custDataLst>
          </p:nvPr>
        </p:nvSpPr>
        <p:spPr>
          <a:xfrm rot="1063375">
            <a:off x="7399982" y="3992345"/>
            <a:ext cx="645005" cy="552075"/>
          </a:xfrm>
          <a:custGeom>
            <a:avLst/>
            <a:gdLst>
              <a:gd name="connsiteX0" fmla="*/ 16400 w 906910"/>
              <a:gd name="connsiteY0" fmla="*/ 0 h 776246"/>
              <a:gd name="connsiteX1" fmla="*/ 898115 w 906910"/>
              <a:gd name="connsiteY1" fmla="*/ 718619 h 776246"/>
              <a:gd name="connsiteX2" fmla="*/ 906910 w 906910"/>
              <a:gd name="connsiteY2" fmla="*/ 776246 h 776246"/>
              <a:gd name="connsiteX3" fmla="*/ 795202 w 906910"/>
              <a:gd name="connsiteY3" fmla="*/ 708382 h 776246"/>
              <a:gd name="connsiteX4" fmla="*/ 16400 w 906910"/>
              <a:gd name="connsiteY4" fmla="*/ 511182 h 776246"/>
              <a:gd name="connsiteX5" fmla="*/ 0 w 906910"/>
              <a:gd name="connsiteY5" fmla="*/ 512217 h 776246"/>
              <a:gd name="connsiteX6" fmla="*/ 0 w 906910"/>
              <a:gd name="connsiteY6" fmla="*/ 1447 h 776246"/>
              <a:gd name="connsiteX7" fmla="*/ 16400 w 906910"/>
              <a:gd name="connsiteY7" fmla="*/ 0 h 77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910" h="776246">
                <a:moveTo>
                  <a:pt x="16400" y="0"/>
                </a:moveTo>
                <a:cubicBezTo>
                  <a:pt x="451324" y="0"/>
                  <a:pt x="814194" y="308504"/>
                  <a:pt x="898115" y="718619"/>
                </a:cubicBezTo>
                <a:lnTo>
                  <a:pt x="906910" y="776246"/>
                </a:lnTo>
                <a:lnTo>
                  <a:pt x="795202" y="708382"/>
                </a:lnTo>
                <a:cubicBezTo>
                  <a:pt x="563693" y="582619"/>
                  <a:pt x="298389" y="511182"/>
                  <a:pt x="16400" y="511182"/>
                </a:cubicBezTo>
                <a:lnTo>
                  <a:pt x="0" y="512217"/>
                </a:lnTo>
                <a:lnTo>
                  <a:pt x="0" y="1447"/>
                </a:lnTo>
                <a:lnTo>
                  <a:pt x="16400" y="0"/>
                </a:lnTo>
                <a:close/>
              </a:path>
            </a:pathLst>
          </a:custGeom>
          <a:solidFill>
            <a:srgbClr val="00AFA2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梯形 92"/>
          <p:cNvSpPr/>
          <p:nvPr>
            <p:custDataLst>
              <p:tags r:id="rId9"/>
            </p:custDataLst>
          </p:nvPr>
        </p:nvSpPr>
        <p:spPr>
          <a:xfrm rot="17263375">
            <a:off x="6536842" y="3766235"/>
            <a:ext cx="1327361" cy="514559"/>
          </a:xfrm>
          <a:prstGeom prst="trapezoid">
            <a:avLst>
              <a:gd name="adj" fmla="val 35175"/>
            </a:avLst>
          </a:prstGeom>
          <a:solidFill>
            <a:srgbClr val="00AFA2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1" name="矩形 90"/>
          <p:cNvSpPr/>
          <p:nvPr>
            <p:custDataLst>
              <p:tags r:id="rId10"/>
            </p:custDataLst>
          </p:nvPr>
        </p:nvSpPr>
        <p:spPr>
          <a:xfrm>
            <a:off x="7004643" y="3845661"/>
            <a:ext cx="402166" cy="386693"/>
          </a:xfrm>
          <a:prstGeom prst="rect">
            <a:avLst/>
          </a:prstGeom>
        </p:spPr>
        <p:txBody>
          <a:bodyPr wrap="square" anchor="ctr" anchorCtr="0">
            <a:normAutofit fontScale="55000" lnSpcReduction="20000"/>
          </a:bodyPr>
          <a:p>
            <a:pPr algn="ctr" eaLnBrk="1" hangingPunct="1">
              <a:lnSpc>
                <a:spcPct val="140000"/>
              </a:lnSpc>
            </a:pPr>
            <a:r>
              <a:rPr lang="en-US" altLang="zh-CN" sz="2800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</a:t>
            </a:r>
            <a:endParaRPr lang="en-US" altLang="zh-CN" sz="2800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任意多边形: 形状 101"/>
          <p:cNvSpPr/>
          <p:nvPr>
            <p:custDataLst>
              <p:tags r:id="rId11"/>
            </p:custDataLst>
          </p:nvPr>
        </p:nvSpPr>
        <p:spPr>
          <a:xfrm rot="9695008">
            <a:off x="4420201" y="3868353"/>
            <a:ext cx="645005" cy="552075"/>
          </a:xfrm>
          <a:custGeom>
            <a:avLst/>
            <a:gdLst>
              <a:gd name="connsiteX0" fmla="*/ 16400 w 906910"/>
              <a:gd name="connsiteY0" fmla="*/ 0 h 776246"/>
              <a:gd name="connsiteX1" fmla="*/ 898115 w 906910"/>
              <a:gd name="connsiteY1" fmla="*/ 718619 h 776246"/>
              <a:gd name="connsiteX2" fmla="*/ 906910 w 906910"/>
              <a:gd name="connsiteY2" fmla="*/ 776246 h 776246"/>
              <a:gd name="connsiteX3" fmla="*/ 795202 w 906910"/>
              <a:gd name="connsiteY3" fmla="*/ 708382 h 776246"/>
              <a:gd name="connsiteX4" fmla="*/ 16400 w 906910"/>
              <a:gd name="connsiteY4" fmla="*/ 511182 h 776246"/>
              <a:gd name="connsiteX5" fmla="*/ 0 w 906910"/>
              <a:gd name="connsiteY5" fmla="*/ 512217 h 776246"/>
              <a:gd name="connsiteX6" fmla="*/ 0 w 906910"/>
              <a:gd name="connsiteY6" fmla="*/ 1447 h 776246"/>
              <a:gd name="connsiteX7" fmla="*/ 16400 w 906910"/>
              <a:gd name="connsiteY7" fmla="*/ 0 h 77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910" h="776246">
                <a:moveTo>
                  <a:pt x="16400" y="0"/>
                </a:moveTo>
                <a:cubicBezTo>
                  <a:pt x="451324" y="0"/>
                  <a:pt x="814194" y="308504"/>
                  <a:pt x="898115" y="718619"/>
                </a:cubicBezTo>
                <a:lnTo>
                  <a:pt x="906910" y="776246"/>
                </a:lnTo>
                <a:lnTo>
                  <a:pt x="795202" y="708382"/>
                </a:lnTo>
                <a:cubicBezTo>
                  <a:pt x="563693" y="582619"/>
                  <a:pt x="298389" y="511182"/>
                  <a:pt x="16400" y="511182"/>
                </a:cubicBezTo>
                <a:lnTo>
                  <a:pt x="0" y="512217"/>
                </a:lnTo>
                <a:lnTo>
                  <a:pt x="0" y="1447"/>
                </a:lnTo>
                <a:lnTo>
                  <a:pt x="16400" y="0"/>
                </a:lnTo>
                <a:close/>
              </a:path>
            </a:pathLst>
          </a:custGeom>
          <a:solidFill>
            <a:srgbClr val="009ECA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" name="梯形 102"/>
          <p:cNvSpPr/>
          <p:nvPr>
            <p:custDataLst>
              <p:tags r:id="rId12"/>
            </p:custDataLst>
          </p:nvPr>
        </p:nvSpPr>
        <p:spPr>
          <a:xfrm rot="4295008">
            <a:off x="4644963" y="3777035"/>
            <a:ext cx="1327361" cy="514559"/>
          </a:xfrm>
          <a:prstGeom prst="trapezoid">
            <a:avLst>
              <a:gd name="adj" fmla="val 35175"/>
            </a:avLst>
          </a:prstGeom>
          <a:solidFill>
            <a:srgbClr val="009ECA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矩形 100"/>
          <p:cNvSpPr/>
          <p:nvPr>
            <p:custDataLst>
              <p:tags r:id="rId13"/>
            </p:custDataLst>
          </p:nvPr>
        </p:nvSpPr>
        <p:spPr>
          <a:xfrm>
            <a:off x="5094221" y="3831526"/>
            <a:ext cx="402166" cy="386693"/>
          </a:xfrm>
          <a:prstGeom prst="rect">
            <a:avLst/>
          </a:prstGeom>
        </p:spPr>
        <p:txBody>
          <a:bodyPr wrap="square" anchor="ctr" anchorCtr="0">
            <a:normAutofit fontScale="55000" lnSpcReduction="20000"/>
          </a:bodyPr>
          <a:p>
            <a:pPr algn="ctr" eaLnBrk="1" hangingPunct="1">
              <a:lnSpc>
                <a:spcPct val="140000"/>
              </a:lnSpc>
            </a:pPr>
            <a:r>
              <a:rPr lang="en-US" altLang="zh-CN" sz="2800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</a:t>
            </a:r>
            <a:endParaRPr lang="en-US" altLang="zh-CN" sz="2800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任意多边形: 形状 106"/>
          <p:cNvSpPr/>
          <p:nvPr>
            <p:custDataLst>
              <p:tags r:id="rId14"/>
            </p:custDataLst>
          </p:nvPr>
        </p:nvSpPr>
        <p:spPr>
          <a:xfrm rot="5400000">
            <a:off x="5861062" y="5000478"/>
            <a:ext cx="645005" cy="552075"/>
          </a:xfrm>
          <a:custGeom>
            <a:avLst/>
            <a:gdLst>
              <a:gd name="connsiteX0" fmla="*/ 16400 w 906910"/>
              <a:gd name="connsiteY0" fmla="*/ 0 h 776246"/>
              <a:gd name="connsiteX1" fmla="*/ 898115 w 906910"/>
              <a:gd name="connsiteY1" fmla="*/ 718619 h 776246"/>
              <a:gd name="connsiteX2" fmla="*/ 906910 w 906910"/>
              <a:gd name="connsiteY2" fmla="*/ 776246 h 776246"/>
              <a:gd name="connsiteX3" fmla="*/ 795202 w 906910"/>
              <a:gd name="connsiteY3" fmla="*/ 708382 h 776246"/>
              <a:gd name="connsiteX4" fmla="*/ 16400 w 906910"/>
              <a:gd name="connsiteY4" fmla="*/ 511182 h 776246"/>
              <a:gd name="connsiteX5" fmla="*/ 0 w 906910"/>
              <a:gd name="connsiteY5" fmla="*/ 512217 h 776246"/>
              <a:gd name="connsiteX6" fmla="*/ 0 w 906910"/>
              <a:gd name="connsiteY6" fmla="*/ 1447 h 776246"/>
              <a:gd name="connsiteX7" fmla="*/ 16400 w 906910"/>
              <a:gd name="connsiteY7" fmla="*/ 0 h 77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910" h="776246">
                <a:moveTo>
                  <a:pt x="16400" y="0"/>
                </a:moveTo>
                <a:cubicBezTo>
                  <a:pt x="451324" y="0"/>
                  <a:pt x="814194" y="308504"/>
                  <a:pt x="898115" y="718619"/>
                </a:cubicBezTo>
                <a:lnTo>
                  <a:pt x="906910" y="776246"/>
                </a:lnTo>
                <a:lnTo>
                  <a:pt x="795202" y="708382"/>
                </a:lnTo>
                <a:cubicBezTo>
                  <a:pt x="563693" y="582619"/>
                  <a:pt x="298389" y="511182"/>
                  <a:pt x="16400" y="511182"/>
                </a:cubicBezTo>
                <a:lnTo>
                  <a:pt x="0" y="512217"/>
                </a:lnTo>
                <a:lnTo>
                  <a:pt x="0" y="1447"/>
                </a:lnTo>
                <a:lnTo>
                  <a:pt x="16400" y="0"/>
                </a:lnTo>
                <a:close/>
              </a:path>
            </a:pathLst>
          </a:custGeom>
          <a:solidFill>
            <a:srgbClr val="00BC68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" name="梯形 107"/>
          <p:cNvSpPr/>
          <p:nvPr>
            <p:custDataLst>
              <p:tags r:id="rId15"/>
            </p:custDataLst>
          </p:nvPr>
        </p:nvSpPr>
        <p:spPr>
          <a:xfrm>
            <a:off x="5594239" y="4447505"/>
            <a:ext cx="1327361" cy="514559"/>
          </a:xfrm>
          <a:prstGeom prst="trapezoid">
            <a:avLst>
              <a:gd name="adj" fmla="val 35175"/>
            </a:avLst>
          </a:prstGeom>
          <a:solidFill>
            <a:srgbClr val="00BC68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矩形 105"/>
          <p:cNvSpPr/>
          <p:nvPr>
            <p:custDataLst>
              <p:tags r:id="rId16"/>
            </p:custDataLst>
          </p:nvPr>
        </p:nvSpPr>
        <p:spPr>
          <a:xfrm>
            <a:off x="6043664" y="4521111"/>
            <a:ext cx="402166" cy="386693"/>
          </a:xfrm>
          <a:prstGeom prst="rect">
            <a:avLst/>
          </a:prstGeom>
        </p:spPr>
        <p:txBody>
          <a:bodyPr wrap="square" anchor="ctr" anchorCtr="0">
            <a:normAutofit fontScale="55000" lnSpcReduction="20000"/>
          </a:bodyPr>
          <a:p>
            <a:pPr algn="ctr" eaLnBrk="1" hangingPunct="1">
              <a:lnSpc>
                <a:spcPct val="140000"/>
              </a:lnSpc>
            </a:pPr>
            <a:r>
              <a:rPr lang="en-US" altLang="zh-CN" sz="2800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</a:t>
            </a:r>
            <a:endParaRPr lang="en-US" altLang="zh-CN" sz="2800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>
            <p:custDataLst>
              <p:tags r:id="rId17"/>
            </p:custDataLst>
          </p:nvPr>
        </p:nvSpPr>
        <p:spPr>
          <a:xfrm>
            <a:off x="8639175" y="1918335"/>
            <a:ext cx="2985135" cy="110680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p>
            <a:pPr>
              <a:lnSpc>
                <a:spcPct val="120000"/>
              </a:lnSpc>
            </a:pPr>
            <a:r>
              <a:rPr lang="zh-CN" altLang="en-US" spc="150">
                <a:ln/>
                <a:solidFill>
                  <a:schemeClr val="accent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2. 称谓</a:t>
            </a:r>
            <a:endParaRPr lang="zh-CN" altLang="en-US" spc="150">
              <a:ln/>
              <a:solidFill>
                <a:schemeClr val="accent1"/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在第二行顶格写上受文单位名称或受文个人的姓名称呼，然后加冒号。</a:t>
            </a:r>
            <a:endParaRPr lang="zh-CN" altLang="en-US" sz="1600" spc="15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>
            <p:custDataLst>
              <p:tags r:id="rId18"/>
            </p:custDataLst>
          </p:nvPr>
        </p:nvSpPr>
        <p:spPr>
          <a:xfrm>
            <a:off x="8639467" y="3195647"/>
            <a:ext cx="3090698" cy="1021694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p>
            <a:pPr>
              <a:lnSpc>
                <a:spcPct val="120000"/>
              </a:lnSpc>
            </a:pPr>
            <a:r>
              <a:rPr lang="zh-CN" altLang="en-US" spc="15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4. 结尾</a:t>
            </a:r>
            <a:endParaRPr lang="zh-CN" altLang="en-US" spc="150">
              <a:solidFill>
                <a:srgbClr val="00B05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结尾另起一行，前空两格，写“特此证明”，以收束全文。</a:t>
            </a:r>
            <a:endParaRPr lang="zh-CN" altLang="en-US" sz="1600" spc="15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>
            <p:custDataLst>
              <p:tags r:id="rId19"/>
            </p:custDataLst>
          </p:nvPr>
        </p:nvSpPr>
        <p:spPr>
          <a:xfrm>
            <a:off x="1188085" y="1918335"/>
            <a:ext cx="3773805" cy="1021715"/>
          </a:xfrm>
          <a:prstGeom prst="rect">
            <a:avLst/>
          </a:prstGeom>
          <a:noFill/>
        </p:spPr>
        <p:txBody>
          <a:bodyPr wrap="square" rtlCol="0" anchor="ctr"/>
          <a:p>
            <a:pPr>
              <a:lnSpc>
                <a:spcPct val="120000"/>
              </a:lnSpc>
            </a:pPr>
            <a:r>
              <a:rPr lang="zh-CN" altLang="en-US" spc="150">
                <a:ln/>
                <a:solidFill>
                  <a:schemeClr val="accent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1. 标题</a:t>
            </a:r>
            <a:endParaRPr lang="zh-CN" altLang="en-US" spc="150">
              <a:ln/>
              <a:solidFill>
                <a:schemeClr val="accent1"/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证明信的标题通常有以下两种方式。</a:t>
            </a:r>
            <a:endParaRPr lang="zh-CN" altLang="en-US" sz="1600" spc="15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（1）单独以文种作为标题。</a:t>
            </a:r>
            <a:endParaRPr lang="zh-CN" altLang="en-US" sz="1600" spc="15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（2）由文种加事由构成。</a:t>
            </a:r>
            <a:endParaRPr lang="zh-CN" altLang="en-US" sz="1600" spc="15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>
            <p:custDataLst>
              <p:tags r:id="rId20"/>
            </p:custDataLst>
          </p:nvPr>
        </p:nvSpPr>
        <p:spPr>
          <a:xfrm>
            <a:off x="1187963" y="3195647"/>
            <a:ext cx="3090698" cy="1021694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p>
            <a:pPr>
              <a:lnSpc>
                <a:spcPct val="120000"/>
              </a:lnSpc>
            </a:pPr>
            <a:r>
              <a:rPr lang="zh-CN" altLang="en-US" spc="15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3. 正文</a:t>
            </a:r>
            <a:endParaRPr lang="zh-CN" altLang="en-US" spc="15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spc="15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正文另起一行，前空两格，写清需要证明的事项。</a:t>
            </a:r>
            <a:endParaRPr lang="zh-CN" altLang="en-US" sz="1400" spc="15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>
            <p:custDataLst>
              <p:tags r:id="rId21"/>
            </p:custDataLst>
          </p:nvPr>
        </p:nvSpPr>
        <p:spPr>
          <a:xfrm>
            <a:off x="1188085" y="4473575"/>
            <a:ext cx="3665855" cy="102171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p>
            <a:pPr>
              <a:lnSpc>
                <a:spcPct val="120000"/>
              </a:lnSpc>
            </a:pPr>
            <a:r>
              <a:rPr lang="zh-CN" altLang="en-US" spc="15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5. 落款</a:t>
            </a:r>
            <a:endParaRPr lang="zh-CN" altLang="en-US" spc="15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在正文右下方先写明证明单位名称或个人姓名，并加盖公章或私章。</a:t>
            </a:r>
            <a:endParaRPr lang="zh-CN" altLang="en-US" sz="1600" spc="15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椭圆 45"/>
          <p:cNvSpPr/>
          <p:nvPr>
            <p:custDataLst>
              <p:tags r:id="rId22"/>
            </p:custDataLst>
          </p:nvPr>
        </p:nvSpPr>
        <p:spPr>
          <a:xfrm>
            <a:off x="639110" y="2173657"/>
            <a:ext cx="510417" cy="510417"/>
          </a:xfrm>
          <a:prstGeom prst="ellipse">
            <a:avLst/>
          </a:prstGeom>
          <a:solidFill>
            <a:srgbClr val="1D6DC2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en-US" altLang="zh-CN" sz="1200" b="1" spc="15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zh-CN" altLang="en-US" sz="1200" b="1" spc="1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椭圆 46"/>
          <p:cNvSpPr/>
          <p:nvPr>
            <p:custDataLst>
              <p:tags r:id="rId23"/>
            </p:custDataLst>
          </p:nvPr>
        </p:nvSpPr>
        <p:spPr>
          <a:xfrm>
            <a:off x="8129050" y="2173657"/>
            <a:ext cx="510417" cy="510417"/>
          </a:xfrm>
          <a:prstGeom prst="ellipse">
            <a:avLst/>
          </a:prstGeom>
          <a:solidFill>
            <a:srgbClr val="0088D5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en-US" altLang="zh-CN" sz="1200" b="1" spc="15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</a:t>
            </a:r>
            <a:endParaRPr lang="zh-CN" altLang="en-US" sz="1200" b="1" spc="1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椭圆 47"/>
          <p:cNvSpPr/>
          <p:nvPr>
            <p:custDataLst>
              <p:tags r:id="rId24"/>
            </p:custDataLst>
          </p:nvPr>
        </p:nvSpPr>
        <p:spPr>
          <a:xfrm>
            <a:off x="639110" y="3451286"/>
            <a:ext cx="510417" cy="510417"/>
          </a:xfrm>
          <a:prstGeom prst="ellipse">
            <a:avLst/>
          </a:prstGeom>
          <a:solidFill>
            <a:srgbClr val="009ECA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en-US" altLang="zh-CN" sz="1200" b="1" spc="15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endParaRPr lang="zh-CN" altLang="en-US" sz="1200" b="1" spc="1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椭圆 48"/>
          <p:cNvSpPr/>
          <p:nvPr>
            <p:custDataLst>
              <p:tags r:id="rId25"/>
            </p:custDataLst>
          </p:nvPr>
        </p:nvSpPr>
        <p:spPr>
          <a:xfrm>
            <a:off x="8129050" y="3451286"/>
            <a:ext cx="510417" cy="510417"/>
          </a:xfrm>
          <a:prstGeom prst="ellipse">
            <a:avLst/>
          </a:prstGeom>
          <a:solidFill>
            <a:srgbClr val="00AFA2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en-US" altLang="zh-CN" sz="1200" b="1" spc="15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</a:t>
            </a:r>
            <a:endParaRPr lang="zh-CN" altLang="en-US" sz="1200" b="1" spc="1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椭圆 49"/>
          <p:cNvSpPr/>
          <p:nvPr>
            <p:custDataLst>
              <p:tags r:id="rId26"/>
            </p:custDataLst>
          </p:nvPr>
        </p:nvSpPr>
        <p:spPr>
          <a:xfrm>
            <a:off x="639110" y="4728915"/>
            <a:ext cx="510417" cy="510417"/>
          </a:xfrm>
          <a:prstGeom prst="ellipse">
            <a:avLst/>
          </a:prstGeom>
          <a:solidFill>
            <a:srgbClr val="00BC68"/>
          </a:solidFill>
          <a:ln>
            <a:noFill/>
          </a:ln>
        </p:spPr>
        <p:style>
          <a:lnRef idx="2">
            <a:srgbClr val="1D6DC2">
              <a:shade val="50000"/>
            </a:srgbClr>
          </a:lnRef>
          <a:fillRef idx="1">
            <a:srgbClr val="1D6DC2"/>
          </a:fillRef>
          <a:effectRef idx="0">
            <a:srgbClr val="1D6DC2"/>
          </a:effectRef>
          <a:fontRef idx="minor">
            <a:srgbClr val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en-US" altLang="zh-CN" sz="1200" b="1" spc="15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</a:t>
            </a:r>
            <a:endParaRPr lang="zh-CN" altLang="en-US" sz="1200" b="1" spc="1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>
            <p:custDataLst>
              <p:tags r:id="rId27"/>
            </p:custDataLst>
          </p:nvPr>
        </p:nvSpPr>
        <p:spPr>
          <a:xfrm>
            <a:off x="5723688" y="3212991"/>
            <a:ext cx="1053780" cy="1037729"/>
          </a:xfrm>
          <a:prstGeom prst="rect">
            <a:avLst/>
          </a:prstGeom>
        </p:spPr>
        <p:txBody>
          <a:bodyPr wrap="square" anchor="ctr" anchorCtr="0">
            <a:normAutofit/>
          </a:bodyPr>
          <a:p>
            <a:pPr algn="ctr" eaLnBrk="1" hangingPunct="1">
              <a:lnSpc>
                <a:spcPct val="120000"/>
              </a:lnSpc>
            </a:pPr>
            <a:r>
              <a:rPr lang="zh-CN" altLang="en-US" sz="2000" b="1" kern="0" spc="30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添加标题</a:t>
            </a:r>
            <a:endParaRPr lang="zh-CN" altLang="en-US" sz="2000" b="1" kern="0" spc="30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三、感谢信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1845" y="931545"/>
            <a:ext cx="5800090" cy="45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（一）感谢信的概念、特点、种类</a:t>
            </a:r>
            <a:endParaRPr kumimoji="0" b="0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感谢信的概念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感谢信是对于关心、帮助、支持过自己的党政机关、企事业单位、社会团体或个人表示衷心感谢的专用书信。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感谢信的特点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（1）公开感谢和表扬。（2）情感性。（3）礼节性。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 感谢信的分类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感谢信依据不同的标准可以有不同的分类。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（1）按感谢对象的特点来分。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①写给集体的感谢信。②写给个人的感谢信。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（2）按感谢信的存在形式来分。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公开张贴的感谢信。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8" name="图片 117"/>
          <p:cNvPicPr/>
          <p:nvPr/>
        </p:nvPicPr>
        <p:blipFill>
          <a:blip r:embed="rId1"/>
          <a:stretch>
            <a:fillRect/>
          </a:stretch>
        </p:blipFill>
        <p:spPr>
          <a:xfrm>
            <a:off x="6817360" y="760730"/>
            <a:ext cx="3922395" cy="53365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三、感谢信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1845" y="931545"/>
            <a:ext cx="580009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（二）感谢信的格式与写作方法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椭圆 57"/>
          <p:cNvSpPr/>
          <p:nvPr>
            <p:custDataLst>
              <p:tags r:id="rId1"/>
            </p:custDataLst>
          </p:nvPr>
        </p:nvSpPr>
        <p:spPr>
          <a:xfrm>
            <a:off x="4460650" y="2892166"/>
            <a:ext cx="3185609" cy="3185608"/>
          </a:xfrm>
          <a:prstGeom prst="ellipse">
            <a:avLst/>
          </a:prstGeom>
          <a:noFill/>
          <a:ln w="25400">
            <a:solidFill>
              <a:sysClr val="window" lastClr="FFFFFF">
                <a:lumMod val="85000"/>
              </a:sysClr>
            </a:solidFill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>
            <p:custDataLst>
              <p:tags r:id="rId2"/>
            </p:custDataLst>
          </p:nvPr>
        </p:nvSpPr>
        <p:spPr>
          <a:xfrm>
            <a:off x="4866659" y="3298175"/>
            <a:ext cx="2373591" cy="2373590"/>
          </a:xfrm>
          <a:prstGeom prst="ellipse">
            <a:avLst/>
          </a:prstGeom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椭圆 55"/>
          <p:cNvSpPr/>
          <p:nvPr>
            <p:custDataLst>
              <p:tags r:id="rId3"/>
            </p:custDataLst>
          </p:nvPr>
        </p:nvSpPr>
        <p:spPr>
          <a:xfrm rot="3600000">
            <a:off x="5760870" y="2604535"/>
            <a:ext cx="585163" cy="585161"/>
          </a:xfrm>
          <a:prstGeom prst="ellipse">
            <a:avLst/>
          </a:prstGeom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KSO_Shape"/>
          <p:cNvSpPr/>
          <p:nvPr>
            <p:custDataLst>
              <p:tags r:id="rId4"/>
            </p:custDataLst>
          </p:nvPr>
        </p:nvSpPr>
        <p:spPr>
          <a:xfrm>
            <a:off x="5913201" y="2766448"/>
            <a:ext cx="280500" cy="261332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椭圆 47"/>
          <p:cNvSpPr/>
          <p:nvPr>
            <p:custDataLst>
              <p:tags r:id="rId5"/>
            </p:custDataLst>
          </p:nvPr>
        </p:nvSpPr>
        <p:spPr>
          <a:xfrm rot="18000000">
            <a:off x="4829996" y="5550379"/>
            <a:ext cx="585163" cy="585163"/>
          </a:xfrm>
          <a:prstGeom prst="ellipse">
            <a:avLst/>
          </a:prstGeom>
          <a:solidFill>
            <a:srgbClr val="8EAADC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KSO_Shape"/>
          <p:cNvSpPr/>
          <p:nvPr>
            <p:custDataLst>
              <p:tags r:id="rId6"/>
            </p:custDataLst>
          </p:nvPr>
        </p:nvSpPr>
        <p:spPr bwMode="auto">
          <a:xfrm>
            <a:off x="4957282" y="5735314"/>
            <a:ext cx="320322" cy="227960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>
            <p:custDataLst>
              <p:tags r:id="rId7"/>
            </p:custDataLst>
          </p:nvPr>
        </p:nvSpPr>
        <p:spPr>
          <a:xfrm>
            <a:off x="4262487" y="3697090"/>
            <a:ext cx="585163" cy="585163"/>
          </a:xfrm>
          <a:prstGeom prst="ellipse">
            <a:avLst/>
          </a:prstGeom>
          <a:solidFill>
            <a:srgbClr val="79BB8F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KSO_Shape"/>
          <p:cNvSpPr/>
          <p:nvPr>
            <p:custDataLst>
              <p:tags r:id="rId8"/>
            </p:custDataLst>
          </p:nvPr>
        </p:nvSpPr>
        <p:spPr>
          <a:xfrm>
            <a:off x="4437662" y="3850614"/>
            <a:ext cx="230834" cy="278112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lnSpc>
                <a:spcPct val="120000"/>
              </a:lnSpc>
            </a:pPr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>
            <p:custDataLst>
              <p:tags r:id="rId9"/>
            </p:custDataLst>
          </p:nvPr>
        </p:nvSpPr>
        <p:spPr>
          <a:xfrm>
            <a:off x="7260517" y="3697090"/>
            <a:ext cx="585163" cy="585163"/>
          </a:xfrm>
          <a:prstGeom prst="ellipse">
            <a:avLst/>
          </a:prstGeom>
          <a:solidFill>
            <a:srgbClr val="79B6D3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KSO_Shape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437253" y="3875369"/>
            <a:ext cx="231690" cy="228602"/>
          </a:xfrm>
          <a:custGeom>
            <a:avLst/>
            <a:gdLst/>
            <a:ahLst/>
            <a:cxnLst/>
            <a:rect l="0" t="0" r="r" b="b"/>
            <a:pathLst>
              <a:path w="1622425" h="1601788">
                <a:moveTo>
                  <a:pt x="1477962" y="927100"/>
                </a:moveTo>
                <a:lnTo>
                  <a:pt x="1622425" y="927100"/>
                </a:lnTo>
                <a:lnTo>
                  <a:pt x="1622425" y="1293813"/>
                </a:lnTo>
                <a:lnTo>
                  <a:pt x="1477962" y="1293813"/>
                </a:lnTo>
                <a:lnTo>
                  <a:pt x="1477962" y="927100"/>
                </a:lnTo>
                <a:close/>
                <a:moveTo>
                  <a:pt x="1477962" y="463550"/>
                </a:moveTo>
                <a:lnTo>
                  <a:pt x="1622425" y="463550"/>
                </a:lnTo>
                <a:lnTo>
                  <a:pt x="1622425" y="830263"/>
                </a:lnTo>
                <a:lnTo>
                  <a:pt x="1477962" y="830263"/>
                </a:lnTo>
                <a:lnTo>
                  <a:pt x="1477962" y="463550"/>
                </a:lnTo>
                <a:close/>
                <a:moveTo>
                  <a:pt x="871932" y="418865"/>
                </a:moveTo>
                <a:lnTo>
                  <a:pt x="866214" y="419183"/>
                </a:lnTo>
                <a:lnTo>
                  <a:pt x="859861" y="419183"/>
                </a:lnTo>
                <a:lnTo>
                  <a:pt x="848426" y="420453"/>
                </a:lnTo>
                <a:lnTo>
                  <a:pt x="837309" y="422359"/>
                </a:lnTo>
                <a:lnTo>
                  <a:pt x="826509" y="424582"/>
                </a:lnTo>
                <a:lnTo>
                  <a:pt x="815709" y="427440"/>
                </a:lnTo>
                <a:lnTo>
                  <a:pt x="805862" y="430298"/>
                </a:lnTo>
                <a:lnTo>
                  <a:pt x="796650" y="433473"/>
                </a:lnTo>
                <a:lnTo>
                  <a:pt x="787439" y="436649"/>
                </a:lnTo>
                <a:lnTo>
                  <a:pt x="771874" y="443000"/>
                </a:lnTo>
                <a:lnTo>
                  <a:pt x="766792" y="444906"/>
                </a:lnTo>
                <a:lnTo>
                  <a:pt x="762027" y="446811"/>
                </a:lnTo>
                <a:lnTo>
                  <a:pt x="757262" y="449034"/>
                </a:lnTo>
                <a:lnTo>
                  <a:pt x="752498" y="451257"/>
                </a:lnTo>
                <a:lnTo>
                  <a:pt x="748051" y="454115"/>
                </a:lnTo>
                <a:lnTo>
                  <a:pt x="743921" y="456655"/>
                </a:lnTo>
                <a:lnTo>
                  <a:pt x="739792" y="459831"/>
                </a:lnTo>
                <a:lnTo>
                  <a:pt x="735345" y="463324"/>
                </a:lnTo>
                <a:lnTo>
                  <a:pt x="731533" y="466817"/>
                </a:lnTo>
                <a:lnTo>
                  <a:pt x="728039" y="470628"/>
                </a:lnTo>
                <a:lnTo>
                  <a:pt x="724545" y="474757"/>
                </a:lnTo>
                <a:lnTo>
                  <a:pt x="721051" y="479202"/>
                </a:lnTo>
                <a:lnTo>
                  <a:pt x="718192" y="483966"/>
                </a:lnTo>
                <a:lnTo>
                  <a:pt x="715333" y="488729"/>
                </a:lnTo>
                <a:lnTo>
                  <a:pt x="712792" y="493810"/>
                </a:lnTo>
                <a:lnTo>
                  <a:pt x="710251" y="499526"/>
                </a:lnTo>
                <a:lnTo>
                  <a:pt x="708028" y="504925"/>
                </a:lnTo>
                <a:lnTo>
                  <a:pt x="706122" y="510959"/>
                </a:lnTo>
                <a:lnTo>
                  <a:pt x="704216" y="517310"/>
                </a:lnTo>
                <a:lnTo>
                  <a:pt x="702628" y="523979"/>
                </a:lnTo>
                <a:lnTo>
                  <a:pt x="701357" y="530648"/>
                </a:lnTo>
                <a:lnTo>
                  <a:pt x="700404" y="537952"/>
                </a:lnTo>
                <a:lnTo>
                  <a:pt x="699769" y="545256"/>
                </a:lnTo>
                <a:lnTo>
                  <a:pt x="699451" y="553512"/>
                </a:lnTo>
                <a:lnTo>
                  <a:pt x="699451" y="561451"/>
                </a:lnTo>
                <a:lnTo>
                  <a:pt x="699451" y="570025"/>
                </a:lnTo>
                <a:lnTo>
                  <a:pt x="700087" y="578600"/>
                </a:lnTo>
                <a:lnTo>
                  <a:pt x="700722" y="587809"/>
                </a:lnTo>
                <a:lnTo>
                  <a:pt x="701992" y="597018"/>
                </a:lnTo>
                <a:lnTo>
                  <a:pt x="703263" y="607180"/>
                </a:lnTo>
                <a:lnTo>
                  <a:pt x="705169" y="617025"/>
                </a:lnTo>
                <a:lnTo>
                  <a:pt x="707392" y="627504"/>
                </a:lnTo>
                <a:lnTo>
                  <a:pt x="708028" y="630998"/>
                </a:lnTo>
                <a:lnTo>
                  <a:pt x="708028" y="634173"/>
                </a:lnTo>
                <a:lnTo>
                  <a:pt x="707710" y="637666"/>
                </a:lnTo>
                <a:lnTo>
                  <a:pt x="707392" y="640524"/>
                </a:lnTo>
                <a:lnTo>
                  <a:pt x="706757" y="643065"/>
                </a:lnTo>
                <a:lnTo>
                  <a:pt x="705804" y="645605"/>
                </a:lnTo>
                <a:lnTo>
                  <a:pt x="703263" y="650051"/>
                </a:lnTo>
                <a:lnTo>
                  <a:pt x="701039" y="654815"/>
                </a:lnTo>
                <a:lnTo>
                  <a:pt x="699134" y="658626"/>
                </a:lnTo>
                <a:lnTo>
                  <a:pt x="698498" y="660531"/>
                </a:lnTo>
                <a:lnTo>
                  <a:pt x="697863" y="662436"/>
                </a:lnTo>
                <a:lnTo>
                  <a:pt x="697545" y="664342"/>
                </a:lnTo>
                <a:lnTo>
                  <a:pt x="697545" y="666247"/>
                </a:lnTo>
                <a:lnTo>
                  <a:pt x="699134" y="688794"/>
                </a:lnTo>
                <a:lnTo>
                  <a:pt x="700404" y="702132"/>
                </a:lnTo>
                <a:lnTo>
                  <a:pt x="701039" y="709436"/>
                </a:lnTo>
                <a:lnTo>
                  <a:pt x="702310" y="716104"/>
                </a:lnTo>
                <a:lnTo>
                  <a:pt x="703581" y="723408"/>
                </a:lnTo>
                <a:lnTo>
                  <a:pt x="705487" y="729760"/>
                </a:lnTo>
                <a:lnTo>
                  <a:pt x="707075" y="736111"/>
                </a:lnTo>
                <a:lnTo>
                  <a:pt x="709298" y="742145"/>
                </a:lnTo>
                <a:lnTo>
                  <a:pt x="711839" y="747226"/>
                </a:lnTo>
                <a:lnTo>
                  <a:pt x="714698" y="751989"/>
                </a:lnTo>
                <a:lnTo>
                  <a:pt x="716286" y="753894"/>
                </a:lnTo>
                <a:lnTo>
                  <a:pt x="718192" y="755800"/>
                </a:lnTo>
                <a:lnTo>
                  <a:pt x="719780" y="757705"/>
                </a:lnTo>
                <a:lnTo>
                  <a:pt x="722322" y="759293"/>
                </a:lnTo>
                <a:lnTo>
                  <a:pt x="725816" y="760563"/>
                </a:lnTo>
                <a:lnTo>
                  <a:pt x="731533" y="762151"/>
                </a:lnTo>
                <a:lnTo>
                  <a:pt x="736933" y="763104"/>
                </a:lnTo>
                <a:lnTo>
                  <a:pt x="738839" y="763421"/>
                </a:lnTo>
                <a:lnTo>
                  <a:pt x="739792" y="763104"/>
                </a:lnTo>
                <a:lnTo>
                  <a:pt x="745827" y="831062"/>
                </a:lnTo>
                <a:lnTo>
                  <a:pt x="747098" y="833603"/>
                </a:lnTo>
                <a:lnTo>
                  <a:pt x="748368" y="835826"/>
                </a:lnTo>
                <a:lnTo>
                  <a:pt x="749639" y="838049"/>
                </a:lnTo>
                <a:lnTo>
                  <a:pt x="751227" y="839954"/>
                </a:lnTo>
                <a:lnTo>
                  <a:pt x="754404" y="843765"/>
                </a:lnTo>
                <a:lnTo>
                  <a:pt x="757898" y="847576"/>
                </a:lnTo>
                <a:lnTo>
                  <a:pt x="761074" y="851386"/>
                </a:lnTo>
                <a:lnTo>
                  <a:pt x="762662" y="853609"/>
                </a:lnTo>
                <a:lnTo>
                  <a:pt x="763933" y="855832"/>
                </a:lnTo>
                <a:lnTo>
                  <a:pt x="765204" y="858373"/>
                </a:lnTo>
                <a:lnTo>
                  <a:pt x="766474" y="861548"/>
                </a:lnTo>
                <a:lnTo>
                  <a:pt x="767427" y="865042"/>
                </a:lnTo>
                <a:lnTo>
                  <a:pt x="768380" y="868852"/>
                </a:lnTo>
                <a:lnTo>
                  <a:pt x="751545" y="872663"/>
                </a:lnTo>
                <a:lnTo>
                  <a:pt x="744874" y="887271"/>
                </a:lnTo>
                <a:lnTo>
                  <a:pt x="740745" y="895528"/>
                </a:lnTo>
                <a:lnTo>
                  <a:pt x="736298" y="904102"/>
                </a:lnTo>
                <a:lnTo>
                  <a:pt x="731533" y="912358"/>
                </a:lnTo>
                <a:lnTo>
                  <a:pt x="726451" y="919980"/>
                </a:lnTo>
                <a:lnTo>
                  <a:pt x="723910" y="923156"/>
                </a:lnTo>
                <a:lnTo>
                  <a:pt x="721051" y="926014"/>
                </a:lnTo>
                <a:lnTo>
                  <a:pt x="718510" y="928555"/>
                </a:lnTo>
                <a:lnTo>
                  <a:pt x="715969" y="930778"/>
                </a:lnTo>
                <a:lnTo>
                  <a:pt x="680393" y="940622"/>
                </a:lnTo>
                <a:lnTo>
                  <a:pt x="648628" y="953960"/>
                </a:lnTo>
                <a:lnTo>
                  <a:pt x="615911" y="967932"/>
                </a:lnTo>
                <a:lnTo>
                  <a:pt x="551747" y="995243"/>
                </a:lnTo>
                <a:lnTo>
                  <a:pt x="544123" y="998101"/>
                </a:lnTo>
                <a:lnTo>
                  <a:pt x="537135" y="1000641"/>
                </a:lnTo>
                <a:lnTo>
                  <a:pt x="522524" y="1006040"/>
                </a:lnTo>
                <a:lnTo>
                  <a:pt x="507912" y="1011121"/>
                </a:lnTo>
                <a:lnTo>
                  <a:pt x="500924" y="1013979"/>
                </a:lnTo>
                <a:lnTo>
                  <a:pt x="493936" y="1016837"/>
                </a:lnTo>
                <a:lnTo>
                  <a:pt x="487583" y="1020648"/>
                </a:lnTo>
                <a:lnTo>
                  <a:pt x="481548" y="1024141"/>
                </a:lnTo>
                <a:lnTo>
                  <a:pt x="475512" y="1027952"/>
                </a:lnTo>
                <a:lnTo>
                  <a:pt x="470430" y="1032398"/>
                </a:lnTo>
                <a:lnTo>
                  <a:pt x="467889" y="1034938"/>
                </a:lnTo>
                <a:lnTo>
                  <a:pt x="465665" y="1037796"/>
                </a:lnTo>
                <a:lnTo>
                  <a:pt x="463442" y="1040337"/>
                </a:lnTo>
                <a:lnTo>
                  <a:pt x="461218" y="1043195"/>
                </a:lnTo>
                <a:lnTo>
                  <a:pt x="459313" y="1046370"/>
                </a:lnTo>
                <a:lnTo>
                  <a:pt x="457407" y="1049546"/>
                </a:lnTo>
                <a:lnTo>
                  <a:pt x="456136" y="1052722"/>
                </a:lnTo>
                <a:lnTo>
                  <a:pt x="454548" y="1056850"/>
                </a:lnTo>
                <a:lnTo>
                  <a:pt x="454230" y="1082573"/>
                </a:lnTo>
                <a:lnTo>
                  <a:pt x="453595" y="1116234"/>
                </a:lnTo>
                <a:lnTo>
                  <a:pt x="452960" y="1151484"/>
                </a:lnTo>
                <a:lnTo>
                  <a:pt x="452642" y="1167997"/>
                </a:lnTo>
                <a:lnTo>
                  <a:pt x="452960" y="1182605"/>
                </a:lnTo>
                <a:lnTo>
                  <a:pt x="1276928" y="1182605"/>
                </a:lnTo>
                <a:lnTo>
                  <a:pt x="1277245" y="1167997"/>
                </a:lnTo>
                <a:lnTo>
                  <a:pt x="1276928" y="1151484"/>
                </a:lnTo>
                <a:lnTo>
                  <a:pt x="1276292" y="1116234"/>
                </a:lnTo>
                <a:lnTo>
                  <a:pt x="1275339" y="1082573"/>
                </a:lnTo>
                <a:lnTo>
                  <a:pt x="1275022" y="1056850"/>
                </a:lnTo>
                <a:lnTo>
                  <a:pt x="1273751" y="1052722"/>
                </a:lnTo>
                <a:lnTo>
                  <a:pt x="1272163" y="1049546"/>
                </a:lnTo>
                <a:lnTo>
                  <a:pt x="1270257" y="1046370"/>
                </a:lnTo>
                <a:lnTo>
                  <a:pt x="1268669" y="1043195"/>
                </a:lnTo>
                <a:lnTo>
                  <a:pt x="1266445" y="1040337"/>
                </a:lnTo>
                <a:lnTo>
                  <a:pt x="1264222" y="1037796"/>
                </a:lnTo>
                <a:lnTo>
                  <a:pt x="1261998" y="1034938"/>
                </a:lnTo>
                <a:lnTo>
                  <a:pt x="1259775" y="1032398"/>
                </a:lnTo>
                <a:lnTo>
                  <a:pt x="1254057" y="1027952"/>
                </a:lnTo>
                <a:lnTo>
                  <a:pt x="1248340" y="1024141"/>
                </a:lnTo>
                <a:lnTo>
                  <a:pt x="1242304" y="1020648"/>
                </a:lnTo>
                <a:lnTo>
                  <a:pt x="1235634" y="1016837"/>
                </a:lnTo>
                <a:lnTo>
                  <a:pt x="1228963" y="1013979"/>
                </a:lnTo>
                <a:lnTo>
                  <a:pt x="1221658" y="1011121"/>
                </a:lnTo>
                <a:lnTo>
                  <a:pt x="1207681" y="1006040"/>
                </a:lnTo>
                <a:lnTo>
                  <a:pt x="1192752" y="1000641"/>
                </a:lnTo>
                <a:lnTo>
                  <a:pt x="1185446" y="998101"/>
                </a:lnTo>
                <a:lnTo>
                  <a:pt x="1178458" y="995243"/>
                </a:lnTo>
                <a:lnTo>
                  <a:pt x="1113659" y="967932"/>
                </a:lnTo>
                <a:lnTo>
                  <a:pt x="1080941" y="953960"/>
                </a:lnTo>
                <a:lnTo>
                  <a:pt x="1049177" y="940622"/>
                </a:lnTo>
                <a:lnTo>
                  <a:pt x="1013601" y="930778"/>
                </a:lnTo>
                <a:lnTo>
                  <a:pt x="1011060" y="928555"/>
                </a:lnTo>
                <a:lnTo>
                  <a:pt x="1008519" y="926014"/>
                </a:lnTo>
                <a:lnTo>
                  <a:pt x="1005977" y="923156"/>
                </a:lnTo>
                <a:lnTo>
                  <a:pt x="1003436" y="919980"/>
                </a:lnTo>
                <a:lnTo>
                  <a:pt x="998036" y="912358"/>
                </a:lnTo>
                <a:lnTo>
                  <a:pt x="993589" y="904102"/>
                </a:lnTo>
                <a:lnTo>
                  <a:pt x="989142" y="895528"/>
                </a:lnTo>
                <a:lnTo>
                  <a:pt x="985013" y="887271"/>
                </a:lnTo>
                <a:lnTo>
                  <a:pt x="978025" y="872663"/>
                </a:lnTo>
                <a:lnTo>
                  <a:pt x="955790" y="869487"/>
                </a:lnTo>
                <a:lnTo>
                  <a:pt x="956107" y="865359"/>
                </a:lnTo>
                <a:lnTo>
                  <a:pt x="956743" y="861231"/>
                </a:lnTo>
                <a:lnTo>
                  <a:pt x="957696" y="857738"/>
                </a:lnTo>
                <a:lnTo>
                  <a:pt x="958649" y="854562"/>
                </a:lnTo>
                <a:lnTo>
                  <a:pt x="960237" y="852021"/>
                </a:lnTo>
                <a:lnTo>
                  <a:pt x="961507" y="849481"/>
                </a:lnTo>
                <a:lnTo>
                  <a:pt x="965319" y="845035"/>
                </a:lnTo>
                <a:lnTo>
                  <a:pt x="968813" y="840272"/>
                </a:lnTo>
                <a:lnTo>
                  <a:pt x="972307" y="835826"/>
                </a:lnTo>
                <a:lnTo>
                  <a:pt x="973895" y="833603"/>
                </a:lnTo>
                <a:lnTo>
                  <a:pt x="975484" y="830745"/>
                </a:lnTo>
                <a:lnTo>
                  <a:pt x="977072" y="827887"/>
                </a:lnTo>
                <a:lnTo>
                  <a:pt x="978025" y="824393"/>
                </a:lnTo>
                <a:lnTo>
                  <a:pt x="978978" y="821218"/>
                </a:lnTo>
                <a:lnTo>
                  <a:pt x="979613" y="818042"/>
                </a:lnTo>
                <a:lnTo>
                  <a:pt x="980566" y="811373"/>
                </a:lnTo>
                <a:lnTo>
                  <a:pt x="981201" y="804069"/>
                </a:lnTo>
                <a:lnTo>
                  <a:pt x="981837" y="797083"/>
                </a:lnTo>
                <a:lnTo>
                  <a:pt x="982154" y="789779"/>
                </a:lnTo>
                <a:lnTo>
                  <a:pt x="983107" y="783110"/>
                </a:lnTo>
                <a:lnTo>
                  <a:pt x="983742" y="779935"/>
                </a:lnTo>
                <a:lnTo>
                  <a:pt x="984695" y="776759"/>
                </a:lnTo>
                <a:lnTo>
                  <a:pt x="985966" y="773266"/>
                </a:lnTo>
                <a:lnTo>
                  <a:pt x="987236" y="770408"/>
                </a:lnTo>
                <a:lnTo>
                  <a:pt x="988507" y="768502"/>
                </a:lnTo>
                <a:lnTo>
                  <a:pt x="989778" y="766915"/>
                </a:lnTo>
                <a:lnTo>
                  <a:pt x="991366" y="765327"/>
                </a:lnTo>
                <a:lnTo>
                  <a:pt x="992636" y="764056"/>
                </a:lnTo>
                <a:lnTo>
                  <a:pt x="996131" y="761834"/>
                </a:lnTo>
                <a:lnTo>
                  <a:pt x="999942" y="759928"/>
                </a:lnTo>
                <a:lnTo>
                  <a:pt x="1003436" y="758023"/>
                </a:lnTo>
                <a:lnTo>
                  <a:pt x="1006930" y="755800"/>
                </a:lnTo>
                <a:lnTo>
                  <a:pt x="1010107" y="753259"/>
                </a:lnTo>
                <a:lnTo>
                  <a:pt x="1011695" y="751989"/>
                </a:lnTo>
                <a:lnTo>
                  <a:pt x="1012966" y="750401"/>
                </a:lnTo>
                <a:lnTo>
                  <a:pt x="1014871" y="746908"/>
                </a:lnTo>
                <a:lnTo>
                  <a:pt x="1017095" y="743097"/>
                </a:lnTo>
                <a:lnTo>
                  <a:pt x="1019001" y="738651"/>
                </a:lnTo>
                <a:lnTo>
                  <a:pt x="1020589" y="734523"/>
                </a:lnTo>
                <a:lnTo>
                  <a:pt x="1023130" y="725631"/>
                </a:lnTo>
                <a:lnTo>
                  <a:pt x="1024718" y="717057"/>
                </a:lnTo>
                <a:lnTo>
                  <a:pt x="1025989" y="709753"/>
                </a:lnTo>
                <a:lnTo>
                  <a:pt x="1026942" y="701814"/>
                </a:lnTo>
                <a:lnTo>
                  <a:pt x="1027895" y="693875"/>
                </a:lnTo>
                <a:lnTo>
                  <a:pt x="1028213" y="685618"/>
                </a:lnTo>
                <a:lnTo>
                  <a:pt x="1027895" y="677362"/>
                </a:lnTo>
                <a:lnTo>
                  <a:pt x="1027577" y="673233"/>
                </a:lnTo>
                <a:lnTo>
                  <a:pt x="1026942" y="669105"/>
                </a:lnTo>
                <a:lnTo>
                  <a:pt x="1025989" y="665294"/>
                </a:lnTo>
                <a:lnTo>
                  <a:pt x="1025036" y="661484"/>
                </a:lnTo>
                <a:lnTo>
                  <a:pt x="1023766" y="657673"/>
                </a:lnTo>
                <a:lnTo>
                  <a:pt x="1022177" y="654180"/>
                </a:lnTo>
                <a:lnTo>
                  <a:pt x="1019001" y="647511"/>
                </a:lnTo>
                <a:lnTo>
                  <a:pt x="1015824" y="642747"/>
                </a:lnTo>
                <a:lnTo>
                  <a:pt x="1014871" y="640207"/>
                </a:lnTo>
                <a:lnTo>
                  <a:pt x="1013919" y="637349"/>
                </a:lnTo>
                <a:lnTo>
                  <a:pt x="1012966" y="633856"/>
                </a:lnTo>
                <a:lnTo>
                  <a:pt x="1012330" y="629410"/>
                </a:lnTo>
                <a:lnTo>
                  <a:pt x="1012013" y="626234"/>
                </a:lnTo>
                <a:lnTo>
                  <a:pt x="1012013" y="622106"/>
                </a:lnTo>
                <a:lnTo>
                  <a:pt x="1012330" y="612261"/>
                </a:lnTo>
                <a:lnTo>
                  <a:pt x="1012966" y="601147"/>
                </a:lnTo>
                <a:lnTo>
                  <a:pt x="1013919" y="588762"/>
                </a:lnTo>
                <a:lnTo>
                  <a:pt x="1016460" y="566215"/>
                </a:lnTo>
                <a:lnTo>
                  <a:pt x="1017095" y="557323"/>
                </a:lnTo>
                <a:lnTo>
                  <a:pt x="1017413" y="551607"/>
                </a:lnTo>
                <a:lnTo>
                  <a:pt x="1017730" y="534141"/>
                </a:lnTo>
                <a:lnTo>
                  <a:pt x="1017413" y="527472"/>
                </a:lnTo>
                <a:lnTo>
                  <a:pt x="1016777" y="521756"/>
                </a:lnTo>
                <a:lnTo>
                  <a:pt x="1015824" y="516040"/>
                </a:lnTo>
                <a:lnTo>
                  <a:pt x="1014236" y="509371"/>
                </a:lnTo>
                <a:lnTo>
                  <a:pt x="1010424" y="492222"/>
                </a:lnTo>
                <a:lnTo>
                  <a:pt x="1008836" y="488412"/>
                </a:lnTo>
                <a:lnTo>
                  <a:pt x="1006930" y="483966"/>
                </a:lnTo>
                <a:lnTo>
                  <a:pt x="1004707" y="478567"/>
                </a:lnTo>
                <a:lnTo>
                  <a:pt x="1001530" y="473169"/>
                </a:lnTo>
                <a:lnTo>
                  <a:pt x="997401" y="467770"/>
                </a:lnTo>
                <a:lnTo>
                  <a:pt x="995495" y="465547"/>
                </a:lnTo>
                <a:lnTo>
                  <a:pt x="993272" y="463324"/>
                </a:lnTo>
                <a:lnTo>
                  <a:pt x="991048" y="460784"/>
                </a:lnTo>
                <a:lnTo>
                  <a:pt x="988825" y="459196"/>
                </a:lnTo>
                <a:lnTo>
                  <a:pt x="962143" y="454750"/>
                </a:lnTo>
                <a:lnTo>
                  <a:pt x="945943" y="439825"/>
                </a:lnTo>
                <a:lnTo>
                  <a:pt x="939908" y="436331"/>
                </a:lnTo>
                <a:lnTo>
                  <a:pt x="933555" y="433156"/>
                </a:lnTo>
                <a:lnTo>
                  <a:pt x="927202" y="430298"/>
                </a:lnTo>
                <a:lnTo>
                  <a:pt x="921167" y="427757"/>
                </a:lnTo>
                <a:lnTo>
                  <a:pt x="915131" y="425534"/>
                </a:lnTo>
                <a:lnTo>
                  <a:pt x="908778" y="423629"/>
                </a:lnTo>
                <a:lnTo>
                  <a:pt x="902426" y="422041"/>
                </a:lnTo>
                <a:lnTo>
                  <a:pt x="896390" y="421088"/>
                </a:lnTo>
                <a:lnTo>
                  <a:pt x="890038" y="420136"/>
                </a:lnTo>
                <a:lnTo>
                  <a:pt x="884002" y="419501"/>
                </a:lnTo>
                <a:lnTo>
                  <a:pt x="878285" y="419183"/>
                </a:lnTo>
                <a:lnTo>
                  <a:pt x="871932" y="418865"/>
                </a:lnTo>
                <a:close/>
                <a:moveTo>
                  <a:pt x="1477962" y="0"/>
                </a:moveTo>
                <a:lnTo>
                  <a:pt x="1622425" y="0"/>
                </a:lnTo>
                <a:lnTo>
                  <a:pt x="1622425" y="366713"/>
                </a:lnTo>
                <a:lnTo>
                  <a:pt x="1477962" y="366713"/>
                </a:lnTo>
                <a:lnTo>
                  <a:pt x="1477962" y="0"/>
                </a:lnTo>
                <a:close/>
                <a:moveTo>
                  <a:pt x="326855" y="0"/>
                </a:moveTo>
                <a:lnTo>
                  <a:pt x="1403350" y="0"/>
                </a:lnTo>
                <a:lnTo>
                  <a:pt x="1403350" y="1601788"/>
                </a:lnTo>
                <a:lnTo>
                  <a:pt x="326855" y="1601788"/>
                </a:lnTo>
                <a:lnTo>
                  <a:pt x="326855" y="0"/>
                </a:lnTo>
                <a:close/>
                <a:moveTo>
                  <a:pt x="90211" y="0"/>
                </a:moveTo>
                <a:lnTo>
                  <a:pt x="94975" y="0"/>
                </a:lnTo>
                <a:lnTo>
                  <a:pt x="212503" y="0"/>
                </a:lnTo>
                <a:lnTo>
                  <a:pt x="212503" y="1601788"/>
                </a:lnTo>
                <a:lnTo>
                  <a:pt x="94975" y="1601788"/>
                </a:lnTo>
                <a:lnTo>
                  <a:pt x="90211" y="1601788"/>
                </a:lnTo>
                <a:lnTo>
                  <a:pt x="85446" y="1601471"/>
                </a:lnTo>
                <a:lnTo>
                  <a:pt x="80681" y="1600835"/>
                </a:lnTo>
                <a:lnTo>
                  <a:pt x="75917" y="1599883"/>
                </a:lnTo>
                <a:lnTo>
                  <a:pt x="71470" y="1598930"/>
                </a:lnTo>
                <a:lnTo>
                  <a:pt x="67023" y="1597660"/>
                </a:lnTo>
                <a:lnTo>
                  <a:pt x="62258" y="1596072"/>
                </a:lnTo>
                <a:lnTo>
                  <a:pt x="58129" y="1594484"/>
                </a:lnTo>
                <a:lnTo>
                  <a:pt x="53999" y="1592261"/>
                </a:lnTo>
                <a:lnTo>
                  <a:pt x="49870" y="1590356"/>
                </a:lnTo>
                <a:lnTo>
                  <a:pt x="45740" y="1587815"/>
                </a:lnTo>
                <a:lnTo>
                  <a:pt x="41929" y="1585592"/>
                </a:lnTo>
                <a:lnTo>
                  <a:pt x="38117" y="1583052"/>
                </a:lnTo>
                <a:lnTo>
                  <a:pt x="34623" y="1580194"/>
                </a:lnTo>
                <a:lnTo>
                  <a:pt x="31446" y="1577336"/>
                </a:lnTo>
                <a:lnTo>
                  <a:pt x="27635" y="1573843"/>
                </a:lnTo>
                <a:lnTo>
                  <a:pt x="24776" y="1570667"/>
                </a:lnTo>
                <a:lnTo>
                  <a:pt x="21917" y="1567174"/>
                </a:lnTo>
                <a:lnTo>
                  <a:pt x="19058" y="1563681"/>
                </a:lnTo>
                <a:lnTo>
                  <a:pt x="16517" y="1559870"/>
                </a:lnTo>
                <a:lnTo>
                  <a:pt x="13976" y="1556059"/>
                </a:lnTo>
                <a:lnTo>
                  <a:pt x="11435" y="1551931"/>
                </a:lnTo>
                <a:lnTo>
                  <a:pt x="9211" y="1548120"/>
                </a:lnTo>
                <a:lnTo>
                  <a:pt x="7306" y="1543992"/>
                </a:lnTo>
                <a:lnTo>
                  <a:pt x="5717" y="1539228"/>
                </a:lnTo>
                <a:lnTo>
                  <a:pt x="4447" y="1535100"/>
                </a:lnTo>
                <a:lnTo>
                  <a:pt x="3176" y="1530654"/>
                </a:lnTo>
                <a:lnTo>
                  <a:pt x="1906" y="1525891"/>
                </a:lnTo>
                <a:lnTo>
                  <a:pt x="1270" y="1521127"/>
                </a:lnTo>
                <a:lnTo>
                  <a:pt x="635" y="1516364"/>
                </a:lnTo>
                <a:lnTo>
                  <a:pt x="317" y="1511600"/>
                </a:lnTo>
                <a:lnTo>
                  <a:pt x="0" y="1506837"/>
                </a:lnTo>
                <a:lnTo>
                  <a:pt x="0" y="94951"/>
                </a:lnTo>
                <a:lnTo>
                  <a:pt x="317" y="90188"/>
                </a:lnTo>
                <a:lnTo>
                  <a:pt x="635" y="85424"/>
                </a:lnTo>
                <a:lnTo>
                  <a:pt x="1270" y="80661"/>
                </a:lnTo>
                <a:lnTo>
                  <a:pt x="1906" y="75580"/>
                </a:lnTo>
                <a:lnTo>
                  <a:pt x="3176" y="71134"/>
                </a:lnTo>
                <a:lnTo>
                  <a:pt x="4447" y="66688"/>
                </a:lnTo>
                <a:lnTo>
                  <a:pt x="5717" y="62560"/>
                </a:lnTo>
                <a:lnTo>
                  <a:pt x="7306" y="57796"/>
                </a:lnTo>
                <a:lnTo>
                  <a:pt x="9211" y="53668"/>
                </a:lnTo>
                <a:lnTo>
                  <a:pt x="11435" y="49857"/>
                </a:lnTo>
                <a:lnTo>
                  <a:pt x="13976" y="45729"/>
                </a:lnTo>
                <a:lnTo>
                  <a:pt x="16517" y="41601"/>
                </a:lnTo>
                <a:lnTo>
                  <a:pt x="19058" y="38107"/>
                </a:lnTo>
                <a:lnTo>
                  <a:pt x="21917" y="34614"/>
                </a:lnTo>
                <a:lnTo>
                  <a:pt x="24776" y="31121"/>
                </a:lnTo>
                <a:lnTo>
                  <a:pt x="27635" y="27945"/>
                </a:lnTo>
                <a:lnTo>
                  <a:pt x="31446" y="24452"/>
                </a:lnTo>
                <a:lnTo>
                  <a:pt x="34623" y="21594"/>
                </a:lnTo>
                <a:lnTo>
                  <a:pt x="38117" y="18736"/>
                </a:lnTo>
                <a:lnTo>
                  <a:pt x="41929" y="16195"/>
                </a:lnTo>
                <a:lnTo>
                  <a:pt x="45740" y="13655"/>
                </a:lnTo>
                <a:lnTo>
                  <a:pt x="49870" y="11432"/>
                </a:lnTo>
                <a:lnTo>
                  <a:pt x="53999" y="9527"/>
                </a:lnTo>
                <a:lnTo>
                  <a:pt x="58129" y="7304"/>
                </a:lnTo>
                <a:lnTo>
                  <a:pt x="62258" y="5716"/>
                </a:lnTo>
                <a:lnTo>
                  <a:pt x="67023" y="4128"/>
                </a:lnTo>
                <a:lnTo>
                  <a:pt x="71470" y="2858"/>
                </a:lnTo>
                <a:lnTo>
                  <a:pt x="75917" y="1905"/>
                </a:lnTo>
                <a:lnTo>
                  <a:pt x="80681" y="952"/>
                </a:lnTo>
                <a:lnTo>
                  <a:pt x="85446" y="317"/>
                </a:lnTo>
                <a:lnTo>
                  <a:pt x="90211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椭圆 56"/>
          <p:cNvSpPr/>
          <p:nvPr>
            <p:custDataLst>
              <p:tags r:id="rId11"/>
            </p:custDataLst>
          </p:nvPr>
        </p:nvSpPr>
        <p:spPr>
          <a:xfrm>
            <a:off x="6674096" y="5550379"/>
            <a:ext cx="585163" cy="585161"/>
          </a:xfrm>
          <a:prstGeom prst="ellipse">
            <a:avLst/>
          </a:prstGeom>
          <a:solidFill>
            <a:srgbClr val="7AC2C7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KSO_Shape"/>
          <p:cNvSpPr/>
          <p:nvPr>
            <p:custDataLst>
              <p:tags r:id="rId12"/>
            </p:custDataLst>
          </p:nvPr>
        </p:nvSpPr>
        <p:spPr bwMode="auto">
          <a:xfrm>
            <a:off x="6827297" y="5704388"/>
            <a:ext cx="268494" cy="264466"/>
          </a:xfrm>
          <a:custGeom>
            <a:avLst/>
            <a:gdLst>
              <a:gd name="T0" fmla="*/ 2147483646 w 6140"/>
              <a:gd name="T1" fmla="*/ 2147483646 h 6040"/>
              <a:gd name="T2" fmla="*/ 2147483646 w 6140"/>
              <a:gd name="T3" fmla="*/ 2147483646 h 6040"/>
              <a:gd name="T4" fmla="*/ 2147483646 w 6140"/>
              <a:gd name="T5" fmla="*/ 2147483646 h 6040"/>
              <a:gd name="T6" fmla="*/ 2147483646 w 6140"/>
              <a:gd name="T7" fmla="*/ 2147483646 h 6040"/>
              <a:gd name="T8" fmla="*/ 2147483646 w 6140"/>
              <a:gd name="T9" fmla="*/ 2147483646 h 6040"/>
              <a:gd name="T10" fmla="*/ 2147483646 w 6140"/>
              <a:gd name="T11" fmla="*/ 2147483646 h 6040"/>
              <a:gd name="T12" fmla="*/ 2147483646 w 6140"/>
              <a:gd name="T13" fmla="*/ 2147483646 h 6040"/>
              <a:gd name="T14" fmla="*/ 2147483646 w 6140"/>
              <a:gd name="T15" fmla="*/ 2147483646 h 6040"/>
              <a:gd name="T16" fmla="*/ 2147483646 w 6140"/>
              <a:gd name="T17" fmla="*/ 2147483646 h 6040"/>
              <a:gd name="T18" fmla="*/ 2147483646 w 6140"/>
              <a:gd name="T19" fmla="*/ 2147483646 h 6040"/>
              <a:gd name="T20" fmla="*/ 2147483646 w 6140"/>
              <a:gd name="T21" fmla="*/ 2147483646 h 6040"/>
              <a:gd name="T22" fmla="*/ 2147483646 w 6140"/>
              <a:gd name="T23" fmla="*/ 2147483646 h 6040"/>
              <a:gd name="T24" fmla="*/ 2147483646 w 6140"/>
              <a:gd name="T25" fmla="*/ 2147483646 h 6040"/>
              <a:gd name="T26" fmla="*/ 2147483646 w 6140"/>
              <a:gd name="T27" fmla="*/ 2147483646 h 6040"/>
              <a:gd name="T28" fmla="*/ 298699967 w 6140"/>
              <a:gd name="T29" fmla="*/ 2147483646 h 6040"/>
              <a:gd name="T30" fmla="*/ 836224881 w 6140"/>
              <a:gd name="T31" fmla="*/ 2147483646 h 6040"/>
              <a:gd name="T32" fmla="*/ 2147483646 w 6140"/>
              <a:gd name="T33" fmla="*/ 89854040 h 6040"/>
              <a:gd name="T34" fmla="*/ 2147483646 w 6140"/>
              <a:gd name="T35" fmla="*/ 1707904638 h 6040"/>
              <a:gd name="T36" fmla="*/ 2147483646 w 6140"/>
              <a:gd name="T37" fmla="*/ 2147483646 h 6040"/>
              <a:gd name="T38" fmla="*/ 2147483646 w 6140"/>
              <a:gd name="T39" fmla="*/ 2147483646 h 6040"/>
              <a:gd name="T40" fmla="*/ 2147483646 w 6140"/>
              <a:gd name="T41" fmla="*/ 2147483646 h 6040"/>
              <a:gd name="T42" fmla="*/ 2147483646 w 6140"/>
              <a:gd name="T43" fmla="*/ 2147483646 h 6040"/>
              <a:gd name="T44" fmla="*/ 2147483646 w 6140"/>
              <a:gd name="T45" fmla="*/ 2147483646 h 6040"/>
              <a:gd name="T46" fmla="*/ 2147483646 w 6140"/>
              <a:gd name="T47" fmla="*/ 2147483646 h 6040"/>
              <a:gd name="T48" fmla="*/ 2147483646 w 6140"/>
              <a:gd name="T49" fmla="*/ 2147483646 h 6040"/>
              <a:gd name="T50" fmla="*/ 2147483646 w 6140"/>
              <a:gd name="T51" fmla="*/ 2147483646 h 6040"/>
              <a:gd name="T52" fmla="*/ 2147483646 w 6140"/>
              <a:gd name="T53" fmla="*/ 2147483646 h 6040"/>
              <a:gd name="T54" fmla="*/ 2147483646 w 6140"/>
              <a:gd name="T55" fmla="*/ 2147483646 h 6040"/>
              <a:gd name="T56" fmla="*/ 2147483646 w 6140"/>
              <a:gd name="T57" fmla="*/ 2147483646 h 6040"/>
              <a:gd name="T58" fmla="*/ 2147483646 w 6140"/>
              <a:gd name="T59" fmla="*/ 2147483646 h 6040"/>
              <a:gd name="T60" fmla="*/ 2147483646 w 6140"/>
              <a:gd name="T61" fmla="*/ 2147483646 h 6040"/>
              <a:gd name="T62" fmla="*/ 2147483646 w 6140"/>
              <a:gd name="T63" fmla="*/ 2147483646 h 6040"/>
              <a:gd name="T64" fmla="*/ 2147483646 w 6140"/>
              <a:gd name="T65" fmla="*/ 2147483646 h 6040"/>
              <a:gd name="T66" fmla="*/ 2147483646 w 6140"/>
              <a:gd name="T67" fmla="*/ 2147483646 h 6040"/>
              <a:gd name="T68" fmla="*/ 2147483646 w 6140"/>
              <a:gd name="T69" fmla="*/ 2147483646 h 6040"/>
              <a:gd name="T70" fmla="*/ 2147483646 w 6140"/>
              <a:gd name="T71" fmla="*/ 2147483646 h 6040"/>
              <a:gd name="T72" fmla="*/ 2147483646 w 6140"/>
              <a:gd name="T73" fmla="*/ 2147483646 h 6040"/>
              <a:gd name="T74" fmla="*/ 2147483646 w 6140"/>
              <a:gd name="T75" fmla="*/ 2147483646 h 6040"/>
              <a:gd name="T76" fmla="*/ 2147483646 w 6140"/>
              <a:gd name="T77" fmla="*/ 2147483646 h 6040"/>
              <a:gd name="T78" fmla="*/ 2147483646 w 6140"/>
              <a:gd name="T79" fmla="*/ 2147483646 h 6040"/>
              <a:gd name="T80" fmla="*/ 2147483646 w 6140"/>
              <a:gd name="T81" fmla="*/ 2147483646 h 6040"/>
              <a:gd name="T82" fmla="*/ 2147483646 w 6140"/>
              <a:gd name="T83" fmla="*/ 2147483646 h 6040"/>
              <a:gd name="T84" fmla="*/ 2147483646 w 6140"/>
              <a:gd name="T85" fmla="*/ 2147483646 h 6040"/>
              <a:gd name="T86" fmla="*/ 2147483646 w 6140"/>
              <a:gd name="T87" fmla="*/ 2147483646 h 6040"/>
              <a:gd name="T88" fmla="*/ 2147483646 w 6140"/>
              <a:gd name="T89" fmla="*/ 2147483646 h 6040"/>
              <a:gd name="T90" fmla="*/ 2147483646 w 6140"/>
              <a:gd name="T91" fmla="*/ 2147483646 h 6040"/>
              <a:gd name="T92" fmla="*/ 2147483646 w 6140"/>
              <a:gd name="T93" fmla="*/ 2147483646 h 6040"/>
              <a:gd name="T94" fmla="*/ 2147483646 w 6140"/>
              <a:gd name="T95" fmla="*/ 2147483646 h 6040"/>
              <a:gd name="T96" fmla="*/ 2147483646 w 6140"/>
              <a:gd name="T97" fmla="*/ 2147483646 h 6040"/>
              <a:gd name="T98" fmla="*/ 2147483646 w 6140"/>
              <a:gd name="T99" fmla="*/ 2147483646 h 6040"/>
              <a:gd name="T100" fmla="*/ 2147483646 w 6140"/>
              <a:gd name="T101" fmla="*/ 2147483646 h 6040"/>
              <a:gd name="T102" fmla="*/ 2147483646 w 6140"/>
              <a:gd name="T103" fmla="*/ 2147483646 h 6040"/>
              <a:gd name="T104" fmla="*/ 2147483646 w 6140"/>
              <a:gd name="T105" fmla="*/ 2147483646 h 6040"/>
              <a:gd name="T106" fmla="*/ 2147483646 w 6140"/>
              <a:gd name="T107" fmla="*/ 2147483646 h 6040"/>
              <a:gd name="T108" fmla="*/ 2147483646 w 6140"/>
              <a:gd name="T109" fmla="*/ 2147483646 h 6040"/>
              <a:gd name="T110" fmla="*/ 2147483646 w 6140"/>
              <a:gd name="T111" fmla="*/ 2147483646 h 6040"/>
              <a:gd name="T112" fmla="*/ 2147483646 w 6140"/>
              <a:gd name="T113" fmla="*/ 2147483646 h 6040"/>
              <a:gd name="T114" fmla="*/ 2147483646 w 6140"/>
              <a:gd name="T115" fmla="*/ 2147483646 h 6040"/>
              <a:gd name="T116" fmla="*/ 2147483646 w 6140"/>
              <a:gd name="T117" fmla="*/ 2147483646 h 6040"/>
              <a:gd name="T118" fmla="*/ 2147483646 w 6140"/>
              <a:gd name="T119" fmla="*/ 2147483646 h 604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140" h="6040">
                <a:moveTo>
                  <a:pt x="3011" y="554"/>
                </a:moveTo>
                <a:lnTo>
                  <a:pt x="5433" y="554"/>
                </a:lnTo>
                <a:lnTo>
                  <a:pt x="5469" y="555"/>
                </a:lnTo>
                <a:lnTo>
                  <a:pt x="5505" y="557"/>
                </a:lnTo>
                <a:lnTo>
                  <a:pt x="5540" y="562"/>
                </a:lnTo>
                <a:lnTo>
                  <a:pt x="5575" y="567"/>
                </a:lnTo>
                <a:lnTo>
                  <a:pt x="5608" y="576"/>
                </a:lnTo>
                <a:lnTo>
                  <a:pt x="5642" y="586"/>
                </a:lnTo>
                <a:lnTo>
                  <a:pt x="5676" y="597"/>
                </a:lnTo>
                <a:lnTo>
                  <a:pt x="5707" y="609"/>
                </a:lnTo>
                <a:lnTo>
                  <a:pt x="5738" y="623"/>
                </a:lnTo>
                <a:lnTo>
                  <a:pt x="5768" y="639"/>
                </a:lnTo>
                <a:lnTo>
                  <a:pt x="5799" y="656"/>
                </a:lnTo>
                <a:lnTo>
                  <a:pt x="5828" y="674"/>
                </a:lnTo>
                <a:lnTo>
                  <a:pt x="5854" y="694"/>
                </a:lnTo>
                <a:lnTo>
                  <a:pt x="5881" y="716"/>
                </a:lnTo>
                <a:lnTo>
                  <a:pt x="5908" y="738"/>
                </a:lnTo>
                <a:lnTo>
                  <a:pt x="5932" y="761"/>
                </a:lnTo>
                <a:lnTo>
                  <a:pt x="5955" y="786"/>
                </a:lnTo>
                <a:lnTo>
                  <a:pt x="5977" y="811"/>
                </a:lnTo>
                <a:lnTo>
                  <a:pt x="5998" y="838"/>
                </a:lnTo>
                <a:lnTo>
                  <a:pt x="6018" y="866"/>
                </a:lnTo>
                <a:lnTo>
                  <a:pt x="6037" y="895"/>
                </a:lnTo>
                <a:lnTo>
                  <a:pt x="6054" y="924"/>
                </a:lnTo>
                <a:lnTo>
                  <a:pt x="6069" y="955"/>
                </a:lnTo>
                <a:lnTo>
                  <a:pt x="6084" y="987"/>
                </a:lnTo>
                <a:lnTo>
                  <a:pt x="6097" y="1018"/>
                </a:lnTo>
                <a:lnTo>
                  <a:pt x="6107" y="1051"/>
                </a:lnTo>
                <a:lnTo>
                  <a:pt x="6117" y="1084"/>
                </a:lnTo>
                <a:lnTo>
                  <a:pt x="6125" y="1119"/>
                </a:lnTo>
                <a:lnTo>
                  <a:pt x="6132" y="1154"/>
                </a:lnTo>
                <a:lnTo>
                  <a:pt x="6136" y="1189"/>
                </a:lnTo>
                <a:lnTo>
                  <a:pt x="6139" y="1225"/>
                </a:lnTo>
                <a:lnTo>
                  <a:pt x="6140" y="1261"/>
                </a:lnTo>
                <a:lnTo>
                  <a:pt x="6140" y="5331"/>
                </a:lnTo>
                <a:lnTo>
                  <a:pt x="6139" y="5369"/>
                </a:lnTo>
                <a:lnTo>
                  <a:pt x="6136" y="5405"/>
                </a:lnTo>
                <a:lnTo>
                  <a:pt x="6132" y="5439"/>
                </a:lnTo>
                <a:lnTo>
                  <a:pt x="6125" y="5474"/>
                </a:lnTo>
                <a:lnTo>
                  <a:pt x="6117" y="5508"/>
                </a:lnTo>
                <a:lnTo>
                  <a:pt x="6107" y="5542"/>
                </a:lnTo>
                <a:lnTo>
                  <a:pt x="6097" y="5574"/>
                </a:lnTo>
                <a:lnTo>
                  <a:pt x="6084" y="5607"/>
                </a:lnTo>
                <a:lnTo>
                  <a:pt x="6069" y="5638"/>
                </a:lnTo>
                <a:lnTo>
                  <a:pt x="6054" y="5668"/>
                </a:lnTo>
                <a:lnTo>
                  <a:pt x="6037" y="5698"/>
                </a:lnTo>
                <a:lnTo>
                  <a:pt x="6018" y="5726"/>
                </a:lnTo>
                <a:lnTo>
                  <a:pt x="5998" y="5754"/>
                </a:lnTo>
                <a:lnTo>
                  <a:pt x="5977" y="5781"/>
                </a:lnTo>
                <a:lnTo>
                  <a:pt x="5955" y="5806"/>
                </a:lnTo>
                <a:lnTo>
                  <a:pt x="5932" y="5832"/>
                </a:lnTo>
                <a:lnTo>
                  <a:pt x="5908" y="5855"/>
                </a:lnTo>
                <a:lnTo>
                  <a:pt x="5881" y="5877"/>
                </a:lnTo>
                <a:lnTo>
                  <a:pt x="5854" y="5898"/>
                </a:lnTo>
                <a:lnTo>
                  <a:pt x="5828" y="5918"/>
                </a:lnTo>
                <a:lnTo>
                  <a:pt x="5799" y="5936"/>
                </a:lnTo>
                <a:lnTo>
                  <a:pt x="5768" y="5954"/>
                </a:lnTo>
                <a:lnTo>
                  <a:pt x="5738" y="5969"/>
                </a:lnTo>
                <a:lnTo>
                  <a:pt x="5707" y="5983"/>
                </a:lnTo>
                <a:lnTo>
                  <a:pt x="5676" y="5996"/>
                </a:lnTo>
                <a:lnTo>
                  <a:pt x="5642" y="6007"/>
                </a:lnTo>
                <a:lnTo>
                  <a:pt x="5608" y="6016"/>
                </a:lnTo>
                <a:lnTo>
                  <a:pt x="5575" y="6025"/>
                </a:lnTo>
                <a:lnTo>
                  <a:pt x="5540" y="6030"/>
                </a:lnTo>
                <a:lnTo>
                  <a:pt x="5505" y="6035"/>
                </a:lnTo>
                <a:lnTo>
                  <a:pt x="5469" y="6039"/>
                </a:lnTo>
                <a:lnTo>
                  <a:pt x="5433" y="6040"/>
                </a:lnTo>
                <a:lnTo>
                  <a:pt x="3011" y="6040"/>
                </a:lnTo>
                <a:lnTo>
                  <a:pt x="2981" y="6039"/>
                </a:lnTo>
                <a:lnTo>
                  <a:pt x="2951" y="6036"/>
                </a:lnTo>
                <a:lnTo>
                  <a:pt x="2921" y="6033"/>
                </a:lnTo>
                <a:lnTo>
                  <a:pt x="2892" y="6029"/>
                </a:lnTo>
                <a:lnTo>
                  <a:pt x="2863" y="6023"/>
                </a:lnTo>
                <a:lnTo>
                  <a:pt x="2834" y="6016"/>
                </a:lnTo>
                <a:lnTo>
                  <a:pt x="2806" y="6008"/>
                </a:lnTo>
                <a:lnTo>
                  <a:pt x="2778" y="5999"/>
                </a:lnTo>
                <a:lnTo>
                  <a:pt x="2750" y="5989"/>
                </a:lnTo>
                <a:lnTo>
                  <a:pt x="2723" y="5978"/>
                </a:lnTo>
                <a:lnTo>
                  <a:pt x="2698" y="5965"/>
                </a:lnTo>
                <a:lnTo>
                  <a:pt x="2672" y="5951"/>
                </a:lnTo>
                <a:lnTo>
                  <a:pt x="2647" y="5938"/>
                </a:lnTo>
                <a:lnTo>
                  <a:pt x="2623" y="5922"/>
                </a:lnTo>
                <a:lnTo>
                  <a:pt x="2599" y="5906"/>
                </a:lnTo>
                <a:lnTo>
                  <a:pt x="2577" y="5889"/>
                </a:lnTo>
                <a:lnTo>
                  <a:pt x="2554" y="5870"/>
                </a:lnTo>
                <a:lnTo>
                  <a:pt x="2533" y="5852"/>
                </a:lnTo>
                <a:lnTo>
                  <a:pt x="2512" y="5832"/>
                </a:lnTo>
                <a:lnTo>
                  <a:pt x="2492" y="5811"/>
                </a:lnTo>
                <a:lnTo>
                  <a:pt x="2474" y="5790"/>
                </a:lnTo>
                <a:lnTo>
                  <a:pt x="2455" y="5768"/>
                </a:lnTo>
                <a:lnTo>
                  <a:pt x="2438" y="5745"/>
                </a:lnTo>
                <a:lnTo>
                  <a:pt x="2421" y="5722"/>
                </a:lnTo>
                <a:lnTo>
                  <a:pt x="2406" y="5697"/>
                </a:lnTo>
                <a:lnTo>
                  <a:pt x="2392" y="5672"/>
                </a:lnTo>
                <a:lnTo>
                  <a:pt x="2378" y="5646"/>
                </a:lnTo>
                <a:lnTo>
                  <a:pt x="2366" y="5621"/>
                </a:lnTo>
                <a:lnTo>
                  <a:pt x="2355" y="5594"/>
                </a:lnTo>
                <a:lnTo>
                  <a:pt x="2345" y="5567"/>
                </a:lnTo>
                <a:lnTo>
                  <a:pt x="2336" y="5539"/>
                </a:lnTo>
                <a:lnTo>
                  <a:pt x="2327" y="5510"/>
                </a:lnTo>
                <a:lnTo>
                  <a:pt x="2315" y="5509"/>
                </a:lnTo>
                <a:lnTo>
                  <a:pt x="2259" y="5501"/>
                </a:lnTo>
                <a:lnTo>
                  <a:pt x="2203" y="5493"/>
                </a:lnTo>
                <a:lnTo>
                  <a:pt x="2147" y="5484"/>
                </a:lnTo>
                <a:lnTo>
                  <a:pt x="2092" y="5474"/>
                </a:lnTo>
                <a:lnTo>
                  <a:pt x="2037" y="5463"/>
                </a:lnTo>
                <a:lnTo>
                  <a:pt x="1983" y="5451"/>
                </a:lnTo>
                <a:lnTo>
                  <a:pt x="1929" y="5439"/>
                </a:lnTo>
                <a:lnTo>
                  <a:pt x="1876" y="5427"/>
                </a:lnTo>
                <a:lnTo>
                  <a:pt x="1824" y="5413"/>
                </a:lnTo>
                <a:lnTo>
                  <a:pt x="1771" y="5398"/>
                </a:lnTo>
                <a:lnTo>
                  <a:pt x="1719" y="5383"/>
                </a:lnTo>
                <a:lnTo>
                  <a:pt x="1668" y="5366"/>
                </a:lnTo>
                <a:lnTo>
                  <a:pt x="1618" y="5350"/>
                </a:lnTo>
                <a:lnTo>
                  <a:pt x="1568" y="5333"/>
                </a:lnTo>
                <a:lnTo>
                  <a:pt x="1519" y="5314"/>
                </a:lnTo>
                <a:lnTo>
                  <a:pt x="1471" y="5295"/>
                </a:lnTo>
                <a:lnTo>
                  <a:pt x="1423" y="5276"/>
                </a:lnTo>
                <a:lnTo>
                  <a:pt x="1375" y="5255"/>
                </a:lnTo>
                <a:lnTo>
                  <a:pt x="1329" y="5234"/>
                </a:lnTo>
                <a:lnTo>
                  <a:pt x="1283" y="5213"/>
                </a:lnTo>
                <a:lnTo>
                  <a:pt x="1237" y="5190"/>
                </a:lnTo>
                <a:lnTo>
                  <a:pt x="1193" y="5167"/>
                </a:lnTo>
                <a:lnTo>
                  <a:pt x="1150" y="5143"/>
                </a:lnTo>
                <a:lnTo>
                  <a:pt x="1107" y="5119"/>
                </a:lnTo>
                <a:lnTo>
                  <a:pt x="1064" y="5093"/>
                </a:lnTo>
                <a:lnTo>
                  <a:pt x="1024" y="5067"/>
                </a:lnTo>
                <a:lnTo>
                  <a:pt x="983" y="5041"/>
                </a:lnTo>
                <a:lnTo>
                  <a:pt x="944" y="5013"/>
                </a:lnTo>
                <a:lnTo>
                  <a:pt x="905" y="4985"/>
                </a:lnTo>
                <a:lnTo>
                  <a:pt x="867" y="4956"/>
                </a:lnTo>
                <a:lnTo>
                  <a:pt x="830" y="4927"/>
                </a:lnTo>
                <a:lnTo>
                  <a:pt x="794" y="4897"/>
                </a:lnTo>
                <a:lnTo>
                  <a:pt x="757" y="4866"/>
                </a:lnTo>
                <a:lnTo>
                  <a:pt x="721" y="4832"/>
                </a:lnTo>
                <a:lnTo>
                  <a:pt x="686" y="4800"/>
                </a:lnTo>
                <a:lnTo>
                  <a:pt x="652" y="4765"/>
                </a:lnTo>
                <a:lnTo>
                  <a:pt x="620" y="4730"/>
                </a:lnTo>
                <a:lnTo>
                  <a:pt x="588" y="4695"/>
                </a:lnTo>
                <a:lnTo>
                  <a:pt x="557" y="4658"/>
                </a:lnTo>
                <a:lnTo>
                  <a:pt x="528" y="4622"/>
                </a:lnTo>
                <a:lnTo>
                  <a:pt x="500" y="4584"/>
                </a:lnTo>
                <a:lnTo>
                  <a:pt x="472" y="4547"/>
                </a:lnTo>
                <a:lnTo>
                  <a:pt x="447" y="4507"/>
                </a:lnTo>
                <a:lnTo>
                  <a:pt x="422" y="4468"/>
                </a:lnTo>
                <a:lnTo>
                  <a:pt x="398" y="4428"/>
                </a:lnTo>
                <a:lnTo>
                  <a:pt x="376" y="4386"/>
                </a:lnTo>
                <a:lnTo>
                  <a:pt x="355" y="4346"/>
                </a:lnTo>
                <a:lnTo>
                  <a:pt x="335" y="4304"/>
                </a:lnTo>
                <a:lnTo>
                  <a:pt x="317" y="4261"/>
                </a:lnTo>
                <a:lnTo>
                  <a:pt x="299" y="4218"/>
                </a:lnTo>
                <a:lnTo>
                  <a:pt x="283" y="4174"/>
                </a:lnTo>
                <a:lnTo>
                  <a:pt x="269" y="4130"/>
                </a:lnTo>
                <a:lnTo>
                  <a:pt x="255" y="4084"/>
                </a:lnTo>
                <a:lnTo>
                  <a:pt x="243" y="4038"/>
                </a:lnTo>
                <a:lnTo>
                  <a:pt x="233" y="3993"/>
                </a:lnTo>
                <a:lnTo>
                  <a:pt x="224" y="3945"/>
                </a:lnTo>
                <a:lnTo>
                  <a:pt x="217" y="3897"/>
                </a:lnTo>
                <a:lnTo>
                  <a:pt x="210" y="3850"/>
                </a:lnTo>
                <a:lnTo>
                  <a:pt x="205" y="3801"/>
                </a:lnTo>
                <a:lnTo>
                  <a:pt x="203" y="3752"/>
                </a:lnTo>
                <a:lnTo>
                  <a:pt x="201" y="3702"/>
                </a:lnTo>
                <a:lnTo>
                  <a:pt x="201" y="3651"/>
                </a:lnTo>
                <a:lnTo>
                  <a:pt x="202" y="3601"/>
                </a:lnTo>
                <a:lnTo>
                  <a:pt x="204" y="3549"/>
                </a:lnTo>
                <a:lnTo>
                  <a:pt x="209" y="3500"/>
                </a:lnTo>
                <a:lnTo>
                  <a:pt x="216" y="3445"/>
                </a:lnTo>
                <a:lnTo>
                  <a:pt x="221" y="3403"/>
                </a:lnTo>
                <a:lnTo>
                  <a:pt x="228" y="3360"/>
                </a:lnTo>
                <a:lnTo>
                  <a:pt x="235" y="3317"/>
                </a:lnTo>
                <a:lnTo>
                  <a:pt x="245" y="3274"/>
                </a:lnTo>
                <a:lnTo>
                  <a:pt x="255" y="3231"/>
                </a:lnTo>
                <a:lnTo>
                  <a:pt x="267" y="3187"/>
                </a:lnTo>
                <a:lnTo>
                  <a:pt x="278" y="3143"/>
                </a:lnTo>
                <a:lnTo>
                  <a:pt x="292" y="3099"/>
                </a:lnTo>
                <a:lnTo>
                  <a:pt x="306" y="3053"/>
                </a:lnTo>
                <a:lnTo>
                  <a:pt x="322" y="3009"/>
                </a:lnTo>
                <a:lnTo>
                  <a:pt x="339" y="2964"/>
                </a:lnTo>
                <a:lnTo>
                  <a:pt x="356" y="2919"/>
                </a:lnTo>
                <a:lnTo>
                  <a:pt x="376" y="2872"/>
                </a:lnTo>
                <a:lnTo>
                  <a:pt x="396" y="2826"/>
                </a:lnTo>
                <a:lnTo>
                  <a:pt x="416" y="2779"/>
                </a:lnTo>
                <a:lnTo>
                  <a:pt x="440" y="2733"/>
                </a:lnTo>
                <a:lnTo>
                  <a:pt x="398" y="2695"/>
                </a:lnTo>
                <a:lnTo>
                  <a:pt x="357" y="2654"/>
                </a:lnTo>
                <a:lnTo>
                  <a:pt x="319" y="2614"/>
                </a:lnTo>
                <a:lnTo>
                  <a:pt x="282" y="2573"/>
                </a:lnTo>
                <a:lnTo>
                  <a:pt x="247" y="2531"/>
                </a:lnTo>
                <a:lnTo>
                  <a:pt x="214" y="2489"/>
                </a:lnTo>
                <a:lnTo>
                  <a:pt x="184" y="2445"/>
                </a:lnTo>
                <a:lnTo>
                  <a:pt x="155" y="2401"/>
                </a:lnTo>
                <a:lnTo>
                  <a:pt x="129" y="2356"/>
                </a:lnTo>
                <a:lnTo>
                  <a:pt x="104" y="2310"/>
                </a:lnTo>
                <a:lnTo>
                  <a:pt x="82" y="2263"/>
                </a:lnTo>
                <a:lnTo>
                  <a:pt x="62" y="2215"/>
                </a:lnTo>
                <a:lnTo>
                  <a:pt x="46" y="2165"/>
                </a:lnTo>
                <a:lnTo>
                  <a:pt x="38" y="2141"/>
                </a:lnTo>
                <a:lnTo>
                  <a:pt x="31" y="2115"/>
                </a:lnTo>
                <a:lnTo>
                  <a:pt x="25" y="2090"/>
                </a:lnTo>
                <a:lnTo>
                  <a:pt x="19" y="2064"/>
                </a:lnTo>
                <a:lnTo>
                  <a:pt x="14" y="2037"/>
                </a:lnTo>
                <a:lnTo>
                  <a:pt x="10" y="2011"/>
                </a:lnTo>
                <a:lnTo>
                  <a:pt x="7" y="1984"/>
                </a:lnTo>
                <a:lnTo>
                  <a:pt x="3" y="1957"/>
                </a:lnTo>
                <a:lnTo>
                  <a:pt x="1" y="1929"/>
                </a:lnTo>
                <a:lnTo>
                  <a:pt x="0" y="1902"/>
                </a:lnTo>
                <a:lnTo>
                  <a:pt x="0" y="1874"/>
                </a:lnTo>
                <a:lnTo>
                  <a:pt x="0" y="1846"/>
                </a:lnTo>
                <a:lnTo>
                  <a:pt x="0" y="1817"/>
                </a:lnTo>
                <a:lnTo>
                  <a:pt x="2" y="1788"/>
                </a:lnTo>
                <a:lnTo>
                  <a:pt x="4" y="1758"/>
                </a:lnTo>
                <a:lnTo>
                  <a:pt x="7" y="1729"/>
                </a:lnTo>
                <a:lnTo>
                  <a:pt x="11" y="1698"/>
                </a:lnTo>
                <a:lnTo>
                  <a:pt x="16" y="1667"/>
                </a:lnTo>
                <a:lnTo>
                  <a:pt x="21" y="1637"/>
                </a:lnTo>
                <a:lnTo>
                  <a:pt x="28" y="1606"/>
                </a:lnTo>
                <a:lnTo>
                  <a:pt x="35" y="1573"/>
                </a:lnTo>
                <a:lnTo>
                  <a:pt x="43" y="1542"/>
                </a:lnTo>
                <a:lnTo>
                  <a:pt x="51" y="1509"/>
                </a:lnTo>
                <a:lnTo>
                  <a:pt x="61" y="1475"/>
                </a:lnTo>
                <a:lnTo>
                  <a:pt x="72" y="1443"/>
                </a:lnTo>
                <a:lnTo>
                  <a:pt x="83" y="1409"/>
                </a:lnTo>
                <a:lnTo>
                  <a:pt x="109" y="1340"/>
                </a:lnTo>
                <a:lnTo>
                  <a:pt x="138" y="1270"/>
                </a:lnTo>
                <a:lnTo>
                  <a:pt x="170" y="1198"/>
                </a:lnTo>
                <a:lnTo>
                  <a:pt x="207" y="1124"/>
                </a:lnTo>
                <a:lnTo>
                  <a:pt x="247" y="1048"/>
                </a:lnTo>
                <a:lnTo>
                  <a:pt x="291" y="970"/>
                </a:lnTo>
                <a:lnTo>
                  <a:pt x="232" y="930"/>
                </a:lnTo>
                <a:lnTo>
                  <a:pt x="966" y="3"/>
                </a:lnTo>
                <a:lnTo>
                  <a:pt x="977" y="2"/>
                </a:lnTo>
                <a:lnTo>
                  <a:pt x="1011" y="1"/>
                </a:lnTo>
                <a:lnTo>
                  <a:pt x="1062" y="0"/>
                </a:lnTo>
                <a:lnTo>
                  <a:pt x="1092" y="1"/>
                </a:lnTo>
                <a:lnTo>
                  <a:pt x="1126" y="2"/>
                </a:lnTo>
                <a:lnTo>
                  <a:pt x="1161" y="4"/>
                </a:lnTo>
                <a:lnTo>
                  <a:pt x="1198" y="9"/>
                </a:lnTo>
                <a:lnTo>
                  <a:pt x="1236" y="14"/>
                </a:lnTo>
                <a:lnTo>
                  <a:pt x="1276" y="22"/>
                </a:lnTo>
                <a:lnTo>
                  <a:pt x="1314" y="31"/>
                </a:lnTo>
                <a:lnTo>
                  <a:pt x="1352" y="43"/>
                </a:lnTo>
                <a:lnTo>
                  <a:pt x="1372" y="48"/>
                </a:lnTo>
                <a:lnTo>
                  <a:pt x="1390" y="57"/>
                </a:lnTo>
                <a:lnTo>
                  <a:pt x="1408" y="65"/>
                </a:lnTo>
                <a:lnTo>
                  <a:pt x="1426" y="73"/>
                </a:lnTo>
                <a:lnTo>
                  <a:pt x="1461" y="93"/>
                </a:lnTo>
                <a:lnTo>
                  <a:pt x="1495" y="114"/>
                </a:lnTo>
                <a:lnTo>
                  <a:pt x="1527" y="136"/>
                </a:lnTo>
                <a:lnTo>
                  <a:pt x="1559" y="159"/>
                </a:lnTo>
                <a:lnTo>
                  <a:pt x="1588" y="182"/>
                </a:lnTo>
                <a:lnTo>
                  <a:pt x="1616" y="205"/>
                </a:lnTo>
                <a:lnTo>
                  <a:pt x="1642" y="230"/>
                </a:lnTo>
                <a:lnTo>
                  <a:pt x="1666" y="252"/>
                </a:lnTo>
                <a:lnTo>
                  <a:pt x="1707" y="293"/>
                </a:lnTo>
                <a:lnTo>
                  <a:pt x="1739" y="327"/>
                </a:lnTo>
                <a:lnTo>
                  <a:pt x="1759" y="350"/>
                </a:lnTo>
                <a:lnTo>
                  <a:pt x="1765" y="359"/>
                </a:lnTo>
                <a:lnTo>
                  <a:pt x="1153" y="1011"/>
                </a:lnTo>
                <a:lnTo>
                  <a:pt x="985" y="843"/>
                </a:lnTo>
                <a:lnTo>
                  <a:pt x="714" y="1251"/>
                </a:lnTo>
                <a:lnTo>
                  <a:pt x="630" y="1196"/>
                </a:lnTo>
                <a:lnTo>
                  <a:pt x="603" y="1246"/>
                </a:lnTo>
                <a:lnTo>
                  <a:pt x="578" y="1294"/>
                </a:lnTo>
                <a:lnTo>
                  <a:pt x="556" y="1342"/>
                </a:lnTo>
                <a:lnTo>
                  <a:pt x="535" y="1390"/>
                </a:lnTo>
                <a:lnTo>
                  <a:pt x="516" y="1435"/>
                </a:lnTo>
                <a:lnTo>
                  <a:pt x="500" y="1480"/>
                </a:lnTo>
                <a:lnTo>
                  <a:pt x="485" y="1524"/>
                </a:lnTo>
                <a:lnTo>
                  <a:pt x="472" y="1567"/>
                </a:lnTo>
                <a:lnTo>
                  <a:pt x="462" y="1609"/>
                </a:lnTo>
                <a:lnTo>
                  <a:pt x="452" y="1650"/>
                </a:lnTo>
                <a:lnTo>
                  <a:pt x="445" y="1690"/>
                </a:lnTo>
                <a:lnTo>
                  <a:pt x="440" y="1729"/>
                </a:lnTo>
                <a:lnTo>
                  <a:pt x="436" y="1768"/>
                </a:lnTo>
                <a:lnTo>
                  <a:pt x="435" y="1805"/>
                </a:lnTo>
                <a:lnTo>
                  <a:pt x="434" y="1842"/>
                </a:lnTo>
                <a:lnTo>
                  <a:pt x="436" y="1878"/>
                </a:lnTo>
                <a:lnTo>
                  <a:pt x="439" y="1913"/>
                </a:lnTo>
                <a:lnTo>
                  <a:pt x="443" y="1948"/>
                </a:lnTo>
                <a:lnTo>
                  <a:pt x="450" y="1982"/>
                </a:lnTo>
                <a:lnTo>
                  <a:pt x="457" y="2014"/>
                </a:lnTo>
                <a:lnTo>
                  <a:pt x="466" y="2047"/>
                </a:lnTo>
                <a:lnTo>
                  <a:pt x="477" y="2079"/>
                </a:lnTo>
                <a:lnTo>
                  <a:pt x="488" y="2111"/>
                </a:lnTo>
                <a:lnTo>
                  <a:pt x="502" y="2141"/>
                </a:lnTo>
                <a:lnTo>
                  <a:pt x="516" y="2171"/>
                </a:lnTo>
                <a:lnTo>
                  <a:pt x="533" y="2200"/>
                </a:lnTo>
                <a:lnTo>
                  <a:pt x="550" y="2229"/>
                </a:lnTo>
                <a:lnTo>
                  <a:pt x="569" y="2257"/>
                </a:lnTo>
                <a:lnTo>
                  <a:pt x="587" y="2285"/>
                </a:lnTo>
                <a:lnTo>
                  <a:pt x="608" y="2313"/>
                </a:lnTo>
                <a:lnTo>
                  <a:pt x="630" y="2339"/>
                </a:lnTo>
                <a:lnTo>
                  <a:pt x="652" y="2366"/>
                </a:lnTo>
                <a:lnTo>
                  <a:pt x="682" y="2322"/>
                </a:lnTo>
                <a:lnTo>
                  <a:pt x="713" y="2278"/>
                </a:lnTo>
                <a:lnTo>
                  <a:pt x="745" y="2234"/>
                </a:lnTo>
                <a:lnTo>
                  <a:pt x="778" y="2188"/>
                </a:lnTo>
                <a:lnTo>
                  <a:pt x="811" y="2144"/>
                </a:lnTo>
                <a:lnTo>
                  <a:pt x="846" y="2099"/>
                </a:lnTo>
                <a:lnTo>
                  <a:pt x="883" y="2054"/>
                </a:lnTo>
                <a:lnTo>
                  <a:pt x="920" y="2007"/>
                </a:lnTo>
                <a:lnTo>
                  <a:pt x="957" y="1962"/>
                </a:lnTo>
                <a:lnTo>
                  <a:pt x="997" y="1916"/>
                </a:lnTo>
                <a:lnTo>
                  <a:pt x="1038" y="1870"/>
                </a:lnTo>
                <a:lnTo>
                  <a:pt x="1079" y="1824"/>
                </a:lnTo>
                <a:lnTo>
                  <a:pt x="1166" y="1730"/>
                </a:lnTo>
                <a:lnTo>
                  <a:pt x="1257" y="1636"/>
                </a:lnTo>
                <a:lnTo>
                  <a:pt x="1247" y="1611"/>
                </a:lnTo>
                <a:lnTo>
                  <a:pt x="1237" y="1586"/>
                </a:lnTo>
                <a:lnTo>
                  <a:pt x="1230" y="1560"/>
                </a:lnTo>
                <a:lnTo>
                  <a:pt x="1223" y="1534"/>
                </a:lnTo>
                <a:lnTo>
                  <a:pt x="1219" y="1507"/>
                </a:lnTo>
                <a:lnTo>
                  <a:pt x="1215" y="1479"/>
                </a:lnTo>
                <a:lnTo>
                  <a:pt x="1213" y="1451"/>
                </a:lnTo>
                <a:lnTo>
                  <a:pt x="1212" y="1423"/>
                </a:lnTo>
                <a:lnTo>
                  <a:pt x="1213" y="1397"/>
                </a:lnTo>
                <a:lnTo>
                  <a:pt x="1214" y="1370"/>
                </a:lnTo>
                <a:lnTo>
                  <a:pt x="1218" y="1344"/>
                </a:lnTo>
                <a:lnTo>
                  <a:pt x="1222" y="1319"/>
                </a:lnTo>
                <a:lnTo>
                  <a:pt x="1228" y="1293"/>
                </a:lnTo>
                <a:lnTo>
                  <a:pt x="1235" y="1269"/>
                </a:lnTo>
                <a:lnTo>
                  <a:pt x="1243" y="1244"/>
                </a:lnTo>
                <a:lnTo>
                  <a:pt x="1252" y="1221"/>
                </a:lnTo>
                <a:lnTo>
                  <a:pt x="1263" y="1198"/>
                </a:lnTo>
                <a:lnTo>
                  <a:pt x="1274" y="1175"/>
                </a:lnTo>
                <a:lnTo>
                  <a:pt x="1287" y="1154"/>
                </a:lnTo>
                <a:lnTo>
                  <a:pt x="1301" y="1132"/>
                </a:lnTo>
                <a:lnTo>
                  <a:pt x="1315" y="1112"/>
                </a:lnTo>
                <a:lnTo>
                  <a:pt x="1331" y="1092"/>
                </a:lnTo>
                <a:lnTo>
                  <a:pt x="1348" y="1073"/>
                </a:lnTo>
                <a:lnTo>
                  <a:pt x="1365" y="1055"/>
                </a:lnTo>
                <a:lnTo>
                  <a:pt x="1365" y="1054"/>
                </a:lnTo>
                <a:lnTo>
                  <a:pt x="1384" y="1037"/>
                </a:lnTo>
                <a:lnTo>
                  <a:pt x="1402" y="1020"/>
                </a:lnTo>
                <a:lnTo>
                  <a:pt x="1422" y="1005"/>
                </a:lnTo>
                <a:lnTo>
                  <a:pt x="1443" y="990"/>
                </a:lnTo>
                <a:lnTo>
                  <a:pt x="1464" y="977"/>
                </a:lnTo>
                <a:lnTo>
                  <a:pt x="1486" y="965"/>
                </a:lnTo>
                <a:lnTo>
                  <a:pt x="1508" y="953"/>
                </a:lnTo>
                <a:lnTo>
                  <a:pt x="1531" y="943"/>
                </a:lnTo>
                <a:lnTo>
                  <a:pt x="1554" y="933"/>
                </a:lnTo>
                <a:lnTo>
                  <a:pt x="1579" y="925"/>
                </a:lnTo>
                <a:lnTo>
                  <a:pt x="1603" y="918"/>
                </a:lnTo>
                <a:lnTo>
                  <a:pt x="1628" y="912"/>
                </a:lnTo>
                <a:lnTo>
                  <a:pt x="1654" y="908"/>
                </a:lnTo>
                <a:lnTo>
                  <a:pt x="1681" y="904"/>
                </a:lnTo>
                <a:lnTo>
                  <a:pt x="1706" y="902"/>
                </a:lnTo>
                <a:lnTo>
                  <a:pt x="1733" y="902"/>
                </a:lnTo>
                <a:lnTo>
                  <a:pt x="1760" y="902"/>
                </a:lnTo>
                <a:lnTo>
                  <a:pt x="1786" y="904"/>
                </a:lnTo>
                <a:lnTo>
                  <a:pt x="1813" y="908"/>
                </a:lnTo>
                <a:lnTo>
                  <a:pt x="1839" y="912"/>
                </a:lnTo>
                <a:lnTo>
                  <a:pt x="1863" y="918"/>
                </a:lnTo>
                <a:lnTo>
                  <a:pt x="1889" y="925"/>
                </a:lnTo>
                <a:lnTo>
                  <a:pt x="1913" y="933"/>
                </a:lnTo>
                <a:lnTo>
                  <a:pt x="1936" y="943"/>
                </a:lnTo>
                <a:lnTo>
                  <a:pt x="1959" y="953"/>
                </a:lnTo>
                <a:lnTo>
                  <a:pt x="1981" y="965"/>
                </a:lnTo>
                <a:lnTo>
                  <a:pt x="2003" y="977"/>
                </a:lnTo>
                <a:lnTo>
                  <a:pt x="2024" y="990"/>
                </a:lnTo>
                <a:lnTo>
                  <a:pt x="2045" y="1005"/>
                </a:lnTo>
                <a:lnTo>
                  <a:pt x="2065" y="1020"/>
                </a:lnTo>
                <a:lnTo>
                  <a:pt x="2084" y="1037"/>
                </a:lnTo>
                <a:lnTo>
                  <a:pt x="2102" y="1054"/>
                </a:lnTo>
                <a:lnTo>
                  <a:pt x="2102" y="1055"/>
                </a:lnTo>
                <a:lnTo>
                  <a:pt x="2118" y="1073"/>
                </a:lnTo>
                <a:lnTo>
                  <a:pt x="2136" y="1091"/>
                </a:lnTo>
                <a:lnTo>
                  <a:pt x="2151" y="1111"/>
                </a:lnTo>
                <a:lnTo>
                  <a:pt x="2165" y="1132"/>
                </a:lnTo>
                <a:lnTo>
                  <a:pt x="2179" y="1153"/>
                </a:lnTo>
                <a:lnTo>
                  <a:pt x="2192" y="1175"/>
                </a:lnTo>
                <a:lnTo>
                  <a:pt x="2203" y="1197"/>
                </a:lnTo>
                <a:lnTo>
                  <a:pt x="2214" y="1220"/>
                </a:lnTo>
                <a:lnTo>
                  <a:pt x="2223" y="1244"/>
                </a:lnTo>
                <a:lnTo>
                  <a:pt x="2231" y="1269"/>
                </a:lnTo>
                <a:lnTo>
                  <a:pt x="2238" y="1293"/>
                </a:lnTo>
                <a:lnTo>
                  <a:pt x="2244" y="1319"/>
                </a:lnTo>
                <a:lnTo>
                  <a:pt x="2248" y="1344"/>
                </a:lnTo>
                <a:lnTo>
                  <a:pt x="2252" y="1370"/>
                </a:lnTo>
                <a:lnTo>
                  <a:pt x="2254" y="1397"/>
                </a:lnTo>
                <a:lnTo>
                  <a:pt x="2254" y="1423"/>
                </a:lnTo>
                <a:lnTo>
                  <a:pt x="2254" y="1450"/>
                </a:lnTo>
                <a:lnTo>
                  <a:pt x="2252" y="1477"/>
                </a:lnTo>
                <a:lnTo>
                  <a:pt x="2248" y="1502"/>
                </a:lnTo>
                <a:lnTo>
                  <a:pt x="2244" y="1528"/>
                </a:lnTo>
                <a:lnTo>
                  <a:pt x="2238" y="1553"/>
                </a:lnTo>
                <a:lnTo>
                  <a:pt x="2231" y="1578"/>
                </a:lnTo>
                <a:lnTo>
                  <a:pt x="2223" y="1602"/>
                </a:lnTo>
                <a:lnTo>
                  <a:pt x="2214" y="1626"/>
                </a:lnTo>
                <a:lnTo>
                  <a:pt x="2203" y="1648"/>
                </a:lnTo>
                <a:lnTo>
                  <a:pt x="2192" y="1672"/>
                </a:lnTo>
                <a:lnTo>
                  <a:pt x="2179" y="1694"/>
                </a:lnTo>
                <a:lnTo>
                  <a:pt x="2166" y="1715"/>
                </a:lnTo>
                <a:lnTo>
                  <a:pt x="2151" y="1734"/>
                </a:lnTo>
                <a:lnTo>
                  <a:pt x="2136" y="1754"/>
                </a:lnTo>
                <a:lnTo>
                  <a:pt x="2120" y="1774"/>
                </a:lnTo>
                <a:lnTo>
                  <a:pt x="2102" y="1791"/>
                </a:lnTo>
                <a:lnTo>
                  <a:pt x="2084" y="1809"/>
                </a:lnTo>
                <a:lnTo>
                  <a:pt x="2065" y="1825"/>
                </a:lnTo>
                <a:lnTo>
                  <a:pt x="2045" y="1841"/>
                </a:lnTo>
                <a:lnTo>
                  <a:pt x="2024" y="1855"/>
                </a:lnTo>
                <a:lnTo>
                  <a:pt x="2003" y="1869"/>
                </a:lnTo>
                <a:lnTo>
                  <a:pt x="1981" y="1882"/>
                </a:lnTo>
                <a:lnTo>
                  <a:pt x="1959" y="1893"/>
                </a:lnTo>
                <a:lnTo>
                  <a:pt x="1936" y="1904"/>
                </a:lnTo>
                <a:lnTo>
                  <a:pt x="1913" y="1913"/>
                </a:lnTo>
                <a:lnTo>
                  <a:pt x="1889" y="1921"/>
                </a:lnTo>
                <a:lnTo>
                  <a:pt x="1863" y="1928"/>
                </a:lnTo>
                <a:lnTo>
                  <a:pt x="1839" y="1934"/>
                </a:lnTo>
                <a:lnTo>
                  <a:pt x="1813" y="1939"/>
                </a:lnTo>
                <a:lnTo>
                  <a:pt x="1786" y="1942"/>
                </a:lnTo>
                <a:lnTo>
                  <a:pt x="1760" y="1943"/>
                </a:lnTo>
                <a:lnTo>
                  <a:pt x="1733" y="1945"/>
                </a:lnTo>
                <a:lnTo>
                  <a:pt x="1710" y="1943"/>
                </a:lnTo>
                <a:lnTo>
                  <a:pt x="1685" y="1942"/>
                </a:lnTo>
                <a:lnTo>
                  <a:pt x="1662" y="1940"/>
                </a:lnTo>
                <a:lnTo>
                  <a:pt x="1640" y="1936"/>
                </a:lnTo>
                <a:lnTo>
                  <a:pt x="1617" y="1932"/>
                </a:lnTo>
                <a:lnTo>
                  <a:pt x="1595" y="1926"/>
                </a:lnTo>
                <a:lnTo>
                  <a:pt x="1573" y="1919"/>
                </a:lnTo>
                <a:lnTo>
                  <a:pt x="1552" y="1912"/>
                </a:lnTo>
                <a:lnTo>
                  <a:pt x="1465" y="2000"/>
                </a:lnTo>
                <a:lnTo>
                  <a:pt x="1384" y="2089"/>
                </a:lnTo>
                <a:lnTo>
                  <a:pt x="1306" y="2177"/>
                </a:lnTo>
                <a:lnTo>
                  <a:pt x="1233" y="2263"/>
                </a:lnTo>
                <a:lnTo>
                  <a:pt x="1164" y="2349"/>
                </a:lnTo>
                <a:lnTo>
                  <a:pt x="1099" y="2433"/>
                </a:lnTo>
                <a:lnTo>
                  <a:pt x="1069" y="2475"/>
                </a:lnTo>
                <a:lnTo>
                  <a:pt x="1039" y="2517"/>
                </a:lnTo>
                <a:lnTo>
                  <a:pt x="1011" y="2558"/>
                </a:lnTo>
                <a:lnTo>
                  <a:pt x="983" y="2599"/>
                </a:lnTo>
                <a:lnTo>
                  <a:pt x="961" y="2633"/>
                </a:lnTo>
                <a:lnTo>
                  <a:pt x="1020" y="2674"/>
                </a:lnTo>
                <a:lnTo>
                  <a:pt x="1081" y="2714"/>
                </a:lnTo>
                <a:lnTo>
                  <a:pt x="1143" y="2755"/>
                </a:lnTo>
                <a:lnTo>
                  <a:pt x="1207" y="2796"/>
                </a:lnTo>
                <a:lnTo>
                  <a:pt x="1341" y="2878"/>
                </a:lnTo>
                <a:lnTo>
                  <a:pt x="1479" y="2962"/>
                </a:lnTo>
                <a:lnTo>
                  <a:pt x="1583" y="3026"/>
                </a:lnTo>
                <a:lnTo>
                  <a:pt x="1689" y="3089"/>
                </a:lnTo>
                <a:lnTo>
                  <a:pt x="1795" y="3156"/>
                </a:lnTo>
                <a:lnTo>
                  <a:pt x="1900" y="3223"/>
                </a:lnTo>
                <a:lnTo>
                  <a:pt x="2003" y="3293"/>
                </a:lnTo>
                <a:lnTo>
                  <a:pt x="2056" y="3329"/>
                </a:lnTo>
                <a:lnTo>
                  <a:pt x="2107" y="3365"/>
                </a:lnTo>
                <a:lnTo>
                  <a:pt x="2157" y="3402"/>
                </a:lnTo>
                <a:lnTo>
                  <a:pt x="2207" y="3439"/>
                </a:lnTo>
                <a:lnTo>
                  <a:pt x="2255" y="3477"/>
                </a:lnTo>
                <a:lnTo>
                  <a:pt x="2304" y="3517"/>
                </a:lnTo>
                <a:lnTo>
                  <a:pt x="2304" y="1261"/>
                </a:lnTo>
                <a:lnTo>
                  <a:pt x="2305" y="1225"/>
                </a:lnTo>
                <a:lnTo>
                  <a:pt x="2308" y="1189"/>
                </a:lnTo>
                <a:lnTo>
                  <a:pt x="2312" y="1154"/>
                </a:lnTo>
                <a:lnTo>
                  <a:pt x="2319" y="1119"/>
                </a:lnTo>
                <a:lnTo>
                  <a:pt x="2326" y="1084"/>
                </a:lnTo>
                <a:lnTo>
                  <a:pt x="2337" y="1051"/>
                </a:lnTo>
                <a:lnTo>
                  <a:pt x="2347" y="1018"/>
                </a:lnTo>
                <a:lnTo>
                  <a:pt x="2360" y="987"/>
                </a:lnTo>
                <a:lnTo>
                  <a:pt x="2374" y="955"/>
                </a:lnTo>
                <a:lnTo>
                  <a:pt x="2390" y="924"/>
                </a:lnTo>
                <a:lnTo>
                  <a:pt x="2407" y="895"/>
                </a:lnTo>
                <a:lnTo>
                  <a:pt x="2425" y="866"/>
                </a:lnTo>
                <a:lnTo>
                  <a:pt x="2445" y="838"/>
                </a:lnTo>
                <a:lnTo>
                  <a:pt x="2467" y="811"/>
                </a:lnTo>
                <a:lnTo>
                  <a:pt x="2489" y="786"/>
                </a:lnTo>
                <a:lnTo>
                  <a:pt x="2512" y="761"/>
                </a:lnTo>
                <a:lnTo>
                  <a:pt x="2536" y="738"/>
                </a:lnTo>
                <a:lnTo>
                  <a:pt x="2562" y="716"/>
                </a:lnTo>
                <a:lnTo>
                  <a:pt x="2589" y="694"/>
                </a:lnTo>
                <a:lnTo>
                  <a:pt x="2616" y="674"/>
                </a:lnTo>
                <a:lnTo>
                  <a:pt x="2645" y="656"/>
                </a:lnTo>
                <a:lnTo>
                  <a:pt x="2674" y="639"/>
                </a:lnTo>
                <a:lnTo>
                  <a:pt x="2706" y="623"/>
                </a:lnTo>
                <a:lnTo>
                  <a:pt x="2737" y="609"/>
                </a:lnTo>
                <a:lnTo>
                  <a:pt x="2769" y="597"/>
                </a:lnTo>
                <a:lnTo>
                  <a:pt x="2802" y="586"/>
                </a:lnTo>
                <a:lnTo>
                  <a:pt x="2835" y="576"/>
                </a:lnTo>
                <a:lnTo>
                  <a:pt x="2870" y="567"/>
                </a:lnTo>
                <a:lnTo>
                  <a:pt x="2904" y="562"/>
                </a:lnTo>
                <a:lnTo>
                  <a:pt x="2939" y="557"/>
                </a:lnTo>
                <a:lnTo>
                  <a:pt x="2975" y="555"/>
                </a:lnTo>
                <a:lnTo>
                  <a:pt x="3011" y="554"/>
                </a:lnTo>
                <a:close/>
                <a:moveTo>
                  <a:pt x="1887" y="1269"/>
                </a:moveTo>
                <a:lnTo>
                  <a:pt x="1887" y="1269"/>
                </a:lnTo>
                <a:lnTo>
                  <a:pt x="1871" y="1255"/>
                </a:lnTo>
                <a:lnTo>
                  <a:pt x="1855" y="1242"/>
                </a:lnTo>
                <a:lnTo>
                  <a:pt x="1837" y="1232"/>
                </a:lnTo>
                <a:lnTo>
                  <a:pt x="1818" y="1222"/>
                </a:lnTo>
                <a:lnTo>
                  <a:pt x="1798" y="1215"/>
                </a:lnTo>
                <a:lnTo>
                  <a:pt x="1777" y="1210"/>
                </a:lnTo>
                <a:lnTo>
                  <a:pt x="1755" y="1206"/>
                </a:lnTo>
                <a:lnTo>
                  <a:pt x="1733" y="1205"/>
                </a:lnTo>
                <a:lnTo>
                  <a:pt x="1711" y="1206"/>
                </a:lnTo>
                <a:lnTo>
                  <a:pt x="1689" y="1210"/>
                </a:lnTo>
                <a:lnTo>
                  <a:pt x="1668" y="1215"/>
                </a:lnTo>
                <a:lnTo>
                  <a:pt x="1648" y="1222"/>
                </a:lnTo>
                <a:lnTo>
                  <a:pt x="1630" y="1232"/>
                </a:lnTo>
                <a:lnTo>
                  <a:pt x="1611" y="1242"/>
                </a:lnTo>
                <a:lnTo>
                  <a:pt x="1595" y="1255"/>
                </a:lnTo>
                <a:lnTo>
                  <a:pt x="1580" y="1269"/>
                </a:lnTo>
                <a:lnTo>
                  <a:pt x="1579" y="1269"/>
                </a:lnTo>
                <a:lnTo>
                  <a:pt x="1565" y="1284"/>
                </a:lnTo>
                <a:lnTo>
                  <a:pt x="1552" y="1301"/>
                </a:lnTo>
                <a:lnTo>
                  <a:pt x="1541" y="1319"/>
                </a:lnTo>
                <a:lnTo>
                  <a:pt x="1532" y="1338"/>
                </a:lnTo>
                <a:lnTo>
                  <a:pt x="1525" y="1358"/>
                </a:lnTo>
                <a:lnTo>
                  <a:pt x="1519" y="1379"/>
                </a:lnTo>
                <a:lnTo>
                  <a:pt x="1517" y="1401"/>
                </a:lnTo>
                <a:lnTo>
                  <a:pt x="1516" y="1423"/>
                </a:lnTo>
                <a:lnTo>
                  <a:pt x="1517" y="1445"/>
                </a:lnTo>
                <a:lnTo>
                  <a:pt x="1519" y="1467"/>
                </a:lnTo>
                <a:lnTo>
                  <a:pt x="1525" y="1488"/>
                </a:lnTo>
                <a:lnTo>
                  <a:pt x="1532" y="1508"/>
                </a:lnTo>
                <a:lnTo>
                  <a:pt x="1541" y="1527"/>
                </a:lnTo>
                <a:lnTo>
                  <a:pt x="1553" y="1545"/>
                </a:lnTo>
                <a:lnTo>
                  <a:pt x="1565" y="1561"/>
                </a:lnTo>
                <a:lnTo>
                  <a:pt x="1580" y="1576"/>
                </a:lnTo>
                <a:lnTo>
                  <a:pt x="1580" y="1578"/>
                </a:lnTo>
                <a:lnTo>
                  <a:pt x="1595" y="1592"/>
                </a:lnTo>
                <a:lnTo>
                  <a:pt x="1611" y="1604"/>
                </a:lnTo>
                <a:lnTo>
                  <a:pt x="1630" y="1615"/>
                </a:lnTo>
                <a:lnTo>
                  <a:pt x="1648" y="1624"/>
                </a:lnTo>
                <a:lnTo>
                  <a:pt x="1668" y="1631"/>
                </a:lnTo>
                <a:lnTo>
                  <a:pt x="1689" y="1637"/>
                </a:lnTo>
                <a:lnTo>
                  <a:pt x="1711" y="1639"/>
                </a:lnTo>
                <a:lnTo>
                  <a:pt x="1733" y="1640"/>
                </a:lnTo>
                <a:lnTo>
                  <a:pt x="1755" y="1639"/>
                </a:lnTo>
                <a:lnTo>
                  <a:pt x="1777" y="1637"/>
                </a:lnTo>
                <a:lnTo>
                  <a:pt x="1798" y="1631"/>
                </a:lnTo>
                <a:lnTo>
                  <a:pt x="1818" y="1624"/>
                </a:lnTo>
                <a:lnTo>
                  <a:pt x="1837" y="1615"/>
                </a:lnTo>
                <a:lnTo>
                  <a:pt x="1855" y="1603"/>
                </a:lnTo>
                <a:lnTo>
                  <a:pt x="1871" y="1592"/>
                </a:lnTo>
                <a:lnTo>
                  <a:pt x="1887" y="1576"/>
                </a:lnTo>
                <a:lnTo>
                  <a:pt x="1901" y="1561"/>
                </a:lnTo>
                <a:lnTo>
                  <a:pt x="1914" y="1545"/>
                </a:lnTo>
                <a:lnTo>
                  <a:pt x="1925" y="1527"/>
                </a:lnTo>
                <a:lnTo>
                  <a:pt x="1934" y="1508"/>
                </a:lnTo>
                <a:lnTo>
                  <a:pt x="1941" y="1488"/>
                </a:lnTo>
                <a:lnTo>
                  <a:pt x="1947" y="1467"/>
                </a:lnTo>
                <a:lnTo>
                  <a:pt x="1950" y="1445"/>
                </a:lnTo>
                <a:lnTo>
                  <a:pt x="1951" y="1423"/>
                </a:lnTo>
                <a:lnTo>
                  <a:pt x="1950" y="1401"/>
                </a:lnTo>
                <a:lnTo>
                  <a:pt x="1947" y="1379"/>
                </a:lnTo>
                <a:lnTo>
                  <a:pt x="1941" y="1358"/>
                </a:lnTo>
                <a:lnTo>
                  <a:pt x="1934" y="1338"/>
                </a:lnTo>
                <a:lnTo>
                  <a:pt x="1925" y="1319"/>
                </a:lnTo>
                <a:lnTo>
                  <a:pt x="1914" y="1301"/>
                </a:lnTo>
                <a:lnTo>
                  <a:pt x="1901" y="1284"/>
                </a:lnTo>
                <a:lnTo>
                  <a:pt x="1887" y="1269"/>
                </a:lnTo>
                <a:close/>
                <a:moveTo>
                  <a:pt x="2304" y="5100"/>
                </a:moveTo>
                <a:lnTo>
                  <a:pt x="2304" y="4074"/>
                </a:lnTo>
                <a:lnTo>
                  <a:pt x="2277" y="4045"/>
                </a:lnTo>
                <a:lnTo>
                  <a:pt x="2251" y="4017"/>
                </a:lnTo>
                <a:lnTo>
                  <a:pt x="2224" y="3989"/>
                </a:lnTo>
                <a:lnTo>
                  <a:pt x="2195" y="3961"/>
                </a:lnTo>
                <a:lnTo>
                  <a:pt x="2138" y="3908"/>
                </a:lnTo>
                <a:lnTo>
                  <a:pt x="2078" y="3856"/>
                </a:lnTo>
                <a:lnTo>
                  <a:pt x="2016" y="3805"/>
                </a:lnTo>
                <a:lnTo>
                  <a:pt x="1952" y="3755"/>
                </a:lnTo>
                <a:lnTo>
                  <a:pt x="1887" y="3706"/>
                </a:lnTo>
                <a:lnTo>
                  <a:pt x="1821" y="3659"/>
                </a:lnTo>
                <a:lnTo>
                  <a:pt x="1754" y="3613"/>
                </a:lnTo>
                <a:lnTo>
                  <a:pt x="1687" y="3567"/>
                </a:lnTo>
                <a:lnTo>
                  <a:pt x="1617" y="3522"/>
                </a:lnTo>
                <a:lnTo>
                  <a:pt x="1548" y="3478"/>
                </a:lnTo>
                <a:lnTo>
                  <a:pt x="1409" y="3392"/>
                </a:lnTo>
                <a:lnTo>
                  <a:pt x="1270" y="3308"/>
                </a:lnTo>
                <a:lnTo>
                  <a:pt x="1140" y="3230"/>
                </a:lnTo>
                <a:lnTo>
                  <a:pt x="1012" y="3151"/>
                </a:lnTo>
                <a:lnTo>
                  <a:pt x="949" y="3111"/>
                </a:lnTo>
                <a:lnTo>
                  <a:pt x="888" y="3071"/>
                </a:lnTo>
                <a:lnTo>
                  <a:pt x="826" y="3030"/>
                </a:lnTo>
                <a:lnTo>
                  <a:pt x="765" y="2988"/>
                </a:lnTo>
                <a:lnTo>
                  <a:pt x="737" y="3056"/>
                </a:lnTo>
                <a:lnTo>
                  <a:pt x="710" y="3122"/>
                </a:lnTo>
                <a:lnTo>
                  <a:pt x="687" y="3186"/>
                </a:lnTo>
                <a:lnTo>
                  <a:pt x="667" y="3250"/>
                </a:lnTo>
                <a:lnTo>
                  <a:pt x="650" y="3313"/>
                </a:lnTo>
                <a:lnTo>
                  <a:pt x="636" y="3375"/>
                </a:lnTo>
                <a:lnTo>
                  <a:pt x="624" y="3435"/>
                </a:lnTo>
                <a:lnTo>
                  <a:pt x="615" y="3496"/>
                </a:lnTo>
                <a:lnTo>
                  <a:pt x="612" y="3533"/>
                </a:lnTo>
                <a:lnTo>
                  <a:pt x="608" y="3577"/>
                </a:lnTo>
                <a:lnTo>
                  <a:pt x="606" y="3615"/>
                </a:lnTo>
                <a:lnTo>
                  <a:pt x="605" y="3652"/>
                </a:lnTo>
                <a:lnTo>
                  <a:pt x="605" y="3691"/>
                </a:lnTo>
                <a:lnTo>
                  <a:pt x="606" y="3728"/>
                </a:lnTo>
                <a:lnTo>
                  <a:pt x="609" y="3765"/>
                </a:lnTo>
                <a:lnTo>
                  <a:pt x="613" y="3801"/>
                </a:lnTo>
                <a:lnTo>
                  <a:pt x="617" y="3837"/>
                </a:lnTo>
                <a:lnTo>
                  <a:pt x="623" y="3873"/>
                </a:lnTo>
                <a:lnTo>
                  <a:pt x="630" y="3908"/>
                </a:lnTo>
                <a:lnTo>
                  <a:pt x="638" y="3943"/>
                </a:lnTo>
                <a:lnTo>
                  <a:pt x="646" y="3976"/>
                </a:lnTo>
                <a:lnTo>
                  <a:pt x="657" y="4010"/>
                </a:lnTo>
                <a:lnTo>
                  <a:pt x="668" y="4044"/>
                </a:lnTo>
                <a:lnTo>
                  <a:pt x="680" y="4076"/>
                </a:lnTo>
                <a:lnTo>
                  <a:pt x="693" y="4109"/>
                </a:lnTo>
                <a:lnTo>
                  <a:pt x="707" y="4141"/>
                </a:lnTo>
                <a:lnTo>
                  <a:pt x="722" y="4173"/>
                </a:lnTo>
                <a:lnTo>
                  <a:pt x="738" y="4204"/>
                </a:lnTo>
                <a:lnTo>
                  <a:pt x="755" y="4234"/>
                </a:lnTo>
                <a:lnTo>
                  <a:pt x="773" y="4264"/>
                </a:lnTo>
                <a:lnTo>
                  <a:pt x="791" y="4295"/>
                </a:lnTo>
                <a:lnTo>
                  <a:pt x="811" y="4324"/>
                </a:lnTo>
                <a:lnTo>
                  <a:pt x="832" y="4353"/>
                </a:lnTo>
                <a:lnTo>
                  <a:pt x="853" y="4380"/>
                </a:lnTo>
                <a:lnTo>
                  <a:pt x="875" y="4408"/>
                </a:lnTo>
                <a:lnTo>
                  <a:pt x="898" y="4436"/>
                </a:lnTo>
                <a:lnTo>
                  <a:pt x="923" y="4463"/>
                </a:lnTo>
                <a:lnTo>
                  <a:pt x="947" y="4488"/>
                </a:lnTo>
                <a:lnTo>
                  <a:pt x="973" y="4515"/>
                </a:lnTo>
                <a:lnTo>
                  <a:pt x="999" y="4540"/>
                </a:lnTo>
                <a:lnTo>
                  <a:pt x="1027" y="4565"/>
                </a:lnTo>
                <a:lnTo>
                  <a:pt x="1055" y="4589"/>
                </a:lnTo>
                <a:lnTo>
                  <a:pt x="1084" y="4614"/>
                </a:lnTo>
                <a:lnTo>
                  <a:pt x="1114" y="4637"/>
                </a:lnTo>
                <a:lnTo>
                  <a:pt x="1144" y="4660"/>
                </a:lnTo>
                <a:lnTo>
                  <a:pt x="1176" y="4684"/>
                </a:lnTo>
                <a:lnTo>
                  <a:pt x="1208" y="4706"/>
                </a:lnTo>
                <a:lnTo>
                  <a:pt x="1242" y="4728"/>
                </a:lnTo>
                <a:lnTo>
                  <a:pt x="1276" y="4749"/>
                </a:lnTo>
                <a:lnTo>
                  <a:pt x="1309" y="4769"/>
                </a:lnTo>
                <a:lnTo>
                  <a:pt x="1344" y="4789"/>
                </a:lnTo>
                <a:lnTo>
                  <a:pt x="1380" y="4809"/>
                </a:lnTo>
                <a:lnTo>
                  <a:pt x="1416" y="4829"/>
                </a:lnTo>
                <a:lnTo>
                  <a:pt x="1453" y="4847"/>
                </a:lnTo>
                <a:lnTo>
                  <a:pt x="1490" y="4865"/>
                </a:lnTo>
                <a:lnTo>
                  <a:pt x="1529" y="4882"/>
                </a:lnTo>
                <a:lnTo>
                  <a:pt x="1568" y="4899"/>
                </a:lnTo>
                <a:lnTo>
                  <a:pt x="1608" y="4916"/>
                </a:lnTo>
                <a:lnTo>
                  <a:pt x="1647" y="4931"/>
                </a:lnTo>
                <a:lnTo>
                  <a:pt x="1688" y="4947"/>
                </a:lnTo>
                <a:lnTo>
                  <a:pt x="1728" y="4961"/>
                </a:lnTo>
                <a:lnTo>
                  <a:pt x="1770" y="4975"/>
                </a:lnTo>
                <a:lnTo>
                  <a:pt x="1855" y="5002"/>
                </a:lnTo>
                <a:lnTo>
                  <a:pt x="1941" y="5026"/>
                </a:lnTo>
                <a:lnTo>
                  <a:pt x="2029" y="5048"/>
                </a:lnTo>
                <a:lnTo>
                  <a:pt x="2120" y="5068"/>
                </a:lnTo>
                <a:lnTo>
                  <a:pt x="2211" y="5085"/>
                </a:lnTo>
                <a:lnTo>
                  <a:pt x="2304" y="5100"/>
                </a:lnTo>
                <a:close/>
                <a:moveTo>
                  <a:pt x="2991" y="1292"/>
                </a:moveTo>
                <a:lnTo>
                  <a:pt x="2991" y="3627"/>
                </a:lnTo>
                <a:lnTo>
                  <a:pt x="5477" y="3627"/>
                </a:lnTo>
                <a:lnTo>
                  <a:pt x="5477" y="1292"/>
                </a:lnTo>
                <a:lnTo>
                  <a:pt x="2991" y="1292"/>
                </a:lnTo>
                <a:close/>
                <a:moveTo>
                  <a:pt x="4212" y="3997"/>
                </a:moveTo>
                <a:lnTo>
                  <a:pt x="4212" y="3997"/>
                </a:lnTo>
                <a:lnTo>
                  <a:pt x="4181" y="3998"/>
                </a:lnTo>
                <a:lnTo>
                  <a:pt x="4150" y="4000"/>
                </a:lnTo>
                <a:lnTo>
                  <a:pt x="4120" y="4003"/>
                </a:lnTo>
                <a:lnTo>
                  <a:pt x="4090" y="4007"/>
                </a:lnTo>
                <a:lnTo>
                  <a:pt x="4060" y="4012"/>
                </a:lnTo>
                <a:lnTo>
                  <a:pt x="4030" y="4018"/>
                </a:lnTo>
                <a:lnTo>
                  <a:pt x="4001" y="4026"/>
                </a:lnTo>
                <a:lnTo>
                  <a:pt x="3974" y="4034"/>
                </a:lnTo>
                <a:lnTo>
                  <a:pt x="3946" y="4044"/>
                </a:lnTo>
                <a:lnTo>
                  <a:pt x="3918" y="4054"/>
                </a:lnTo>
                <a:lnTo>
                  <a:pt x="3891" y="4066"/>
                </a:lnTo>
                <a:lnTo>
                  <a:pt x="3864" y="4079"/>
                </a:lnTo>
                <a:lnTo>
                  <a:pt x="3839" y="4091"/>
                </a:lnTo>
                <a:lnTo>
                  <a:pt x="3813" y="4105"/>
                </a:lnTo>
                <a:lnTo>
                  <a:pt x="3789" y="4120"/>
                </a:lnTo>
                <a:lnTo>
                  <a:pt x="3765" y="4137"/>
                </a:lnTo>
                <a:lnTo>
                  <a:pt x="4227" y="4599"/>
                </a:lnTo>
                <a:lnTo>
                  <a:pt x="4676" y="4149"/>
                </a:lnTo>
                <a:lnTo>
                  <a:pt x="4652" y="4132"/>
                </a:lnTo>
                <a:lnTo>
                  <a:pt x="4626" y="4116"/>
                </a:lnTo>
                <a:lnTo>
                  <a:pt x="4599" y="4100"/>
                </a:lnTo>
                <a:lnTo>
                  <a:pt x="4573" y="4086"/>
                </a:lnTo>
                <a:lnTo>
                  <a:pt x="4546" y="4072"/>
                </a:lnTo>
                <a:lnTo>
                  <a:pt x="4518" y="4059"/>
                </a:lnTo>
                <a:lnTo>
                  <a:pt x="4489" y="4048"/>
                </a:lnTo>
                <a:lnTo>
                  <a:pt x="4460" y="4038"/>
                </a:lnTo>
                <a:lnTo>
                  <a:pt x="4431" y="4029"/>
                </a:lnTo>
                <a:lnTo>
                  <a:pt x="4401" y="4021"/>
                </a:lnTo>
                <a:lnTo>
                  <a:pt x="4371" y="4014"/>
                </a:lnTo>
                <a:lnTo>
                  <a:pt x="4339" y="4008"/>
                </a:lnTo>
                <a:lnTo>
                  <a:pt x="4308" y="4003"/>
                </a:lnTo>
                <a:lnTo>
                  <a:pt x="4277" y="4000"/>
                </a:lnTo>
                <a:lnTo>
                  <a:pt x="4244" y="3998"/>
                </a:lnTo>
                <a:lnTo>
                  <a:pt x="4212" y="3997"/>
                </a:lnTo>
                <a:close/>
                <a:moveTo>
                  <a:pt x="4858" y="4335"/>
                </a:moveTo>
                <a:lnTo>
                  <a:pt x="4411" y="4783"/>
                </a:lnTo>
                <a:lnTo>
                  <a:pt x="4859" y="5233"/>
                </a:lnTo>
                <a:lnTo>
                  <a:pt x="4876" y="5208"/>
                </a:lnTo>
                <a:lnTo>
                  <a:pt x="4891" y="5184"/>
                </a:lnTo>
                <a:lnTo>
                  <a:pt x="4906" y="5158"/>
                </a:lnTo>
                <a:lnTo>
                  <a:pt x="4919" y="5133"/>
                </a:lnTo>
                <a:lnTo>
                  <a:pt x="4931" y="5106"/>
                </a:lnTo>
                <a:lnTo>
                  <a:pt x="4943" y="5079"/>
                </a:lnTo>
                <a:lnTo>
                  <a:pt x="4953" y="5052"/>
                </a:lnTo>
                <a:lnTo>
                  <a:pt x="4963" y="5024"/>
                </a:lnTo>
                <a:lnTo>
                  <a:pt x="4971" y="4995"/>
                </a:lnTo>
                <a:lnTo>
                  <a:pt x="4978" y="4967"/>
                </a:lnTo>
                <a:lnTo>
                  <a:pt x="4985" y="4937"/>
                </a:lnTo>
                <a:lnTo>
                  <a:pt x="4989" y="4908"/>
                </a:lnTo>
                <a:lnTo>
                  <a:pt x="4994" y="4877"/>
                </a:lnTo>
                <a:lnTo>
                  <a:pt x="4996" y="4847"/>
                </a:lnTo>
                <a:lnTo>
                  <a:pt x="4999" y="4816"/>
                </a:lnTo>
                <a:lnTo>
                  <a:pt x="5000" y="4786"/>
                </a:lnTo>
                <a:lnTo>
                  <a:pt x="4999" y="4754"/>
                </a:lnTo>
                <a:lnTo>
                  <a:pt x="4996" y="4723"/>
                </a:lnTo>
                <a:lnTo>
                  <a:pt x="4994" y="4693"/>
                </a:lnTo>
                <a:lnTo>
                  <a:pt x="4989" y="4663"/>
                </a:lnTo>
                <a:lnTo>
                  <a:pt x="4985" y="4632"/>
                </a:lnTo>
                <a:lnTo>
                  <a:pt x="4978" y="4603"/>
                </a:lnTo>
                <a:lnTo>
                  <a:pt x="4971" y="4574"/>
                </a:lnTo>
                <a:lnTo>
                  <a:pt x="4963" y="4545"/>
                </a:lnTo>
                <a:lnTo>
                  <a:pt x="4952" y="4517"/>
                </a:lnTo>
                <a:lnTo>
                  <a:pt x="4942" y="4490"/>
                </a:lnTo>
                <a:lnTo>
                  <a:pt x="4930" y="4463"/>
                </a:lnTo>
                <a:lnTo>
                  <a:pt x="4917" y="4436"/>
                </a:lnTo>
                <a:lnTo>
                  <a:pt x="4905" y="4411"/>
                </a:lnTo>
                <a:lnTo>
                  <a:pt x="4890" y="4385"/>
                </a:lnTo>
                <a:lnTo>
                  <a:pt x="4874" y="4360"/>
                </a:lnTo>
                <a:lnTo>
                  <a:pt x="4858" y="4335"/>
                </a:lnTo>
                <a:close/>
                <a:moveTo>
                  <a:pt x="4678" y="5420"/>
                </a:moveTo>
                <a:lnTo>
                  <a:pt x="4227" y="4968"/>
                </a:lnTo>
                <a:lnTo>
                  <a:pt x="3762" y="5431"/>
                </a:lnTo>
                <a:lnTo>
                  <a:pt x="3787" y="5448"/>
                </a:lnTo>
                <a:lnTo>
                  <a:pt x="3811" y="5464"/>
                </a:lnTo>
                <a:lnTo>
                  <a:pt x="3837" y="5478"/>
                </a:lnTo>
                <a:lnTo>
                  <a:pt x="3863" y="5492"/>
                </a:lnTo>
                <a:lnTo>
                  <a:pt x="3890" y="5503"/>
                </a:lnTo>
                <a:lnTo>
                  <a:pt x="3917" y="5515"/>
                </a:lnTo>
                <a:lnTo>
                  <a:pt x="3945" y="5526"/>
                </a:lnTo>
                <a:lnTo>
                  <a:pt x="3972" y="5536"/>
                </a:lnTo>
                <a:lnTo>
                  <a:pt x="4000" y="5544"/>
                </a:lnTo>
                <a:lnTo>
                  <a:pt x="4029" y="5552"/>
                </a:lnTo>
                <a:lnTo>
                  <a:pt x="4060" y="5558"/>
                </a:lnTo>
                <a:lnTo>
                  <a:pt x="4089" y="5564"/>
                </a:lnTo>
                <a:lnTo>
                  <a:pt x="4119" y="5567"/>
                </a:lnTo>
                <a:lnTo>
                  <a:pt x="4150" y="5571"/>
                </a:lnTo>
                <a:lnTo>
                  <a:pt x="4180" y="5572"/>
                </a:lnTo>
                <a:lnTo>
                  <a:pt x="4212" y="5573"/>
                </a:lnTo>
                <a:lnTo>
                  <a:pt x="4244" y="5572"/>
                </a:lnTo>
                <a:lnTo>
                  <a:pt x="4277" y="5569"/>
                </a:lnTo>
                <a:lnTo>
                  <a:pt x="4308" y="5567"/>
                </a:lnTo>
                <a:lnTo>
                  <a:pt x="4340" y="5562"/>
                </a:lnTo>
                <a:lnTo>
                  <a:pt x="4371" y="5557"/>
                </a:lnTo>
                <a:lnTo>
                  <a:pt x="4402" y="5550"/>
                </a:lnTo>
                <a:lnTo>
                  <a:pt x="4432" y="5542"/>
                </a:lnTo>
                <a:lnTo>
                  <a:pt x="4461" y="5532"/>
                </a:lnTo>
                <a:lnTo>
                  <a:pt x="4490" y="5522"/>
                </a:lnTo>
                <a:lnTo>
                  <a:pt x="4519" y="5510"/>
                </a:lnTo>
                <a:lnTo>
                  <a:pt x="4547" y="5497"/>
                </a:lnTo>
                <a:lnTo>
                  <a:pt x="4575" y="5485"/>
                </a:lnTo>
                <a:lnTo>
                  <a:pt x="4602" y="5470"/>
                </a:lnTo>
                <a:lnTo>
                  <a:pt x="4627" y="5454"/>
                </a:lnTo>
                <a:lnTo>
                  <a:pt x="4653" y="5437"/>
                </a:lnTo>
                <a:lnTo>
                  <a:pt x="4678" y="5420"/>
                </a:lnTo>
                <a:close/>
                <a:moveTo>
                  <a:pt x="3575" y="5249"/>
                </a:moveTo>
                <a:lnTo>
                  <a:pt x="4042" y="4783"/>
                </a:lnTo>
                <a:lnTo>
                  <a:pt x="3578" y="4319"/>
                </a:lnTo>
                <a:lnTo>
                  <a:pt x="3560" y="4343"/>
                </a:lnTo>
                <a:lnTo>
                  <a:pt x="3543" y="4369"/>
                </a:lnTo>
                <a:lnTo>
                  <a:pt x="3528" y="4396"/>
                </a:lnTo>
                <a:lnTo>
                  <a:pt x="3513" y="4422"/>
                </a:lnTo>
                <a:lnTo>
                  <a:pt x="3499" y="4450"/>
                </a:lnTo>
                <a:lnTo>
                  <a:pt x="3487" y="4478"/>
                </a:lnTo>
                <a:lnTo>
                  <a:pt x="3476" y="4506"/>
                </a:lnTo>
                <a:lnTo>
                  <a:pt x="3465" y="4536"/>
                </a:lnTo>
                <a:lnTo>
                  <a:pt x="3456" y="4565"/>
                </a:lnTo>
                <a:lnTo>
                  <a:pt x="3448" y="4595"/>
                </a:lnTo>
                <a:lnTo>
                  <a:pt x="3441" y="4625"/>
                </a:lnTo>
                <a:lnTo>
                  <a:pt x="3435" y="4657"/>
                </a:lnTo>
                <a:lnTo>
                  <a:pt x="3430" y="4688"/>
                </a:lnTo>
                <a:lnTo>
                  <a:pt x="3427" y="4721"/>
                </a:lnTo>
                <a:lnTo>
                  <a:pt x="3426" y="4752"/>
                </a:lnTo>
                <a:lnTo>
                  <a:pt x="3424" y="4786"/>
                </a:lnTo>
                <a:lnTo>
                  <a:pt x="3426" y="4817"/>
                </a:lnTo>
                <a:lnTo>
                  <a:pt x="3427" y="4850"/>
                </a:lnTo>
                <a:lnTo>
                  <a:pt x="3430" y="4881"/>
                </a:lnTo>
                <a:lnTo>
                  <a:pt x="3435" y="4912"/>
                </a:lnTo>
                <a:lnTo>
                  <a:pt x="3441" y="4944"/>
                </a:lnTo>
                <a:lnTo>
                  <a:pt x="3448" y="4974"/>
                </a:lnTo>
                <a:lnTo>
                  <a:pt x="3456" y="5004"/>
                </a:lnTo>
                <a:lnTo>
                  <a:pt x="3464" y="5033"/>
                </a:lnTo>
                <a:lnTo>
                  <a:pt x="3474" y="5062"/>
                </a:lnTo>
                <a:lnTo>
                  <a:pt x="3486" y="5091"/>
                </a:lnTo>
                <a:lnTo>
                  <a:pt x="3499" y="5119"/>
                </a:lnTo>
                <a:lnTo>
                  <a:pt x="3512" y="5147"/>
                </a:lnTo>
                <a:lnTo>
                  <a:pt x="3527" y="5174"/>
                </a:lnTo>
                <a:lnTo>
                  <a:pt x="3542" y="5199"/>
                </a:lnTo>
                <a:lnTo>
                  <a:pt x="3558" y="5225"/>
                </a:lnTo>
                <a:lnTo>
                  <a:pt x="3575" y="524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矩形 62"/>
          <p:cNvSpPr/>
          <p:nvPr>
            <p:custDataLst>
              <p:tags r:id="rId13"/>
            </p:custDataLst>
          </p:nvPr>
        </p:nvSpPr>
        <p:spPr>
          <a:xfrm>
            <a:off x="4722916" y="1310660"/>
            <a:ext cx="3256708" cy="1225550"/>
          </a:xfrm>
          <a:prstGeom prst="rect">
            <a:avLst/>
          </a:prstGeom>
        </p:spPr>
        <p:txBody>
          <a:bodyPr wrap="square" lIns="91440" tIns="0" rIns="91440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（1）单独由文种构成，只在首行居中写“感谢信”三个字。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（2）由感谢对象和文种构成。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（3）由感谢双方和文种构成。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矩形 63"/>
          <p:cNvSpPr/>
          <p:nvPr>
            <p:custDataLst>
              <p:tags r:id="rId14"/>
            </p:custDataLst>
          </p:nvPr>
        </p:nvSpPr>
        <p:spPr>
          <a:xfrm>
            <a:off x="4722916" y="986526"/>
            <a:ext cx="3256708" cy="396134"/>
          </a:xfrm>
          <a:prstGeom prst="rect">
            <a:avLst/>
          </a:prstGeom>
        </p:spPr>
        <p:txBody>
          <a:bodyPr wrap="square" lIns="91440" tIns="45720" rIns="91440" bIns="0" anchor="b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b="1" spc="300">
                <a:solidFill>
                  <a:srgbClr val="8590C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1. 标题</a:t>
            </a:r>
            <a:endParaRPr lang="zh-CN" altLang="en-US" b="1" spc="300">
              <a:solidFill>
                <a:srgbClr val="8590CA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矩形 65"/>
          <p:cNvSpPr/>
          <p:nvPr>
            <p:custDataLst>
              <p:tags r:id="rId15"/>
            </p:custDataLst>
          </p:nvPr>
        </p:nvSpPr>
        <p:spPr>
          <a:xfrm>
            <a:off x="797933" y="3670037"/>
            <a:ext cx="3256708" cy="635635"/>
          </a:xfrm>
          <a:prstGeom prst="rect">
            <a:avLst/>
          </a:prstGeom>
        </p:spPr>
        <p:txBody>
          <a:bodyPr wrap="square" lIns="91440" tIns="0" rIns="91440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顶格写感谢对象的单位名称或个人姓名，然后加冒号。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矩形 66"/>
          <p:cNvSpPr/>
          <p:nvPr>
            <p:custDataLst>
              <p:tags r:id="rId16"/>
            </p:custDataLst>
          </p:nvPr>
        </p:nvSpPr>
        <p:spPr>
          <a:xfrm>
            <a:off x="797933" y="3265893"/>
            <a:ext cx="3256708" cy="396134"/>
          </a:xfrm>
          <a:prstGeom prst="rect">
            <a:avLst/>
          </a:prstGeom>
        </p:spPr>
        <p:txBody>
          <a:bodyPr wrap="square" lIns="91440" tIns="45720" rIns="91440" bIns="0" anchor="b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b="1" spc="300">
                <a:solidFill>
                  <a:srgbClr val="79BB8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2. 称谓</a:t>
            </a:r>
            <a:endParaRPr lang="zh-CN" altLang="en-US" b="1" spc="300">
              <a:solidFill>
                <a:srgbClr val="79BB8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矩形 68"/>
          <p:cNvSpPr/>
          <p:nvPr>
            <p:custDataLst>
              <p:tags r:id="rId17"/>
            </p:custDataLst>
          </p:nvPr>
        </p:nvSpPr>
        <p:spPr>
          <a:xfrm>
            <a:off x="1302727" y="5561943"/>
            <a:ext cx="3256708" cy="635635"/>
          </a:xfrm>
          <a:prstGeom prst="rect">
            <a:avLst/>
          </a:prstGeom>
        </p:spPr>
        <p:txBody>
          <a:bodyPr wrap="square" lIns="91440" tIns="0" rIns="91440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署上发文单位名称或发文个人姓名，并且署上成文日期。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矩形 69"/>
          <p:cNvSpPr/>
          <p:nvPr>
            <p:custDataLst>
              <p:tags r:id="rId18"/>
            </p:custDataLst>
          </p:nvPr>
        </p:nvSpPr>
        <p:spPr>
          <a:xfrm>
            <a:off x="1302727" y="5157799"/>
            <a:ext cx="3256708" cy="396134"/>
          </a:xfrm>
          <a:prstGeom prst="rect">
            <a:avLst/>
          </a:prstGeom>
        </p:spPr>
        <p:txBody>
          <a:bodyPr wrap="square" lIns="91440" tIns="45720" rIns="91440" bIns="0" anchor="b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b="1" spc="300">
                <a:solidFill>
                  <a:srgbClr val="6BC0A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5. 落款</a:t>
            </a:r>
            <a:endParaRPr lang="zh-CN" altLang="en-US" b="1" spc="300">
              <a:solidFill>
                <a:srgbClr val="6BC0A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矩形 74"/>
          <p:cNvSpPr/>
          <p:nvPr>
            <p:custDataLst>
              <p:tags r:id="rId19"/>
            </p:custDataLst>
          </p:nvPr>
        </p:nvSpPr>
        <p:spPr>
          <a:xfrm>
            <a:off x="7914005" y="3694430"/>
            <a:ext cx="3646805" cy="930275"/>
          </a:xfrm>
          <a:prstGeom prst="rect">
            <a:avLst/>
          </a:prstGeom>
        </p:spPr>
        <p:txBody>
          <a:bodyPr wrap="square" lIns="91440" tIns="0" rIns="91440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正文主要写两层意思，一是写感谢对方的事由，即“为什么感谢”；二是直接表达感谢之意。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矩形 75"/>
          <p:cNvSpPr/>
          <p:nvPr>
            <p:custDataLst>
              <p:tags r:id="rId20"/>
            </p:custDataLst>
          </p:nvPr>
        </p:nvSpPr>
        <p:spPr>
          <a:xfrm>
            <a:off x="7913885" y="3267695"/>
            <a:ext cx="3256708" cy="396134"/>
          </a:xfrm>
          <a:prstGeom prst="rect">
            <a:avLst/>
          </a:prstGeom>
        </p:spPr>
        <p:txBody>
          <a:bodyPr wrap="square" lIns="91440" tIns="45720" rIns="91440" bIns="0" anchor="b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b="1" spc="300">
                <a:solidFill>
                  <a:srgbClr val="79B6D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3. 正文</a:t>
            </a:r>
            <a:endParaRPr lang="zh-CN" altLang="en-US" b="1" spc="300">
              <a:solidFill>
                <a:srgbClr val="79B6D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矩形 77"/>
          <p:cNvSpPr/>
          <p:nvPr>
            <p:custDataLst>
              <p:tags r:id="rId21"/>
            </p:custDataLst>
          </p:nvPr>
        </p:nvSpPr>
        <p:spPr>
          <a:xfrm>
            <a:off x="7754209" y="5443225"/>
            <a:ext cx="3256708" cy="930275"/>
          </a:xfrm>
          <a:prstGeom prst="rect">
            <a:avLst/>
          </a:prstGeom>
        </p:spPr>
        <p:txBody>
          <a:bodyPr wrap="square" lIns="91440" tIns="0" rIns="91440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结语一般写上敬意、感谢的话，常用“此致敬礼”或“再次表示诚挚的感谢”之类的话。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矩形 78"/>
          <p:cNvSpPr/>
          <p:nvPr>
            <p:custDataLst>
              <p:tags r:id="rId22"/>
            </p:custDataLst>
          </p:nvPr>
        </p:nvSpPr>
        <p:spPr>
          <a:xfrm>
            <a:off x="7632289" y="4960341"/>
            <a:ext cx="3256708" cy="396134"/>
          </a:xfrm>
          <a:prstGeom prst="rect">
            <a:avLst/>
          </a:prstGeom>
        </p:spPr>
        <p:txBody>
          <a:bodyPr wrap="square" lIns="91440" tIns="45720" rIns="91440" bIns="0" anchor="b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b="1" spc="300">
                <a:solidFill>
                  <a:srgbClr val="7AC2C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4. 结语</a:t>
            </a:r>
            <a:endParaRPr lang="zh-CN" altLang="en-US" b="1" spc="300">
              <a:solidFill>
                <a:srgbClr val="7AC2C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四、推荐信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1845" y="931545"/>
            <a:ext cx="5444490" cy="45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（一）推荐信的概念、特点</a:t>
            </a:r>
            <a:endParaRPr kumimoji="0" b="0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推荐信的概念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推荐信是一种向用人单位荐举人才的书信。有向某单位自荐的，也有第三者荐举的。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推荐信的特点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1）荐举贤能。推荐信是向用人单位介绍、荐举自己或自己了解的优秀人才，能够使有才能的人可以为用人单位所用，为社会造福。一个没有才能的人既不可能有自荐的信心，同时也不会得到别人的信任而受到举荐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（2）公私兼顾。推荐信无论是以单位名义发文，向有关单位推荐人才，还是以个人名义向组织推荐或向个人推荐人才，其中均有举荐人才、公私兼顾的特点。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9" name="图片 118"/>
          <p:cNvPicPr/>
          <p:nvPr/>
        </p:nvPicPr>
        <p:blipFill>
          <a:blip r:embed="rId1"/>
          <a:stretch>
            <a:fillRect/>
          </a:stretch>
        </p:blipFill>
        <p:spPr>
          <a:xfrm>
            <a:off x="6633210" y="611505"/>
            <a:ext cx="3961765" cy="56349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四、推荐信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1845" y="931545"/>
            <a:ext cx="544449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（二）推荐信的写作格式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弧形 8"/>
          <p:cNvSpPr/>
          <p:nvPr>
            <p:custDataLst>
              <p:tags r:id="rId1"/>
            </p:custDataLst>
          </p:nvPr>
        </p:nvSpPr>
        <p:spPr>
          <a:xfrm rot="18539682">
            <a:off x="2188673" y="1473099"/>
            <a:ext cx="1962841" cy="2034663"/>
          </a:xfrm>
          <a:prstGeom prst="arc">
            <a:avLst>
              <a:gd name="adj1" fmla="val 16905074"/>
              <a:gd name="adj2" fmla="val 0"/>
            </a:avLst>
          </a:prstGeom>
          <a:ln w="28575">
            <a:solidFill>
              <a:sysClr val="window" lastClr="FFFFFF">
                <a:lumMod val="75000"/>
              </a:sysClr>
            </a:solidFill>
            <a:prstDash val="sysDot"/>
            <a:tailEnd type="stealt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>
            <p:custDataLst>
              <p:tags r:id="rId2"/>
            </p:custDataLst>
          </p:nvPr>
        </p:nvSpPr>
        <p:spPr>
          <a:xfrm rot="18000000">
            <a:off x="9483929" y="1916891"/>
            <a:ext cx="1354909" cy="1356187"/>
          </a:xfrm>
          <a:prstGeom prst="ellipse">
            <a:avLst/>
          </a:prstGeom>
          <a:solidFill>
            <a:srgbClr val="9BBB59">
              <a:lumMod val="75000"/>
            </a:srgb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椭圆 1"/>
          <p:cNvSpPr/>
          <p:nvPr>
            <p:custDataLst>
              <p:tags r:id="rId3"/>
            </p:custDataLst>
          </p:nvPr>
        </p:nvSpPr>
        <p:spPr>
          <a:xfrm>
            <a:off x="1494792" y="1905875"/>
            <a:ext cx="1356187" cy="1354909"/>
          </a:xfrm>
          <a:prstGeom prst="ellipse">
            <a:avLst/>
          </a:prstGeom>
          <a:solidFill>
            <a:srgbClr val="1F74AD">
              <a:lumMod val="75000"/>
            </a:srgb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>
            <p:custDataLst>
              <p:tags r:id="rId4"/>
            </p:custDataLst>
          </p:nvPr>
        </p:nvSpPr>
        <p:spPr>
          <a:xfrm>
            <a:off x="1494792" y="1847629"/>
            <a:ext cx="1356187" cy="1354909"/>
          </a:xfrm>
          <a:prstGeom prst="ellipse">
            <a:avLst/>
          </a:prstGeom>
          <a:solidFill>
            <a:srgbClr val="1F74AD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任意多边形 14"/>
          <p:cNvSpPr/>
          <p:nvPr>
            <p:custDataLst>
              <p:tags r:id="rId5"/>
            </p:custDataLst>
          </p:nvPr>
        </p:nvSpPr>
        <p:spPr bwMode="auto">
          <a:xfrm>
            <a:off x="1906461" y="2314071"/>
            <a:ext cx="532849" cy="398712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>
            <p:custDataLst>
              <p:tags r:id="rId6"/>
            </p:custDataLst>
          </p:nvPr>
        </p:nvSpPr>
        <p:spPr>
          <a:xfrm>
            <a:off x="3489849" y="1907074"/>
            <a:ext cx="1356187" cy="1354909"/>
          </a:xfrm>
          <a:prstGeom prst="ellipse">
            <a:avLst/>
          </a:prstGeom>
          <a:solidFill>
            <a:srgbClr val="3498DB">
              <a:lumMod val="75000"/>
            </a:srgb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椭圆 7"/>
          <p:cNvSpPr/>
          <p:nvPr>
            <p:custDataLst>
              <p:tags r:id="rId7"/>
            </p:custDataLst>
          </p:nvPr>
        </p:nvSpPr>
        <p:spPr>
          <a:xfrm>
            <a:off x="3489849" y="1846430"/>
            <a:ext cx="1356187" cy="1354909"/>
          </a:xfrm>
          <a:prstGeom prst="ellipse">
            <a:avLst/>
          </a:prstGeom>
          <a:solidFill>
            <a:srgbClr val="3498D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15"/>
          <p:cNvSpPr/>
          <p:nvPr>
            <p:custDataLst>
              <p:tags r:id="rId8"/>
            </p:custDataLst>
          </p:nvPr>
        </p:nvSpPr>
        <p:spPr bwMode="auto">
          <a:xfrm>
            <a:off x="3954584" y="2291987"/>
            <a:ext cx="426716" cy="442881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>
            <p:custDataLst>
              <p:tags r:id="rId9"/>
            </p:custDataLst>
          </p:nvPr>
        </p:nvSpPr>
        <p:spPr>
          <a:xfrm>
            <a:off x="5484906" y="1908681"/>
            <a:ext cx="1356187" cy="1354909"/>
          </a:xfrm>
          <a:prstGeom prst="ellipse">
            <a:avLst/>
          </a:prstGeom>
          <a:solidFill>
            <a:srgbClr val="1AA3AA">
              <a:lumMod val="75000"/>
            </a:srgb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>
            <p:custDataLst>
              <p:tags r:id="rId10"/>
            </p:custDataLst>
          </p:nvPr>
        </p:nvSpPr>
        <p:spPr>
          <a:xfrm>
            <a:off x="5484906" y="1844822"/>
            <a:ext cx="1356187" cy="1354909"/>
          </a:xfrm>
          <a:prstGeom prst="ellipse">
            <a:avLst/>
          </a:prstGeom>
          <a:solidFill>
            <a:srgbClr val="1AA3AA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任意多边形 16"/>
          <p:cNvSpPr/>
          <p:nvPr>
            <p:custDataLst>
              <p:tags r:id="rId11"/>
            </p:custDataLst>
          </p:nvPr>
        </p:nvSpPr>
        <p:spPr bwMode="auto">
          <a:xfrm>
            <a:off x="5945830" y="2300750"/>
            <a:ext cx="434338" cy="425355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>
            <p:custDataLst>
              <p:tags r:id="rId12"/>
            </p:custDataLst>
          </p:nvPr>
        </p:nvSpPr>
        <p:spPr>
          <a:xfrm>
            <a:off x="7482815" y="1917531"/>
            <a:ext cx="1356187" cy="1354909"/>
          </a:xfrm>
          <a:prstGeom prst="ellipse">
            <a:avLst/>
          </a:prstGeom>
          <a:solidFill>
            <a:srgbClr val="69A35B">
              <a:lumMod val="75000"/>
            </a:srgb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>
            <p:custDataLst>
              <p:tags r:id="rId13"/>
            </p:custDataLst>
          </p:nvPr>
        </p:nvSpPr>
        <p:spPr>
          <a:xfrm>
            <a:off x="7479963" y="1835973"/>
            <a:ext cx="1356187" cy="1354909"/>
          </a:xfrm>
          <a:prstGeom prst="ellipse">
            <a:avLst/>
          </a:prstGeom>
          <a:solidFill>
            <a:srgbClr val="69A35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7"/>
          <p:cNvSpPr/>
          <p:nvPr>
            <p:custDataLst>
              <p:tags r:id="rId14"/>
            </p:custDataLst>
          </p:nvPr>
        </p:nvSpPr>
        <p:spPr bwMode="auto">
          <a:xfrm>
            <a:off x="7922699" y="2289553"/>
            <a:ext cx="470714" cy="447748"/>
          </a:xfrm>
          <a:custGeom>
            <a:avLst/>
            <a:gdLst/>
            <a:ahLst/>
            <a:cxnLst>
              <a:cxn ang="0">
                <a:pos x="62" y="56"/>
              </a:cxn>
              <a:cxn ang="0">
                <a:pos x="56" y="62"/>
              </a:cxn>
              <a:cxn ang="0">
                <a:pos x="48" y="65"/>
              </a:cxn>
              <a:cxn ang="0">
                <a:pos x="40" y="62"/>
              </a:cxn>
              <a:cxn ang="0">
                <a:pos x="32" y="54"/>
              </a:cxn>
              <a:cxn ang="0">
                <a:pos x="28" y="46"/>
              </a:cxn>
              <a:cxn ang="0">
                <a:pos x="32" y="37"/>
              </a:cxn>
              <a:cxn ang="0">
                <a:pos x="28" y="34"/>
              </a:cxn>
              <a:cxn ang="0">
                <a:pos x="20" y="37"/>
              </a:cxn>
              <a:cxn ang="0">
                <a:pos x="12" y="34"/>
              </a:cxn>
              <a:cxn ang="0">
                <a:pos x="3" y="25"/>
              </a:cxn>
              <a:cxn ang="0">
                <a:pos x="0" y="17"/>
              </a:cxn>
              <a:cxn ang="0">
                <a:pos x="4" y="9"/>
              </a:cxn>
              <a:cxn ang="0">
                <a:pos x="9" y="3"/>
              </a:cxn>
              <a:cxn ang="0">
                <a:pos x="18" y="0"/>
              </a:cxn>
              <a:cxn ang="0">
                <a:pos x="26" y="3"/>
              </a:cxn>
              <a:cxn ang="0">
                <a:pos x="34" y="12"/>
              </a:cxn>
              <a:cxn ang="0">
                <a:pos x="37" y="20"/>
              </a:cxn>
              <a:cxn ang="0">
                <a:pos x="34" y="28"/>
              </a:cxn>
              <a:cxn ang="0">
                <a:pos x="37" y="32"/>
              </a:cxn>
              <a:cxn ang="0">
                <a:pos x="46" y="28"/>
              </a:cxn>
              <a:cxn ang="0">
                <a:pos x="54" y="32"/>
              </a:cxn>
              <a:cxn ang="0">
                <a:pos x="62" y="40"/>
              </a:cxn>
              <a:cxn ang="0">
                <a:pos x="66" y="48"/>
              </a:cxn>
              <a:cxn ang="0">
                <a:pos x="62" y="56"/>
              </a:cxn>
              <a:cxn ang="0">
                <a:pos x="29" y="17"/>
              </a:cxn>
              <a:cxn ang="0">
                <a:pos x="20" y="9"/>
              </a:cxn>
              <a:cxn ang="0">
                <a:pos x="18" y="8"/>
              </a:cxn>
              <a:cxn ang="0">
                <a:pos x="15" y="9"/>
              </a:cxn>
              <a:cxn ang="0">
                <a:pos x="9" y="15"/>
              </a:cxn>
              <a:cxn ang="0">
                <a:pos x="8" y="17"/>
              </a:cxn>
              <a:cxn ang="0">
                <a:pos x="9" y="20"/>
              </a:cxn>
              <a:cxn ang="0">
                <a:pos x="17" y="28"/>
              </a:cxn>
              <a:cxn ang="0">
                <a:pos x="20" y="29"/>
              </a:cxn>
              <a:cxn ang="0">
                <a:pos x="23" y="28"/>
              </a:cxn>
              <a:cxn ang="0">
                <a:pos x="20" y="24"/>
              </a:cxn>
              <a:cxn ang="0">
                <a:pos x="24" y="20"/>
              </a:cxn>
              <a:cxn ang="0">
                <a:pos x="28" y="23"/>
              </a:cxn>
              <a:cxn ang="0">
                <a:pos x="30" y="20"/>
              </a:cxn>
              <a:cxn ang="0">
                <a:pos x="29" y="17"/>
              </a:cxn>
              <a:cxn ang="0">
                <a:pos x="57" y="45"/>
              </a:cxn>
              <a:cxn ang="0">
                <a:pos x="48" y="37"/>
              </a:cxn>
              <a:cxn ang="0">
                <a:pos x="46" y="36"/>
              </a:cxn>
              <a:cxn ang="0">
                <a:pos x="43" y="37"/>
              </a:cxn>
              <a:cxn ang="0">
                <a:pos x="46" y="42"/>
              </a:cxn>
              <a:cxn ang="0">
                <a:pos x="42" y="46"/>
              </a:cxn>
              <a:cxn ang="0">
                <a:pos x="37" y="43"/>
              </a:cxn>
              <a:cxn ang="0">
                <a:pos x="36" y="46"/>
              </a:cxn>
              <a:cxn ang="0">
                <a:pos x="37" y="48"/>
              </a:cxn>
              <a:cxn ang="0">
                <a:pos x="45" y="57"/>
              </a:cxn>
              <a:cxn ang="0">
                <a:pos x="48" y="58"/>
              </a:cxn>
              <a:cxn ang="0">
                <a:pos x="51" y="57"/>
              </a:cxn>
              <a:cxn ang="0">
                <a:pos x="57" y="51"/>
              </a:cxn>
              <a:cxn ang="0">
                <a:pos x="58" y="48"/>
              </a:cxn>
              <a:cxn ang="0">
                <a:pos x="57" y="45"/>
              </a:cxn>
            </a:cxnLst>
            <a:rect l="0" t="0" r="r" b="b"/>
            <a:pathLst>
              <a:path w="66" h="65">
                <a:moveTo>
                  <a:pt x="62" y="56"/>
                </a:moveTo>
                <a:cubicBezTo>
                  <a:pt x="56" y="62"/>
                  <a:pt x="56" y="62"/>
                  <a:pt x="56" y="62"/>
                </a:cubicBezTo>
                <a:cubicBezTo>
                  <a:pt x="54" y="64"/>
                  <a:pt x="51" y="65"/>
                  <a:pt x="48" y="65"/>
                </a:cubicBezTo>
                <a:cubicBezTo>
                  <a:pt x="45" y="65"/>
                  <a:pt x="42" y="64"/>
                  <a:pt x="40" y="62"/>
                </a:cubicBezTo>
                <a:cubicBezTo>
                  <a:pt x="32" y="54"/>
                  <a:pt x="32" y="54"/>
                  <a:pt x="32" y="54"/>
                </a:cubicBezTo>
                <a:cubicBezTo>
                  <a:pt x="30" y="52"/>
                  <a:pt x="28" y="49"/>
                  <a:pt x="28" y="46"/>
                </a:cubicBezTo>
                <a:cubicBezTo>
                  <a:pt x="28" y="42"/>
                  <a:pt x="30" y="39"/>
                  <a:pt x="32" y="37"/>
                </a:cubicBezTo>
                <a:cubicBezTo>
                  <a:pt x="28" y="34"/>
                  <a:pt x="28" y="34"/>
                  <a:pt x="28" y="34"/>
                </a:cubicBezTo>
                <a:cubicBezTo>
                  <a:pt x="26" y="36"/>
                  <a:pt x="23" y="37"/>
                  <a:pt x="20" y="37"/>
                </a:cubicBezTo>
                <a:cubicBezTo>
                  <a:pt x="17" y="37"/>
                  <a:pt x="14" y="36"/>
                  <a:pt x="12" y="34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3"/>
                  <a:pt x="0" y="20"/>
                  <a:pt x="0" y="17"/>
                </a:cubicBezTo>
                <a:cubicBezTo>
                  <a:pt x="0" y="14"/>
                  <a:pt x="1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2" y="1"/>
                  <a:pt x="15" y="0"/>
                  <a:pt x="18" y="0"/>
                </a:cubicBezTo>
                <a:cubicBezTo>
                  <a:pt x="21" y="0"/>
                  <a:pt x="24" y="1"/>
                  <a:pt x="26" y="3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4"/>
                  <a:pt x="37" y="17"/>
                  <a:pt x="37" y="20"/>
                </a:cubicBezTo>
                <a:cubicBezTo>
                  <a:pt x="37" y="23"/>
                  <a:pt x="36" y="26"/>
                  <a:pt x="34" y="28"/>
                </a:cubicBezTo>
                <a:cubicBezTo>
                  <a:pt x="37" y="32"/>
                  <a:pt x="37" y="32"/>
                  <a:pt x="37" y="32"/>
                </a:cubicBezTo>
                <a:cubicBezTo>
                  <a:pt x="40" y="30"/>
                  <a:pt x="43" y="28"/>
                  <a:pt x="46" y="28"/>
                </a:cubicBezTo>
                <a:cubicBezTo>
                  <a:pt x="49" y="28"/>
                  <a:pt x="52" y="29"/>
                  <a:pt x="54" y="32"/>
                </a:cubicBezTo>
                <a:cubicBezTo>
                  <a:pt x="62" y="40"/>
                  <a:pt x="62" y="40"/>
                  <a:pt x="62" y="40"/>
                </a:cubicBezTo>
                <a:cubicBezTo>
                  <a:pt x="64" y="42"/>
                  <a:pt x="66" y="45"/>
                  <a:pt x="66" y="48"/>
                </a:cubicBezTo>
                <a:cubicBezTo>
                  <a:pt x="66" y="51"/>
                  <a:pt x="64" y="54"/>
                  <a:pt x="62" y="56"/>
                </a:cubicBezTo>
                <a:close/>
                <a:moveTo>
                  <a:pt x="29" y="17"/>
                </a:moveTo>
                <a:cubicBezTo>
                  <a:pt x="20" y="9"/>
                  <a:pt x="20" y="9"/>
                  <a:pt x="20" y="9"/>
                </a:cubicBezTo>
                <a:cubicBezTo>
                  <a:pt x="20" y="8"/>
                  <a:pt x="19" y="8"/>
                  <a:pt x="18" y="8"/>
                </a:cubicBezTo>
                <a:cubicBezTo>
                  <a:pt x="17" y="8"/>
                  <a:pt x="16" y="8"/>
                  <a:pt x="15" y="9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20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29"/>
                  <a:pt x="19" y="29"/>
                  <a:pt x="20" y="29"/>
                </a:cubicBezTo>
                <a:cubicBezTo>
                  <a:pt x="21" y="29"/>
                  <a:pt x="22" y="29"/>
                  <a:pt x="23" y="28"/>
                </a:cubicBezTo>
                <a:cubicBezTo>
                  <a:pt x="22" y="27"/>
                  <a:pt x="20" y="26"/>
                  <a:pt x="20" y="24"/>
                </a:cubicBezTo>
                <a:cubicBezTo>
                  <a:pt x="20" y="22"/>
                  <a:pt x="22" y="20"/>
                  <a:pt x="24" y="20"/>
                </a:cubicBezTo>
                <a:cubicBezTo>
                  <a:pt x="26" y="20"/>
                  <a:pt x="27" y="21"/>
                  <a:pt x="28" y="23"/>
                </a:cubicBezTo>
                <a:cubicBezTo>
                  <a:pt x="29" y="22"/>
                  <a:pt x="30" y="21"/>
                  <a:pt x="30" y="20"/>
                </a:cubicBezTo>
                <a:cubicBezTo>
                  <a:pt x="30" y="19"/>
                  <a:pt x="29" y="18"/>
                  <a:pt x="29" y="17"/>
                </a:cubicBezTo>
                <a:close/>
                <a:moveTo>
                  <a:pt x="57" y="45"/>
                </a:moveTo>
                <a:cubicBezTo>
                  <a:pt x="48" y="37"/>
                  <a:pt x="48" y="37"/>
                  <a:pt x="48" y="37"/>
                </a:cubicBezTo>
                <a:cubicBezTo>
                  <a:pt x="48" y="36"/>
                  <a:pt x="47" y="36"/>
                  <a:pt x="46" y="36"/>
                </a:cubicBezTo>
                <a:cubicBezTo>
                  <a:pt x="45" y="36"/>
                  <a:pt x="44" y="36"/>
                  <a:pt x="43" y="37"/>
                </a:cubicBezTo>
                <a:cubicBezTo>
                  <a:pt x="44" y="39"/>
                  <a:pt x="46" y="40"/>
                  <a:pt x="46" y="42"/>
                </a:cubicBezTo>
                <a:cubicBezTo>
                  <a:pt x="46" y="44"/>
                  <a:pt x="44" y="46"/>
                  <a:pt x="42" y="46"/>
                </a:cubicBezTo>
                <a:cubicBezTo>
                  <a:pt x="40" y="46"/>
                  <a:pt x="39" y="44"/>
                  <a:pt x="37" y="43"/>
                </a:cubicBezTo>
                <a:cubicBezTo>
                  <a:pt x="37" y="43"/>
                  <a:pt x="36" y="44"/>
                  <a:pt x="36" y="46"/>
                </a:cubicBezTo>
                <a:cubicBezTo>
                  <a:pt x="36" y="47"/>
                  <a:pt x="36" y="48"/>
                  <a:pt x="37" y="48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7"/>
                  <a:pt x="47" y="58"/>
                  <a:pt x="48" y="58"/>
                </a:cubicBezTo>
                <a:cubicBezTo>
                  <a:pt x="49" y="58"/>
                  <a:pt x="50" y="57"/>
                  <a:pt x="51" y="57"/>
                </a:cubicBezTo>
                <a:cubicBezTo>
                  <a:pt x="57" y="51"/>
                  <a:pt x="57" y="51"/>
                  <a:pt x="57" y="51"/>
                </a:cubicBezTo>
                <a:cubicBezTo>
                  <a:pt x="58" y="50"/>
                  <a:pt x="58" y="49"/>
                  <a:pt x="58" y="48"/>
                </a:cubicBezTo>
                <a:cubicBezTo>
                  <a:pt x="58" y="47"/>
                  <a:pt x="58" y="46"/>
                  <a:pt x="57" y="45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>
            <p:custDataLst>
              <p:tags r:id="rId15"/>
            </p:custDataLst>
          </p:nvPr>
        </p:nvSpPr>
        <p:spPr>
          <a:xfrm>
            <a:off x="9478511" y="1835334"/>
            <a:ext cx="1354909" cy="1356187"/>
          </a:xfrm>
          <a:prstGeom prst="ellipse">
            <a:avLst/>
          </a:prstGeom>
          <a:solidFill>
            <a:srgbClr val="9BBB59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PA_ImportSvg_636703849347866669"/>
          <p:cNvSpPr/>
          <p:nvPr>
            <p:custDataLst>
              <p:tags r:id="rId16"/>
            </p:custDataLst>
          </p:nvPr>
        </p:nvSpPr>
        <p:spPr bwMode="auto">
          <a:xfrm>
            <a:off x="9917949" y="2261599"/>
            <a:ext cx="476033" cy="503656"/>
          </a:xfrm>
          <a:custGeom>
            <a:avLst/>
            <a:gdLst/>
            <a:ahLst/>
            <a:cxnLst/>
            <a:rect l="l" t="t" r="r" b="b"/>
            <a:pathLst>
              <a:path w="8940800" h="8940802">
                <a:moveTo>
                  <a:pt x="6705600" y="4470400"/>
                </a:moveTo>
                <a:cubicBezTo>
                  <a:pt x="6368928" y="4470400"/>
                  <a:pt x="6096000" y="4197472"/>
                  <a:pt x="6096000" y="3860800"/>
                </a:cubicBezTo>
                <a:cubicBezTo>
                  <a:pt x="6096000" y="3524127"/>
                  <a:pt x="6368928" y="3251200"/>
                  <a:pt x="6705600" y="3251200"/>
                </a:cubicBezTo>
                <a:cubicBezTo>
                  <a:pt x="7042272" y="3251200"/>
                  <a:pt x="7315200" y="3524127"/>
                  <a:pt x="7315200" y="3860800"/>
                </a:cubicBezTo>
                <a:cubicBezTo>
                  <a:pt x="7315200" y="4197472"/>
                  <a:pt x="7042272" y="4470400"/>
                  <a:pt x="6705600" y="4470400"/>
                </a:cubicBezTo>
                <a:close/>
                <a:moveTo>
                  <a:pt x="4470400" y="4470400"/>
                </a:moveTo>
                <a:cubicBezTo>
                  <a:pt x="4133727" y="4470400"/>
                  <a:pt x="3860800" y="4197472"/>
                  <a:pt x="3860800" y="3860800"/>
                </a:cubicBezTo>
                <a:cubicBezTo>
                  <a:pt x="3860800" y="3524127"/>
                  <a:pt x="4133727" y="3251200"/>
                  <a:pt x="4470400" y="3251200"/>
                </a:cubicBezTo>
                <a:cubicBezTo>
                  <a:pt x="4807072" y="3251200"/>
                  <a:pt x="5080000" y="3524127"/>
                  <a:pt x="5080000" y="3860800"/>
                </a:cubicBezTo>
                <a:cubicBezTo>
                  <a:pt x="5080000" y="4197472"/>
                  <a:pt x="4807072" y="4470400"/>
                  <a:pt x="4470400" y="4470400"/>
                </a:cubicBezTo>
                <a:close/>
                <a:moveTo>
                  <a:pt x="2235200" y="4470400"/>
                </a:moveTo>
                <a:cubicBezTo>
                  <a:pt x="2013734" y="4476192"/>
                  <a:pt x="1806561" y="4361377"/>
                  <a:pt x="1694080" y="4170514"/>
                </a:cubicBezTo>
                <a:cubicBezTo>
                  <a:pt x="1581599" y="3979652"/>
                  <a:pt x="1581520" y="3742790"/>
                  <a:pt x="1693874" y="3551853"/>
                </a:cubicBezTo>
                <a:cubicBezTo>
                  <a:pt x="1806227" y="3360915"/>
                  <a:pt x="2013324" y="3245962"/>
                  <a:pt x="2234793" y="3251606"/>
                </a:cubicBezTo>
                <a:cubicBezTo>
                  <a:pt x="2565231" y="3260027"/>
                  <a:pt x="2828754" y="3530260"/>
                  <a:pt x="2828864" y="3860805"/>
                </a:cubicBezTo>
                <a:cubicBezTo>
                  <a:pt x="2828974" y="4191350"/>
                  <a:pt x="2565631" y="4461759"/>
                  <a:pt x="2235200" y="4470400"/>
                </a:cubicBezTo>
                <a:close/>
                <a:moveTo>
                  <a:pt x="8195463" y="0"/>
                </a:moveTo>
                <a:lnTo>
                  <a:pt x="745338" y="0"/>
                </a:lnTo>
                <a:cubicBezTo>
                  <a:pt x="334467" y="0"/>
                  <a:pt x="0" y="349098"/>
                  <a:pt x="0" y="777850"/>
                </a:cubicBezTo>
                <a:lnTo>
                  <a:pt x="0" y="6764528"/>
                </a:lnTo>
                <a:cubicBezTo>
                  <a:pt x="0" y="7193686"/>
                  <a:pt x="335280" y="7542378"/>
                  <a:pt x="746963" y="7542378"/>
                </a:cubicBezTo>
                <a:lnTo>
                  <a:pt x="3151632" y="7542378"/>
                </a:lnTo>
                <a:cubicBezTo>
                  <a:pt x="3226410" y="7542378"/>
                  <a:pt x="3350362" y="7615124"/>
                  <a:pt x="3384093" y="7678928"/>
                </a:cubicBezTo>
                <a:lnTo>
                  <a:pt x="3867709" y="8592922"/>
                </a:lnTo>
                <a:lnTo>
                  <a:pt x="3904691" y="8650631"/>
                </a:lnTo>
                <a:cubicBezTo>
                  <a:pt x="4046118" y="8834730"/>
                  <a:pt x="4252163" y="8940394"/>
                  <a:pt x="4469587" y="8940801"/>
                </a:cubicBezTo>
                <a:lnTo>
                  <a:pt x="4469994" y="8940801"/>
                </a:lnTo>
                <a:cubicBezTo>
                  <a:pt x="4687824" y="8940801"/>
                  <a:pt x="4893869" y="8835137"/>
                  <a:pt x="5036109" y="8651038"/>
                </a:cubicBezTo>
                <a:lnTo>
                  <a:pt x="5556707" y="7678929"/>
                </a:lnTo>
                <a:cubicBezTo>
                  <a:pt x="5587594" y="7620814"/>
                  <a:pt x="5708294" y="7542378"/>
                  <a:pt x="5789575" y="7542378"/>
                </a:cubicBezTo>
                <a:lnTo>
                  <a:pt x="8196275" y="7542378"/>
                </a:lnTo>
                <a:cubicBezTo>
                  <a:pt x="8606739" y="7542378"/>
                  <a:pt x="8940800" y="7193687"/>
                  <a:pt x="8940800" y="6764529"/>
                </a:cubicBezTo>
                <a:lnTo>
                  <a:pt x="8940800" y="777850"/>
                </a:lnTo>
                <a:cubicBezTo>
                  <a:pt x="8940800" y="349098"/>
                  <a:pt x="8606333" y="0"/>
                  <a:pt x="8195463" y="0"/>
                </a:cubicBezTo>
                <a:close/>
              </a:path>
            </a:pathLst>
          </a:custGeom>
          <a:solidFill>
            <a:sysClr val="window" lastClr="FFFFFF"/>
          </a:solidFill>
          <a:ln w="38100">
            <a:noFill/>
          </a:ln>
        </p:spPr>
        <p:style>
          <a:lnRef idx="2">
            <a:srgbClr val="000000"/>
          </a:lnRef>
          <a:fillRef idx="1">
            <a:sysClr val="window" lastClr="FFFFFF"/>
          </a:fillRef>
          <a:effectRef idx="0">
            <a:srgbClr val="000000"/>
          </a:effectRef>
          <a:fontRef idx="minor">
            <a:srgbClr val="000000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algn="ctr">
              <a:lnSpc>
                <a:spcPct val="120000"/>
              </a:lnSpc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弧形 29"/>
          <p:cNvSpPr/>
          <p:nvPr>
            <p:custDataLst>
              <p:tags r:id="rId17"/>
            </p:custDataLst>
          </p:nvPr>
        </p:nvSpPr>
        <p:spPr>
          <a:xfrm rot="18539682">
            <a:off x="4185877" y="1473099"/>
            <a:ext cx="1962841" cy="2034663"/>
          </a:xfrm>
          <a:prstGeom prst="arc">
            <a:avLst>
              <a:gd name="adj1" fmla="val 16905074"/>
              <a:gd name="adj2" fmla="val 0"/>
            </a:avLst>
          </a:prstGeom>
          <a:ln w="28575">
            <a:solidFill>
              <a:sysClr val="window" lastClr="FFFFFF">
                <a:lumMod val="75000"/>
              </a:sysClr>
            </a:solidFill>
            <a:prstDash val="sysDot"/>
            <a:tailEnd type="stealt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弧形 30"/>
          <p:cNvSpPr/>
          <p:nvPr>
            <p:custDataLst>
              <p:tags r:id="rId18"/>
            </p:custDataLst>
          </p:nvPr>
        </p:nvSpPr>
        <p:spPr>
          <a:xfrm rot="18539682">
            <a:off x="6183081" y="1473099"/>
            <a:ext cx="1962841" cy="2034663"/>
          </a:xfrm>
          <a:prstGeom prst="arc">
            <a:avLst>
              <a:gd name="adj1" fmla="val 16905074"/>
              <a:gd name="adj2" fmla="val 0"/>
            </a:avLst>
          </a:prstGeom>
          <a:ln w="28575">
            <a:solidFill>
              <a:sysClr val="window" lastClr="FFFFFF">
                <a:lumMod val="75000"/>
              </a:sysClr>
            </a:solidFill>
            <a:prstDash val="sysDot"/>
            <a:tailEnd type="stealt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弧形 31"/>
          <p:cNvSpPr/>
          <p:nvPr>
            <p:custDataLst>
              <p:tags r:id="rId19"/>
            </p:custDataLst>
          </p:nvPr>
        </p:nvSpPr>
        <p:spPr>
          <a:xfrm rot="18539682">
            <a:off x="8175910" y="1473099"/>
            <a:ext cx="1962841" cy="2034663"/>
          </a:xfrm>
          <a:prstGeom prst="arc">
            <a:avLst>
              <a:gd name="adj1" fmla="val 16905074"/>
              <a:gd name="adj2" fmla="val 0"/>
            </a:avLst>
          </a:prstGeom>
          <a:ln w="28575">
            <a:solidFill>
              <a:sysClr val="window" lastClr="FFFFFF">
                <a:lumMod val="75000"/>
              </a:sysClr>
            </a:solidFill>
            <a:prstDash val="sysDot"/>
            <a:tailEnd type="stealt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>
            <p:custDataLst>
              <p:tags r:id="rId20"/>
            </p:custDataLst>
          </p:nvPr>
        </p:nvSpPr>
        <p:spPr>
          <a:xfrm>
            <a:off x="1167130" y="3808730"/>
            <a:ext cx="2063750" cy="1633855"/>
          </a:xfrm>
          <a:prstGeom prst="rect">
            <a:avLst/>
          </a:prstGeom>
          <a:noFill/>
        </p:spPr>
        <p:txBody>
          <a:bodyPr wrap="square" lIns="90000" tIns="0" rIns="90000" bIns="46800">
            <a:normAutofit/>
          </a:bodyPr>
          <a:lstStyle/>
          <a:p>
            <a:pPr algn="just" defTabSz="12185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spc="150">
                <a:solidFill>
                  <a:srgbClr val="000000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标题一般由文种名称构成，即在首行正中写上“推荐信”三个字。</a:t>
            </a:r>
            <a:endParaRPr lang="zh-CN" altLang="en-US" sz="1600" spc="150">
              <a:solidFill>
                <a:srgbClr val="000000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>
            <p:custDataLst>
              <p:tags r:id="rId21"/>
            </p:custDataLst>
          </p:nvPr>
        </p:nvSpPr>
        <p:spPr>
          <a:xfrm>
            <a:off x="1167339" y="3336590"/>
            <a:ext cx="1907385" cy="456565"/>
          </a:xfrm>
          <a:prstGeom prst="rect">
            <a:avLst/>
          </a:prstGeom>
        </p:spPr>
        <p:txBody>
          <a:bodyPr wrap="square" lIns="90000" tIns="46800" rIns="90000" bIns="0" anchor="b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spc="300">
                <a:solidFill>
                  <a:srgbClr val="1F74A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 标题</a:t>
            </a:r>
            <a:endParaRPr lang="zh-CN" altLang="en-US" sz="2000" b="1" spc="300">
              <a:solidFill>
                <a:srgbClr val="1F74A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>
            <p:custDataLst>
              <p:tags r:id="rId22"/>
            </p:custDataLst>
          </p:nvPr>
        </p:nvSpPr>
        <p:spPr>
          <a:xfrm>
            <a:off x="5170805" y="3808730"/>
            <a:ext cx="1907540" cy="1616710"/>
          </a:xfrm>
          <a:prstGeom prst="rect">
            <a:avLst/>
          </a:prstGeom>
          <a:noFill/>
        </p:spPr>
        <p:txBody>
          <a:bodyPr wrap="square" lIns="90000" tIns="0" rIns="90000" bIns="46800"/>
          <a:lstStyle/>
          <a:p>
            <a:pPr algn="l" defTabSz="12185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spc="150">
                <a:solidFill>
                  <a:srgbClr val="000000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（1）介绍被推荐者的基本情况；</a:t>
            </a:r>
            <a:endParaRPr lang="zh-CN" altLang="en-US" sz="1600" spc="150">
              <a:solidFill>
                <a:srgbClr val="000000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l" defTabSz="12185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spc="150">
                <a:solidFill>
                  <a:srgbClr val="000000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（2）说明推荐的理由；</a:t>
            </a:r>
            <a:endParaRPr lang="zh-CN" altLang="en-US" sz="1600" spc="150">
              <a:solidFill>
                <a:srgbClr val="000000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l" defTabSz="12185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spc="150">
                <a:solidFill>
                  <a:srgbClr val="000000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（3）表达愿望。</a:t>
            </a:r>
            <a:endParaRPr lang="zh-CN" altLang="en-US" sz="1600" spc="150">
              <a:solidFill>
                <a:srgbClr val="000000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>
            <p:custDataLst>
              <p:tags r:id="rId23"/>
            </p:custDataLst>
          </p:nvPr>
        </p:nvSpPr>
        <p:spPr>
          <a:xfrm>
            <a:off x="5170883" y="3336590"/>
            <a:ext cx="1907385" cy="456565"/>
          </a:xfrm>
          <a:prstGeom prst="rect">
            <a:avLst/>
          </a:prstGeom>
        </p:spPr>
        <p:txBody>
          <a:bodyPr wrap="square" lIns="90000" tIns="46800" rIns="90000" bIns="0" anchor="b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spc="300">
                <a:solidFill>
                  <a:srgbClr val="1AA3AA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3. 正文</a:t>
            </a:r>
            <a:endParaRPr lang="zh-CN" altLang="en-US" sz="2000" b="1" spc="300">
              <a:solidFill>
                <a:srgbClr val="1AA3AA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>
            <p:custDataLst>
              <p:tags r:id="rId24"/>
            </p:custDataLst>
          </p:nvPr>
        </p:nvSpPr>
        <p:spPr>
          <a:xfrm>
            <a:off x="3452495" y="3808730"/>
            <a:ext cx="1624330" cy="1889125"/>
          </a:xfrm>
          <a:prstGeom prst="rect">
            <a:avLst/>
          </a:prstGeom>
          <a:noFill/>
        </p:spPr>
        <p:txBody>
          <a:bodyPr wrap="square" lIns="90000" tIns="0" rIns="90000" bIns="46800"/>
          <a:lstStyle/>
          <a:p>
            <a:pPr algn="l" defTabSz="12185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spc="150">
                <a:solidFill>
                  <a:srgbClr val="000000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第二行顶格写上用人单位名称或负责人姓名，也可以只写对方领导人的职务。</a:t>
            </a:r>
            <a:endParaRPr lang="zh-CN" altLang="en-US" sz="1600" spc="150">
              <a:solidFill>
                <a:srgbClr val="000000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>
            <p:custDataLst>
              <p:tags r:id="rId25"/>
            </p:custDataLst>
          </p:nvPr>
        </p:nvSpPr>
        <p:spPr>
          <a:xfrm>
            <a:off x="3169111" y="3336590"/>
            <a:ext cx="1907385" cy="456565"/>
          </a:xfrm>
          <a:prstGeom prst="rect">
            <a:avLst/>
          </a:prstGeom>
        </p:spPr>
        <p:txBody>
          <a:bodyPr wrap="square" lIns="90000" tIns="46800" rIns="90000" bIns="0" anchor="b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spc="300">
                <a:solidFill>
                  <a:srgbClr val="3498D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 称谓</a:t>
            </a:r>
            <a:endParaRPr lang="zh-CN" altLang="en-US" sz="2000" b="1" spc="300">
              <a:solidFill>
                <a:srgbClr val="3498DB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>
            <p:custDataLst>
              <p:tags r:id="rId26"/>
            </p:custDataLst>
          </p:nvPr>
        </p:nvSpPr>
        <p:spPr>
          <a:xfrm>
            <a:off x="7570470" y="3808730"/>
            <a:ext cx="1510030" cy="905510"/>
          </a:xfrm>
          <a:prstGeom prst="rect">
            <a:avLst/>
          </a:prstGeom>
          <a:noFill/>
        </p:spPr>
        <p:txBody>
          <a:bodyPr wrap="square" lIns="90000" tIns="0" rIns="90000" bIns="46800">
            <a:normAutofit/>
          </a:bodyPr>
          <a:lstStyle/>
          <a:p>
            <a:pPr algn="l" defTabSz="12185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spc="150">
                <a:solidFill>
                  <a:srgbClr val="000000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一般用祝颂语作为结语。</a:t>
            </a:r>
            <a:endParaRPr lang="zh-CN" altLang="en-US" sz="1600" spc="150">
              <a:solidFill>
                <a:srgbClr val="000000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>
            <p:custDataLst>
              <p:tags r:id="rId27"/>
            </p:custDataLst>
          </p:nvPr>
        </p:nvSpPr>
        <p:spPr>
          <a:xfrm>
            <a:off x="7172655" y="3336590"/>
            <a:ext cx="1907385" cy="456565"/>
          </a:xfrm>
          <a:prstGeom prst="rect">
            <a:avLst/>
          </a:prstGeom>
        </p:spPr>
        <p:txBody>
          <a:bodyPr wrap="square" lIns="90000" tIns="46800" rIns="90000" bIns="0" anchor="b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spc="300">
                <a:solidFill>
                  <a:srgbClr val="69A35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4. 结语</a:t>
            </a:r>
            <a:endParaRPr lang="zh-CN" altLang="en-US" sz="2000" b="1" spc="300">
              <a:solidFill>
                <a:srgbClr val="69A35B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>
            <p:custDataLst>
              <p:tags r:id="rId28"/>
            </p:custDataLst>
          </p:nvPr>
        </p:nvSpPr>
        <p:spPr>
          <a:xfrm>
            <a:off x="9252585" y="3808730"/>
            <a:ext cx="2149475" cy="905510"/>
          </a:xfrm>
          <a:prstGeom prst="rect">
            <a:avLst/>
          </a:prstGeom>
          <a:noFill/>
        </p:spPr>
        <p:txBody>
          <a:bodyPr wrap="square" lIns="90000" tIns="0" rIns="90000" bIns="46800">
            <a:noAutofit/>
          </a:bodyPr>
          <a:lstStyle/>
          <a:p>
            <a:pPr algn="l" defTabSz="12185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spc="150">
                <a:solidFill>
                  <a:srgbClr val="000000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落款即在正文右下方署上推荐者的姓名及成文日期。</a:t>
            </a:r>
            <a:endParaRPr lang="zh-CN" altLang="en-US" sz="1600" spc="150">
              <a:solidFill>
                <a:srgbClr val="000000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>
            <p:custDataLst>
              <p:tags r:id="rId29"/>
            </p:custDataLst>
          </p:nvPr>
        </p:nvSpPr>
        <p:spPr>
          <a:xfrm>
            <a:off x="9174427" y="3336590"/>
            <a:ext cx="1907385" cy="456565"/>
          </a:xfrm>
          <a:prstGeom prst="rect">
            <a:avLst/>
          </a:prstGeom>
        </p:spPr>
        <p:txBody>
          <a:bodyPr wrap="square" lIns="90000" tIns="46800" rIns="90000" bIns="0" anchor="b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spc="300">
                <a:solidFill>
                  <a:srgbClr val="9BBB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5. 落款</a:t>
            </a:r>
            <a:endParaRPr lang="zh-CN" altLang="en-US" sz="2000" b="1" spc="300">
              <a:solidFill>
                <a:srgbClr val="9BBB5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91268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五、求职信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1845" y="931545"/>
            <a:ext cx="5841365" cy="45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（一）求职信的概念、特点</a:t>
            </a:r>
            <a:endParaRPr kumimoji="0" b="0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求职信的概念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求职信也称自荐信或自荐书，是求职者以自我推荐的方式向用人单位表达求职意愿，提出求职请求，并要求用人单位考虑答复的专用书信。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 求职信的特点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（1）自荐性。求职信其实就是自荐信，求职者要毛遂自荐，以期被用人单位看中并聘用。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（2）针对性。求职信要针对用人单位的不同岗位、不同职务的不同要求来写作。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6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（3）竞争性。求职面临很激烈的竞争，要在竞争中胜出，就要突出自己的优势，能力与优势就成为求职信写作的重点。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20" name="图片 119"/>
          <p:cNvPicPr/>
          <p:nvPr/>
        </p:nvPicPr>
        <p:blipFill>
          <a:blip r:embed="rId1"/>
          <a:stretch>
            <a:fillRect/>
          </a:stretch>
        </p:blipFill>
        <p:spPr>
          <a:xfrm>
            <a:off x="7085965" y="676275"/>
            <a:ext cx="3484245" cy="50806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91268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五、求职信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1845" y="931545"/>
            <a:ext cx="584136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（二）求职信的格式与写作方法</a:t>
            </a:r>
            <a:endParaRPr kumimoji="0" sz="16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弧形 2"/>
          <p:cNvSpPr/>
          <p:nvPr>
            <p:custDataLst>
              <p:tags r:id="rId1"/>
            </p:custDataLst>
          </p:nvPr>
        </p:nvSpPr>
        <p:spPr>
          <a:xfrm>
            <a:off x="3466978" y="2230947"/>
            <a:ext cx="5140379" cy="5140379"/>
          </a:xfrm>
          <a:prstGeom prst="arc">
            <a:avLst>
              <a:gd name="adj1" fmla="val 10856911"/>
              <a:gd name="adj2" fmla="val 0"/>
            </a:avLst>
          </a:prstGeom>
          <a:ln w="69850" cap="rnd">
            <a:solidFill>
              <a:sysClr val="window" lastClr="FFFFFF">
                <a:lumMod val="75000"/>
              </a:sysClr>
            </a:solidFill>
            <a:prstDash val="sysDot"/>
            <a:round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椭圆 1"/>
          <p:cNvSpPr/>
          <p:nvPr>
            <p:custDataLst>
              <p:tags r:id="rId2"/>
            </p:custDataLst>
          </p:nvPr>
        </p:nvSpPr>
        <p:spPr>
          <a:xfrm>
            <a:off x="5614723" y="1692722"/>
            <a:ext cx="810205" cy="810205"/>
          </a:xfrm>
          <a:prstGeom prst="ellipse">
            <a:avLst/>
          </a:prstGeom>
          <a:solidFill>
            <a:srgbClr val="69A35B"/>
          </a:solidFill>
          <a:ln w="76200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梯形 31"/>
          <p:cNvSpPr/>
          <p:nvPr>
            <p:custDataLst>
              <p:tags r:id="rId3"/>
            </p:custDataLst>
          </p:nvPr>
        </p:nvSpPr>
        <p:spPr>
          <a:xfrm flipV="1">
            <a:off x="4575975" y="3909119"/>
            <a:ext cx="2922386" cy="1380854"/>
          </a:xfrm>
          <a:prstGeom prst="trapezoid">
            <a:avLst/>
          </a:prstGeom>
          <a:solidFill>
            <a:srgbClr val="4D576B">
              <a:lumMod val="20000"/>
              <a:lumOff val="80000"/>
            </a:srgbClr>
          </a:solidFill>
          <a:ln w="57150"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圆角矩形 32"/>
          <p:cNvSpPr/>
          <p:nvPr>
            <p:custDataLst>
              <p:tags r:id="rId4"/>
            </p:custDataLst>
          </p:nvPr>
        </p:nvSpPr>
        <p:spPr>
          <a:xfrm>
            <a:off x="4428737" y="3777763"/>
            <a:ext cx="3216864" cy="277122"/>
          </a:xfrm>
          <a:prstGeom prst="roundRect">
            <a:avLst>
              <a:gd name="adj" fmla="val 20769"/>
            </a:avLst>
          </a:prstGeom>
          <a:solidFill>
            <a:srgbClr val="4D576B">
              <a:lumMod val="20000"/>
              <a:lumOff val="80000"/>
            </a:srgbClr>
          </a:solidFill>
          <a:ln w="57150"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圆角矩形 29"/>
          <p:cNvSpPr/>
          <p:nvPr>
            <p:custDataLst>
              <p:tags r:id="rId5"/>
            </p:custDataLst>
          </p:nvPr>
        </p:nvSpPr>
        <p:spPr>
          <a:xfrm rot="5109056">
            <a:off x="5824561" y="3288030"/>
            <a:ext cx="1187238" cy="214979"/>
          </a:xfrm>
          <a:prstGeom prst="roundRect">
            <a:avLst/>
          </a:prstGeom>
          <a:solidFill>
            <a:srgbClr val="4D576B">
              <a:lumMod val="20000"/>
              <a:lumOff val="80000"/>
            </a:srgbClr>
          </a:solidFill>
          <a:ln w="57150"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圆角矩形 30"/>
          <p:cNvSpPr/>
          <p:nvPr>
            <p:custDataLst>
              <p:tags r:id="rId6"/>
            </p:custDataLst>
          </p:nvPr>
        </p:nvSpPr>
        <p:spPr>
          <a:xfrm rot="6570399">
            <a:off x="5102815" y="3288030"/>
            <a:ext cx="1187238" cy="214979"/>
          </a:xfrm>
          <a:prstGeom prst="roundRect">
            <a:avLst/>
          </a:prstGeom>
          <a:solidFill>
            <a:srgbClr val="4D576B">
              <a:lumMod val="20000"/>
              <a:lumOff val="80000"/>
            </a:srgbClr>
          </a:solidFill>
          <a:ln w="57150">
            <a:solidFill>
              <a:sysClr val="window" lastClr="FFFFFF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>
            <p:custDataLst>
              <p:tags r:id="rId7"/>
            </p:custDataLst>
          </p:nvPr>
        </p:nvSpPr>
        <p:spPr>
          <a:xfrm>
            <a:off x="3074944" y="4326575"/>
            <a:ext cx="810205" cy="810205"/>
          </a:xfrm>
          <a:prstGeom prst="ellipse">
            <a:avLst/>
          </a:prstGeom>
          <a:solidFill>
            <a:srgbClr val="1F74AD"/>
          </a:solidFill>
          <a:ln w="76200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>
            <p:custDataLst>
              <p:tags r:id="rId8"/>
            </p:custDataLst>
          </p:nvPr>
        </p:nvSpPr>
        <p:spPr>
          <a:xfrm>
            <a:off x="7440231" y="2476146"/>
            <a:ext cx="810205" cy="810205"/>
          </a:xfrm>
          <a:prstGeom prst="ellipse">
            <a:avLst/>
          </a:prstGeom>
          <a:solidFill>
            <a:srgbClr val="9BBB59"/>
          </a:solidFill>
          <a:ln w="76200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>
            <p:custDataLst>
              <p:tags r:id="rId9"/>
            </p:custDataLst>
          </p:nvPr>
        </p:nvSpPr>
        <p:spPr>
          <a:xfrm>
            <a:off x="619760" y="2892425"/>
            <a:ext cx="2289810" cy="1162050"/>
          </a:xfrm>
          <a:prstGeom prst="rect">
            <a:avLst/>
          </a:prstGeom>
          <a:noFill/>
        </p:spPr>
        <p:txBody>
          <a:bodyPr wrap="square" lIns="90000" tIns="0" rIns="90000" bIns="46800" anchor="ctr" anchorCtr="0"/>
          <a:p>
            <a:pPr algn="l" defTabSz="913765">
              <a:lnSpc>
                <a:spcPct val="120000"/>
              </a:lnSpc>
            </a:pPr>
            <a:r>
              <a:rPr lang="zh-CN" altLang="en-US" sz="16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求职信一般的读信人为用人单位的负责人，求职者不知其姓名。</a:t>
            </a:r>
            <a:endParaRPr lang="zh-CN" altLang="en-US" sz="16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>
            <p:custDataLst>
              <p:tags r:id="rId10"/>
            </p:custDataLst>
          </p:nvPr>
        </p:nvSpPr>
        <p:spPr>
          <a:xfrm>
            <a:off x="618545" y="2476146"/>
            <a:ext cx="2290795" cy="383535"/>
          </a:xfrm>
          <a:prstGeom prst="rect">
            <a:avLst/>
          </a:prstGeom>
        </p:spPr>
        <p:txBody>
          <a:bodyPr wrap="square" lIns="90000" tIns="46800" rIns="90000" bIns="0" anchor="b" anchorCtr="0">
            <a:normAutofit/>
          </a:bodyPr>
          <a:p>
            <a:pPr lvl="0" algn="l" defTabSz="913765">
              <a:lnSpc>
                <a:spcPct val="120000"/>
              </a:lnSpc>
            </a:pPr>
            <a:r>
              <a:rPr lang="zh-CN" altLang="en-US" b="1" spc="300" dirty="0">
                <a:solidFill>
                  <a:srgbClr val="3498D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2. 称谓</a:t>
            </a:r>
            <a:endParaRPr lang="zh-CN" altLang="en-US" b="1" spc="300" dirty="0">
              <a:solidFill>
                <a:srgbClr val="3498D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5" name="文本框 24"/>
          <p:cNvSpPr txBox="1"/>
          <p:nvPr>
            <p:custDataLst>
              <p:tags r:id="rId11"/>
            </p:custDataLst>
          </p:nvPr>
        </p:nvSpPr>
        <p:spPr>
          <a:xfrm>
            <a:off x="8565515" y="2440305"/>
            <a:ext cx="2988945" cy="1464945"/>
          </a:xfrm>
          <a:prstGeom prst="rect">
            <a:avLst/>
          </a:prstGeom>
          <a:noFill/>
        </p:spPr>
        <p:txBody>
          <a:bodyPr wrap="square" lIns="90000" tIns="0" rIns="90000" bIns="46800" anchor="ctr" anchorCtr="0"/>
          <a:p>
            <a:pPr defTabSz="913765">
              <a:lnSpc>
                <a:spcPct val="120000"/>
              </a:lnSpc>
            </a:pPr>
            <a:r>
              <a:rPr lang="zh-CN" altLang="en-US" sz="16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正文一般应该包括以下内容。</a:t>
            </a:r>
            <a:endParaRPr lang="zh-CN" altLang="en-US" sz="16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3765">
              <a:lnSpc>
                <a:spcPct val="120000"/>
              </a:lnSpc>
            </a:pPr>
            <a:r>
              <a:rPr lang="zh-CN" altLang="en-US" sz="16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（1）引语。</a:t>
            </a:r>
            <a:endParaRPr lang="zh-CN" altLang="en-US" sz="16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3765">
              <a:lnSpc>
                <a:spcPct val="120000"/>
              </a:lnSpc>
            </a:pPr>
            <a:r>
              <a:rPr lang="zh-CN" altLang="en-US" sz="16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（2）介绍个人背景。</a:t>
            </a:r>
            <a:endParaRPr lang="zh-CN" altLang="en-US" sz="16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3765">
              <a:lnSpc>
                <a:spcPct val="120000"/>
              </a:lnSpc>
            </a:pPr>
            <a:r>
              <a:rPr lang="zh-CN" altLang="en-US" sz="16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（3）展示自己能胜任竞聘职位的各种能力。</a:t>
            </a:r>
            <a:endParaRPr lang="zh-CN" altLang="en-US" sz="16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>
            <p:custDataLst>
              <p:tags r:id="rId12"/>
            </p:custDataLst>
          </p:nvPr>
        </p:nvSpPr>
        <p:spPr>
          <a:xfrm>
            <a:off x="8607402" y="2092606"/>
            <a:ext cx="2227983" cy="383535"/>
          </a:xfrm>
          <a:prstGeom prst="rect">
            <a:avLst/>
          </a:prstGeom>
        </p:spPr>
        <p:txBody>
          <a:bodyPr wrap="square" lIns="90000" tIns="46800" rIns="90000" bIns="0" anchor="b" anchorCtr="0">
            <a:normAutofit/>
          </a:bodyPr>
          <a:p>
            <a:pPr lvl="0" defTabSz="913765">
              <a:lnSpc>
                <a:spcPct val="120000"/>
              </a:lnSpc>
            </a:pPr>
            <a:r>
              <a:rPr lang="zh-CN" altLang="en-US" b="1" spc="300" dirty="0">
                <a:solidFill>
                  <a:srgbClr val="9BBB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3. 正文</a:t>
            </a:r>
            <a:endParaRPr lang="zh-CN" altLang="en-US" b="1" spc="300" dirty="0">
              <a:solidFill>
                <a:srgbClr val="9BBB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3" name="文本框 22"/>
          <p:cNvSpPr txBox="1"/>
          <p:nvPr>
            <p:custDataLst>
              <p:tags r:id="rId13"/>
            </p:custDataLst>
          </p:nvPr>
        </p:nvSpPr>
        <p:spPr>
          <a:xfrm>
            <a:off x="618490" y="4665980"/>
            <a:ext cx="2456180" cy="1564640"/>
          </a:xfrm>
          <a:prstGeom prst="rect">
            <a:avLst/>
          </a:prstGeom>
          <a:noFill/>
        </p:spPr>
        <p:txBody>
          <a:bodyPr wrap="square" lIns="90000" tIns="0" rIns="90000" bIns="46800" anchor="ctr" anchorCtr="0"/>
          <a:p>
            <a:pPr algn="l" defTabSz="913765">
              <a:lnSpc>
                <a:spcPct val="120000"/>
              </a:lnSpc>
            </a:pPr>
            <a:r>
              <a:rPr lang="zh-CN" altLang="en-US" sz="16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结语主要是以诚恳的态度提出自己的愿望与要求，如希望对方能给自己一个面试的机会，盼望答复，静候回音等。</a:t>
            </a:r>
            <a:endParaRPr lang="zh-CN" altLang="en-US" sz="16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>
            <p:custDataLst>
              <p:tags r:id="rId14"/>
            </p:custDataLst>
          </p:nvPr>
        </p:nvSpPr>
        <p:spPr>
          <a:xfrm>
            <a:off x="617067" y="4252399"/>
            <a:ext cx="2290795" cy="383535"/>
          </a:xfrm>
          <a:prstGeom prst="rect">
            <a:avLst/>
          </a:prstGeom>
        </p:spPr>
        <p:txBody>
          <a:bodyPr wrap="square" lIns="90000" tIns="46800" rIns="90000" bIns="0" anchor="b" anchorCtr="0">
            <a:normAutofit/>
          </a:bodyPr>
          <a:p>
            <a:pPr lvl="0" algn="l" defTabSz="913765">
              <a:lnSpc>
                <a:spcPct val="120000"/>
              </a:lnSpc>
            </a:pPr>
            <a:r>
              <a:rPr lang="zh-CN" altLang="en-US" b="1" spc="300" dirty="0">
                <a:solidFill>
                  <a:srgbClr val="1F74A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4. 结语</a:t>
            </a:r>
            <a:endParaRPr lang="zh-CN" altLang="en-US" b="1" spc="300" dirty="0">
              <a:solidFill>
                <a:srgbClr val="1F74A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1" name="文本框 20"/>
          <p:cNvSpPr txBox="1"/>
          <p:nvPr>
            <p:custDataLst>
              <p:tags r:id="rId15"/>
            </p:custDataLst>
          </p:nvPr>
        </p:nvSpPr>
        <p:spPr>
          <a:xfrm>
            <a:off x="9171940" y="4541520"/>
            <a:ext cx="2228215" cy="749300"/>
          </a:xfrm>
          <a:prstGeom prst="rect">
            <a:avLst/>
          </a:prstGeom>
          <a:noFill/>
        </p:spPr>
        <p:txBody>
          <a:bodyPr wrap="square" lIns="90000" tIns="0" rIns="90000" bIns="46800" anchor="ctr" anchorCtr="0"/>
          <a:p>
            <a:pPr defTabSz="913765">
              <a:lnSpc>
                <a:spcPct val="120000"/>
              </a:lnSpc>
            </a:pPr>
            <a:r>
              <a:rPr lang="zh-CN" altLang="en-US" sz="16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落款即署上自己的姓名和成文日期。</a:t>
            </a:r>
            <a:endParaRPr lang="zh-CN" altLang="en-US" sz="16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>
            <p:custDataLst>
              <p:tags r:id="rId16"/>
            </p:custDataLst>
          </p:nvPr>
        </p:nvSpPr>
        <p:spPr>
          <a:xfrm>
            <a:off x="9168189" y="4116491"/>
            <a:ext cx="2227983" cy="383535"/>
          </a:xfrm>
          <a:prstGeom prst="rect">
            <a:avLst/>
          </a:prstGeom>
        </p:spPr>
        <p:txBody>
          <a:bodyPr wrap="square" lIns="90000" tIns="46800" rIns="90000" bIns="0" anchor="b" anchorCtr="0">
            <a:normAutofit/>
          </a:bodyPr>
          <a:p>
            <a:pPr lvl="0" defTabSz="913765">
              <a:lnSpc>
                <a:spcPct val="120000"/>
              </a:lnSpc>
            </a:pPr>
            <a:r>
              <a:rPr lang="zh-CN" altLang="en-US" b="1" spc="3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5. 落款</a:t>
            </a:r>
            <a:endParaRPr lang="zh-CN" altLang="en-US" b="1" spc="3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6" name="任意多边形 15"/>
          <p:cNvSpPr/>
          <p:nvPr>
            <p:custDataLst>
              <p:tags r:id="rId17"/>
            </p:custDataLst>
          </p:nvPr>
        </p:nvSpPr>
        <p:spPr bwMode="auto">
          <a:xfrm>
            <a:off x="5827581" y="1905937"/>
            <a:ext cx="384487" cy="383774"/>
          </a:xfrm>
          <a:custGeom>
            <a:avLst/>
            <a:gdLst>
              <a:gd name="T0" fmla="*/ 164 w 204"/>
              <a:gd name="T1" fmla="*/ 0 h 204"/>
              <a:gd name="T2" fmla="*/ 39 w 204"/>
              <a:gd name="T3" fmla="*/ 0 h 204"/>
              <a:gd name="T4" fmla="*/ 0 w 204"/>
              <a:gd name="T5" fmla="*/ 39 h 204"/>
              <a:gd name="T6" fmla="*/ 0 w 204"/>
              <a:gd name="T7" fmla="*/ 81 h 204"/>
              <a:gd name="T8" fmla="*/ 0 w 204"/>
              <a:gd name="T9" fmla="*/ 164 h 204"/>
              <a:gd name="T10" fmla="*/ 39 w 204"/>
              <a:gd name="T11" fmla="*/ 204 h 204"/>
              <a:gd name="T12" fmla="*/ 164 w 204"/>
              <a:gd name="T13" fmla="*/ 204 h 204"/>
              <a:gd name="T14" fmla="*/ 204 w 204"/>
              <a:gd name="T15" fmla="*/ 164 h 204"/>
              <a:gd name="T16" fmla="*/ 204 w 204"/>
              <a:gd name="T17" fmla="*/ 81 h 204"/>
              <a:gd name="T18" fmla="*/ 204 w 204"/>
              <a:gd name="T19" fmla="*/ 39 h 204"/>
              <a:gd name="T20" fmla="*/ 164 w 204"/>
              <a:gd name="T21" fmla="*/ 0 h 204"/>
              <a:gd name="T22" fmla="*/ 176 w 204"/>
              <a:gd name="T23" fmla="*/ 23 h 204"/>
              <a:gd name="T24" fmla="*/ 180 w 204"/>
              <a:gd name="T25" fmla="*/ 23 h 204"/>
              <a:gd name="T26" fmla="*/ 180 w 204"/>
              <a:gd name="T27" fmla="*/ 28 h 204"/>
              <a:gd name="T28" fmla="*/ 180 w 204"/>
              <a:gd name="T29" fmla="*/ 58 h 204"/>
              <a:gd name="T30" fmla="*/ 146 w 204"/>
              <a:gd name="T31" fmla="*/ 58 h 204"/>
              <a:gd name="T32" fmla="*/ 146 w 204"/>
              <a:gd name="T33" fmla="*/ 24 h 204"/>
              <a:gd name="T34" fmla="*/ 176 w 204"/>
              <a:gd name="T35" fmla="*/ 23 h 204"/>
              <a:gd name="T36" fmla="*/ 73 w 204"/>
              <a:gd name="T37" fmla="*/ 81 h 204"/>
              <a:gd name="T38" fmla="*/ 102 w 204"/>
              <a:gd name="T39" fmla="*/ 66 h 204"/>
              <a:gd name="T40" fmla="*/ 131 w 204"/>
              <a:gd name="T41" fmla="*/ 81 h 204"/>
              <a:gd name="T42" fmla="*/ 138 w 204"/>
              <a:gd name="T43" fmla="*/ 102 h 204"/>
              <a:gd name="T44" fmla="*/ 102 w 204"/>
              <a:gd name="T45" fmla="*/ 138 h 204"/>
              <a:gd name="T46" fmla="*/ 66 w 204"/>
              <a:gd name="T47" fmla="*/ 102 h 204"/>
              <a:gd name="T48" fmla="*/ 73 w 204"/>
              <a:gd name="T49" fmla="*/ 81 h 204"/>
              <a:gd name="T50" fmla="*/ 184 w 204"/>
              <a:gd name="T51" fmla="*/ 164 h 204"/>
              <a:gd name="T52" fmla="*/ 164 w 204"/>
              <a:gd name="T53" fmla="*/ 184 h 204"/>
              <a:gd name="T54" fmla="*/ 39 w 204"/>
              <a:gd name="T55" fmla="*/ 184 h 204"/>
              <a:gd name="T56" fmla="*/ 20 w 204"/>
              <a:gd name="T57" fmla="*/ 164 h 204"/>
              <a:gd name="T58" fmla="*/ 20 w 204"/>
              <a:gd name="T59" fmla="*/ 81 h 204"/>
              <a:gd name="T60" fmla="*/ 50 w 204"/>
              <a:gd name="T61" fmla="*/ 81 h 204"/>
              <a:gd name="T62" fmla="*/ 46 w 204"/>
              <a:gd name="T63" fmla="*/ 102 h 204"/>
              <a:gd name="T64" fmla="*/ 102 w 204"/>
              <a:gd name="T65" fmla="*/ 158 h 204"/>
              <a:gd name="T66" fmla="*/ 157 w 204"/>
              <a:gd name="T67" fmla="*/ 102 h 204"/>
              <a:gd name="T68" fmla="*/ 153 w 204"/>
              <a:gd name="T69" fmla="*/ 81 h 204"/>
              <a:gd name="T70" fmla="*/ 184 w 204"/>
              <a:gd name="T71" fmla="*/ 81 h 204"/>
              <a:gd name="T72" fmla="*/ 184 w 204"/>
              <a:gd name="T73" fmla="*/ 16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4" h="204">
                <a:moveTo>
                  <a:pt x="164" y="0"/>
                </a:move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86"/>
                  <a:pt x="17" y="204"/>
                  <a:pt x="39" y="204"/>
                </a:cubicBezTo>
                <a:cubicBezTo>
                  <a:pt x="164" y="204"/>
                  <a:pt x="164" y="204"/>
                  <a:pt x="164" y="204"/>
                </a:cubicBezTo>
                <a:cubicBezTo>
                  <a:pt x="186" y="204"/>
                  <a:pt x="204" y="186"/>
                  <a:pt x="204" y="164"/>
                </a:cubicBezTo>
                <a:cubicBezTo>
                  <a:pt x="204" y="81"/>
                  <a:pt x="204" y="81"/>
                  <a:pt x="204" y="81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4" y="18"/>
                  <a:pt x="186" y="0"/>
                  <a:pt x="164" y="0"/>
                </a:cubicBezTo>
                <a:close/>
                <a:moveTo>
                  <a:pt x="176" y="23"/>
                </a:moveTo>
                <a:cubicBezTo>
                  <a:pt x="180" y="23"/>
                  <a:pt x="180" y="23"/>
                  <a:pt x="180" y="23"/>
                </a:cubicBezTo>
                <a:cubicBezTo>
                  <a:pt x="180" y="28"/>
                  <a:pt x="180" y="28"/>
                  <a:pt x="180" y="28"/>
                </a:cubicBezTo>
                <a:cubicBezTo>
                  <a:pt x="180" y="58"/>
                  <a:pt x="180" y="58"/>
                  <a:pt x="180" y="58"/>
                </a:cubicBezTo>
                <a:cubicBezTo>
                  <a:pt x="146" y="58"/>
                  <a:pt x="146" y="58"/>
                  <a:pt x="146" y="58"/>
                </a:cubicBezTo>
                <a:cubicBezTo>
                  <a:pt x="146" y="24"/>
                  <a:pt x="146" y="24"/>
                  <a:pt x="146" y="24"/>
                </a:cubicBezTo>
                <a:lnTo>
                  <a:pt x="176" y="23"/>
                </a:lnTo>
                <a:close/>
                <a:moveTo>
                  <a:pt x="73" y="81"/>
                </a:moveTo>
                <a:cubicBezTo>
                  <a:pt x="79" y="72"/>
                  <a:pt x="90" y="66"/>
                  <a:pt x="102" y="66"/>
                </a:cubicBezTo>
                <a:cubicBezTo>
                  <a:pt x="114" y="66"/>
                  <a:pt x="124" y="72"/>
                  <a:pt x="131" y="81"/>
                </a:cubicBezTo>
                <a:cubicBezTo>
                  <a:pt x="135" y="87"/>
                  <a:pt x="138" y="94"/>
                  <a:pt x="138" y="102"/>
                </a:cubicBezTo>
                <a:cubicBezTo>
                  <a:pt x="138" y="122"/>
                  <a:pt x="121" y="138"/>
                  <a:pt x="102" y="138"/>
                </a:cubicBezTo>
                <a:cubicBezTo>
                  <a:pt x="82" y="138"/>
                  <a:pt x="66" y="122"/>
                  <a:pt x="66" y="102"/>
                </a:cubicBezTo>
                <a:cubicBezTo>
                  <a:pt x="66" y="94"/>
                  <a:pt x="68" y="87"/>
                  <a:pt x="73" y="81"/>
                </a:cubicBezTo>
                <a:close/>
                <a:moveTo>
                  <a:pt x="184" y="164"/>
                </a:moveTo>
                <a:cubicBezTo>
                  <a:pt x="184" y="175"/>
                  <a:pt x="175" y="184"/>
                  <a:pt x="164" y="184"/>
                </a:cubicBezTo>
                <a:cubicBezTo>
                  <a:pt x="39" y="184"/>
                  <a:pt x="39" y="184"/>
                  <a:pt x="39" y="184"/>
                </a:cubicBezTo>
                <a:cubicBezTo>
                  <a:pt x="28" y="184"/>
                  <a:pt x="20" y="175"/>
                  <a:pt x="20" y="164"/>
                </a:cubicBezTo>
                <a:cubicBezTo>
                  <a:pt x="20" y="81"/>
                  <a:pt x="20" y="81"/>
                  <a:pt x="20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47" y="87"/>
                  <a:pt x="46" y="95"/>
                  <a:pt x="46" y="102"/>
                </a:cubicBezTo>
                <a:cubicBezTo>
                  <a:pt x="46" y="133"/>
                  <a:pt x="71" y="158"/>
                  <a:pt x="102" y="158"/>
                </a:cubicBezTo>
                <a:cubicBezTo>
                  <a:pt x="132" y="158"/>
                  <a:pt x="157" y="133"/>
                  <a:pt x="157" y="102"/>
                </a:cubicBezTo>
                <a:cubicBezTo>
                  <a:pt x="157" y="95"/>
                  <a:pt x="156" y="87"/>
                  <a:pt x="153" y="81"/>
                </a:cubicBezTo>
                <a:cubicBezTo>
                  <a:pt x="184" y="81"/>
                  <a:pt x="184" y="81"/>
                  <a:pt x="184" y="81"/>
                </a:cubicBezTo>
                <a:lnTo>
                  <a:pt x="184" y="16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任意多边形 16"/>
          <p:cNvSpPr/>
          <p:nvPr>
            <p:custDataLst>
              <p:tags r:id="rId18"/>
            </p:custDataLst>
          </p:nvPr>
        </p:nvSpPr>
        <p:spPr bwMode="auto">
          <a:xfrm>
            <a:off x="3299895" y="4569165"/>
            <a:ext cx="388174" cy="319046"/>
          </a:xfrm>
          <a:custGeom>
            <a:avLst/>
            <a:gdLst>
              <a:gd name="T0" fmla="*/ 285 w 293"/>
              <a:gd name="T1" fmla="*/ 32 h 238"/>
              <a:gd name="T2" fmla="*/ 259 w 293"/>
              <a:gd name="T3" fmla="*/ 38 h 238"/>
              <a:gd name="T4" fmla="*/ 275 w 293"/>
              <a:gd name="T5" fmla="*/ 24 h 238"/>
              <a:gd name="T6" fmla="*/ 285 w 293"/>
              <a:gd name="T7" fmla="*/ 4 h 238"/>
              <a:gd name="T8" fmla="*/ 257 w 293"/>
              <a:gd name="T9" fmla="*/ 16 h 238"/>
              <a:gd name="T10" fmla="*/ 237 w 293"/>
              <a:gd name="T11" fmla="*/ 11 h 238"/>
              <a:gd name="T12" fmla="*/ 216 w 293"/>
              <a:gd name="T13" fmla="*/ 1 h 238"/>
              <a:gd name="T14" fmla="*/ 203 w 293"/>
              <a:gd name="T15" fmla="*/ 0 h 238"/>
              <a:gd name="T16" fmla="*/ 179 w 293"/>
              <a:gd name="T17" fmla="*/ 5 h 238"/>
              <a:gd name="T18" fmla="*/ 154 w 293"/>
              <a:gd name="T19" fmla="*/ 27 h 238"/>
              <a:gd name="T20" fmla="*/ 143 w 293"/>
              <a:gd name="T21" fmla="*/ 54 h 238"/>
              <a:gd name="T22" fmla="*/ 143 w 293"/>
              <a:gd name="T23" fmla="*/ 67 h 238"/>
              <a:gd name="T24" fmla="*/ 126 w 293"/>
              <a:gd name="T25" fmla="*/ 72 h 238"/>
              <a:gd name="T26" fmla="*/ 75 w 293"/>
              <a:gd name="T27" fmla="*/ 55 h 238"/>
              <a:gd name="T28" fmla="*/ 33 w 293"/>
              <a:gd name="T29" fmla="*/ 24 h 238"/>
              <a:gd name="T30" fmla="*/ 17 w 293"/>
              <a:gd name="T31" fmla="*/ 17 h 238"/>
              <a:gd name="T32" fmla="*/ 12 w 293"/>
              <a:gd name="T33" fmla="*/ 41 h 238"/>
              <a:gd name="T34" fmla="*/ 14 w 293"/>
              <a:gd name="T35" fmla="*/ 57 h 238"/>
              <a:gd name="T36" fmla="*/ 23 w 293"/>
              <a:gd name="T37" fmla="*/ 76 h 238"/>
              <a:gd name="T38" fmla="*/ 39 w 293"/>
              <a:gd name="T39" fmla="*/ 91 h 238"/>
              <a:gd name="T40" fmla="*/ 25 w 293"/>
              <a:gd name="T41" fmla="*/ 89 h 238"/>
              <a:gd name="T42" fmla="*/ 12 w 293"/>
              <a:gd name="T43" fmla="*/ 84 h 238"/>
              <a:gd name="T44" fmla="*/ 13 w 293"/>
              <a:gd name="T45" fmla="*/ 95 h 238"/>
              <a:gd name="T46" fmla="*/ 25 w 293"/>
              <a:gd name="T47" fmla="*/ 123 h 238"/>
              <a:gd name="T48" fmla="*/ 50 w 293"/>
              <a:gd name="T49" fmla="*/ 140 h 238"/>
              <a:gd name="T50" fmla="*/ 52 w 293"/>
              <a:gd name="T51" fmla="*/ 145 h 238"/>
              <a:gd name="T52" fmla="*/ 33 w 293"/>
              <a:gd name="T53" fmla="*/ 145 h 238"/>
              <a:gd name="T54" fmla="*/ 41 w 293"/>
              <a:gd name="T55" fmla="*/ 161 h 238"/>
              <a:gd name="T56" fmla="*/ 62 w 293"/>
              <a:gd name="T57" fmla="*/ 179 h 238"/>
              <a:gd name="T58" fmla="*/ 89 w 293"/>
              <a:gd name="T59" fmla="*/ 186 h 238"/>
              <a:gd name="T60" fmla="*/ 73 w 293"/>
              <a:gd name="T61" fmla="*/ 197 h 238"/>
              <a:gd name="T62" fmla="*/ 45 w 293"/>
              <a:gd name="T63" fmla="*/ 208 h 238"/>
              <a:gd name="T64" fmla="*/ 14 w 293"/>
              <a:gd name="T65" fmla="*/ 212 h 238"/>
              <a:gd name="T66" fmla="*/ 0 w 293"/>
              <a:gd name="T67" fmla="*/ 211 h 238"/>
              <a:gd name="T68" fmla="*/ 32 w 293"/>
              <a:gd name="T69" fmla="*/ 227 h 238"/>
              <a:gd name="T70" fmla="*/ 68 w 293"/>
              <a:gd name="T71" fmla="*/ 237 h 238"/>
              <a:gd name="T72" fmla="*/ 93 w 293"/>
              <a:gd name="T73" fmla="*/ 238 h 238"/>
              <a:gd name="T74" fmla="*/ 149 w 293"/>
              <a:gd name="T75" fmla="*/ 229 h 238"/>
              <a:gd name="T76" fmla="*/ 195 w 293"/>
              <a:gd name="T77" fmla="*/ 205 h 238"/>
              <a:gd name="T78" fmla="*/ 229 w 293"/>
              <a:gd name="T79" fmla="*/ 169 h 238"/>
              <a:gd name="T80" fmla="*/ 252 w 293"/>
              <a:gd name="T81" fmla="*/ 127 h 238"/>
              <a:gd name="T82" fmla="*/ 262 w 293"/>
              <a:gd name="T83" fmla="*/ 82 h 238"/>
              <a:gd name="T84" fmla="*/ 263 w 293"/>
              <a:gd name="T85" fmla="*/ 59 h 238"/>
              <a:gd name="T86" fmla="*/ 280 w 293"/>
              <a:gd name="T87" fmla="*/ 45 h 238"/>
              <a:gd name="T88" fmla="*/ 293 w 293"/>
              <a:gd name="T89" fmla="*/ 2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3" h="238">
                <a:moveTo>
                  <a:pt x="293" y="28"/>
                </a:moveTo>
                <a:lnTo>
                  <a:pt x="293" y="28"/>
                </a:lnTo>
                <a:lnTo>
                  <a:pt x="285" y="32"/>
                </a:lnTo>
                <a:lnTo>
                  <a:pt x="277" y="34"/>
                </a:lnTo>
                <a:lnTo>
                  <a:pt x="267" y="36"/>
                </a:lnTo>
                <a:lnTo>
                  <a:pt x="259" y="38"/>
                </a:lnTo>
                <a:lnTo>
                  <a:pt x="259" y="38"/>
                </a:lnTo>
                <a:lnTo>
                  <a:pt x="267" y="31"/>
                </a:lnTo>
                <a:lnTo>
                  <a:pt x="275" y="24"/>
                </a:lnTo>
                <a:lnTo>
                  <a:pt x="281" y="14"/>
                </a:lnTo>
                <a:lnTo>
                  <a:pt x="285" y="4"/>
                </a:lnTo>
                <a:lnTo>
                  <a:pt x="285" y="4"/>
                </a:lnTo>
                <a:lnTo>
                  <a:pt x="277" y="9"/>
                </a:lnTo>
                <a:lnTo>
                  <a:pt x="266" y="13"/>
                </a:lnTo>
                <a:lnTo>
                  <a:pt x="257" y="16"/>
                </a:lnTo>
                <a:lnTo>
                  <a:pt x="247" y="18"/>
                </a:lnTo>
                <a:lnTo>
                  <a:pt x="247" y="18"/>
                </a:lnTo>
                <a:lnTo>
                  <a:pt x="237" y="11"/>
                </a:lnTo>
                <a:lnTo>
                  <a:pt x="227" y="5"/>
                </a:lnTo>
                <a:lnTo>
                  <a:pt x="222" y="3"/>
                </a:lnTo>
                <a:lnTo>
                  <a:pt x="216" y="1"/>
                </a:lnTo>
                <a:lnTo>
                  <a:pt x="209" y="0"/>
                </a:lnTo>
                <a:lnTo>
                  <a:pt x="203" y="0"/>
                </a:lnTo>
                <a:lnTo>
                  <a:pt x="203" y="0"/>
                </a:lnTo>
                <a:lnTo>
                  <a:pt x="197" y="0"/>
                </a:lnTo>
                <a:lnTo>
                  <a:pt x="191" y="1"/>
                </a:lnTo>
                <a:lnTo>
                  <a:pt x="179" y="5"/>
                </a:lnTo>
                <a:lnTo>
                  <a:pt x="169" y="10"/>
                </a:lnTo>
                <a:lnTo>
                  <a:pt x="161" y="17"/>
                </a:lnTo>
                <a:lnTo>
                  <a:pt x="154" y="27"/>
                </a:lnTo>
                <a:lnTo>
                  <a:pt x="147" y="37"/>
                </a:lnTo>
                <a:lnTo>
                  <a:pt x="144" y="48"/>
                </a:lnTo>
                <a:lnTo>
                  <a:pt x="143" y="54"/>
                </a:lnTo>
                <a:lnTo>
                  <a:pt x="143" y="60"/>
                </a:lnTo>
                <a:lnTo>
                  <a:pt x="143" y="60"/>
                </a:lnTo>
                <a:lnTo>
                  <a:pt x="143" y="67"/>
                </a:lnTo>
                <a:lnTo>
                  <a:pt x="144" y="74"/>
                </a:lnTo>
                <a:lnTo>
                  <a:pt x="144" y="74"/>
                </a:lnTo>
                <a:lnTo>
                  <a:pt x="126" y="72"/>
                </a:lnTo>
                <a:lnTo>
                  <a:pt x="108" y="68"/>
                </a:lnTo>
                <a:lnTo>
                  <a:pt x="92" y="63"/>
                </a:lnTo>
                <a:lnTo>
                  <a:pt x="75" y="55"/>
                </a:lnTo>
                <a:lnTo>
                  <a:pt x="59" y="46"/>
                </a:lnTo>
                <a:lnTo>
                  <a:pt x="45" y="36"/>
                </a:lnTo>
                <a:lnTo>
                  <a:pt x="33" y="24"/>
                </a:lnTo>
                <a:lnTo>
                  <a:pt x="20" y="11"/>
                </a:lnTo>
                <a:lnTo>
                  <a:pt x="20" y="11"/>
                </a:lnTo>
                <a:lnTo>
                  <a:pt x="17" y="17"/>
                </a:lnTo>
                <a:lnTo>
                  <a:pt x="15" y="26"/>
                </a:lnTo>
                <a:lnTo>
                  <a:pt x="13" y="33"/>
                </a:lnTo>
                <a:lnTo>
                  <a:pt x="12" y="41"/>
                </a:lnTo>
                <a:lnTo>
                  <a:pt x="12" y="41"/>
                </a:lnTo>
                <a:lnTo>
                  <a:pt x="13" y="48"/>
                </a:lnTo>
                <a:lnTo>
                  <a:pt x="14" y="57"/>
                </a:lnTo>
                <a:lnTo>
                  <a:pt x="17" y="63"/>
                </a:lnTo>
                <a:lnTo>
                  <a:pt x="20" y="70"/>
                </a:lnTo>
                <a:lnTo>
                  <a:pt x="23" y="76"/>
                </a:lnTo>
                <a:lnTo>
                  <a:pt x="28" y="81"/>
                </a:lnTo>
                <a:lnTo>
                  <a:pt x="34" y="87"/>
                </a:lnTo>
                <a:lnTo>
                  <a:pt x="39" y="91"/>
                </a:lnTo>
                <a:lnTo>
                  <a:pt x="39" y="91"/>
                </a:lnTo>
                <a:lnTo>
                  <a:pt x="32" y="91"/>
                </a:lnTo>
                <a:lnTo>
                  <a:pt x="25" y="89"/>
                </a:lnTo>
                <a:lnTo>
                  <a:pt x="18" y="87"/>
                </a:lnTo>
                <a:lnTo>
                  <a:pt x="12" y="84"/>
                </a:lnTo>
                <a:lnTo>
                  <a:pt x="12" y="84"/>
                </a:lnTo>
                <a:lnTo>
                  <a:pt x="12" y="85"/>
                </a:lnTo>
                <a:lnTo>
                  <a:pt x="12" y="85"/>
                </a:lnTo>
                <a:lnTo>
                  <a:pt x="13" y="95"/>
                </a:lnTo>
                <a:lnTo>
                  <a:pt x="16" y="105"/>
                </a:lnTo>
                <a:lnTo>
                  <a:pt x="20" y="115"/>
                </a:lnTo>
                <a:lnTo>
                  <a:pt x="25" y="123"/>
                </a:lnTo>
                <a:lnTo>
                  <a:pt x="33" y="130"/>
                </a:lnTo>
                <a:lnTo>
                  <a:pt x="41" y="136"/>
                </a:lnTo>
                <a:lnTo>
                  <a:pt x="50" y="140"/>
                </a:lnTo>
                <a:lnTo>
                  <a:pt x="60" y="143"/>
                </a:lnTo>
                <a:lnTo>
                  <a:pt x="60" y="143"/>
                </a:lnTo>
                <a:lnTo>
                  <a:pt x="52" y="145"/>
                </a:lnTo>
                <a:lnTo>
                  <a:pt x="44" y="146"/>
                </a:lnTo>
                <a:lnTo>
                  <a:pt x="44" y="146"/>
                </a:lnTo>
                <a:lnTo>
                  <a:pt x="33" y="145"/>
                </a:lnTo>
                <a:lnTo>
                  <a:pt x="33" y="145"/>
                </a:lnTo>
                <a:lnTo>
                  <a:pt x="37" y="153"/>
                </a:lnTo>
                <a:lnTo>
                  <a:pt x="41" y="161"/>
                </a:lnTo>
                <a:lnTo>
                  <a:pt x="47" y="168"/>
                </a:lnTo>
                <a:lnTo>
                  <a:pt x="54" y="175"/>
                </a:lnTo>
                <a:lnTo>
                  <a:pt x="62" y="179"/>
                </a:lnTo>
                <a:lnTo>
                  <a:pt x="71" y="183"/>
                </a:lnTo>
                <a:lnTo>
                  <a:pt x="79" y="185"/>
                </a:lnTo>
                <a:lnTo>
                  <a:pt x="89" y="186"/>
                </a:lnTo>
                <a:lnTo>
                  <a:pt x="89" y="186"/>
                </a:lnTo>
                <a:lnTo>
                  <a:pt x="81" y="192"/>
                </a:lnTo>
                <a:lnTo>
                  <a:pt x="73" y="197"/>
                </a:lnTo>
                <a:lnTo>
                  <a:pt x="64" y="201"/>
                </a:lnTo>
                <a:lnTo>
                  <a:pt x="54" y="206"/>
                </a:lnTo>
                <a:lnTo>
                  <a:pt x="45" y="208"/>
                </a:lnTo>
                <a:lnTo>
                  <a:pt x="35" y="210"/>
                </a:lnTo>
                <a:lnTo>
                  <a:pt x="25" y="212"/>
                </a:lnTo>
                <a:lnTo>
                  <a:pt x="14" y="212"/>
                </a:lnTo>
                <a:lnTo>
                  <a:pt x="14" y="212"/>
                </a:lnTo>
                <a:lnTo>
                  <a:pt x="0" y="211"/>
                </a:lnTo>
                <a:lnTo>
                  <a:pt x="0" y="211"/>
                </a:lnTo>
                <a:lnTo>
                  <a:pt x="10" y="217"/>
                </a:lnTo>
                <a:lnTo>
                  <a:pt x="21" y="222"/>
                </a:lnTo>
                <a:lnTo>
                  <a:pt x="32" y="227"/>
                </a:lnTo>
                <a:lnTo>
                  <a:pt x="44" y="231"/>
                </a:lnTo>
                <a:lnTo>
                  <a:pt x="55" y="235"/>
                </a:lnTo>
                <a:lnTo>
                  <a:pt x="68" y="237"/>
                </a:lnTo>
                <a:lnTo>
                  <a:pt x="80" y="238"/>
                </a:lnTo>
                <a:lnTo>
                  <a:pt x="93" y="238"/>
                </a:lnTo>
                <a:lnTo>
                  <a:pt x="93" y="238"/>
                </a:lnTo>
                <a:lnTo>
                  <a:pt x="112" y="237"/>
                </a:lnTo>
                <a:lnTo>
                  <a:pt x="132" y="233"/>
                </a:lnTo>
                <a:lnTo>
                  <a:pt x="149" y="229"/>
                </a:lnTo>
                <a:lnTo>
                  <a:pt x="166" y="222"/>
                </a:lnTo>
                <a:lnTo>
                  <a:pt x="180" y="215"/>
                </a:lnTo>
                <a:lnTo>
                  <a:pt x="195" y="205"/>
                </a:lnTo>
                <a:lnTo>
                  <a:pt x="207" y="194"/>
                </a:lnTo>
                <a:lnTo>
                  <a:pt x="220" y="183"/>
                </a:lnTo>
                <a:lnTo>
                  <a:pt x="229" y="169"/>
                </a:lnTo>
                <a:lnTo>
                  <a:pt x="238" y="156"/>
                </a:lnTo>
                <a:lnTo>
                  <a:pt x="246" y="141"/>
                </a:lnTo>
                <a:lnTo>
                  <a:pt x="252" y="127"/>
                </a:lnTo>
                <a:lnTo>
                  <a:pt x="257" y="112"/>
                </a:lnTo>
                <a:lnTo>
                  <a:pt x="260" y="97"/>
                </a:lnTo>
                <a:lnTo>
                  <a:pt x="262" y="82"/>
                </a:lnTo>
                <a:lnTo>
                  <a:pt x="263" y="67"/>
                </a:lnTo>
                <a:lnTo>
                  <a:pt x="263" y="67"/>
                </a:lnTo>
                <a:lnTo>
                  <a:pt x="263" y="59"/>
                </a:lnTo>
                <a:lnTo>
                  <a:pt x="263" y="59"/>
                </a:lnTo>
                <a:lnTo>
                  <a:pt x="271" y="52"/>
                </a:lnTo>
                <a:lnTo>
                  <a:pt x="280" y="45"/>
                </a:lnTo>
                <a:lnTo>
                  <a:pt x="287" y="37"/>
                </a:lnTo>
                <a:lnTo>
                  <a:pt x="293" y="28"/>
                </a:lnTo>
                <a:lnTo>
                  <a:pt x="293" y="2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>
            <p:custDataLst>
              <p:tags r:id="rId19"/>
            </p:custDataLst>
          </p:nvPr>
        </p:nvSpPr>
        <p:spPr>
          <a:xfrm>
            <a:off x="3823901" y="2476146"/>
            <a:ext cx="810205" cy="810205"/>
          </a:xfrm>
          <a:prstGeom prst="ellipse">
            <a:avLst/>
          </a:prstGeom>
          <a:solidFill>
            <a:srgbClr val="3498DB"/>
          </a:solidFill>
          <a:ln w="76200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/>
          <p:nvPr>
            <p:custDataLst>
              <p:tags r:id="rId20"/>
            </p:custDataLst>
          </p:nvPr>
        </p:nvSpPr>
        <p:spPr bwMode="auto">
          <a:xfrm>
            <a:off x="4024055" y="2661028"/>
            <a:ext cx="413834" cy="398783"/>
          </a:xfrm>
          <a:custGeom>
            <a:avLst/>
            <a:gdLst>
              <a:gd name="T0" fmla="*/ 0 w 208"/>
              <a:gd name="T1" fmla="*/ 68 h 201"/>
              <a:gd name="T2" fmla="*/ 8 w 208"/>
              <a:gd name="T3" fmla="*/ 78 h 201"/>
              <a:gd name="T4" fmla="*/ 31 w 208"/>
              <a:gd name="T5" fmla="*/ 72 h 201"/>
              <a:gd name="T6" fmla="*/ 64 w 208"/>
              <a:gd name="T7" fmla="*/ 172 h 201"/>
              <a:gd name="T8" fmla="*/ 106 w 208"/>
              <a:gd name="T9" fmla="*/ 189 h 201"/>
              <a:gd name="T10" fmla="*/ 197 w 208"/>
              <a:gd name="T11" fmla="*/ 62 h 201"/>
              <a:gd name="T12" fmla="*/ 114 w 208"/>
              <a:gd name="T13" fmla="*/ 67 h 201"/>
              <a:gd name="T14" fmla="*/ 137 w 208"/>
              <a:gd name="T15" fmla="*/ 94 h 201"/>
              <a:gd name="T16" fmla="*/ 109 w 208"/>
              <a:gd name="T17" fmla="*/ 130 h 201"/>
              <a:gd name="T18" fmla="*/ 93 w 208"/>
              <a:gd name="T19" fmla="*/ 90 h 201"/>
              <a:gd name="T20" fmla="*/ 60 w 208"/>
              <a:gd name="T21" fmla="*/ 22 h 201"/>
              <a:gd name="T22" fmla="*/ 0 w 208"/>
              <a:gd name="T23" fmla="*/ 68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8" h="201">
                <a:moveTo>
                  <a:pt x="0" y="68"/>
                </a:moveTo>
                <a:cubicBezTo>
                  <a:pt x="8" y="78"/>
                  <a:pt x="8" y="78"/>
                  <a:pt x="8" y="78"/>
                </a:cubicBezTo>
                <a:cubicBezTo>
                  <a:pt x="8" y="78"/>
                  <a:pt x="25" y="65"/>
                  <a:pt x="31" y="72"/>
                </a:cubicBezTo>
                <a:cubicBezTo>
                  <a:pt x="36" y="78"/>
                  <a:pt x="57" y="157"/>
                  <a:pt x="64" y="172"/>
                </a:cubicBezTo>
                <a:cubicBezTo>
                  <a:pt x="70" y="184"/>
                  <a:pt x="87" y="201"/>
                  <a:pt x="106" y="189"/>
                </a:cubicBezTo>
                <a:cubicBezTo>
                  <a:pt x="125" y="177"/>
                  <a:pt x="186" y="124"/>
                  <a:pt x="197" y="62"/>
                </a:cubicBezTo>
                <a:cubicBezTo>
                  <a:pt x="208" y="0"/>
                  <a:pt x="123" y="13"/>
                  <a:pt x="114" y="67"/>
                </a:cubicBezTo>
                <a:cubicBezTo>
                  <a:pt x="137" y="54"/>
                  <a:pt x="149" y="73"/>
                  <a:pt x="137" y="94"/>
                </a:cubicBezTo>
                <a:cubicBezTo>
                  <a:pt x="126" y="116"/>
                  <a:pt x="115" y="130"/>
                  <a:pt x="109" y="130"/>
                </a:cubicBezTo>
                <a:cubicBezTo>
                  <a:pt x="104" y="130"/>
                  <a:pt x="100" y="116"/>
                  <a:pt x="93" y="90"/>
                </a:cubicBezTo>
                <a:cubicBezTo>
                  <a:pt x="87" y="64"/>
                  <a:pt x="87" y="17"/>
                  <a:pt x="60" y="22"/>
                </a:cubicBezTo>
                <a:cubicBezTo>
                  <a:pt x="34" y="27"/>
                  <a:pt x="0" y="68"/>
                  <a:pt x="0" y="6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>
            <p:custDataLst>
              <p:tags r:id="rId21"/>
            </p:custDataLst>
          </p:nvPr>
        </p:nvSpPr>
        <p:spPr>
          <a:xfrm>
            <a:off x="8189185" y="4327172"/>
            <a:ext cx="810205" cy="810205"/>
          </a:xfrm>
          <a:prstGeom prst="ellipse">
            <a:avLst/>
          </a:prstGeom>
          <a:solidFill>
            <a:srgbClr val="FFC000"/>
          </a:solidFill>
          <a:ln w="76200"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任意多边形 18"/>
          <p:cNvSpPr/>
          <p:nvPr>
            <p:custDataLst>
              <p:tags r:id="rId22"/>
            </p:custDataLst>
          </p:nvPr>
        </p:nvSpPr>
        <p:spPr bwMode="auto">
          <a:xfrm>
            <a:off x="8320020" y="4488334"/>
            <a:ext cx="520882" cy="481900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任意多边形 19"/>
          <p:cNvSpPr/>
          <p:nvPr>
            <p:custDataLst>
              <p:tags r:id="rId23"/>
            </p:custDataLst>
          </p:nvPr>
        </p:nvSpPr>
        <p:spPr bwMode="auto">
          <a:xfrm>
            <a:off x="7730886" y="2681514"/>
            <a:ext cx="221927" cy="399467"/>
          </a:xfrm>
          <a:custGeom>
            <a:avLst/>
            <a:gdLst>
              <a:gd name="T0" fmla="*/ 159 w 159"/>
              <a:gd name="T1" fmla="*/ 50 h 286"/>
              <a:gd name="T2" fmla="*/ 114 w 159"/>
              <a:gd name="T3" fmla="*/ 50 h 286"/>
              <a:gd name="T4" fmla="*/ 114 w 159"/>
              <a:gd name="T5" fmla="*/ 50 h 286"/>
              <a:gd name="T6" fmla="*/ 111 w 159"/>
              <a:gd name="T7" fmla="*/ 51 h 286"/>
              <a:gd name="T8" fmla="*/ 107 w 159"/>
              <a:gd name="T9" fmla="*/ 54 h 286"/>
              <a:gd name="T10" fmla="*/ 103 w 159"/>
              <a:gd name="T11" fmla="*/ 60 h 286"/>
              <a:gd name="T12" fmla="*/ 102 w 159"/>
              <a:gd name="T13" fmla="*/ 66 h 286"/>
              <a:gd name="T14" fmla="*/ 102 w 159"/>
              <a:gd name="T15" fmla="*/ 99 h 286"/>
              <a:gd name="T16" fmla="*/ 159 w 159"/>
              <a:gd name="T17" fmla="*/ 99 h 286"/>
              <a:gd name="T18" fmla="*/ 159 w 159"/>
              <a:gd name="T19" fmla="*/ 146 h 286"/>
              <a:gd name="T20" fmla="*/ 102 w 159"/>
              <a:gd name="T21" fmla="*/ 146 h 286"/>
              <a:gd name="T22" fmla="*/ 102 w 159"/>
              <a:gd name="T23" fmla="*/ 286 h 286"/>
              <a:gd name="T24" fmla="*/ 50 w 159"/>
              <a:gd name="T25" fmla="*/ 286 h 286"/>
              <a:gd name="T26" fmla="*/ 50 w 159"/>
              <a:gd name="T27" fmla="*/ 146 h 286"/>
              <a:gd name="T28" fmla="*/ 0 w 159"/>
              <a:gd name="T29" fmla="*/ 146 h 286"/>
              <a:gd name="T30" fmla="*/ 0 w 159"/>
              <a:gd name="T31" fmla="*/ 99 h 286"/>
              <a:gd name="T32" fmla="*/ 50 w 159"/>
              <a:gd name="T33" fmla="*/ 99 h 286"/>
              <a:gd name="T34" fmla="*/ 50 w 159"/>
              <a:gd name="T35" fmla="*/ 71 h 286"/>
              <a:gd name="T36" fmla="*/ 50 w 159"/>
              <a:gd name="T37" fmla="*/ 71 h 286"/>
              <a:gd name="T38" fmla="*/ 50 w 159"/>
              <a:gd name="T39" fmla="*/ 64 h 286"/>
              <a:gd name="T40" fmla="*/ 51 w 159"/>
              <a:gd name="T41" fmla="*/ 57 h 286"/>
              <a:gd name="T42" fmla="*/ 52 w 159"/>
              <a:gd name="T43" fmla="*/ 50 h 286"/>
              <a:gd name="T44" fmla="*/ 54 w 159"/>
              <a:gd name="T45" fmla="*/ 43 h 286"/>
              <a:gd name="T46" fmla="*/ 57 w 159"/>
              <a:gd name="T47" fmla="*/ 37 h 286"/>
              <a:gd name="T48" fmla="*/ 60 w 159"/>
              <a:gd name="T49" fmla="*/ 31 h 286"/>
              <a:gd name="T50" fmla="*/ 63 w 159"/>
              <a:gd name="T51" fmla="*/ 26 h 286"/>
              <a:gd name="T52" fmla="*/ 67 w 159"/>
              <a:gd name="T53" fmla="*/ 21 h 286"/>
              <a:gd name="T54" fmla="*/ 72 w 159"/>
              <a:gd name="T55" fmla="*/ 16 h 286"/>
              <a:gd name="T56" fmla="*/ 78 w 159"/>
              <a:gd name="T57" fmla="*/ 12 h 286"/>
              <a:gd name="T58" fmla="*/ 83 w 159"/>
              <a:gd name="T59" fmla="*/ 8 h 286"/>
              <a:gd name="T60" fmla="*/ 88 w 159"/>
              <a:gd name="T61" fmla="*/ 5 h 286"/>
              <a:gd name="T62" fmla="*/ 94 w 159"/>
              <a:gd name="T63" fmla="*/ 3 h 286"/>
              <a:gd name="T64" fmla="*/ 100 w 159"/>
              <a:gd name="T65" fmla="*/ 1 h 286"/>
              <a:gd name="T66" fmla="*/ 108 w 159"/>
              <a:gd name="T67" fmla="*/ 0 h 286"/>
              <a:gd name="T68" fmla="*/ 114 w 159"/>
              <a:gd name="T69" fmla="*/ 0 h 286"/>
              <a:gd name="T70" fmla="*/ 159 w 159"/>
              <a:gd name="T71" fmla="*/ 0 h 286"/>
              <a:gd name="T72" fmla="*/ 159 w 159"/>
              <a:gd name="T73" fmla="*/ 5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9" h="286">
                <a:moveTo>
                  <a:pt x="159" y="50"/>
                </a:moveTo>
                <a:lnTo>
                  <a:pt x="114" y="50"/>
                </a:lnTo>
                <a:lnTo>
                  <a:pt x="114" y="50"/>
                </a:lnTo>
                <a:lnTo>
                  <a:pt x="111" y="51"/>
                </a:lnTo>
                <a:lnTo>
                  <a:pt x="107" y="54"/>
                </a:lnTo>
                <a:lnTo>
                  <a:pt x="103" y="60"/>
                </a:lnTo>
                <a:lnTo>
                  <a:pt x="102" y="66"/>
                </a:lnTo>
                <a:lnTo>
                  <a:pt x="102" y="99"/>
                </a:lnTo>
                <a:lnTo>
                  <a:pt x="159" y="99"/>
                </a:lnTo>
                <a:lnTo>
                  <a:pt x="159" y="146"/>
                </a:lnTo>
                <a:lnTo>
                  <a:pt x="102" y="146"/>
                </a:lnTo>
                <a:lnTo>
                  <a:pt x="102" y="286"/>
                </a:lnTo>
                <a:lnTo>
                  <a:pt x="50" y="286"/>
                </a:lnTo>
                <a:lnTo>
                  <a:pt x="50" y="146"/>
                </a:lnTo>
                <a:lnTo>
                  <a:pt x="0" y="146"/>
                </a:lnTo>
                <a:lnTo>
                  <a:pt x="0" y="99"/>
                </a:lnTo>
                <a:lnTo>
                  <a:pt x="50" y="99"/>
                </a:lnTo>
                <a:lnTo>
                  <a:pt x="50" y="71"/>
                </a:lnTo>
                <a:lnTo>
                  <a:pt x="50" y="71"/>
                </a:lnTo>
                <a:lnTo>
                  <a:pt x="50" y="64"/>
                </a:lnTo>
                <a:lnTo>
                  <a:pt x="51" y="57"/>
                </a:lnTo>
                <a:lnTo>
                  <a:pt x="52" y="50"/>
                </a:lnTo>
                <a:lnTo>
                  <a:pt x="54" y="43"/>
                </a:lnTo>
                <a:lnTo>
                  <a:pt x="57" y="37"/>
                </a:lnTo>
                <a:lnTo>
                  <a:pt x="60" y="31"/>
                </a:lnTo>
                <a:lnTo>
                  <a:pt x="63" y="26"/>
                </a:lnTo>
                <a:lnTo>
                  <a:pt x="67" y="21"/>
                </a:lnTo>
                <a:lnTo>
                  <a:pt x="72" y="16"/>
                </a:lnTo>
                <a:lnTo>
                  <a:pt x="78" y="12"/>
                </a:lnTo>
                <a:lnTo>
                  <a:pt x="83" y="8"/>
                </a:lnTo>
                <a:lnTo>
                  <a:pt x="88" y="5"/>
                </a:lnTo>
                <a:lnTo>
                  <a:pt x="94" y="3"/>
                </a:lnTo>
                <a:lnTo>
                  <a:pt x="100" y="1"/>
                </a:lnTo>
                <a:lnTo>
                  <a:pt x="108" y="0"/>
                </a:lnTo>
                <a:lnTo>
                  <a:pt x="114" y="0"/>
                </a:lnTo>
                <a:lnTo>
                  <a:pt x="159" y="0"/>
                </a:lnTo>
                <a:lnTo>
                  <a:pt x="159" y="5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/>
          <a:p>
            <a:pPr algn="ctr">
              <a:lnSpc>
                <a:spcPct val="130000"/>
              </a:lnSpc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>
            <p:custDataLst>
              <p:tags r:id="rId24"/>
            </p:custDataLst>
          </p:nvPr>
        </p:nvSpPr>
        <p:spPr>
          <a:xfrm>
            <a:off x="4892040" y="1155700"/>
            <a:ext cx="4107180" cy="536575"/>
          </a:xfrm>
          <a:prstGeom prst="rect">
            <a:avLst/>
          </a:prstGeom>
          <a:noFill/>
        </p:spPr>
        <p:txBody>
          <a:bodyPr wrap="square" lIns="90000" tIns="0" rIns="90000" bIns="46800" anchor="ctr" anchorCtr="0"/>
          <a:p>
            <a:pPr algn="l" defTabSz="913765">
              <a:lnSpc>
                <a:spcPct val="120000"/>
              </a:lnSpc>
            </a:pPr>
            <a:r>
              <a:rPr lang="zh-CN" altLang="en-US" sz="16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标题一般直接写“求职信”或“应聘信”即可，也可以省略标题。</a:t>
            </a:r>
            <a:endParaRPr lang="zh-CN" altLang="en-US" sz="16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>
            <p:custDataLst>
              <p:tags r:id="rId25"/>
            </p:custDataLst>
          </p:nvPr>
        </p:nvSpPr>
        <p:spPr>
          <a:xfrm>
            <a:off x="4891770" y="758039"/>
            <a:ext cx="2290795" cy="383535"/>
          </a:xfrm>
          <a:prstGeom prst="rect">
            <a:avLst/>
          </a:prstGeom>
        </p:spPr>
        <p:txBody>
          <a:bodyPr wrap="square" lIns="90000" tIns="46800" rIns="90000" bIns="0" anchor="b" anchorCtr="0">
            <a:normAutofit/>
          </a:bodyPr>
          <a:p>
            <a:pPr lvl="0" algn="ctr" defTabSz="913765">
              <a:lnSpc>
                <a:spcPct val="120000"/>
              </a:lnSpc>
            </a:pPr>
            <a:r>
              <a:rPr lang="zh-CN" altLang="en-US" b="1" spc="300" dirty="0">
                <a:solidFill>
                  <a:srgbClr val="69A3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1. 标题</a:t>
            </a:r>
            <a:endParaRPr lang="zh-CN" altLang="en-US" b="1" spc="300" dirty="0">
              <a:solidFill>
                <a:srgbClr val="69A3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V="1">
            <a:off x="358118" y="501443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flipV="1">
            <a:off x="10708622" y="5252878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16200000" flipV="1">
            <a:off x="3833121" y="-2652389"/>
            <a:ext cx="4525759" cy="12192000"/>
          </a:xfrm>
          <a:prstGeom prst="parallelogram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9"/>
          <p:cNvSpPr/>
          <p:nvPr/>
        </p:nvSpPr>
        <p:spPr>
          <a:xfrm flipV="1">
            <a:off x="463074" y="619220"/>
            <a:ext cx="11265853" cy="5648781"/>
          </a:xfrm>
          <a:prstGeom prst="rect">
            <a:avLst/>
          </a:prstGeom>
          <a:solidFill>
            <a:schemeClr val="bg1"/>
          </a:solidFill>
          <a:ln>
            <a:solidFill>
              <a:srgbClr val="1D32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wave_166892"/>
          <p:cNvSpPr>
            <a:spLocks noChangeAspect="1"/>
          </p:cNvSpPr>
          <p:nvPr/>
        </p:nvSpPr>
        <p:spPr bwMode="auto">
          <a:xfrm flipV="1">
            <a:off x="703016" y="5674962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37" name="wave_166892"/>
          <p:cNvSpPr>
            <a:spLocks noChangeAspect="1"/>
          </p:cNvSpPr>
          <p:nvPr/>
        </p:nvSpPr>
        <p:spPr bwMode="auto">
          <a:xfrm flipV="1">
            <a:off x="10879300" y="916774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19" name="文本框 18"/>
          <p:cNvSpPr txBox="1"/>
          <p:nvPr/>
        </p:nvSpPr>
        <p:spPr>
          <a:xfrm>
            <a:off x="1319138" y="1771435"/>
            <a:ext cx="415490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9900" i="0" strike="noStrike" kern="1200" cap="none" spc="0" normalizeH="0" baseline="0" noProof="0">
                <a:solidFill>
                  <a:srgbClr val="1D32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19900" i="0" strike="noStrike" kern="1200" cap="none" spc="0" normalizeH="0" baseline="0" noProof="0">
              <a:solidFill>
                <a:srgbClr val="1D32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84969" y="2994847"/>
            <a:ext cx="491696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请假条　借条　领条　欠条　收条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V="1">
            <a:off x="358118" y="501443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flipV="1">
            <a:off x="10708622" y="5252878"/>
            <a:ext cx="1152000" cy="1150374"/>
          </a:xfrm>
          <a:prstGeom prst="rect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16200000" flipV="1">
            <a:off x="3833121" y="-2652389"/>
            <a:ext cx="4525759" cy="12192000"/>
          </a:xfrm>
          <a:prstGeom prst="parallelogram">
            <a:avLst/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9"/>
          <p:cNvSpPr/>
          <p:nvPr/>
        </p:nvSpPr>
        <p:spPr>
          <a:xfrm flipV="1">
            <a:off x="463074" y="619220"/>
            <a:ext cx="11265853" cy="5648781"/>
          </a:xfrm>
          <a:prstGeom prst="rect">
            <a:avLst/>
          </a:prstGeom>
          <a:solidFill>
            <a:schemeClr val="bg1"/>
          </a:solidFill>
          <a:ln>
            <a:solidFill>
              <a:srgbClr val="1D323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wave_166892"/>
          <p:cNvSpPr>
            <a:spLocks noChangeAspect="1"/>
          </p:cNvSpPr>
          <p:nvPr/>
        </p:nvSpPr>
        <p:spPr bwMode="auto">
          <a:xfrm flipV="1">
            <a:off x="703016" y="5674962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37" name="wave_166892"/>
          <p:cNvSpPr>
            <a:spLocks noChangeAspect="1"/>
          </p:cNvSpPr>
          <p:nvPr/>
        </p:nvSpPr>
        <p:spPr bwMode="auto">
          <a:xfrm flipV="1">
            <a:off x="10879300" y="916774"/>
            <a:ext cx="609685" cy="35448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6750" h="352774">
                <a:moveTo>
                  <a:pt x="303425" y="267513"/>
                </a:moveTo>
                <a:cubicBezTo>
                  <a:pt x="325394" y="267612"/>
                  <a:pt x="345983" y="276069"/>
                  <a:pt x="361548" y="291607"/>
                </a:cubicBezTo>
                <a:cubicBezTo>
                  <a:pt x="373173" y="303211"/>
                  <a:pt x="391989" y="303211"/>
                  <a:pt x="403614" y="291607"/>
                </a:cubicBezTo>
                <a:cubicBezTo>
                  <a:pt x="419081" y="276069"/>
                  <a:pt x="439769" y="267513"/>
                  <a:pt x="461738" y="267513"/>
                </a:cubicBezTo>
                <a:cubicBezTo>
                  <a:pt x="483706" y="267612"/>
                  <a:pt x="504394" y="276069"/>
                  <a:pt x="519861" y="291607"/>
                </a:cubicBezTo>
                <a:cubicBezTo>
                  <a:pt x="525476" y="297212"/>
                  <a:pt x="532964" y="300260"/>
                  <a:pt x="540943" y="300260"/>
                </a:cubicBezTo>
                <a:cubicBezTo>
                  <a:pt x="548824" y="300260"/>
                  <a:pt x="556311" y="297212"/>
                  <a:pt x="561927" y="291607"/>
                </a:cubicBezTo>
                <a:cubicBezTo>
                  <a:pt x="572172" y="281379"/>
                  <a:pt x="588821" y="281379"/>
                  <a:pt x="599067" y="291607"/>
                </a:cubicBezTo>
                <a:cubicBezTo>
                  <a:pt x="609312" y="301834"/>
                  <a:pt x="609312" y="318453"/>
                  <a:pt x="599067" y="328680"/>
                </a:cubicBezTo>
                <a:cubicBezTo>
                  <a:pt x="583501" y="344218"/>
                  <a:pt x="562912" y="352774"/>
                  <a:pt x="540943" y="352774"/>
                </a:cubicBezTo>
                <a:cubicBezTo>
                  <a:pt x="518975" y="352774"/>
                  <a:pt x="498286" y="344218"/>
                  <a:pt x="482721" y="328680"/>
                </a:cubicBezTo>
                <a:cubicBezTo>
                  <a:pt x="477106" y="323075"/>
                  <a:pt x="469717" y="320027"/>
                  <a:pt x="461738" y="320027"/>
                </a:cubicBezTo>
                <a:cubicBezTo>
                  <a:pt x="453758" y="320027"/>
                  <a:pt x="446369" y="323075"/>
                  <a:pt x="440754" y="328680"/>
                </a:cubicBezTo>
                <a:cubicBezTo>
                  <a:pt x="408638" y="360739"/>
                  <a:pt x="356426" y="360739"/>
                  <a:pt x="324409" y="328680"/>
                </a:cubicBezTo>
                <a:cubicBezTo>
                  <a:pt x="318793" y="323075"/>
                  <a:pt x="311306" y="320027"/>
                  <a:pt x="303425" y="320027"/>
                </a:cubicBezTo>
                <a:cubicBezTo>
                  <a:pt x="295445" y="320027"/>
                  <a:pt x="287958" y="323075"/>
                  <a:pt x="282343" y="328680"/>
                </a:cubicBezTo>
                <a:cubicBezTo>
                  <a:pt x="250326" y="360739"/>
                  <a:pt x="198113" y="360739"/>
                  <a:pt x="166096" y="328680"/>
                </a:cubicBezTo>
                <a:cubicBezTo>
                  <a:pt x="154471" y="317175"/>
                  <a:pt x="135655" y="317175"/>
                  <a:pt x="124030" y="328680"/>
                </a:cubicBezTo>
                <a:cubicBezTo>
                  <a:pt x="91915" y="360739"/>
                  <a:pt x="39800" y="360739"/>
                  <a:pt x="7685" y="328680"/>
                </a:cubicBezTo>
                <a:cubicBezTo>
                  <a:pt x="-2561" y="318453"/>
                  <a:pt x="-2561" y="301834"/>
                  <a:pt x="7685" y="291607"/>
                </a:cubicBezTo>
                <a:cubicBezTo>
                  <a:pt x="17930" y="281379"/>
                  <a:pt x="34579" y="281379"/>
                  <a:pt x="44825" y="291607"/>
                </a:cubicBezTo>
                <a:cubicBezTo>
                  <a:pt x="56449" y="303211"/>
                  <a:pt x="75266" y="303211"/>
                  <a:pt x="86890" y="291607"/>
                </a:cubicBezTo>
                <a:cubicBezTo>
                  <a:pt x="118908" y="259548"/>
                  <a:pt x="171120" y="259548"/>
                  <a:pt x="203236" y="291607"/>
                </a:cubicBezTo>
                <a:cubicBezTo>
                  <a:pt x="214762" y="303211"/>
                  <a:pt x="233677" y="303211"/>
                  <a:pt x="245203" y="291607"/>
                </a:cubicBezTo>
                <a:cubicBezTo>
                  <a:pt x="260768" y="276069"/>
                  <a:pt x="281456" y="267513"/>
                  <a:pt x="303425" y="267513"/>
                </a:cubicBezTo>
                <a:close/>
                <a:moveTo>
                  <a:pt x="303425" y="133727"/>
                </a:moveTo>
                <a:cubicBezTo>
                  <a:pt x="325394" y="133825"/>
                  <a:pt x="345983" y="142288"/>
                  <a:pt x="361548" y="157837"/>
                </a:cubicBezTo>
                <a:cubicBezTo>
                  <a:pt x="373173" y="169449"/>
                  <a:pt x="391989" y="169449"/>
                  <a:pt x="403614" y="157837"/>
                </a:cubicBezTo>
                <a:cubicBezTo>
                  <a:pt x="419081" y="142288"/>
                  <a:pt x="439769" y="133727"/>
                  <a:pt x="461738" y="133727"/>
                </a:cubicBezTo>
                <a:cubicBezTo>
                  <a:pt x="483706" y="133825"/>
                  <a:pt x="504394" y="142288"/>
                  <a:pt x="519861" y="157837"/>
                </a:cubicBezTo>
                <a:cubicBezTo>
                  <a:pt x="525476" y="163446"/>
                  <a:pt x="532964" y="166497"/>
                  <a:pt x="540943" y="166497"/>
                </a:cubicBezTo>
                <a:cubicBezTo>
                  <a:pt x="548824" y="166497"/>
                  <a:pt x="556311" y="163446"/>
                  <a:pt x="561927" y="157837"/>
                </a:cubicBezTo>
                <a:cubicBezTo>
                  <a:pt x="572172" y="147602"/>
                  <a:pt x="588821" y="147602"/>
                  <a:pt x="599067" y="157837"/>
                </a:cubicBezTo>
                <a:cubicBezTo>
                  <a:pt x="609312" y="168071"/>
                  <a:pt x="609312" y="184702"/>
                  <a:pt x="599067" y="194936"/>
                </a:cubicBezTo>
                <a:cubicBezTo>
                  <a:pt x="583501" y="210485"/>
                  <a:pt x="562912" y="219046"/>
                  <a:pt x="540943" y="219046"/>
                </a:cubicBezTo>
                <a:cubicBezTo>
                  <a:pt x="518975" y="219046"/>
                  <a:pt x="498286" y="210485"/>
                  <a:pt x="482721" y="194936"/>
                </a:cubicBezTo>
                <a:cubicBezTo>
                  <a:pt x="477106" y="189327"/>
                  <a:pt x="469717" y="186276"/>
                  <a:pt x="461738" y="186276"/>
                </a:cubicBezTo>
                <a:cubicBezTo>
                  <a:pt x="453758" y="186276"/>
                  <a:pt x="446369" y="189327"/>
                  <a:pt x="440754" y="194936"/>
                </a:cubicBezTo>
                <a:cubicBezTo>
                  <a:pt x="408638" y="227017"/>
                  <a:pt x="356426" y="227017"/>
                  <a:pt x="324409" y="194936"/>
                </a:cubicBezTo>
                <a:cubicBezTo>
                  <a:pt x="318793" y="189327"/>
                  <a:pt x="311306" y="186276"/>
                  <a:pt x="303425" y="186276"/>
                </a:cubicBezTo>
                <a:cubicBezTo>
                  <a:pt x="295445" y="186276"/>
                  <a:pt x="287958" y="189327"/>
                  <a:pt x="282343" y="194936"/>
                </a:cubicBezTo>
                <a:cubicBezTo>
                  <a:pt x="250326" y="227017"/>
                  <a:pt x="198113" y="227017"/>
                  <a:pt x="166096" y="194936"/>
                </a:cubicBezTo>
                <a:cubicBezTo>
                  <a:pt x="154471" y="183423"/>
                  <a:pt x="135655" y="183423"/>
                  <a:pt x="124030" y="194936"/>
                </a:cubicBezTo>
                <a:cubicBezTo>
                  <a:pt x="91915" y="227017"/>
                  <a:pt x="39800" y="227017"/>
                  <a:pt x="7685" y="194936"/>
                </a:cubicBezTo>
                <a:cubicBezTo>
                  <a:pt x="-2561" y="184702"/>
                  <a:pt x="-2561" y="168071"/>
                  <a:pt x="7685" y="157837"/>
                </a:cubicBezTo>
                <a:cubicBezTo>
                  <a:pt x="17930" y="147602"/>
                  <a:pt x="34579" y="147602"/>
                  <a:pt x="44825" y="157837"/>
                </a:cubicBezTo>
                <a:cubicBezTo>
                  <a:pt x="56449" y="169449"/>
                  <a:pt x="75266" y="169449"/>
                  <a:pt x="86890" y="157837"/>
                </a:cubicBezTo>
                <a:cubicBezTo>
                  <a:pt x="118908" y="125756"/>
                  <a:pt x="171120" y="125756"/>
                  <a:pt x="203236" y="157837"/>
                </a:cubicBezTo>
                <a:cubicBezTo>
                  <a:pt x="214762" y="169449"/>
                  <a:pt x="233677" y="169449"/>
                  <a:pt x="245203" y="157837"/>
                </a:cubicBezTo>
                <a:cubicBezTo>
                  <a:pt x="260768" y="142288"/>
                  <a:pt x="281456" y="133727"/>
                  <a:pt x="303425" y="133727"/>
                </a:cubicBezTo>
                <a:close/>
                <a:moveTo>
                  <a:pt x="303425" y="0"/>
                </a:moveTo>
                <a:cubicBezTo>
                  <a:pt x="325394" y="99"/>
                  <a:pt x="345983" y="8556"/>
                  <a:pt x="361548" y="24094"/>
                </a:cubicBezTo>
                <a:cubicBezTo>
                  <a:pt x="373173" y="35698"/>
                  <a:pt x="391989" y="35698"/>
                  <a:pt x="403614" y="24094"/>
                </a:cubicBezTo>
                <a:cubicBezTo>
                  <a:pt x="419081" y="8556"/>
                  <a:pt x="439769" y="0"/>
                  <a:pt x="461738" y="0"/>
                </a:cubicBezTo>
                <a:cubicBezTo>
                  <a:pt x="483706" y="99"/>
                  <a:pt x="504394" y="8556"/>
                  <a:pt x="519861" y="24094"/>
                </a:cubicBezTo>
                <a:cubicBezTo>
                  <a:pt x="525476" y="29699"/>
                  <a:pt x="532964" y="32747"/>
                  <a:pt x="540943" y="32747"/>
                </a:cubicBezTo>
                <a:cubicBezTo>
                  <a:pt x="548824" y="32747"/>
                  <a:pt x="556311" y="29699"/>
                  <a:pt x="561927" y="24094"/>
                </a:cubicBezTo>
                <a:cubicBezTo>
                  <a:pt x="572172" y="13866"/>
                  <a:pt x="588821" y="13866"/>
                  <a:pt x="599067" y="24094"/>
                </a:cubicBezTo>
                <a:cubicBezTo>
                  <a:pt x="609312" y="34321"/>
                  <a:pt x="609312" y="50940"/>
                  <a:pt x="599067" y="61167"/>
                </a:cubicBezTo>
                <a:cubicBezTo>
                  <a:pt x="583501" y="76705"/>
                  <a:pt x="562912" y="85261"/>
                  <a:pt x="540943" y="85261"/>
                </a:cubicBezTo>
                <a:cubicBezTo>
                  <a:pt x="518975" y="85261"/>
                  <a:pt x="498286" y="76705"/>
                  <a:pt x="482721" y="61167"/>
                </a:cubicBezTo>
                <a:cubicBezTo>
                  <a:pt x="477106" y="55562"/>
                  <a:pt x="469717" y="52514"/>
                  <a:pt x="461738" y="52514"/>
                </a:cubicBezTo>
                <a:cubicBezTo>
                  <a:pt x="453758" y="52514"/>
                  <a:pt x="446369" y="55562"/>
                  <a:pt x="440754" y="61167"/>
                </a:cubicBezTo>
                <a:cubicBezTo>
                  <a:pt x="408638" y="93226"/>
                  <a:pt x="356426" y="93226"/>
                  <a:pt x="324409" y="61167"/>
                </a:cubicBezTo>
                <a:cubicBezTo>
                  <a:pt x="318793" y="55562"/>
                  <a:pt x="311306" y="52514"/>
                  <a:pt x="303425" y="52514"/>
                </a:cubicBezTo>
                <a:cubicBezTo>
                  <a:pt x="295445" y="52514"/>
                  <a:pt x="287958" y="55562"/>
                  <a:pt x="282343" y="61167"/>
                </a:cubicBezTo>
                <a:cubicBezTo>
                  <a:pt x="250326" y="93226"/>
                  <a:pt x="198113" y="93226"/>
                  <a:pt x="165997" y="61167"/>
                </a:cubicBezTo>
                <a:cubicBezTo>
                  <a:pt x="154471" y="49662"/>
                  <a:pt x="135655" y="49662"/>
                  <a:pt x="124030" y="61167"/>
                </a:cubicBezTo>
                <a:cubicBezTo>
                  <a:pt x="91915" y="93226"/>
                  <a:pt x="39800" y="93226"/>
                  <a:pt x="7685" y="61167"/>
                </a:cubicBezTo>
                <a:cubicBezTo>
                  <a:pt x="-2561" y="50940"/>
                  <a:pt x="-2561" y="34321"/>
                  <a:pt x="7685" y="24094"/>
                </a:cubicBezTo>
                <a:cubicBezTo>
                  <a:pt x="17930" y="13866"/>
                  <a:pt x="34579" y="13866"/>
                  <a:pt x="44825" y="24094"/>
                </a:cubicBezTo>
                <a:cubicBezTo>
                  <a:pt x="56449" y="35698"/>
                  <a:pt x="75266" y="35698"/>
                  <a:pt x="86890" y="24094"/>
                </a:cubicBezTo>
                <a:cubicBezTo>
                  <a:pt x="118908" y="-7965"/>
                  <a:pt x="171120" y="-7965"/>
                  <a:pt x="203236" y="24094"/>
                </a:cubicBezTo>
                <a:cubicBezTo>
                  <a:pt x="214762" y="35698"/>
                  <a:pt x="233677" y="35698"/>
                  <a:pt x="245203" y="24094"/>
                </a:cubicBezTo>
                <a:cubicBezTo>
                  <a:pt x="260768" y="8556"/>
                  <a:pt x="281456" y="0"/>
                  <a:pt x="303425" y="0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</p:sp>
      <p:sp>
        <p:nvSpPr>
          <p:cNvPr id="19" name="椭圆 18"/>
          <p:cNvSpPr/>
          <p:nvPr/>
        </p:nvSpPr>
        <p:spPr>
          <a:xfrm>
            <a:off x="1312454" y="2212956"/>
            <a:ext cx="2159489" cy="2159489"/>
          </a:xfrm>
          <a:prstGeom prst="ellipse">
            <a:avLst/>
          </a:prstGeom>
          <a:noFill/>
          <a:ln w="25400">
            <a:solidFill>
              <a:srgbClr val="1D32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medal-of-award_49824"/>
          <p:cNvSpPr>
            <a:spLocks noChangeAspect="1"/>
          </p:cNvSpPr>
          <p:nvPr/>
        </p:nvSpPr>
        <p:spPr bwMode="auto">
          <a:xfrm>
            <a:off x="1523503" y="2743785"/>
            <a:ext cx="1737390" cy="1097830"/>
          </a:xfrm>
          <a:custGeom>
            <a:avLst/>
            <a:gdLst>
              <a:gd name="connsiteX0" fmla="*/ 104550 w 604718"/>
              <a:gd name="connsiteY0" fmla="*/ 208330 h 382112"/>
              <a:gd name="connsiteX1" fmla="*/ 156180 w 604718"/>
              <a:gd name="connsiteY1" fmla="*/ 208330 h 382112"/>
              <a:gd name="connsiteX2" fmla="*/ 261642 w 604718"/>
              <a:gd name="connsiteY2" fmla="*/ 248878 h 382112"/>
              <a:gd name="connsiteX3" fmla="*/ 298947 w 604718"/>
              <a:gd name="connsiteY3" fmla="*/ 255007 h 382112"/>
              <a:gd name="connsiteX4" fmla="*/ 340187 w 604718"/>
              <a:gd name="connsiteY4" fmla="*/ 247621 h 382112"/>
              <a:gd name="connsiteX5" fmla="*/ 433687 w 604718"/>
              <a:gd name="connsiteY5" fmla="*/ 208330 h 382112"/>
              <a:gd name="connsiteX6" fmla="*/ 490825 w 604718"/>
              <a:gd name="connsiteY6" fmla="*/ 208330 h 382112"/>
              <a:gd name="connsiteX7" fmla="*/ 490825 w 604718"/>
              <a:gd name="connsiteY7" fmla="*/ 271509 h 382112"/>
              <a:gd name="connsiteX8" fmla="*/ 458400 w 604718"/>
              <a:gd name="connsiteY8" fmla="*/ 320701 h 382112"/>
              <a:gd name="connsiteX9" fmla="*/ 329326 w 604718"/>
              <a:gd name="connsiteY9" fmla="*/ 376337 h 382112"/>
              <a:gd name="connsiteX10" fmla="*/ 264632 w 604718"/>
              <a:gd name="connsiteY10" fmla="*/ 376337 h 382112"/>
              <a:gd name="connsiteX11" fmla="*/ 136819 w 604718"/>
              <a:gd name="connsiteY11" fmla="*/ 320701 h 382112"/>
              <a:gd name="connsiteX12" fmla="*/ 104550 w 604718"/>
              <a:gd name="connsiteY12" fmla="*/ 271509 h 382112"/>
              <a:gd name="connsiteX13" fmla="*/ 300973 w 604718"/>
              <a:gd name="connsiteY13" fmla="*/ 5 h 382112"/>
              <a:gd name="connsiteX14" fmla="*/ 334162 w 604718"/>
              <a:gd name="connsiteY14" fmla="*/ 4701 h 382112"/>
              <a:gd name="connsiteX15" fmla="*/ 581267 w 604718"/>
              <a:gd name="connsiteY15" fmla="*/ 92552 h 382112"/>
              <a:gd name="connsiteX16" fmla="*/ 588822 w 604718"/>
              <a:gd name="connsiteY16" fmla="*/ 114398 h 382112"/>
              <a:gd name="connsiteX17" fmla="*/ 589136 w 604718"/>
              <a:gd name="connsiteY17" fmla="*/ 114398 h 382112"/>
              <a:gd name="connsiteX18" fmla="*/ 589136 w 604718"/>
              <a:gd name="connsiteY18" fmla="*/ 270771 h 382112"/>
              <a:gd name="connsiteX19" fmla="*/ 604718 w 604718"/>
              <a:gd name="connsiteY19" fmla="*/ 321376 h 382112"/>
              <a:gd name="connsiteX20" fmla="*/ 561278 w 604718"/>
              <a:gd name="connsiteY20" fmla="*/ 321376 h 382112"/>
              <a:gd name="connsiteX21" fmla="*/ 576388 w 604718"/>
              <a:gd name="connsiteY21" fmla="*/ 271242 h 382112"/>
              <a:gd name="connsiteX22" fmla="*/ 576388 w 604718"/>
              <a:gd name="connsiteY22" fmla="*/ 120370 h 382112"/>
              <a:gd name="connsiteX23" fmla="*/ 333376 w 604718"/>
              <a:gd name="connsiteY23" fmla="*/ 222680 h 382112"/>
              <a:gd name="connsiteX24" fmla="*/ 268058 w 604718"/>
              <a:gd name="connsiteY24" fmla="*/ 223780 h 382112"/>
              <a:gd name="connsiteX25" fmla="*/ 13556 w 604718"/>
              <a:gd name="connsiteY25" fmla="*/ 125870 h 382112"/>
              <a:gd name="connsiteX26" fmla="*/ 13714 w 604718"/>
              <a:gd name="connsiteY26" fmla="*/ 100882 h 382112"/>
              <a:gd name="connsiteX27" fmla="*/ 267901 w 604718"/>
              <a:gd name="connsiteY27" fmla="*/ 5329 h 382112"/>
              <a:gd name="connsiteX28" fmla="*/ 300973 w 604718"/>
              <a:gd name="connsiteY28" fmla="*/ 5 h 382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04718" h="382112">
                <a:moveTo>
                  <a:pt x="104550" y="208330"/>
                </a:moveTo>
                <a:lnTo>
                  <a:pt x="156180" y="208330"/>
                </a:lnTo>
                <a:lnTo>
                  <a:pt x="261642" y="248878"/>
                </a:lnTo>
                <a:cubicBezTo>
                  <a:pt x="274864" y="253907"/>
                  <a:pt x="289188" y="255007"/>
                  <a:pt x="298947" y="255007"/>
                </a:cubicBezTo>
                <a:cubicBezTo>
                  <a:pt x="314373" y="255007"/>
                  <a:pt x="329012" y="252493"/>
                  <a:pt x="340187" y="247621"/>
                </a:cubicBezTo>
                <a:lnTo>
                  <a:pt x="433687" y="208330"/>
                </a:lnTo>
                <a:lnTo>
                  <a:pt x="490825" y="208330"/>
                </a:lnTo>
                <a:lnTo>
                  <a:pt x="490825" y="271509"/>
                </a:lnTo>
                <a:cubicBezTo>
                  <a:pt x="490825" y="290998"/>
                  <a:pt x="476344" y="313000"/>
                  <a:pt x="458400" y="320701"/>
                </a:cubicBezTo>
                <a:lnTo>
                  <a:pt x="329326" y="376337"/>
                </a:lnTo>
                <a:cubicBezTo>
                  <a:pt x="311382" y="384038"/>
                  <a:pt x="282419" y="384038"/>
                  <a:pt x="264632" y="376337"/>
                </a:cubicBezTo>
                <a:lnTo>
                  <a:pt x="136819" y="320701"/>
                </a:lnTo>
                <a:cubicBezTo>
                  <a:pt x="119032" y="313000"/>
                  <a:pt x="104550" y="290998"/>
                  <a:pt x="104550" y="271509"/>
                </a:cubicBezTo>
                <a:close/>
                <a:moveTo>
                  <a:pt x="300973" y="5"/>
                </a:moveTo>
                <a:cubicBezTo>
                  <a:pt x="312954" y="-93"/>
                  <a:pt x="324955" y="1479"/>
                  <a:pt x="334162" y="4701"/>
                </a:cubicBezTo>
                <a:lnTo>
                  <a:pt x="581267" y="92552"/>
                </a:lnTo>
                <a:cubicBezTo>
                  <a:pt x="596849" y="98053"/>
                  <a:pt x="599210" y="107168"/>
                  <a:pt x="588822" y="114398"/>
                </a:cubicBezTo>
                <a:lnTo>
                  <a:pt x="589136" y="114398"/>
                </a:lnTo>
                <a:lnTo>
                  <a:pt x="589136" y="270771"/>
                </a:lnTo>
                <a:lnTo>
                  <a:pt x="604718" y="321376"/>
                </a:lnTo>
                <a:lnTo>
                  <a:pt x="561278" y="321376"/>
                </a:lnTo>
                <a:lnTo>
                  <a:pt x="576388" y="271242"/>
                </a:lnTo>
                <a:lnTo>
                  <a:pt x="576388" y="120370"/>
                </a:lnTo>
                <a:lnTo>
                  <a:pt x="333376" y="222680"/>
                </a:lnTo>
                <a:cubicBezTo>
                  <a:pt x="315433" y="230224"/>
                  <a:pt x="286158" y="230695"/>
                  <a:pt x="268058" y="223780"/>
                </a:cubicBezTo>
                <a:lnTo>
                  <a:pt x="13556" y="125870"/>
                </a:lnTo>
                <a:cubicBezTo>
                  <a:pt x="-4544" y="118798"/>
                  <a:pt x="-4544" y="107640"/>
                  <a:pt x="13714" y="100882"/>
                </a:cubicBezTo>
                <a:lnTo>
                  <a:pt x="267901" y="5329"/>
                </a:lnTo>
                <a:cubicBezTo>
                  <a:pt x="277030" y="1872"/>
                  <a:pt x="288991" y="104"/>
                  <a:pt x="300973" y="5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920264" y="2701928"/>
            <a:ext cx="6959283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i="0" u="none" strike="noStrike" kern="1200" cap="none" spc="0" normalizeH="0" baseline="0" noProof="0">
                <a:ln>
                  <a:noFill/>
                </a:ln>
                <a:solidFill>
                  <a:srgbClr val="1D323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kumimoji="0" lang="zh-CN" altLang="en-US" sz="4800" i="0" u="none" strike="noStrike" kern="1200" cap="none" spc="0" normalizeH="0" baseline="0" noProof="0">
              <a:ln>
                <a:noFill/>
              </a:ln>
              <a:solidFill>
                <a:srgbClr val="1D323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一、条据的概念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0115" y="1174750"/>
            <a:ext cx="436181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条”即便条，“据”即单据，所谓条据类应用文，是指人们在借到、领到、收到或归还钱物时写给对方作为凭据的便条或单据。有时候，通过简单书面条子的形式要向有关人员托付事情说明情况，这样的条子也属于条据类应用文。</a:t>
            </a:r>
            <a:endParaRPr kumimoji="0" lang="en-US" altLang="zh-CN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6661785" y="931545"/>
            <a:ext cx="3534410" cy="52216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56"/>
          <p:cNvSpPr/>
          <p:nvPr/>
        </p:nvSpPr>
        <p:spPr>
          <a:xfrm rot="5400000">
            <a:off x="2140436" y="-653242"/>
            <a:ext cx="1337605" cy="3498215"/>
          </a:xfrm>
          <a:prstGeom prst="homePlate">
            <a:avLst>
              <a:gd name="adj" fmla="val 21290"/>
            </a:avLst>
          </a:prstGeom>
          <a:noFill/>
          <a:ln>
            <a:solidFill>
              <a:srgbClr val="1D32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文本框 22"/>
          <p:cNvSpPr txBox="1"/>
          <p:nvPr/>
        </p:nvSpPr>
        <p:spPr>
          <a:xfrm flipH="1">
            <a:off x="1059815" y="1764665"/>
            <a:ext cx="9911715" cy="466153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285750" lvl="0" indent="-285750" algn="l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互联网时代，许多学生缺乏耐心，无法专注和长久，缺乏秉持和信仰，缺乏敬畏之心，似乎什么都可以拿来说笑，对很多人、事、物经常表现得满不在乎。在日常教学中，首先强调应用文写作格式的严谨和规范，要求学生一丝不苟地写好格式，这是应用文写作实践的第一步，也是极为重要的养成训练。而这种养成最有效的方式就是激发他们的主动性和积极性，提高他们的自觉意识。例如，有些学生喜欢从网上下载格式并随便套用，教师要因势利导，让学生们在网上寻找格式资源，然后与书上的规范格式进行比较，并制作勘误表，这种让学生自己通过观察找错误的方式，提高了学生的学习效果，并在一定程度上避免了学生对网络资源的滥用，提高了其甄别力。还有一部分学生的文字基本功较差，标点符号不规范，错别字较多，可以开展“啄木鸟”行动，让学生分小组在学习和生活环境中寻找错误的标点与错别字，让每个小组每节课提交新发现的错字及错误标点，期末编辑成案例，供下届学生参考，使学生获得成就感，甚至有的学生认为规范的格式成就了个人和企业的一种尊严。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7" name="文本框 20"/>
          <p:cNvSpPr txBox="1"/>
          <p:nvPr/>
        </p:nvSpPr>
        <p:spPr>
          <a:xfrm flipH="1">
            <a:off x="1505585" y="647902"/>
            <a:ext cx="2606040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zh-CN" altLang="en-US" sz="3200" b="1">
                <a:solidFill>
                  <a:srgbClr val="1D32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思政课堂</a:t>
            </a:r>
            <a:endParaRPr lang="zh-CN" altLang="en-US" sz="3200" b="1">
              <a:solidFill>
                <a:srgbClr val="1D32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二、条据的特点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4" name="直接连接符 43"/>
          <p:cNvCxnSpPr/>
          <p:nvPr>
            <p:custDataLst>
              <p:tags r:id="rId1"/>
            </p:custDataLst>
          </p:nvPr>
        </p:nvCxnSpPr>
        <p:spPr>
          <a:xfrm flipH="1">
            <a:off x="3666084" y="1752236"/>
            <a:ext cx="889312" cy="1710"/>
          </a:xfrm>
          <a:prstGeom prst="line">
            <a:avLst/>
          </a:prstGeom>
          <a:ln w="19050">
            <a:solidFill>
              <a:srgbClr val="000000">
                <a:lumMod val="50000"/>
                <a:lumOff val="50000"/>
              </a:srgbClr>
            </a:solidFill>
            <a:prstDash val="dashDot"/>
            <a:headEnd type="none"/>
            <a:tailEnd type="none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cxnSp>
        <p:nvCxnSpPr>
          <p:cNvPr id="45" name="直接连接符 44"/>
          <p:cNvCxnSpPr/>
          <p:nvPr>
            <p:custDataLst>
              <p:tags r:id="rId2"/>
            </p:custDataLst>
          </p:nvPr>
        </p:nvCxnSpPr>
        <p:spPr>
          <a:xfrm rot="16200000" flipV="1">
            <a:off x="4505809" y="1790710"/>
            <a:ext cx="410271" cy="328195"/>
          </a:xfrm>
          <a:prstGeom prst="line">
            <a:avLst/>
          </a:prstGeom>
          <a:ln w="19050">
            <a:solidFill>
              <a:srgbClr val="000000">
                <a:lumMod val="50000"/>
                <a:lumOff val="50000"/>
              </a:srgbClr>
            </a:solidFill>
            <a:prstDash val="dashDot"/>
            <a:headEnd type="none"/>
            <a:tailEnd type="none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cxnSp>
        <p:nvCxnSpPr>
          <p:cNvPr id="42" name="直接连接符 41"/>
          <p:cNvCxnSpPr/>
          <p:nvPr>
            <p:custDataLst>
              <p:tags r:id="rId3"/>
            </p:custDataLst>
          </p:nvPr>
        </p:nvCxnSpPr>
        <p:spPr>
          <a:xfrm>
            <a:off x="7439717" y="1752236"/>
            <a:ext cx="889312" cy="1710"/>
          </a:xfrm>
          <a:prstGeom prst="line">
            <a:avLst/>
          </a:prstGeom>
          <a:ln w="19050">
            <a:solidFill>
              <a:srgbClr val="000000">
                <a:lumMod val="50000"/>
                <a:lumOff val="50000"/>
              </a:srgbClr>
            </a:solidFill>
            <a:prstDash val="dashDot"/>
            <a:headEnd type="none"/>
            <a:tailEnd type="none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cxnSp>
        <p:nvCxnSpPr>
          <p:cNvPr id="43" name="直接连接符 42"/>
          <p:cNvCxnSpPr/>
          <p:nvPr>
            <p:custDataLst>
              <p:tags r:id="rId4"/>
            </p:custDataLst>
          </p:nvPr>
        </p:nvCxnSpPr>
        <p:spPr>
          <a:xfrm rot="5400000" flipH="1" flipV="1">
            <a:off x="7079033" y="1790710"/>
            <a:ext cx="410271" cy="328195"/>
          </a:xfrm>
          <a:prstGeom prst="line">
            <a:avLst/>
          </a:prstGeom>
          <a:ln w="19050">
            <a:solidFill>
              <a:srgbClr val="000000">
                <a:lumMod val="50000"/>
                <a:lumOff val="50000"/>
              </a:srgbClr>
            </a:solidFill>
            <a:prstDash val="dashDot"/>
            <a:headEnd type="none"/>
            <a:tailEnd type="none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cxnSp>
        <p:nvCxnSpPr>
          <p:cNvPr id="38" name="直接连接符 37"/>
          <p:cNvCxnSpPr/>
          <p:nvPr>
            <p:custDataLst>
              <p:tags r:id="rId5"/>
            </p:custDataLst>
          </p:nvPr>
        </p:nvCxnSpPr>
        <p:spPr>
          <a:xfrm flipV="1">
            <a:off x="6036949" y="5252118"/>
            <a:ext cx="889312" cy="1710"/>
          </a:xfrm>
          <a:prstGeom prst="line">
            <a:avLst/>
          </a:prstGeom>
          <a:ln w="19050">
            <a:solidFill>
              <a:srgbClr val="000000">
                <a:lumMod val="50000"/>
                <a:lumOff val="50000"/>
              </a:srgbClr>
            </a:solidFill>
            <a:prstDash val="dashDot"/>
            <a:headEnd type="none"/>
            <a:tailEnd type="none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cxnSp>
        <p:nvCxnSpPr>
          <p:cNvPr id="39" name="直接连接符 38"/>
          <p:cNvCxnSpPr/>
          <p:nvPr>
            <p:custDataLst>
              <p:tags r:id="rId6"/>
            </p:custDataLst>
          </p:nvPr>
        </p:nvCxnSpPr>
        <p:spPr>
          <a:xfrm rot="16200000" flipH="1">
            <a:off x="5676265" y="4887158"/>
            <a:ext cx="410271" cy="328195"/>
          </a:xfrm>
          <a:prstGeom prst="line">
            <a:avLst/>
          </a:prstGeom>
          <a:ln w="19050">
            <a:solidFill>
              <a:srgbClr val="000000">
                <a:lumMod val="50000"/>
                <a:lumOff val="50000"/>
              </a:srgbClr>
            </a:solidFill>
            <a:prstDash val="dashDot"/>
            <a:headEnd type="none"/>
            <a:tailEnd type="none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8" name="任意多边形 7"/>
          <p:cNvSpPr/>
          <p:nvPr>
            <p:custDataLst>
              <p:tags r:id="rId7"/>
            </p:custDataLst>
          </p:nvPr>
        </p:nvSpPr>
        <p:spPr bwMode="auto">
          <a:xfrm>
            <a:off x="4365267" y="2823705"/>
            <a:ext cx="948412" cy="1704938"/>
          </a:xfrm>
          <a:custGeom>
            <a:avLst/>
            <a:gdLst/>
            <a:ahLst/>
            <a:cxnLst>
              <a:cxn ang="0">
                <a:pos x="318" y="410"/>
              </a:cxn>
              <a:cxn ang="0">
                <a:pos x="318" y="101"/>
              </a:cxn>
              <a:cxn ang="0">
                <a:pos x="76" y="0"/>
              </a:cxn>
              <a:cxn ang="0">
                <a:pos x="33" y="0"/>
              </a:cxn>
              <a:cxn ang="0">
                <a:pos x="0" y="181"/>
              </a:cxn>
              <a:cxn ang="0">
                <a:pos x="172" y="249"/>
              </a:cxn>
              <a:cxn ang="0">
                <a:pos x="173" y="250"/>
              </a:cxn>
              <a:cxn ang="0">
                <a:pos x="180" y="368"/>
              </a:cxn>
              <a:cxn ang="0">
                <a:pos x="176" y="369"/>
              </a:cxn>
              <a:cxn ang="0">
                <a:pos x="17" y="454"/>
              </a:cxn>
              <a:cxn ang="0">
                <a:pos x="75" y="630"/>
              </a:cxn>
              <a:cxn ang="0">
                <a:pos x="259" y="607"/>
              </a:cxn>
              <a:cxn ang="0">
                <a:pos x="260" y="606"/>
              </a:cxn>
              <a:cxn ang="0">
                <a:pos x="324" y="706"/>
              </a:cxn>
              <a:cxn ang="0">
                <a:pos x="320" y="710"/>
              </a:cxn>
              <a:cxn ang="0">
                <a:pos x="222" y="861"/>
              </a:cxn>
              <a:cxn ang="0">
                <a:pos x="300" y="933"/>
              </a:cxn>
              <a:cxn ang="0">
                <a:pos x="518" y="727"/>
              </a:cxn>
              <a:cxn ang="0">
                <a:pos x="318" y="410"/>
              </a:cxn>
            </a:cxnLst>
            <a:rect l="0" t="0" r="r" b="b"/>
            <a:pathLst>
              <a:path w="518" h="933">
                <a:moveTo>
                  <a:pt x="318" y="410"/>
                </a:moveTo>
                <a:cubicBezTo>
                  <a:pt x="291" y="305"/>
                  <a:pt x="293" y="199"/>
                  <a:pt x="318" y="101"/>
                </a:cubicBezTo>
                <a:cubicBezTo>
                  <a:pt x="76" y="0"/>
                  <a:pt x="76" y="0"/>
                  <a:pt x="76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0" y="181"/>
                  <a:pt x="0" y="181"/>
                  <a:pt x="0" y="181"/>
                </a:cubicBezTo>
                <a:cubicBezTo>
                  <a:pt x="172" y="249"/>
                  <a:pt x="172" y="249"/>
                  <a:pt x="172" y="249"/>
                </a:cubicBezTo>
                <a:cubicBezTo>
                  <a:pt x="173" y="250"/>
                  <a:pt x="173" y="250"/>
                  <a:pt x="173" y="250"/>
                </a:cubicBezTo>
                <a:cubicBezTo>
                  <a:pt x="172" y="289"/>
                  <a:pt x="174" y="328"/>
                  <a:pt x="180" y="368"/>
                </a:cubicBezTo>
                <a:cubicBezTo>
                  <a:pt x="176" y="369"/>
                  <a:pt x="176" y="369"/>
                  <a:pt x="176" y="369"/>
                </a:cubicBezTo>
                <a:cubicBezTo>
                  <a:pt x="17" y="454"/>
                  <a:pt x="17" y="454"/>
                  <a:pt x="17" y="454"/>
                </a:cubicBezTo>
                <a:cubicBezTo>
                  <a:pt x="75" y="630"/>
                  <a:pt x="75" y="630"/>
                  <a:pt x="75" y="630"/>
                </a:cubicBezTo>
                <a:cubicBezTo>
                  <a:pt x="259" y="607"/>
                  <a:pt x="259" y="607"/>
                  <a:pt x="259" y="607"/>
                </a:cubicBezTo>
                <a:cubicBezTo>
                  <a:pt x="260" y="606"/>
                  <a:pt x="260" y="606"/>
                  <a:pt x="260" y="606"/>
                </a:cubicBezTo>
                <a:cubicBezTo>
                  <a:pt x="279" y="641"/>
                  <a:pt x="300" y="675"/>
                  <a:pt x="324" y="706"/>
                </a:cubicBezTo>
                <a:cubicBezTo>
                  <a:pt x="320" y="710"/>
                  <a:pt x="320" y="710"/>
                  <a:pt x="320" y="710"/>
                </a:cubicBezTo>
                <a:cubicBezTo>
                  <a:pt x="222" y="861"/>
                  <a:pt x="222" y="861"/>
                  <a:pt x="222" y="861"/>
                </a:cubicBezTo>
                <a:cubicBezTo>
                  <a:pt x="300" y="933"/>
                  <a:pt x="300" y="933"/>
                  <a:pt x="300" y="933"/>
                </a:cubicBezTo>
                <a:cubicBezTo>
                  <a:pt x="518" y="727"/>
                  <a:pt x="518" y="727"/>
                  <a:pt x="518" y="727"/>
                </a:cubicBezTo>
                <a:cubicBezTo>
                  <a:pt x="423" y="648"/>
                  <a:pt x="351" y="539"/>
                  <a:pt x="318" y="410"/>
                </a:cubicBezTo>
                <a:close/>
              </a:path>
            </a:pathLst>
          </a:custGeom>
          <a:solidFill>
            <a:srgbClr val="1F74AD"/>
          </a:solidFill>
          <a:ln w="9525">
            <a:noFill/>
            <a:round/>
          </a:ln>
        </p:spPr>
        <p:txBody>
          <a:bodyPr anchor="ctr"/>
          <a:p>
            <a:pPr algn="ctr">
              <a:lnSpc>
                <a:spcPct val="130000"/>
              </a:lnSpc>
            </a:pPr>
          </a:p>
        </p:txBody>
      </p:sp>
      <p:sp>
        <p:nvSpPr>
          <p:cNvPr id="9" name="任意多边形 8"/>
          <p:cNvSpPr/>
          <p:nvPr>
            <p:custDataLst>
              <p:tags r:id="rId8"/>
            </p:custDataLst>
          </p:nvPr>
        </p:nvSpPr>
        <p:spPr bwMode="auto">
          <a:xfrm>
            <a:off x="6081231" y="1641501"/>
            <a:ext cx="1526283" cy="1250581"/>
          </a:xfrm>
          <a:custGeom>
            <a:avLst/>
            <a:gdLst/>
            <a:ahLst/>
            <a:cxnLst>
              <a:cxn ang="0">
                <a:pos x="547" y="684"/>
              </a:cxn>
              <a:cxn ang="0">
                <a:pos x="834" y="605"/>
              </a:cxn>
              <a:cxn ang="0">
                <a:pos x="811" y="534"/>
              </a:cxn>
              <a:cxn ang="0">
                <a:pos x="627" y="557"/>
              </a:cxn>
              <a:cxn ang="0">
                <a:pos x="563" y="456"/>
              </a:cxn>
              <a:cxn ang="0">
                <a:pos x="566" y="453"/>
              </a:cxn>
              <a:cxn ang="0">
                <a:pos x="664" y="303"/>
              </a:cxn>
              <a:cxn ang="0">
                <a:pos x="529" y="177"/>
              </a:cxn>
              <a:cxn ang="0">
                <a:pos x="379" y="285"/>
              </a:cxn>
              <a:cxn ang="0">
                <a:pos x="275" y="227"/>
              </a:cxn>
              <a:cxn ang="0">
                <a:pos x="276" y="224"/>
              </a:cxn>
              <a:cxn ang="0">
                <a:pos x="289" y="45"/>
              </a:cxn>
              <a:cxn ang="0">
                <a:pos x="110" y="0"/>
              </a:cxn>
              <a:cxn ang="0">
                <a:pos x="30" y="166"/>
              </a:cxn>
              <a:cxn ang="0">
                <a:pos x="0" y="163"/>
              </a:cxn>
              <a:cxn ang="0">
                <a:pos x="0" y="290"/>
              </a:cxn>
              <a:cxn ang="0">
                <a:pos x="547" y="684"/>
              </a:cxn>
            </a:cxnLst>
            <a:rect l="0" t="0" r="r" b="b"/>
            <a:pathLst>
              <a:path w="834" h="684">
                <a:moveTo>
                  <a:pt x="547" y="684"/>
                </a:moveTo>
                <a:cubicBezTo>
                  <a:pt x="834" y="605"/>
                  <a:pt x="834" y="605"/>
                  <a:pt x="834" y="605"/>
                </a:cubicBezTo>
                <a:cubicBezTo>
                  <a:pt x="811" y="534"/>
                  <a:pt x="811" y="534"/>
                  <a:pt x="811" y="534"/>
                </a:cubicBezTo>
                <a:cubicBezTo>
                  <a:pt x="627" y="557"/>
                  <a:pt x="627" y="557"/>
                  <a:pt x="627" y="557"/>
                </a:cubicBezTo>
                <a:cubicBezTo>
                  <a:pt x="608" y="521"/>
                  <a:pt x="587" y="487"/>
                  <a:pt x="563" y="456"/>
                </a:cubicBezTo>
                <a:cubicBezTo>
                  <a:pt x="566" y="453"/>
                  <a:pt x="566" y="453"/>
                  <a:pt x="566" y="453"/>
                </a:cubicBezTo>
                <a:cubicBezTo>
                  <a:pt x="664" y="303"/>
                  <a:pt x="664" y="303"/>
                  <a:pt x="664" y="303"/>
                </a:cubicBezTo>
                <a:cubicBezTo>
                  <a:pt x="529" y="177"/>
                  <a:pt x="529" y="177"/>
                  <a:pt x="529" y="177"/>
                </a:cubicBezTo>
                <a:cubicBezTo>
                  <a:pt x="379" y="285"/>
                  <a:pt x="379" y="285"/>
                  <a:pt x="379" y="285"/>
                </a:cubicBezTo>
                <a:cubicBezTo>
                  <a:pt x="346" y="263"/>
                  <a:pt x="311" y="244"/>
                  <a:pt x="275" y="227"/>
                </a:cubicBezTo>
                <a:cubicBezTo>
                  <a:pt x="276" y="224"/>
                  <a:pt x="276" y="224"/>
                  <a:pt x="276" y="224"/>
                </a:cubicBezTo>
                <a:cubicBezTo>
                  <a:pt x="289" y="45"/>
                  <a:pt x="289" y="45"/>
                  <a:pt x="289" y="45"/>
                </a:cubicBezTo>
                <a:cubicBezTo>
                  <a:pt x="110" y="0"/>
                  <a:pt x="110" y="0"/>
                  <a:pt x="110" y="0"/>
                </a:cubicBezTo>
                <a:cubicBezTo>
                  <a:pt x="30" y="166"/>
                  <a:pt x="30" y="166"/>
                  <a:pt x="30" y="166"/>
                </a:cubicBezTo>
                <a:cubicBezTo>
                  <a:pt x="19" y="165"/>
                  <a:pt x="12" y="164"/>
                  <a:pt x="0" y="163"/>
                </a:cubicBezTo>
                <a:cubicBezTo>
                  <a:pt x="0" y="290"/>
                  <a:pt x="0" y="290"/>
                  <a:pt x="0" y="290"/>
                </a:cubicBezTo>
                <a:cubicBezTo>
                  <a:pt x="240" y="300"/>
                  <a:pt x="459" y="453"/>
                  <a:pt x="547" y="684"/>
                </a:cubicBezTo>
                <a:close/>
              </a:path>
            </a:pathLst>
          </a:custGeom>
          <a:solidFill>
            <a:srgbClr val="1AA3AA"/>
          </a:solidFill>
          <a:ln w="9525">
            <a:noFill/>
            <a:round/>
          </a:ln>
        </p:spPr>
        <p:txBody>
          <a:bodyPr anchor="ctr"/>
          <a:p>
            <a:pPr algn="ctr">
              <a:lnSpc>
                <a:spcPct val="130000"/>
              </a:lnSpc>
            </a:pPr>
          </a:p>
        </p:txBody>
      </p:sp>
      <p:sp>
        <p:nvSpPr>
          <p:cNvPr id="10" name="任意多边形 9"/>
          <p:cNvSpPr/>
          <p:nvPr>
            <p:custDataLst>
              <p:tags r:id="rId9"/>
            </p:custDataLst>
          </p:nvPr>
        </p:nvSpPr>
        <p:spPr bwMode="auto">
          <a:xfrm>
            <a:off x="4718162" y="1648119"/>
            <a:ext cx="1268226" cy="1266019"/>
          </a:xfrm>
          <a:custGeom>
            <a:avLst/>
            <a:gdLst/>
            <a:ahLst/>
            <a:cxnLst>
              <a:cxn ang="0">
                <a:pos x="566" y="305"/>
              </a:cxn>
              <a:cxn ang="0">
                <a:pos x="694" y="286"/>
              </a:cxn>
              <a:cxn ang="0">
                <a:pos x="694" y="159"/>
              </a:cxn>
              <a:cxn ang="0">
                <a:pos x="655" y="163"/>
              </a:cxn>
              <a:cxn ang="0">
                <a:pos x="654" y="160"/>
              </a:cxn>
              <a:cxn ang="0">
                <a:pos x="584" y="0"/>
              </a:cxn>
              <a:cxn ang="0">
                <a:pos x="405" y="46"/>
              </a:cxn>
              <a:cxn ang="0">
                <a:pos x="415" y="227"/>
              </a:cxn>
              <a:cxn ang="0">
                <a:pos x="280" y="305"/>
              </a:cxn>
              <a:cxn ang="0">
                <a:pos x="278" y="302"/>
              </a:cxn>
              <a:cxn ang="0">
                <a:pos x="128" y="201"/>
              </a:cxn>
              <a:cxn ang="0">
                <a:pos x="0" y="334"/>
              </a:cxn>
              <a:cxn ang="0">
                <a:pos x="106" y="484"/>
              </a:cxn>
              <a:cxn ang="0">
                <a:pos x="24" y="642"/>
              </a:cxn>
              <a:cxn ang="0">
                <a:pos x="24" y="642"/>
              </a:cxn>
              <a:cxn ang="0">
                <a:pos x="141" y="692"/>
              </a:cxn>
              <a:cxn ang="0">
                <a:pos x="566" y="305"/>
              </a:cxn>
            </a:cxnLst>
            <a:rect l="0" t="0" r="r" b="b"/>
            <a:pathLst>
              <a:path w="694" h="692">
                <a:moveTo>
                  <a:pt x="566" y="305"/>
                </a:moveTo>
                <a:cubicBezTo>
                  <a:pt x="608" y="294"/>
                  <a:pt x="650" y="288"/>
                  <a:pt x="694" y="286"/>
                </a:cubicBezTo>
                <a:cubicBezTo>
                  <a:pt x="694" y="159"/>
                  <a:pt x="694" y="159"/>
                  <a:pt x="694" y="159"/>
                </a:cubicBezTo>
                <a:cubicBezTo>
                  <a:pt x="682" y="159"/>
                  <a:pt x="670" y="161"/>
                  <a:pt x="655" y="163"/>
                </a:cubicBezTo>
                <a:cubicBezTo>
                  <a:pt x="654" y="160"/>
                  <a:pt x="654" y="160"/>
                  <a:pt x="654" y="160"/>
                </a:cubicBezTo>
                <a:cubicBezTo>
                  <a:pt x="584" y="0"/>
                  <a:pt x="584" y="0"/>
                  <a:pt x="584" y="0"/>
                </a:cubicBezTo>
                <a:cubicBezTo>
                  <a:pt x="405" y="46"/>
                  <a:pt x="405" y="46"/>
                  <a:pt x="405" y="46"/>
                </a:cubicBezTo>
                <a:cubicBezTo>
                  <a:pt x="415" y="227"/>
                  <a:pt x="415" y="227"/>
                  <a:pt x="415" y="227"/>
                </a:cubicBezTo>
                <a:cubicBezTo>
                  <a:pt x="367" y="249"/>
                  <a:pt x="322" y="274"/>
                  <a:pt x="280" y="305"/>
                </a:cubicBezTo>
                <a:cubicBezTo>
                  <a:pt x="278" y="302"/>
                  <a:pt x="278" y="302"/>
                  <a:pt x="278" y="302"/>
                </a:cubicBezTo>
                <a:cubicBezTo>
                  <a:pt x="128" y="201"/>
                  <a:pt x="128" y="201"/>
                  <a:pt x="128" y="201"/>
                </a:cubicBezTo>
                <a:cubicBezTo>
                  <a:pt x="0" y="334"/>
                  <a:pt x="0" y="334"/>
                  <a:pt x="0" y="334"/>
                </a:cubicBezTo>
                <a:cubicBezTo>
                  <a:pt x="106" y="484"/>
                  <a:pt x="106" y="484"/>
                  <a:pt x="106" y="484"/>
                </a:cubicBezTo>
                <a:cubicBezTo>
                  <a:pt x="73" y="534"/>
                  <a:pt x="45" y="586"/>
                  <a:pt x="24" y="642"/>
                </a:cubicBezTo>
                <a:cubicBezTo>
                  <a:pt x="24" y="642"/>
                  <a:pt x="24" y="642"/>
                  <a:pt x="24" y="642"/>
                </a:cubicBezTo>
                <a:cubicBezTo>
                  <a:pt x="141" y="692"/>
                  <a:pt x="141" y="692"/>
                  <a:pt x="141" y="692"/>
                </a:cubicBezTo>
                <a:cubicBezTo>
                  <a:pt x="207" y="507"/>
                  <a:pt x="361" y="358"/>
                  <a:pt x="566" y="305"/>
                </a:cubicBezTo>
                <a:close/>
              </a:path>
            </a:pathLst>
          </a:custGeom>
          <a:solidFill>
            <a:srgbClr val="3498DB"/>
          </a:solidFill>
          <a:ln w="9525">
            <a:noFill/>
            <a:round/>
          </a:ln>
        </p:spPr>
        <p:txBody>
          <a:bodyPr anchor="ctr"/>
          <a:p>
            <a:pPr algn="ctr">
              <a:lnSpc>
                <a:spcPct val="130000"/>
              </a:lnSpc>
            </a:pPr>
          </a:p>
        </p:txBody>
      </p:sp>
      <p:sp>
        <p:nvSpPr>
          <p:cNvPr id="11" name="任意多边形 10"/>
          <p:cNvSpPr/>
          <p:nvPr>
            <p:custDataLst>
              <p:tags r:id="rId10"/>
            </p:custDataLst>
          </p:nvPr>
        </p:nvSpPr>
        <p:spPr bwMode="auto">
          <a:xfrm>
            <a:off x="4982835" y="4211032"/>
            <a:ext cx="1784339" cy="741084"/>
          </a:xfrm>
          <a:custGeom>
            <a:avLst/>
            <a:gdLst/>
            <a:ahLst/>
            <a:cxnLst>
              <a:cxn ang="0">
                <a:pos x="728" y="92"/>
              </a:cxn>
              <a:cxn ang="0">
                <a:pos x="222" y="0"/>
              </a:cxn>
              <a:cxn ang="0">
                <a:pos x="0" y="210"/>
              </a:cxn>
              <a:cxn ang="0">
                <a:pos x="19" y="227"/>
              </a:cxn>
              <a:cxn ang="0">
                <a:pos x="169" y="119"/>
              </a:cxn>
              <a:cxn ang="0">
                <a:pos x="171" y="117"/>
              </a:cxn>
              <a:cxn ang="0">
                <a:pos x="274" y="174"/>
              </a:cxn>
              <a:cxn ang="0">
                <a:pos x="272" y="180"/>
              </a:cxn>
              <a:cxn ang="0">
                <a:pos x="259" y="359"/>
              </a:cxn>
              <a:cxn ang="0">
                <a:pos x="438" y="405"/>
              </a:cxn>
              <a:cxn ang="0">
                <a:pos x="517" y="237"/>
              </a:cxn>
              <a:cxn ang="0">
                <a:pos x="530" y="232"/>
              </a:cxn>
              <a:cxn ang="0">
                <a:pos x="661" y="228"/>
              </a:cxn>
              <a:cxn ang="0">
                <a:pos x="663" y="235"/>
              </a:cxn>
              <a:cxn ang="0">
                <a:pos x="706" y="383"/>
              </a:cxn>
              <a:cxn ang="0">
                <a:pos x="884" y="337"/>
              </a:cxn>
              <a:cxn ang="0">
                <a:pos x="876" y="163"/>
              </a:cxn>
              <a:cxn ang="0">
                <a:pos x="877" y="166"/>
              </a:cxn>
              <a:cxn ang="0">
                <a:pos x="976" y="115"/>
              </a:cxn>
              <a:cxn ang="0">
                <a:pos x="908" y="13"/>
              </a:cxn>
              <a:cxn ang="0">
                <a:pos x="728" y="92"/>
              </a:cxn>
            </a:cxnLst>
            <a:rect l="0" t="0" r="r" b="b"/>
            <a:pathLst>
              <a:path w="976" h="405">
                <a:moveTo>
                  <a:pt x="728" y="92"/>
                </a:moveTo>
                <a:cubicBezTo>
                  <a:pt x="547" y="139"/>
                  <a:pt x="364" y="99"/>
                  <a:pt x="222" y="0"/>
                </a:cubicBezTo>
                <a:cubicBezTo>
                  <a:pt x="0" y="210"/>
                  <a:pt x="0" y="210"/>
                  <a:pt x="0" y="210"/>
                </a:cubicBezTo>
                <a:cubicBezTo>
                  <a:pt x="19" y="227"/>
                  <a:pt x="19" y="227"/>
                  <a:pt x="19" y="227"/>
                </a:cubicBezTo>
                <a:cubicBezTo>
                  <a:pt x="169" y="119"/>
                  <a:pt x="169" y="119"/>
                  <a:pt x="169" y="119"/>
                </a:cubicBezTo>
                <a:cubicBezTo>
                  <a:pt x="171" y="117"/>
                  <a:pt x="171" y="117"/>
                  <a:pt x="171" y="117"/>
                </a:cubicBezTo>
                <a:cubicBezTo>
                  <a:pt x="204" y="139"/>
                  <a:pt x="238" y="158"/>
                  <a:pt x="274" y="174"/>
                </a:cubicBezTo>
                <a:cubicBezTo>
                  <a:pt x="272" y="180"/>
                  <a:pt x="272" y="180"/>
                  <a:pt x="272" y="180"/>
                </a:cubicBezTo>
                <a:cubicBezTo>
                  <a:pt x="259" y="359"/>
                  <a:pt x="259" y="359"/>
                  <a:pt x="259" y="359"/>
                </a:cubicBezTo>
                <a:cubicBezTo>
                  <a:pt x="438" y="405"/>
                  <a:pt x="438" y="405"/>
                  <a:pt x="438" y="405"/>
                </a:cubicBezTo>
                <a:cubicBezTo>
                  <a:pt x="517" y="237"/>
                  <a:pt x="517" y="237"/>
                  <a:pt x="517" y="237"/>
                </a:cubicBezTo>
                <a:cubicBezTo>
                  <a:pt x="530" y="232"/>
                  <a:pt x="530" y="232"/>
                  <a:pt x="530" y="232"/>
                </a:cubicBezTo>
                <a:cubicBezTo>
                  <a:pt x="569" y="235"/>
                  <a:pt x="601" y="236"/>
                  <a:pt x="661" y="228"/>
                </a:cubicBezTo>
                <a:cubicBezTo>
                  <a:pt x="663" y="235"/>
                  <a:pt x="663" y="235"/>
                  <a:pt x="663" y="235"/>
                </a:cubicBezTo>
                <a:cubicBezTo>
                  <a:pt x="706" y="383"/>
                  <a:pt x="706" y="383"/>
                  <a:pt x="706" y="383"/>
                </a:cubicBezTo>
                <a:cubicBezTo>
                  <a:pt x="884" y="337"/>
                  <a:pt x="884" y="337"/>
                  <a:pt x="884" y="337"/>
                </a:cubicBezTo>
                <a:cubicBezTo>
                  <a:pt x="876" y="163"/>
                  <a:pt x="876" y="163"/>
                  <a:pt x="876" y="163"/>
                </a:cubicBezTo>
                <a:cubicBezTo>
                  <a:pt x="877" y="166"/>
                  <a:pt x="877" y="166"/>
                  <a:pt x="877" y="166"/>
                </a:cubicBezTo>
                <a:cubicBezTo>
                  <a:pt x="911" y="151"/>
                  <a:pt x="944" y="134"/>
                  <a:pt x="976" y="115"/>
                </a:cubicBezTo>
                <a:cubicBezTo>
                  <a:pt x="908" y="13"/>
                  <a:pt x="908" y="13"/>
                  <a:pt x="908" y="13"/>
                </a:cubicBezTo>
                <a:cubicBezTo>
                  <a:pt x="854" y="48"/>
                  <a:pt x="794" y="75"/>
                  <a:pt x="728" y="92"/>
                </a:cubicBezTo>
                <a:close/>
              </a:path>
            </a:pathLst>
          </a:custGeom>
          <a:solidFill>
            <a:srgbClr val="69A35B"/>
          </a:solidFill>
          <a:ln w="9525">
            <a:noFill/>
            <a:round/>
          </a:ln>
        </p:spPr>
        <p:txBody>
          <a:bodyPr anchor="ctr"/>
          <a:p>
            <a:pPr algn="ctr">
              <a:lnSpc>
                <a:spcPct val="130000"/>
              </a:lnSpc>
            </a:pPr>
          </a:p>
        </p:txBody>
      </p:sp>
      <p:sp>
        <p:nvSpPr>
          <p:cNvPr id="12" name="任意多边形 11"/>
          <p:cNvSpPr/>
          <p:nvPr>
            <p:custDataLst>
              <p:tags r:id="rId11"/>
            </p:custDataLst>
          </p:nvPr>
        </p:nvSpPr>
        <p:spPr bwMode="auto">
          <a:xfrm>
            <a:off x="6720857" y="2836941"/>
            <a:ext cx="981498" cy="1738021"/>
          </a:xfrm>
          <a:custGeom>
            <a:avLst/>
            <a:gdLst/>
            <a:ahLst/>
            <a:cxnLst>
              <a:cxn ang="0">
                <a:pos x="364" y="260"/>
              </a:cxn>
              <a:cxn ang="0">
                <a:pos x="357" y="142"/>
              </a:cxn>
              <a:cxn ang="0">
                <a:pos x="361" y="140"/>
              </a:cxn>
              <a:cxn ang="0">
                <a:pos x="519" y="55"/>
              </a:cxn>
              <a:cxn ang="0">
                <a:pos x="501" y="0"/>
              </a:cxn>
              <a:cxn ang="0">
                <a:pos x="214" y="80"/>
              </a:cxn>
              <a:cxn ang="0">
                <a:pos x="219" y="95"/>
              </a:cxn>
              <a:cxn ang="0">
                <a:pos x="0" y="735"/>
              </a:cxn>
              <a:cxn ang="0">
                <a:pos x="85" y="862"/>
              </a:cxn>
              <a:cxn ang="0">
                <a:pos x="215" y="951"/>
              </a:cxn>
              <a:cxn ang="0">
                <a:pos x="343" y="818"/>
              </a:cxn>
              <a:cxn ang="0">
                <a:pos x="237" y="666"/>
              </a:cxn>
              <a:cxn ang="0">
                <a:pos x="236" y="665"/>
              </a:cxn>
              <a:cxn ang="0">
                <a:pos x="318" y="507"/>
              </a:cxn>
              <a:cxn ang="0">
                <a:pos x="324" y="508"/>
              </a:cxn>
              <a:cxn ang="0">
                <a:pos x="503" y="510"/>
              </a:cxn>
              <a:cxn ang="0">
                <a:pos x="537" y="328"/>
              </a:cxn>
              <a:cxn ang="0">
                <a:pos x="365" y="260"/>
              </a:cxn>
              <a:cxn ang="0">
                <a:pos x="364" y="260"/>
              </a:cxn>
            </a:cxnLst>
            <a:rect l="0" t="0" r="r" b="b"/>
            <a:pathLst>
              <a:path w="537" h="951">
                <a:moveTo>
                  <a:pt x="364" y="260"/>
                </a:moveTo>
                <a:cubicBezTo>
                  <a:pt x="365" y="221"/>
                  <a:pt x="363" y="181"/>
                  <a:pt x="357" y="142"/>
                </a:cubicBezTo>
                <a:cubicBezTo>
                  <a:pt x="361" y="140"/>
                  <a:pt x="361" y="140"/>
                  <a:pt x="361" y="140"/>
                </a:cubicBezTo>
                <a:cubicBezTo>
                  <a:pt x="519" y="55"/>
                  <a:pt x="519" y="55"/>
                  <a:pt x="519" y="55"/>
                </a:cubicBezTo>
                <a:cubicBezTo>
                  <a:pt x="501" y="0"/>
                  <a:pt x="501" y="0"/>
                  <a:pt x="501" y="0"/>
                </a:cubicBezTo>
                <a:cubicBezTo>
                  <a:pt x="214" y="80"/>
                  <a:pt x="214" y="80"/>
                  <a:pt x="214" y="80"/>
                </a:cubicBezTo>
                <a:cubicBezTo>
                  <a:pt x="216" y="85"/>
                  <a:pt x="217" y="90"/>
                  <a:pt x="219" y="95"/>
                </a:cubicBezTo>
                <a:cubicBezTo>
                  <a:pt x="282" y="340"/>
                  <a:pt x="188" y="589"/>
                  <a:pt x="0" y="735"/>
                </a:cubicBezTo>
                <a:cubicBezTo>
                  <a:pt x="85" y="862"/>
                  <a:pt x="85" y="862"/>
                  <a:pt x="85" y="862"/>
                </a:cubicBezTo>
                <a:cubicBezTo>
                  <a:pt x="215" y="951"/>
                  <a:pt x="215" y="951"/>
                  <a:pt x="215" y="951"/>
                </a:cubicBezTo>
                <a:cubicBezTo>
                  <a:pt x="343" y="818"/>
                  <a:pt x="343" y="818"/>
                  <a:pt x="343" y="818"/>
                </a:cubicBezTo>
                <a:cubicBezTo>
                  <a:pt x="237" y="666"/>
                  <a:pt x="237" y="666"/>
                  <a:pt x="237" y="666"/>
                </a:cubicBezTo>
                <a:cubicBezTo>
                  <a:pt x="236" y="665"/>
                  <a:pt x="236" y="665"/>
                  <a:pt x="236" y="665"/>
                </a:cubicBezTo>
                <a:cubicBezTo>
                  <a:pt x="269" y="616"/>
                  <a:pt x="297" y="563"/>
                  <a:pt x="318" y="507"/>
                </a:cubicBezTo>
                <a:cubicBezTo>
                  <a:pt x="324" y="508"/>
                  <a:pt x="324" y="508"/>
                  <a:pt x="324" y="508"/>
                </a:cubicBezTo>
                <a:cubicBezTo>
                  <a:pt x="503" y="510"/>
                  <a:pt x="503" y="510"/>
                  <a:pt x="503" y="510"/>
                </a:cubicBezTo>
                <a:cubicBezTo>
                  <a:pt x="537" y="328"/>
                  <a:pt x="537" y="328"/>
                  <a:pt x="537" y="328"/>
                </a:cubicBezTo>
                <a:cubicBezTo>
                  <a:pt x="365" y="260"/>
                  <a:pt x="365" y="260"/>
                  <a:pt x="365" y="260"/>
                </a:cubicBezTo>
                <a:lnTo>
                  <a:pt x="364" y="260"/>
                </a:lnTo>
                <a:close/>
              </a:path>
            </a:pathLst>
          </a:custGeom>
          <a:solidFill>
            <a:srgbClr val="1F74AD"/>
          </a:solidFill>
          <a:ln w="9525">
            <a:noFill/>
            <a:round/>
          </a:ln>
        </p:spPr>
        <p:txBody>
          <a:bodyPr anchor="ctr"/>
          <a:p>
            <a:pPr algn="ctr">
              <a:lnSpc>
                <a:spcPct val="130000"/>
              </a:lnSpc>
            </a:pPr>
          </a:p>
        </p:txBody>
      </p:sp>
      <p:sp>
        <p:nvSpPr>
          <p:cNvPr id="29" name="任意多边形 28"/>
          <p:cNvSpPr/>
          <p:nvPr>
            <p:custDataLst>
              <p:tags r:id="rId12"/>
            </p:custDataLst>
          </p:nvPr>
        </p:nvSpPr>
        <p:spPr bwMode="auto">
          <a:xfrm>
            <a:off x="4896820" y="2159820"/>
            <a:ext cx="2273984" cy="2273983"/>
          </a:xfrm>
          <a:custGeom>
            <a:avLst/>
            <a:gdLst/>
            <a:ahLst/>
            <a:cxnLst>
              <a:cxn ang="0">
                <a:pos x="1116" y="391"/>
              </a:cxn>
              <a:cxn ang="0">
                <a:pos x="391" y="127"/>
              </a:cxn>
              <a:cxn ang="0">
                <a:pos x="127" y="851"/>
              </a:cxn>
              <a:cxn ang="0">
                <a:pos x="851" y="1115"/>
              </a:cxn>
              <a:cxn ang="0">
                <a:pos x="1116" y="391"/>
              </a:cxn>
            </a:cxnLst>
            <a:rect l="0" t="0" r="r" b="b"/>
            <a:pathLst>
              <a:path w="1243" h="1243">
                <a:moveTo>
                  <a:pt x="1116" y="391"/>
                </a:moveTo>
                <a:cubicBezTo>
                  <a:pt x="989" y="118"/>
                  <a:pt x="664" y="0"/>
                  <a:pt x="391" y="127"/>
                </a:cubicBezTo>
                <a:cubicBezTo>
                  <a:pt x="118" y="254"/>
                  <a:pt x="0" y="578"/>
                  <a:pt x="127" y="851"/>
                </a:cubicBezTo>
                <a:cubicBezTo>
                  <a:pt x="254" y="1124"/>
                  <a:pt x="579" y="1243"/>
                  <a:pt x="851" y="1115"/>
                </a:cubicBezTo>
                <a:cubicBezTo>
                  <a:pt x="1124" y="988"/>
                  <a:pt x="1243" y="664"/>
                  <a:pt x="1116" y="391"/>
                </a:cubicBezTo>
                <a:close/>
              </a:path>
            </a:pathLst>
          </a:custGeom>
          <a:solidFill>
            <a:srgbClr val="1F74AD">
              <a:lumMod val="20000"/>
              <a:lumOff val="80000"/>
            </a:srgbClr>
          </a:solidFill>
          <a:ln w="9525">
            <a:noFill/>
            <a:round/>
          </a:ln>
        </p:spPr>
        <p:txBody>
          <a:bodyPr anchor="ctr"/>
          <a:p>
            <a:pPr algn="ctr">
              <a:lnSpc>
                <a:spcPct val="130000"/>
              </a:lnSpc>
            </a:pPr>
          </a:p>
        </p:txBody>
      </p:sp>
      <p:sp>
        <p:nvSpPr>
          <p:cNvPr id="31" name="任意多边形 30"/>
          <p:cNvSpPr/>
          <p:nvPr>
            <p:custDataLst>
              <p:tags r:id="rId13"/>
            </p:custDataLst>
          </p:nvPr>
        </p:nvSpPr>
        <p:spPr bwMode="auto">
          <a:xfrm>
            <a:off x="5462458" y="2719487"/>
            <a:ext cx="1182522" cy="744548"/>
          </a:xfrm>
          <a:custGeom>
            <a:avLst/>
            <a:gdLst/>
            <a:ahLst/>
            <a:cxnLst>
              <a:cxn ang="0">
                <a:pos x="880" y="447"/>
              </a:cxn>
              <a:cxn ang="0">
                <a:pos x="879" y="427"/>
              </a:cxn>
              <a:cxn ang="0">
                <a:pos x="431" y="0"/>
              </a:cxn>
              <a:cxn ang="0">
                <a:pos x="3" y="317"/>
              </a:cxn>
              <a:cxn ang="0">
                <a:pos x="0" y="326"/>
              </a:cxn>
              <a:cxn ang="0">
                <a:pos x="108" y="326"/>
              </a:cxn>
              <a:cxn ang="0">
                <a:pos x="109" y="322"/>
              </a:cxn>
              <a:cxn ang="0">
                <a:pos x="431" y="102"/>
              </a:cxn>
              <a:cxn ang="0">
                <a:pos x="776" y="424"/>
              </a:cxn>
              <a:cxn ang="0">
                <a:pos x="778" y="447"/>
              </a:cxn>
              <a:cxn ang="0">
                <a:pos x="729" y="447"/>
              </a:cxn>
              <a:cxn ang="0">
                <a:pos x="826" y="580"/>
              </a:cxn>
              <a:cxn ang="0">
                <a:pos x="921" y="447"/>
              </a:cxn>
              <a:cxn ang="0">
                <a:pos x="880" y="447"/>
              </a:cxn>
            </a:cxnLst>
            <a:rect l="0" t="0" r="r" b="b"/>
            <a:pathLst>
              <a:path w="921" h="580">
                <a:moveTo>
                  <a:pt x="880" y="447"/>
                </a:moveTo>
                <a:cubicBezTo>
                  <a:pt x="879" y="427"/>
                  <a:pt x="879" y="427"/>
                  <a:pt x="879" y="427"/>
                </a:cubicBezTo>
                <a:cubicBezTo>
                  <a:pt x="867" y="187"/>
                  <a:pt x="670" y="0"/>
                  <a:pt x="431" y="0"/>
                </a:cubicBezTo>
                <a:cubicBezTo>
                  <a:pt x="236" y="0"/>
                  <a:pt x="60" y="130"/>
                  <a:pt x="3" y="317"/>
                </a:cubicBezTo>
                <a:cubicBezTo>
                  <a:pt x="0" y="326"/>
                  <a:pt x="0" y="326"/>
                  <a:pt x="0" y="326"/>
                </a:cubicBezTo>
                <a:cubicBezTo>
                  <a:pt x="108" y="326"/>
                  <a:pt x="108" y="326"/>
                  <a:pt x="108" y="326"/>
                </a:cubicBezTo>
                <a:cubicBezTo>
                  <a:pt x="109" y="322"/>
                  <a:pt x="109" y="322"/>
                  <a:pt x="109" y="322"/>
                </a:cubicBezTo>
                <a:cubicBezTo>
                  <a:pt x="162" y="188"/>
                  <a:pt x="288" y="102"/>
                  <a:pt x="431" y="102"/>
                </a:cubicBezTo>
                <a:cubicBezTo>
                  <a:pt x="612" y="102"/>
                  <a:pt x="763" y="244"/>
                  <a:pt x="776" y="424"/>
                </a:cubicBezTo>
                <a:cubicBezTo>
                  <a:pt x="778" y="447"/>
                  <a:pt x="778" y="447"/>
                  <a:pt x="778" y="447"/>
                </a:cubicBezTo>
                <a:cubicBezTo>
                  <a:pt x="729" y="447"/>
                  <a:pt x="729" y="447"/>
                  <a:pt x="729" y="447"/>
                </a:cubicBezTo>
                <a:cubicBezTo>
                  <a:pt x="826" y="580"/>
                  <a:pt x="826" y="580"/>
                  <a:pt x="826" y="580"/>
                </a:cubicBezTo>
                <a:cubicBezTo>
                  <a:pt x="921" y="447"/>
                  <a:pt x="921" y="447"/>
                  <a:pt x="921" y="447"/>
                </a:cubicBezTo>
                <a:lnTo>
                  <a:pt x="880" y="447"/>
                </a:lnTo>
                <a:close/>
              </a:path>
            </a:pathLst>
          </a:custGeom>
          <a:solidFill>
            <a:srgbClr val="1F74AD">
              <a:lumMod val="75000"/>
            </a:srgbClr>
          </a:solidFill>
          <a:ln w="9525">
            <a:noFill/>
            <a:round/>
          </a:ln>
        </p:spPr>
        <p:txBody>
          <a:bodyPr anchor="ctr"/>
          <a:p>
            <a:pPr algn="ctr">
              <a:lnSpc>
                <a:spcPct val="130000"/>
              </a:lnSpc>
            </a:pPr>
          </a:p>
        </p:txBody>
      </p:sp>
      <p:sp>
        <p:nvSpPr>
          <p:cNvPr id="32" name="任意多边形 31"/>
          <p:cNvSpPr/>
          <p:nvPr>
            <p:custDataLst>
              <p:tags r:id="rId14"/>
            </p:custDataLst>
          </p:nvPr>
        </p:nvSpPr>
        <p:spPr bwMode="auto">
          <a:xfrm>
            <a:off x="5422643" y="3312737"/>
            <a:ext cx="1075018" cy="561397"/>
          </a:xfrm>
          <a:custGeom>
            <a:avLst/>
            <a:gdLst/>
            <a:ahLst/>
            <a:cxnLst>
              <a:cxn ang="0">
                <a:pos x="704" y="235"/>
              </a:cxn>
              <a:cxn ang="0">
                <a:pos x="462" y="334"/>
              </a:cxn>
              <a:cxn ang="0">
                <a:pos x="166" y="166"/>
              </a:cxn>
              <a:cxn ang="0">
                <a:pos x="147" y="134"/>
              </a:cxn>
              <a:cxn ang="0">
                <a:pos x="192" y="134"/>
              </a:cxn>
              <a:cxn ang="0">
                <a:pos x="95" y="0"/>
              </a:cxn>
              <a:cxn ang="0">
                <a:pos x="0" y="134"/>
              </a:cxn>
              <a:cxn ang="0">
                <a:pos x="38" y="134"/>
              </a:cxn>
              <a:cxn ang="0">
                <a:pos x="43" y="147"/>
              </a:cxn>
              <a:cxn ang="0">
                <a:pos x="462" y="436"/>
              </a:cxn>
              <a:cxn ang="0">
                <a:pos x="830" y="244"/>
              </a:cxn>
              <a:cxn ang="0">
                <a:pos x="838" y="233"/>
              </a:cxn>
              <a:cxn ang="0">
                <a:pos x="706" y="233"/>
              </a:cxn>
              <a:cxn ang="0">
                <a:pos x="704" y="235"/>
              </a:cxn>
            </a:cxnLst>
            <a:rect l="0" t="0" r="r" b="b"/>
            <a:pathLst>
              <a:path w="838" h="436">
                <a:moveTo>
                  <a:pt x="704" y="235"/>
                </a:moveTo>
                <a:cubicBezTo>
                  <a:pt x="640" y="298"/>
                  <a:pt x="551" y="334"/>
                  <a:pt x="462" y="334"/>
                </a:cubicBezTo>
                <a:cubicBezTo>
                  <a:pt x="342" y="334"/>
                  <a:pt x="228" y="270"/>
                  <a:pt x="166" y="166"/>
                </a:cubicBezTo>
                <a:cubicBezTo>
                  <a:pt x="147" y="134"/>
                  <a:pt x="147" y="134"/>
                  <a:pt x="147" y="134"/>
                </a:cubicBezTo>
                <a:cubicBezTo>
                  <a:pt x="192" y="134"/>
                  <a:pt x="192" y="134"/>
                  <a:pt x="192" y="134"/>
                </a:cubicBezTo>
                <a:cubicBezTo>
                  <a:pt x="95" y="0"/>
                  <a:pt x="95" y="0"/>
                  <a:pt x="95" y="0"/>
                </a:cubicBezTo>
                <a:cubicBezTo>
                  <a:pt x="0" y="134"/>
                  <a:pt x="0" y="134"/>
                  <a:pt x="0" y="134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43" y="147"/>
                  <a:pt x="43" y="147"/>
                  <a:pt x="43" y="147"/>
                </a:cubicBezTo>
                <a:cubicBezTo>
                  <a:pt x="109" y="320"/>
                  <a:pt x="278" y="436"/>
                  <a:pt x="462" y="436"/>
                </a:cubicBezTo>
                <a:cubicBezTo>
                  <a:pt x="609" y="436"/>
                  <a:pt x="746" y="364"/>
                  <a:pt x="830" y="244"/>
                </a:cubicBezTo>
                <a:cubicBezTo>
                  <a:pt x="838" y="233"/>
                  <a:pt x="838" y="233"/>
                  <a:pt x="838" y="233"/>
                </a:cubicBezTo>
                <a:cubicBezTo>
                  <a:pt x="706" y="233"/>
                  <a:pt x="706" y="233"/>
                  <a:pt x="706" y="233"/>
                </a:cubicBezTo>
                <a:lnTo>
                  <a:pt x="704" y="235"/>
                </a:lnTo>
                <a:close/>
              </a:path>
            </a:pathLst>
          </a:custGeom>
          <a:solidFill>
            <a:srgbClr val="1F74AD">
              <a:lumMod val="75000"/>
            </a:srgbClr>
          </a:solidFill>
          <a:ln w="9525">
            <a:noFill/>
            <a:round/>
          </a:ln>
        </p:spPr>
        <p:txBody>
          <a:bodyPr anchor="ctr"/>
          <a:p>
            <a:pPr algn="ctr">
              <a:lnSpc>
                <a:spcPct val="130000"/>
              </a:lnSpc>
            </a:pPr>
          </a:p>
        </p:txBody>
      </p:sp>
      <p:sp>
        <p:nvSpPr>
          <p:cNvPr id="33" name="任意多边形 32"/>
          <p:cNvSpPr/>
          <p:nvPr>
            <p:custDataLst>
              <p:tags r:id="rId15"/>
            </p:custDataLst>
          </p:nvPr>
        </p:nvSpPr>
        <p:spPr bwMode="auto">
          <a:xfrm>
            <a:off x="5649593" y="2950416"/>
            <a:ext cx="724642" cy="704733"/>
          </a:xfrm>
          <a:custGeom>
            <a:avLst/>
            <a:gdLst/>
            <a:ahLst/>
            <a:cxnLst>
              <a:cxn ang="0">
                <a:pos x="0" y="227"/>
              </a:cxn>
              <a:cxn ang="0">
                <a:pos x="0" y="327"/>
              </a:cxn>
              <a:cxn ang="0">
                <a:pos x="46" y="327"/>
              </a:cxn>
              <a:cxn ang="0">
                <a:pos x="80" y="407"/>
              </a:cxn>
              <a:cxn ang="0">
                <a:pos x="48" y="439"/>
              </a:cxn>
              <a:cxn ang="0">
                <a:pos x="119" y="510"/>
              </a:cxn>
              <a:cxn ang="0">
                <a:pos x="151" y="478"/>
              </a:cxn>
              <a:cxn ang="0">
                <a:pos x="230" y="511"/>
              </a:cxn>
              <a:cxn ang="0">
                <a:pos x="230" y="550"/>
              </a:cxn>
              <a:cxn ang="0">
                <a:pos x="330" y="550"/>
              </a:cxn>
              <a:cxn ang="0">
                <a:pos x="330" y="512"/>
              </a:cxn>
              <a:cxn ang="0">
                <a:pos x="414" y="478"/>
              </a:cxn>
              <a:cxn ang="0">
                <a:pos x="444" y="509"/>
              </a:cxn>
              <a:cxn ang="0">
                <a:pos x="515" y="438"/>
              </a:cxn>
              <a:cxn ang="0">
                <a:pos x="485" y="408"/>
              </a:cxn>
              <a:cxn ang="0">
                <a:pos x="520" y="327"/>
              </a:cxn>
              <a:cxn ang="0">
                <a:pos x="564" y="327"/>
              </a:cxn>
              <a:cxn ang="0">
                <a:pos x="564" y="227"/>
              </a:cxn>
              <a:cxn ang="0">
                <a:pos x="521" y="227"/>
              </a:cxn>
              <a:cxn ang="0">
                <a:pos x="486" y="143"/>
              </a:cxn>
              <a:cxn ang="0">
                <a:pos x="518" y="111"/>
              </a:cxn>
              <a:cxn ang="0">
                <a:pos x="447" y="40"/>
              </a:cxn>
              <a:cxn ang="0">
                <a:pos x="415" y="72"/>
              </a:cxn>
              <a:cxn ang="0">
                <a:pos x="330" y="38"/>
              </a:cxn>
              <a:cxn ang="0">
                <a:pos x="330" y="0"/>
              </a:cxn>
              <a:cxn ang="0">
                <a:pos x="230" y="0"/>
              </a:cxn>
              <a:cxn ang="0">
                <a:pos x="230" y="39"/>
              </a:cxn>
              <a:cxn ang="0">
                <a:pos x="150" y="73"/>
              </a:cxn>
              <a:cxn ang="0">
                <a:pos x="116" y="39"/>
              </a:cxn>
              <a:cxn ang="0">
                <a:pos x="45" y="110"/>
              </a:cxn>
              <a:cxn ang="0">
                <a:pos x="79" y="144"/>
              </a:cxn>
              <a:cxn ang="0">
                <a:pos x="45" y="227"/>
              </a:cxn>
              <a:cxn ang="0">
                <a:pos x="0" y="227"/>
              </a:cxn>
              <a:cxn ang="0">
                <a:pos x="283" y="104"/>
              </a:cxn>
              <a:cxn ang="0">
                <a:pos x="456" y="275"/>
              </a:cxn>
              <a:cxn ang="0">
                <a:pos x="283" y="446"/>
              </a:cxn>
              <a:cxn ang="0">
                <a:pos x="110" y="275"/>
              </a:cxn>
              <a:cxn ang="0">
                <a:pos x="283" y="104"/>
              </a:cxn>
            </a:cxnLst>
            <a:rect l="0" t="0" r="r" b="b"/>
            <a:pathLst>
              <a:path w="564" h="550">
                <a:moveTo>
                  <a:pt x="0" y="227"/>
                </a:moveTo>
                <a:cubicBezTo>
                  <a:pt x="0" y="327"/>
                  <a:pt x="0" y="327"/>
                  <a:pt x="0" y="327"/>
                </a:cubicBezTo>
                <a:cubicBezTo>
                  <a:pt x="46" y="327"/>
                  <a:pt x="46" y="327"/>
                  <a:pt x="46" y="327"/>
                </a:cubicBezTo>
                <a:cubicBezTo>
                  <a:pt x="52" y="356"/>
                  <a:pt x="64" y="383"/>
                  <a:pt x="80" y="407"/>
                </a:cubicBezTo>
                <a:cubicBezTo>
                  <a:pt x="48" y="439"/>
                  <a:pt x="48" y="439"/>
                  <a:pt x="48" y="439"/>
                </a:cubicBezTo>
                <a:cubicBezTo>
                  <a:pt x="119" y="510"/>
                  <a:pt x="119" y="510"/>
                  <a:pt x="119" y="510"/>
                </a:cubicBezTo>
                <a:cubicBezTo>
                  <a:pt x="151" y="478"/>
                  <a:pt x="151" y="478"/>
                  <a:pt x="151" y="478"/>
                </a:cubicBezTo>
                <a:cubicBezTo>
                  <a:pt x="175" y="493"/>
                  <a:pt x="202" y="504"/>
                  <a:pt x="230" y="511"/>
                </a:cubicBezTo>
                <a:cubicBezTo>
                  <a:pt x="230" y="550"/>
                  <a:pt x="230" y="550"/>
                  <a:pt x="230" y="550"/>
                </a:cubicBezTo>
                <a:cubicBezTo>
                  <a:pt x="330" y="550"/>
                  <a:pt x="330" y="550"/>
                  <a:pt x="330" y="550"/>
                </a:cubicBezTo>
                <a:cubicBezTo>
                  <a:pt x="330" y="512"/>
                  <a:pt x="330" y="512"/>
                  <a:pt x="330" y="512"/>
                </a:cubicBezTo>
                <a:cubicBezTo>
                  <a:pt x="360" y="506"/>
                  <a:pt x="389" y="494"/>
                  <a:pt x="414" y="478"/>
                </a:cubicBezTo>
                <a:cubicBezTo>
                  <a:pt x="444" y="509"/>
                  <a:pt x="444" y="509"/>
                  <a:pt x="444" y="509"/>
                </a:cubicBezTo>
                <a:cubicBezTo>
                  <a:pt x="515" y="438"/>
                  <a:pt x="515" y="438"/>
                  <a:pt x="515" y="438"/>
                </a:cubicBezTo>
                <a:cubicBezTo>
                  <a:pt x="485" y="408"/>
                  <a:pt x="485" y="408"/>
                  <a:pt x="485" y="408"/>
                </a:cubicBezTo>
                <a:cubicBezTo>
                  <a:pt x="502" y="384"/>
                  <a:pt x="514" y="356"/>
                  <a:pt x="520" y="327"/>
                </a:cubicBezTo>
                <a:cubicBezTo>
                  <a:pt x="564" y="327"/>
                  <a:pt x="564" y="327"/>
                  <a:pt x="564" y="327"/>
                </a:cubicBezTo>
                <a:cubicBezTo>
                  <a:pt x="564" y="227"/>
                  <a:pt x="564" y="227"/>
                  <a:pt x="564" y="227"/>
                </a:cubicBezTo>
                <a:cubicBezTo>
                  <a:pt x="521" y="227"/>
                  <a:pt x="521" y="227"/>
                  <a:pt x="521" y="227"/>
                </a:cubicBezTo>
                <a:cubicBezTo>
                  <a:pt x="515" y="196"/>
                  <a:pt x="503" y="168"/>
                  <a:pt x="486" y="143"/>
                </a:cubicBezTo>
                <a:cubicBezTo>
                  <a:pt x="518" y="111"/>
                  <a:pt x="518" y="111"/>
                  <a:pt x="518" y="111"/>
                </a:cubicBezTo>
                <a:cubicBezTo>
                  <a:pt x="447" y="40"/>
                  <a:pt x="447" y="40"/>
                  <a:pt x="447" y="40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9" y="56"/>
                  <a:pt x="361" y="44"/>
                  <a:pt x="330" y="38"/>
                </a:cubicBezTo>
                <a:cubicBezTo>
                  <a:pt x="330" y="0"/>
                  <a:pt x="330" y="0"/>
                  <a:pt x="330" y="0"/>
                </a:cubicBezTo>
                <a:cubicBezTo>
                  <a:pt x="230" y="0"/>
                  <a:pt x="230" y="0"/>
                  <a:pt x="230" y="0"/>
                </a:cubicBezTo>
                <a:cubicBezTo>
                  <a:pt x="230" y="39"/>
                  <a:pt x="230" y="39"/>
                  <a:pt x="230" y="39"/>
                </a:cubicBezTo>
                <a:cubicBezTo>
                  <a:pt x="201" y="46"/>
                  <a:pt x="174" y="57"/>
                  <a:pt x="150" y="73"/>
                </a:cubicBezTo>
                <a:cubicBezTo>
                  <a:pt x="116" y="39"/>
                  <a:pt x="116" y="39"/>
                  <a:pt x="116" y="39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79" y="144"/>
                  <a:pt x="79" y="144"/>
                  <a:pt x="79" y="144"/>
                </a:cubicBezTo>
                <a:cubicBezTo>
                  <a:pt x="63" y="169"/>
                  <a:pt x="51" y="197"/>
                  <a:pt x="45" y="227"/>
                </a:cubicBezTo>
                <a:lnTo>
                  <a:pt x="0" y="227"/>
                </a:lnTo>
                <a:close/>
                <a:moveTo>
                  <a:pt x="283" y="104"/>
                </a:moveTo>
                <a:cubicBezTo>
                  <a:pt x="378" y="104"/>
                  <a:pt x="456" y="181"/>
                  <a:pt x="456" y="275"/>
                </a:cubicBezTo>
                <a:cubicBezTo>
                  <a:pt x="456" y="369"/>
                  <a:pt x="378" y="446"/>
                  <a:pt x="283" y="446"/>
                </a:cubicBezTo>
                <a:cubicBezTo>
                  <a:pt x="188" y="446"/>
                  <a:pt x="110" y="369"/>
                  <a:pt x="110" y="275"/>
                </a:cubicBezTo>
                <a:cubicBezTo>
                  <a:pt x="110" y="181"/>
                  <a:pt x="188" y="104"/>
                  <a:pt x="283" y="104"/>
                </a:cubicBezTo>
                <a:close/>
              </a:path>
            </a:pathLst>
          </a:custGeom>
          <a:solidFill>
            <a:srgbClr val="1F74AD">
              <a:lumMod val="75000"/>
            </a:srgbClr>
          </a:solidFill>
          <a:ln w="9525">
            <a:noFill/>
            <a:round/>
          </a:ln>
        </p:spPr>
        <p:txBody>
          <a:bodyPr anchor="ctr"/>
          <a:p>
            <a:pPr algn="ctr">
              <a:lnSpc>
                <a:spcPct val="130000"/>
              </a:lnSpc>
            </a:pPr>
          </a:p>
        </p:txBody>
      </p:sp>
      <p:sp>
        <p:nvSpPr>
          <p:cNvPr id="34" name="任意多边形 33"/>
          <p:cNvSpPr/>
          <p:nvPr>
            <p:custDataLst>
              <p:tags r:id="rId16"/>
            </p:custDataLst>
          </p:nvPr>
        </p:nvSpPr>
        <p:spPr bwMode="auto">
          <a:xfrm>
            <a:off x="5840707" y="3137549"/>
            <a:ext cx="338433" cy="330468"/>
          </a:xfrm>
          <a:custGeom>
            <a:avLst/>
            <a:gdLst/>
            <a:ahLst/>
            <a:cxnLst>
              <a:cxn ang="0">
                <a:pos x="131" y="259"/>
              </a:cxn>
              <a:cxn ang="0">
                <a:pos x="261" y="129"/>
              </a:cxn>
              <a:cxn ang="0">
                <a:pos x="131" y="0"/>
              </a:cxn>
              <a:cxn ang="0">
                <a:pos x="0" y="129"/>
              </a:cxn>
              <a:cxn ang="0">
                <a:pos x="131" y="259"/>
              </a:cxn>
              <a:cxn ang="0">
                <a:pos x="131" y="42"/>
              </a:cxn>
              <a:cxn ang="0">
                <a:pos x="219" y="129"/>
              </a:cxn>
              <a:cxn ang="0">
                <a:pos x="131" y="217"/>
              </a:cxn>
              <a:cxn ang="0">
                <a:pos x="42" y="129"/>
              </a:cxn>
              <a:cxn ang="0">
                <a:pos x="131" y="42"/>
              </a:cxn>
            </a:cxnLst>
            <a:rect l="0" t="0" r="r" b="b"/>
            <a:pathLst>
              <a:path w="261" h="259">
                <a:moveTo>
                  <a:pt x="131" y="259"/>
                </a:moveTo>
                <a:cubicBezTo>
                  <a:pt x="203" y="259"/>
                  <a:pt x="261" y="201"/>
                  <a:pt x="261" y="129"/>
                </a:cubicBezTo>
                <a:cubicBezTo>
                  <a:pt x="261" y="58"/>
                  <a:pt x="203" y="0"/>
                  <a:pt x="131" y="0"/>
                </a:cubicBezTo>
                <a:cubicBezTo>
                  <a:pt x="58" y="0"/>
                  <a:pt x="0" y="58"/>
                  <a:pt x="0" y="129"/>
                </a:cubicBezTo>
                <a:cubicBezTo>
                  <a:pt x="0" y="201"/>
                  <a:pt x="58" y="259"/>
                  <a:pt x="131" y="259"/>
                </a:cubicBezTo>
                <a:close/>
                <a:moveTo>
                  <a:pt x="131" y="42"/>
                </a:moveTo>
                <a:cubicBezTo>
                  <a:pt x="179" y="42"/>
                  <a:pt x="219" y="81"/>
                  <a:pt x="219" y="129"/>
                </a:cubicBezTo>
                <a:cubicBezTo>
                  <a:pt x="219" y="177"/>
                  <a:pt x="179" y="217"/>
                  <a:pt x="131" y="217"/>
                </a:cubicBezTo>
                <a:cubicBezTo>
                  <a:pt x="82" y="217"/>
                  <a:pt x="42" y="177"/>
                  <a:pt x="42" y="129"/>
                </a:cubicBezTo>
                <a:cubicBezTo>
                  <a:pt x="42" y="81"/>
                  <a:pt x="82" y="42"/>
                  <a:pt x="131" y="42"/>
                </a:cubicBezTo>
                <a:close/>
              </a:path>
            </a:pathLst>
          </a:custGeom>
          <a:solidFill>
            <a:srgbClr val="1F74AD">
              <a:lumMod val="75000"/>
            </a:srgbClr>
          </a:solidFill>
          <a:ln w="9525">
            <a:noFill/>
            <a:round/>
          </a:ln>
        </p:spPr>
        <p:txBody>
          <a:bodyPr anchor="ctr"/>
          <a:p>
            <a:pPr algn="ctr">
              <a:lnSpc>
                <a:spcPct val="130000"/>
              </a:lnSpc>
            </a:pPr>
          </a:p>
        </p:txBody>
      </p:sp>
      <p:sp>
        <p:nvSpPr>
          <p:cNvPr id="35" name="椭圆 34"/>
          <p:cNvSpPr/>
          <p:nvPr>
            <p:custDataLst>
              <p:tags r:id="rId17"/>
            </p:custDataLst>
          </p:nvPr>
        </p:nvSpPr>
        <p:spPr bwMode="auto">
          <a:xfrm>
            <a:off x="5952190" y="3245049"/>
            <a:ext cx="119446" cy="115466"/>
          </a:xfrm>
          <a:prstGeom prst="ellipse">
            <a:avLst/>
          </a:prstGeom>
          <a:solidFill>
            <a:srgbClr val="1F74AD">
              <a:lumMod val="75000"/>
            </a:srgbClr>
          </a:solidFill>
          <a:ln w="9525">
            <a:noFill/>
            <a:round/>
          </a:ln>
        </p:spPr>
        <p:txBody>
          <a:bodyPr anchor="ctr"/>
          <a:p>
            <a:pPr algn="ctr">
              <a:lnSpc>
                <a:spcPct val="130000"/>
              </a:lnSpc>
            </a:pPr>
          </a:p>
        </p:txBody>
      </p:sp>
      <p:sp>
        <p:nvSpPr>
          <p:cNvPr id="27" name="文本框 26"/>
          <p:cNvSpPr txBox="1"/>
          <p:nvPr>
            <p:custDataLst>
              <p:tags r:id="rId18"/>
            </p:custDataLst>
          </p:nvPr>
        </p:nvSpPr>
        <p:spPr bwMode="auto">
          <a:xfrm>
            <a:off x="1810614" y="1440807"/>
            <a:ext cx="1855469" cy="477705"/>
          </a:xfrm>
          <a:prstGeom prst="rect">
            <a:avLst/>
          </a:prstGeom>
          <a:noFill/>
        </p:spPr>
        <p:txBody>
          <a:bodyPr wrap="square" lIns="90000" tIns="46800" rIns="90000" bIns="0" anchor="ctr">
            <a:normAutofit/>
            <a:scene3d>
              <a:camera prst="orthographicFront"/>
              <a:lightRig rig="threePt" dir="t"/>
            </a:scene3d>
          </a:bodyPr>
          <a:p>
            <a:pPr algn="l">
              <a:lnSpc>
                <a:spcPct val="120000"/>
              </a:lnSpc>
            </a:pPr>
            <a:r>
              <a:rPr lang="zh-CN" altLang="en-US" b="1" spc="300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（一）凭证性</a:t>
            </a:r>
            <a:endParaRPr lang="zh-CN" altLang="en-US" b="1" spc="300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8" name="文本框 27"/>
          <p:cNvSpPr txBox="1"/>
          <p:nvPr>
            <p:custDataLst>
              <p:tags r:id="rId19"/>
            </p:custDataLst>
          </p:nvPr>
        </p:nvSpPr>
        <p:spPr bwMode="auto">
          <a:xfrm>
            <a:off x="1146810" y="1940560"/>
            <a:ext cx="3131820" cy="1419225"/>
          </a:xfrm>
          <a:prstGeom prst="rect">
            <a:avLst/>
          </a:prstGeom>
          <a:noFill/>
        </p:spPr>
        <p:txBody>
          <a:bodyPr wrap="square" lIns="90000" tIns="0" rIns="90000" bIns="46800"/>
          <a:p>
            <a:pPr algn="l" fontAlgn="auto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条据的主要功能就是凭证作用，条据作为重要凭据，应该严加保管，供日后核对情况甚至可以作为档案保存起来。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>
            <p:custDataLst>
              <p:tags r:id="rId20"/>
            </p:custDataLst>
          </p:nvPr>
        </p:nvSpPr>
        <p:spPr bwMode="auto">
          <a:xfrm>
            <a:off x="8329029" y="1410403"/>
            <a:ext cx="1855469" cy="477705"/>
          </a:xfrm>
          <a:prstGeom prst="rect">
            <a:avLst/>
          </a:prstGeom>
          <a:noFill/>
        </p:spPr>
        <p:txBody>
          <a:bodyPr wrap="square" lIns="90000" tIns="46800" rIns="90000" bIns="0" anchor="ctr">
            <a:normAutofit/>
            <a:scene3d>
              <a:camera prst="orthographicFront"/>
              <a:lightRig rig="threePt" dir="t"/>
            </a:scene3d>
          </a:bodyPr>
          <a:p>
            <a:pPr>
              <a:lnSpc>
                <a:spcPct val="120000"/>
              </a:lnSpc>
            </a:pPr>
            <a:r>
              <a:rPr lang="zh-CN" altLang="en-US" b="1" spc="300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（二）说明性</a:t>
            </a:r>
            <a:endParaRPr lang="zh-CN" altLang="en-US" b="1" spc="300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6" name="文本框 25"/>
          <p:cNvSpPr txBox="1"/>
          <p:nvPr>
            <p:custDataLst>
              <p:tags r:id="rId21"/>
            </p:custDataLst>
          </p:nvPr>
        </p:nvSpPr>
        <p:spPr bwMode="auto">
          <a:xfrm>
            <a:off x="8329295" y="1910080"/>
            <a:ext cx="3122930" cy="1964690"/>
          </a:xfrm>
          <a:prstGeom prst="rect">
            <a:avLst/>
          </a:prstGeom>
          <a:noFill/>
        </p:spPr>
        <p:txBody>
          <a:bodyPr wrap="square" lIns="90000" tIns="0" rIns="90000" bIns="46800"/>
          <a:p>
            <a:pPr>
              <a:lnSpc>
                <a:spcPct val="12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条据内容若涉及钱物的，应注明名称、用途、时间、数目、去向等重要信息，这样条据就具有说明事实的性质，其语言要遵守说明文语言的规范。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22"/>
            </p:custDataLst>
          </p:nvPr>
        </p:nvSpPr>
        <p:spPr bwMode="auto">
          <a:xfrm>
            <a:off x="6926261" y="4925716"/>
            <a:ext cx="1855469" cy="477705"/>
          </a:xfrm>
          <a:prstGeom prst="rect">
            <a:avLst/>
          </a:prstGeom>
          <a:noFill/>
        </p:spPr>
        <p:txBody>
          <a:bodyPr wrap="square" lIns="90000" tIns="46800" rIns="90000" bIns="0" anchor="ctr">
            <a:normAutofit/>
            <a:scene3d>
              <a:camera prst="orthographicFront"/>
              <a:lightRig rig="threePt" dir="t"/>
            </a:scene3d>
          </a:bodyPr>
          <a:p>
            <a:pPr>
              <a:lnSpc>
                <a:spcPct val="120000"/>
              </a:lnSpc>
            </a:pPr>
            <a:r>
              <a:rPr lang="zh-CN" altLang="en-US" b="1" spc="300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（三）简便性</a:t>
            </a:r>
            <a:endParaRPr lang="zh-CN" altLang="en-US" b="1" spc="300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23"/>
            </p:custDataLst>
          </p:nvPr>
        </p:nvSpPr>
        <p:spPr bwMode="auto">
          <a:xfrm>
            <a:off x="6925945" y="5425440"/>
            <a:ext cx="3258820" cy="1042035"/>
          </a:xfrm>
          <a:prstGeom prst="rect">
            <a:avLst/>
          </a:prstGeom>
          <a:noFill/>
        </p:spPr>
        <p:txBody>
          <a:bodyPr wrap="square" lIns="90000" tIns="0" rIns="90000" bIns="46800">
            <a:noAutofit/>
          </a:bodyPr>
          <a:p>
            <a:pPr>
              <a:lnSpc>
                <a:spcPct val="12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条据类应用文一般在熟悉的人员之间使用，运用起来灵活、方便，文小功能大。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843" y="471486"/>
            <a:ext cx="2868386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三、条据的种类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096000" y="1066964"/>
            <a:ext cx="0" cy="5330825"/>
          </a:xfrm>
          <a:prstGeom prst="line">
            <a:avLst/>
          </a:prstGeom>
          <a:ln w="22225">
            <a:solidFill>
              <a:srgbClr val="1D323E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5421313" y="1693226"/>
            <a:ext cx="1349375" cy="1349375"/>
          </a:xfrm>
          <a:prstGeom prst="ellipse">
            <a:avLst/>
          </a:prstGeom>
          <a:solidFill>
            <a:srgbClr val="1D323E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20"/>
          <p:cNvSpPr txBox="1"/>
          <p:nvPr/>
        </p:nvSpPr>
        <p:spPr>
          <a:xfrm flipH="1">
            <a:off x="5426075" y="1886266"/>
            <a:ext cx="1350010" cy="10134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en-US" altLang="zh-CN" sz="60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VS</a:t>
            </a:r>
            <a:r>
              <a:rPr lang="zh-CN" altLang="en-US" sz="60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600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20"/>
          <p:cNvSpPr txBox="1"/>
          <p:nvPr/>
        </p:nvSpPr>
        <p:spPr>
          <a:xfrm flipH="1">
            <a:off x="2495550" y="2237105"/>
            <a:ext cx="2657475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rIns="0" anchor="t">
            <a:spAutoFit/>
          </a:bodyPr>
          <a:lstStyle/>
          <a:p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（1）说明性条据。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22"/>
          <p:cNvSpPr txBox="1"/>
          <p:nvPr/>
        </p:nvSpPr>
        <p:spPr>
          <a:xfrm flipH="1">
            <a:off x="1542495" y="3000691"/>
            <a:ext cx="3610610" cy="42354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rIns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如托人办事条、请假条等。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589105" y="2794634"/>
            <a:ext cx="3564000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20"/>
          <p:cNvSpPr txBox="1"/>
          <p:nvPr/>
        </p:nvSpPr>
        <p:spPr>
          <a:xfrm flipH="1">
            <a:off x="7004050" y="2273300"/>
            <a:ext cx="267716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rIns="0" anchor="t">
            <a:spAutoFit/>
          </a:bodyPr>
          <a:lstStyle/>
          <a:p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（2）凭证性条据。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22"/>
          <p:cNvSpPr txBox="1"/>
          <p:nvPr/>
        </p:nvSpPr>
        <p:spPr>
          <a:xfrm flipH="1">
            <a:off x="7004050" y="3030855"/>
            <a:ext cx="4014470" cy="42354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rIns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如借条、欠条、收条、收据、领条等。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7003732" y="2825114"/>
            <a:ext cx="3564000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形标注"/>
          <p:cNvSpPr/>
          <p:nvPr/>
        </p:nvSpPr>
        <p:spPr>
          <a:xfrm>
            <a:off x="554237" y="1082356"/>
            <a:ext cx="1758315" cy="1758315"/>
          </a:xfrm>
          <a:prstGeom prst="wedgeEllipseCallout">
            <a:avLst>
              <a:gd name="adj1" fmla="val 59712"/>
              <a:gd name="adj2" fmla="val 28411"/>
            </a:avLst>
          </a:prstGeom>
          <a:solidFill>
            <a:srgbClr val="1D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8" name="book-from-top-view_43022"/>
          <p:cNvSpPr>
            <a:spLocks noChangeAspect="1"/>
          </p:cNvSpPr>
          <p:nvPr/>
        </p:nvSpPr>
        <p:spPr bwMode="auto">
          <a:xfrm>
            <a:off x="1043617" y="1410126"/>
            <a:ext cx="779554" cy="1055895"/>
          </a:xfrm>
          <a:custGeom>
            <a:avLst/>
            <a:gdLst>
              <a:gd name="T0" fmla="*/ 91 w 280"/>
              <a:gd name="T1" fmla="*/ 59 h 380"/>
              <a:gd name="T2" fmla="*/ 91 w 280"/>
              <a:gd name="T3" fmla="*/ 151 h 380"/>
              <a:gd name="T4" fmla="*/ 66 w 280"/>
              <a:gd name="T5" fmla="*/ 134 h 380"/>
              <a:gd name="T6" fmla="*/ 40 w 280"/>
              <a:gd name="T7" fmla="*/ 151 h 380"/>
              <a:gd name="T8" fmla="*/ 40 w 280"/>
              <a:gd name="T9" fmla="*/ 59 h 380"/>
              <a:gd name="T10" fmla="*/ 18 w 280"/>
              <a:gd name="T11" fmla="*/ 59 h 380"/>
              <a:gd name="T12" fmla="*/ 18 w 280"/>
              <a:gd name="T13" fmla="*/ 55 h 380"/>
              <a:gd name="T14" fmla="*/ 271 w 280"/>
              <a:gd name="T15" fmla="*/ 55 h 380"/>
              <a:gd name="T16" fmla="*/ 271 w 280"/>
              <a:gd name="T17" fmla="*/ 52 h 380"/>
              <a:gd name="T18" fmla="*/ 18 w 280"/>
              <a:gd name="T19" fmla="*/ 52 h 380"/>
              <a:gd name="T20" fmla="*/ 18 w 280"/>
              <a:gd name="T21" fmla="*/ 47 h 380"/>
              <a:gd name="T22" fmla="*/ 271 w 280"/>
              <a:gd name="T23" fmla="*/ 47 h 380"/>
              <a:gd name="T24" fmla="*/ 271 w 280"/>
              <a:gd name="T25" fmla="*/ 45 h 380"/>
              <a:gd name="T26" fmla="*/ 18 w 280"/>
              <a:gd name="T27" fmla="*/ 45 h 380"/>
              <a:gd name="T28" fmla="*/ 18 w 280"/>
              <a:gd name="T29" fmla="*/ 40 h 380"/>
              <a:gd name="T30" fmla="*/ 271 w 280"/>
              <a:gd name="T31" fmla="*/ 40 h 380"/>
              <a:gd name="T32" fmla="*/ 271 w 280"/>
              <a:gd name="T33" fmla="*/ 38 h 380"/>
              <a:gd name="T34" fmla="*/ 18 w 280"/>
              <a:gd name="T35" fmla="*/ 38 h 380"/>
              <a:gd name="T36" fmla="*/ 18 w 280"/>
              <a:gd name="T37" fmla="*/ 32 h 380"/>
              <a:gd name="T38" fmla="*/ 271 w 280"/>
              <a:gd name="T39" fmla="*/ 32 h 380"/>
              <a:gd name="T40" fmla="*/ 271 w 280"/>
              <a:gd name="T41" fmla="*/ 30 h 380"/>
              <a:gd name="T42" fmla="*/ 18 w 280"/>
              <a:gd name="T43" fmla="*/ 30 h 380"/>
              <a:gd name="T44" fmla="*/ 18 w 280"/>
              <a:gd name="T45" fmla="*/ 25 h 380"/>
              <a:gd name="T46" fmla="*/ 270 w 280"/>
              <a:gd name="T47" fmla="*/ 25 h 380"/>
              <a:gd name="T48" fmla="*/ 270 w 280"/>
              <a:gd name="T49" fmla="*/ 22 h 380"/>
              <a:gd name="T50" fmla="*/ 18 w 280"/>
              <a:gd name="T51" fmla="*/ 22 h 380"/>
              <a:gd name="T52" fmla="*/ 18 w 280"/>
              <a:gd name="T53" fmla="*/ 17 h 380"/>
              <a:gd name="T54" fmla="*/ 278 w 280"/>
              <a:gd name="T55" fmla="*/ 17 h 380"/>
              <a:gd name="T56" fmla="*/ 278 w 280"/>
              <a:gd name="T57" fmla="*/ 0 h 380"/>
              <a:gd name="T58" fmla="*/ 0 w 280"/>
              <a:gd name="T59" fmla="*/ 0 h 380"/>
              <a:gd name="T60" fmla="*/ 0 w 280"/>
              <a:gd name="T61" fmla="*/ 59 h 380"/>
              <a:gd name="T62" fmla="*/ 0 w 280"/>
              <a:gd name="T63" fmla="*/ 59 h 380"/>
              <a:gd name="T64" fmla="*/ 0 w 280"/>
              <a:gd name="T65" fmla="*/ 380 h 380"/>
              <a:gd name="T66" fmla="*/ 280 w 280"/>
              <a:gd name="T67" fmla="*/ 380 h 380"/>
              <a:gd name="T68" fmla="*/ 280 w 280"/>
              <a:gd name="T69" fmla="*/ 59 h 380"/>
              <a:gd name="T70" fmla="*/ 91 w 280"/>
              <a:gd name="T71" fmla="*/ 59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0" h="380">
                <a:moveTo>
                  <a:pt x="91" y="59"/>
                </a:moveTo>
                <a:lnTo>
                  <a:pt x="91" y="151"/>
                </a:lnTo>
                <a:lnTo>
                  <a:pt x="66" y="134"/>
                </a:lnTo>
                <a:lnTo>
                  <a:pt x="40" y="151"/>
                </a:lnTo>
                <a:lnTo>
                  <a:pt x="40" y="59"/>
                </a:lnTo>
                <a:lnTo>
                  <a:pt x="18" y="59"/>
                </a:lnTo>
                <a:lnTo>
                  <a:pt x="18" y="55"/>
                </a:lnTo>
                <a:lnTo>
                  <a:pt x="271" y="55"/>
                </a:lnTo>
                <a:lnTo>
                  <a:pt x="271" y="52"/>
                </a:lnTo>
                <a:lnTo>
                  <a:pt x="18" y="52"/>
                </a:lnTo>
                <a:lnTo>
                  <a:pt x="18" y="47"/>
                </a:lnTo>
                <a:lnTo>
                  <a:pt x="271" y="47"/>
                </a:lnTo>
                <a:lnTo>
                  <a:pt x="271" y="45"/>
                </a:lnTo>
                <a:lnTo>
                  <a:pt x="18" y="45"/>
                </a:lnTo>
                <a:lnTo>
                  <a:pt x="18" y="40"/>
                </a:lnTo>
                <a:lnTo>
                  <a:pt x="271" y="40"/>
                </a:lnTo>
                <a:lnTo>
                  <a:pt x="271" y="38"/>
                </a:lnTo>
                <a:lnTo>
                  <a:pt x="18" y="38"/>
                </a:lnTo>
                <a:lnTo>
                  <a:pt x="18" y="32"/>
                </a:lnTo>
                <a:lnTo>
                  <a:pt x="271" y="32"/>
                </a:lnTo>
                <a:lnTo>
                  <a:pt x="271" y="30"/>
                </a:lnTo>
                <a:lnTo>
                  <a:pt x="18" y="30"/>
                </a:lnTo>
                <a:lnTo>
                  <a:pt x="18" y="25"/>
                </a:lnTo>
                <a:lnTo>
                  <a:pt x="270" y="25"/>
                </a:lnTo>
                <a:lnTo>
                  <a:pt x="270" y="22"/>
                </a:lnTo>
                <a:lnTo>
                  <a:pt x="18" y="22"/>
                </a:lnTo>
                <a:lnTo>
                  <a:pt x="18" y="17"/>
                </a:lnTo>
                <a:lnTo>
                  <a:pt x="278" y="17"/>
                </a:lnTo>
                <a:lnTo>
                  <a:pt x="278" y="0"/>
                </a:lnTo>
                <a:lnTo>
                  <a:pt x="0" y="0"/>
                </a:lnTo>
                <a:lnTo>
                  <a:pt x="0" y="59"/>
                </a:lnTo>
                <a:lnTo>
                  <a:pt x="0" y="59"/>
                </a:lnTo>
                <a:lnTo>
                  <a:pt x="0" y="380"/>
                </a:lnTo>
                <a:lnTo>
                  <a:pt x="280" y="380"/>
                </a:lnTo>
                <a:lnTo>
                  <a:pt x="280" y="59"/>
                </a:lnTo>
                <a:lnTo>
                  <a:pt x="91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9" name="椭圆形标注"/>
          <p:cNvSpPr/>
          <p:nvPr/>
        </p:nvSpPr>
        <p:spPr>
          <a:xfrm flipH="1">
            <a:off x="9879448" y="1082356"/>
            <a:ext cx="1758315" cy="1758315"/>
          </a:xfrm>
          <a:prstGeom prst="wedgeEllipseCallout">
            <a:avLst>
              <a:gd name="adj1" fmla="val 59712"/>
              <a:gd name="adj2" fmla="val 28411"/>
            </a:avLst>
          </a:prstGeom>
          <a:noFill/>
          <a:ln>
            <a:solidFill>
              <a:srgbClr val="1D32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0" name="settings_13584"/>
          <p:cNvSpPr>
            <a:spLocks noChangeAspect="1"/>
          </p:cNvSpPr>
          <p:nvPr/>
        </p:nvSpPr>
        <p:spPr bwMode="auto">
          <a:xfrm>
            <a:off x="10337416" y="1444789"/>
            <a:ext cx="955748" cy="1051712"/>
          </a:xfrm>
          <a:custGeom>
            <a:avLst/>
            <a:gdLst>
              <a:gd name="T0" fmla="*/ 462 w 473"/>
              <a:gd name="T1" fmla="*/ 99 h 521"/>
              <a:gd name="T2" fmla="*/ 442 w 473"/>
              <a:gd name="T3" fmla="*/ 82 h 521"/>
              <a:gd name="T4" fmla="*/ 345 w 473"/>
              <a:gd name="T5" fmla="*/ 130 h 521"/>
              <a:gd name="T6" fmla="*/ 379 w 473"/>
              <a:gd name="T7" fmla="*/ 27 h 521"/>
              <a:gd name="T8" fmla="*/ 359 w 473"/>
              <a:gd name="T9" fmla="*/ 10 h 521"/>
              <a:gd name="T10" fmla="*/ 290 w 473"/>
              <a:gd name="T11" fmla="*/ 49 h 521"/>
              <a:gd name="T12" fmla="*/ 242 w 473"/>
              <a:gd name="T13" fmla="*/ 105 h 521"/>
              <a:gd name="T14" fmla="*/ 249 w 473"/>
              <a:gd name="T15" fmla="*/ 209 h 521"/>
              <a:gd name="T16" fmla="*/ 234 w 473"/>
              <a:gd name="T17" fmla="*/ 225 h 521"/>
              <a:gd name="T18" fmla="*/ 132 w 473"/>
              <a:gd name="T19" fmla="*/ 91 h 521"/>
              <a:gd name="T20" fmla="*/ 138 w 473"/>
              <a:gd name="T21" fmla="*/ 58 h 521"/>
              <a:gd name="T22" fmla="*/ 73 w 473"/>
              <a:gd name="T23" fmla="*/ 31 h 521"/>
              <a:gd name="T24" fmla="*/ 50 w 473"/>
              <a:gd name="T25" fmla="*/ 51 h 521"/>
              <a:gd name="T26" fmla="*/ 57 w 473"/>
              <a:gd name="T27" fmla="*/ 115 h 521"/>
              <a:gd name="T28" fmla="*/ 96 w 473"/>
              <a:gd name="T29" fmla="*/ 120 h 521"/>
              <a:gd name="T30" fmla="*/ 194 w 473"/>
              <a:gd name="T31" fmla="*/ 249 h 521"/>
              <a:gd name="T32" fmla="*/ 153 w 473"/>
              <a:gd name="T33" fmla="*/ 262 h 521"/>
              <a:gd name="T34" fmla="*/ 0 w 473"/>
              <a:gd name="T35" fmla="*/ 440 h 521"/>
              <a:gd name="T36" fmla="*/ 58 w 473"/>
              <a:gd name="T37" fmla="*/ 490 h 521"/>
              <a:gd name="T38" fmla="*/ 117 w 473"/>
              <a:gd name="T39" fmla="*/ 486 h 521"/>
              <a:gd name="T40" fmla="*/ 253 w 473"/>
              <a:gd name="T41" fmla="*/ 327 h 521"/>
              <a:gd name="T42" fmla="*/ 287 w 473"/>
              <a:gd name="T43" fmla="*/ 372 h 521"/>
              <a:gd name="T44" fmla="*/ 288 w 473"/>
              <a:gd name="T45" fmla="*/ 423 h 521"/>
              <a:gd name="T46" fmla="*/ 362 w 473"/>
              <a:gd name="T47" fmla="*/ 521 h 521"/>
              <a:gd name="T48" fmla="*/ 417 w 473"/>
              <a:gd name="T49" fmla="*/ 480 h 521"/>
              <a:gd name="T50" fmla="*/ 416 w 473"/>
              <a:gd name="T51" fmla="*/ 429 h 521"/>
              <a:gd name="T52" fmla="*/ 342 w 473"/>
              <a:gd name="T53" fmla="*/ 330 h 521"/>
              <a:gd name="T54" fmla="*/ 324 w 473"/>
              <a:gd name="T55" fmla="*/ 343 h 521"/>
              <a:gd name="T56" fmla="*/ 261 w 473"/>
              <a:gd name="T57" fmla="*/ 261 h 521"/>
              <a:gd name="T58" fmla="*/ 281 w 473"/>
              <a:gd name="T59" fmla="*/ 237 h 521"/>
              <a:gd name="T60" fmla="*/ 385 w 473"/>
              <a:gd name="T61" fmla="*/ 229 h 521"/>
              <a:gd name="T62" fmla="*/ 434 w 473"/>
              <a:gd name="T63" fmla="*/ 172 h 521"/>
              <a:gd name="T64" fmla="*/ 462 w 473"/>
              <a:gd name="T65" fmla="*/ 99 h 521"/>
              <a:gd name="T66" fmla="*/ 109 w 473"/>
              <a:gd name="T67" fmla="*/ 443 h 521"/>
              <a:gd name="T68" fmla="*/ 73 w 473"/>
              <a:gd name="T69" fmla="*/ 446 h 521"/>
              <a:gd name="T70" fmla="*/ 70 w 473"/>
              <a:gd name="T71" fmla="*/ 410 h 521"/>
              <a:gd name="T72" fmla="*/ 106 w 473"/>
              <a:gd name="T73" fmla="*/ 407 h 521"/>
              <a:gd name="T74" fmla="*/ 109 w 473"/>
              <a:gd name="T75" fmla="*/ 443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3" h="521">
                <a:moveTo>
                  <a:pt x="462" y="99"/>
                </a:moveTo>
                <a:lnTo>
                  <a:pt x="442" y="82"/>
                </a:lnTo>
                <a:cubicBezTo>
                  <a:pt x="400" y="121"/>
                  <a:pt x="382" y="162"/>
                  <a:pt x="345" y="130"/>
                </a:cubicBezTo>
                <a:cubicBezTo>
                  <a:pt x="308" y="98"/>
                  <a:pt x="346" y="75"/>
                  <a:pt x="379" y="27"/>
                </a:cubicBezTo>
                <a:cubicBezTo>
                  <a:pt x="379" y="27"/>
                  <a:pt x="370" y="19"/>
                  <a:pt x="359" y="10"/>
                </a:cubicBezTo>
                <a:cubicBezTo>
                  <a:pt x="348" y="0"/>
                  <a:pt x="317" y="18"/>
                  <a:pt x="290" y="49"/>
                </a:cubicBezTo>
                <a:lnTo>
                  <a:pt x="242" y="105"/>
                </a:lnTo>
                <a:cubicBezTo>
                  <a:pt x="215" y="136"/>
                  <a:pt x="218" y="182"/>
                  <a:pt x="249" y="209"/>
                </a:cubicBezTo>
                <a:lnTo>
                  <a:pt x="234" y="225"/>
                </a:lnTo>
                <a:lnTo>
                  <a:pt x="132" y="91"/>
                </a:lnTo>
                <a:cubicBezTo>
                  <a:pt x="137" y="79"/>
                  <a:pt x="150" y="67"/>
                  <a:pt x="138" y="58"/>
                </a:cubicBezTo>
                <a:lnTo>
                  <a:pt x="73" y="31"/>
                </a:lnTo>
                <a:lnTo>
                  <a:pt x="50" y="51"/>
                </a:lnTo>
                <a:cubicBezTo>
                  <a:pt x="50" y="51"/>
                  <a:pt x="57" y="115"/>
                  <a:pt x="57" y="115"/>
                </a:cubicBezTo>
                <a:cubicBezTo>
                  <a:pt x="63" y="131"/>
                  <a:pt x="82" y="125"/>
                  <a:pt x="96" y="120"/>
                </a:cubicBezTo>
                <a:lnTo>
                  <a:pt x="194" y="249"/>
                </a:lnTo>
                <a:cubicBezTo>
                  <a:pt x="179" y="246"/>
                  <a:pt x="164" y="250"/>
                  <a:pt x="153" y="262"/>
                </a:cubicBezTo>
                <a:lnTo>
                  <a:pt x="0" y="440"/>
                </a:lnTo>
                <a:lnTo>
                  <a:pt x="58" y="490"/>
                </a:lnTo>
                <a:cubicBezTo>
                  <a:pt x="75" y="505"/>
                  <a:pt x="102" y="503"/>
                  <a:pt x="117" y="486"/>
                </a:cubicBezTo>
                <a:lnTo>
                  <a:pt x="253" y="327"/>
                </a:lnTo>
                <a:lnTo>
                  <a:pt x="287" y="372"/>
                </a:lnTo>
                <a:cubicBezTo>
                  <a:pt x="271" y="386"/>
                  <a:pt x="274" y="405"/>
                  <a:pt x="288" y="423"/>
                </a:cubicBezTo>
                <a:lnTo>
                  <a:pt x="362" y="521"/>
                </a:lnTo>
                <a:lnTo>
                  <a:pt x="417" y="480"/>
                </a:lnTo>
                <a:cubicBezTo>
                  <a:pt x="435" y="466"/>
                  <a:pt x="430" y="447"/>
                  <a:pt x="416" y="429"/>
                </a:cubicBezTo>
                <a:lnTo>
                  <a:pt x="342" y="330"/>
                </a:lnTo>
                <a:lnTo>
                  <a:pt x="324" y="343"/>
                </a:lnTo>
                <a:lnTo>
                  <a:pt x="261" y="261"/>
                </a:lnTo>
                <a:lnTo>
                  <a:pt x="281" y="237"/>
                </a:lnTo>
                <a:cubicBezTo>
                  <a:pt x="313" y="263"/>
                  <a:pt x="359" y="259"/>
                  <a:pt x="385" y="229"/>
                </a:cubicBezTo>
                <a:lnTo>
                  <a:pt x="434" y="172"/>
                </a:lnTo>
                <a:cubicBezTo>
                  <a:pt x="461" y="141"/>
                  <a:pt x="473" y="108"/>
                  <a:pt x="462" y="99"/>
                </a:cubicBezTo>
                <a:close/>
                <a:moveTo>
                  <a:pt x="109" y="443"/>
                </a:moveTo>
                <a:cubicBezTo>
                  <a:pt x="100" y="454"/>
                  <a:pt x="84" y="455"/>
                  <a:pt x="73" y="446"/>
                </a:cubicBezTo>
                <a:cubicBezTo>
                  <a:pt x="62" y="437"/>
                  <a:pt x="61" y="420"/>
                  <a:pt x="70" y="410"/>
                </a:cubicBezTo>
                <a:cubicBezTo>
                  <a:pt x="80" y="399"/>
                  <a:pt x="96" y="398"/>
                  <a:pt x="106" y="407"/>
                </a:cubicBezTo>
                <a:cubicBezTo>
                  <a:pt x="117" y="416"/>
                  <a:pt x="118" y="432"/>
                  <a:pt x="109" y="443"/>
                </a:cubicBezTo>
                <a:close/>
              </a:path>
            </a:pathLst>
          </a:custGeom>
          <a:solidFill>
            <a:srgbClr val="1D32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1386205" y="3454400"/>
            <a:ext cx="2870835" cy="2943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图片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6996430" y="3454400"/>
            <a:ext cx="3383280" cy="26358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0115" y="471170"/>
            <a:ext cx="4674870" cy="4603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四、条据类应用文的格式与写法</a:t>
            </a:r>
            <a:endParaRPr kumimoji="0" lang="zh-CN" altLang="en-US" sz="240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0115" y="1174750"/>
            <a:ext cx="6382385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000" b="1" i="0" kern="1200" cap="none" spc="0" normalizeH="0" baseline="0" noProof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（一）说明性条据</a:t>
            </a:r>
            <a:endParaRPr kumimoji="0" sz="2000" b="1" i="0" kern="1200" cap="none" spc="0" normalizeH="0" baseline="0" noProof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说明性条据主要是向有关人员说明情况、托付事情、传递信息用的条子。其写作的基本格式如下。</a:t>
            </a:r>
            <a:endParaRPr kumimoji="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（1）标题。请假条一般都有标题，留言条、便条一般省略。标题要居中。</a:t>
            </a:r>
            <a:endParaRPr kumimoji="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（2）称谓。因为条据一般是在熟人之间使用，称谓一般可以用简称，如张老师、小王等。称呼要顶格写。</a:t>
            </a:r>
            <a:endParaRPr kumimoji="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（3）正文。正文一般需要交代清楚原因、时间、具体事情或者有关要求等。行文要注意语言简洁、礼貌周全。</a:t>
            </a:r>
            <a:endParaRPr kumimoji="0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（4）致敬词。最常用的致敬词有此致、敬礼、谢谢等用语。</a:t>
            </a:r>
            <a:endParaRPr kumimoji="0" lang="en-US" altLang="zh-CN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kern="1200" cap="none" spc="0" normalizeH="0" baseline="0" noProof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（5）落款。落款包括署名和时间两个内容。</a:t>
            </a:r>
            <a:endParaRPr kumimoji="0" lang="en-US" altLang="zh-CN" b="0" i="0" kern="1200" cap="none" spc="0" normalizeH="0" baseline="0" noProof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04" name="图片 103"/>
          <p:cNvPicPr/>
          <p:nvPr/>
        </p:nvPicPr>
        <p:blipFill>
          <a:blip r:embed="rId1"/>
          <a:stretch>
            <a:fillRect/>
          </a:stretch>
        </p:blipFill>
        <p:spPr>
          <a:xfrm>
            <a:off x="7302500" y="802640"/>
            <a:ext cx="3882390" cy="5080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h_i"/>
  <p:tag name="KSO_WM_UNIT_INDEX" val="1_1_1"/>
  <p:tag name="KSO_WM_UNIT_ID" val="diagram20187873_3*q_h_i*1_1_1"/>
  <p:tag name="KSO_WM_UNIT_LAYERLEVEL" val="1_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LINE_FORE_SCHEMECOLOR_INDEX" val="13"/>
  <p:tag name="KSO_WM_UNIT_LINE_FILL_TYPE" val="2"/>
</p:tagLst>
</file>

<file path=ppt/tags/tag10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h_i"/>
  <p:tag name="KSO_WM_UNIT_INDEX" val="1_3_1"/>
  <p:tag name="KSO_WM_UNIT_ID" val="diagram20187873_3*q_h_i*1_3_1"/>
  <p:tag name="KSO_WM_UNIT_LAYERLEVEL" val="1_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100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5_2"/>
  <p:tag name="KSO_WM_UNIT_ID" val="diagram20188904_3*q_h_i*1_5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9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</p:tagLst>
</file>

<file path=ppt/tags/tag101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4_1"/>
  <p:tag name="KSO_WM_UNIT_ID" val="diagram20188904_3*q_h_i*1_4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8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</p:tagLst>
</file>

<file path=ppt/tags/tag102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3_1"/>
  <p:tag name="KSO_WM_UNIT_ID" val="diagram20188904_3*q_h_i*1_3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</p:tagLst>
</file>

<file path=ppt/tags/tag103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2_1"/>
  <p:tag name="KSO_WM_UNIT_ID" val="diagram20188904_3*q_h_i*1_2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6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</p:tagLst>
</file>

<file path=ppt/tags/tag104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5_1"/>
  <p:tag name="KSO_WM_UNIT_ID" val="diagram20188904_3*q_h_i*1_5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5_3"/>
  <p:tag name="KSO_WM_UNIT_ID" val="diagram20188904_3*q_h_i*1_5_3"/>
  <p:tag name="KSO_WM_TEMPLATE_CATEGORY" val="diagram"/>
  <p:tag name="KSO_WM_TEMPLATE_INDEX" val="20188904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3"/>
  <p:tag name="KSO_WM_UNIT_ID" val="diagram20188904_3*q_h_i*1_1_3"/>
  <p:tag name="KSO_WM_TEMPLATE_CATEGORY" val="diagram"/>
  <p:tag name="KSO_WM_TEMPLATE_INDEX" val="2018890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3"/>
  <p:tag name="KSO_WM_UNIT_ID" val="diagram20188904_3*q_h_i*1_2_3"/>
  <p:tag name="KSO_WM_TEMPLATE_CATEGORY" val="diagram"/>
  <p:tag name="KSO_WM_TEMPLATE_INDEX" val="20188904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3"/>
  <p:tag name="KSO_WM_UNIT_ID" val="diagram20188904_3*q_h_i*1_3_3"/>
  <p:tag name="KSO_WM_TEMPLATE_CATEGORY" val="diagram"/>
  <p:tag name="KSO_WM_TEMPLATE_INDEX" val="20188904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4_3"/>
  <p:tag name="KSO_WM_UNIT_ID" val="diagram20188904_3*q_h_i*1_4_3"/>
  <p:tag name="KSO_WM_TEMPLATE_CATEGORY" val="diagram"/>
  <p:tag name="KSO_WM_TEMPLATE_INDEX" val="20188904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11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i"/>
  <p:tag name="KSO_WM_UNIT_INDEX" val="1_7"/>
  <p:tag name="KSO_WM_UNIT_ID" val="diagram20187873_3*q_i*1_7"/>
  <p:tag name="KSO_WM_UNIT_LAYERLEVEL" val="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10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1_2"/>
  <p:tag name="KSO_WM_UNIT_ID" val="diagram20188904_3*q_h_i*1_1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11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2_2"/>
  <p:tag name="KSO_WM_UNIT_ID" val="diagram20188904_3*q_h_i*1_2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112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3_2"/>
  <p:tag name="KSO_WM_UNIT_ID" val="diagram20188904_3*q_h_i*1_3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113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4_2"/>
  <p:tag name="KSO_WM_UNIT_ID" val="diagram20188904_3*q_h_i*1_4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114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1_1"/>
  <p:tag name="KSO_WM_UNIT_ID" val="diagram20188904_3*q_h_i*1_1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</p:tagLst>
</file>

<file path=ppt/tags/tag115.xml><?xml version="1.0" encoding="utf-8"?>
<p:tagLst xmlns:p="http://schemas.openxmlformats.org/presentationml/2006/main">
  <p:tag name="KSO_WM_TEMPLATE_CATEGORY" val="diagram"/>
  <p:tag name="KSO_WM_TEMPLATE_INDEX" val="20188904"/>
  <p:tag name="KSO_WM_UNIT_TYPE" val="q_h_a"/>
  <p:tag name="KSO_WM_UNIT_INDEX" val="1_3_1"/>
  <p:tag name="KSO_WM_UNIT_ID" val="diagram20188904_3*q_h_a*1_3_1"/>
  <p:tag name="KSO_WM_UNIT_LAYERLEVEL" val="1_1_1"/>
  <p:tag name="KSO_WM_UNIT_VALUE" val="6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7"/>
  <p:tag name="KSO_WM_UNIT_TEXT_FILL_TYPE" val="1"/>
</p:tagLst>
</file>

<file path=ppt/tags/tag116.xml><?xml version="1.0" encoding="utf-8"?>
<p:tagLst xmlns:p="http://schemas.openxmlformats.org/presentationml/2006/main">
  <p:tag name="KSO_WM_TEMPLATE_CATEGORY" val="diagram"/>
  <p:tag name="KSO_WM_TEMPLATE_INDEX" val="20188904"/>
  <p:tag name="KSO_WM_UNIT_TYPE" val="q_h_f"/>
  <p:tag name="KSO_WM_UNIT_INDEX" val="1_3_1"/>
  <p:tag name="KSO_WM_UNIT_ID" val="diagram20188904_3*q_h_f*1_3_1"/>
  <p:tag name="KSO_WM_UNIT_LAYERLEVEL" val="1_1_1"/>
  <p:tag name="KSO_WM_UNIT_VALUE" val="40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117.xml><?xml version="1.0" encoding="utf-8"?>
<p:tagLst xmlns:p="http://schemas.openxmlformats.org/presentationml/2006/main">
  <p:tag name="KSO_WM_TEMPLATE_CATEGORY" val="diagram"/>
  <p:tag name="KSO_WM_TEMPLATE_INDEX" val="20188904"/>
  <p:tag name="KSO_WM_UNIT_TYPE" val="q_h_a"/>
  <p:tag name="KSO_WM_UNIT_INDEX" val="1_4_1"/>
  <p:tag name="KSO_WM_UNIT_ID" val="diagram20188904_3*q_h_a*1_4_1"/>
  <p:tag name="KSO_WM_UNIT_LAYERLEVEL" val="1_1_1"/>
  <p:tag name="KSO_WM_UNIT_VALUE" val="6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8"/>
  <p:tag name="KSO_WM_UNIT_TEXT_FILL_TYPE" val="1"/>
</p:tagLst>
</file>

<file path=ppt/tags/tag118.xml><?xml version="1.0" encoding="utf-8"?>
<p:tagLst xmlns:p="http://schemas.openxmlformats.org/presentationml/2006/main">
  <p:tag name="KSO_WM_TEMPLATE_CATEGORY" val="diagram"/>
  <p:tag name="KSO_WM_TEMPLATE_INDEX" val="20188904"/>
  <p:tag name="KSO_WM_UNIT_TYPE" val="q_h_f"/>
  <p:tag name="KSO_WM_UNIT_INDEX" val="1_4_1"/>
  <p:tag name="KSO_WM_UNIT_ID" val="diagram20188904_3*q_h_f*1_4_1"/>
  <p:tag name="KSO_WM_UNIT_LAYERLEVEL" val="1_1_1"/>
  <p:tag name="KSO_WM_UNIT_VALUE" val="40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119.xml><?xml version="1.0" encoding="utf-8"?>
<p:tagLst xmlns:p="http://schemas.openxmlformats.org/presentationml/2006/main">
  <p:tag name="KSO_WM_TEMPLATE_CATEGORY" val="diagram"/>
  <p:tag name="KSO_WM_TEMPLATE_INDEX" val="20188904"/>
  <p:tag name="KSO_WM_UNIT_TYPE" val="q_h_a"/>
  <p:tag name="KSO_WM_UNIT_INDEX" val="1_5_1"/>
  <p:tag name="KSO_WM_UNIT_ID" val="diagram20188904_3*q_h_a*1_5_1"/>
  <p:tag name="KSO_WM_UNIT_LAYERLEVEL" val="1_1_1"/>
  <p:tag name="KSO_WM_UNIT_VALUE" val="6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9"/>
  <p:tag name="KSO_WM_UNIT_TEXT_FILL_TYPE" val="1"/>
</p:tagLst>
</file>

<file path=ppt/tags/tag12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i"/>
  <p:tag name="KSO_WM_UNIT_INDEX" val="1_1"/>
  <p:tag name="KSO_WM_UNIT_ID" val="diagram20187873_3*q_i*1_1"/>
  <p:tag name="KSO_WM_UNIT_LAYERLEVEL" val="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20.xml><?xml version="1.0" encoding="utf-8"?>
<p:tagLst xmlns:p="http://schemas.openxmlformats.org/presentationml/2006/main">
  <p:tag name="KSO_WM_TEMPLATE_CATEGORY" val="diagram"/>
  <p:tag name="KSO_WM_TEMPLATE_INDEX" val="20188904"/>
  <p:tag name="KSO_WM_UNIT_TYPE" val="q_h_f"/>
  <p:tag name="KSO_WM_UNIT_INDEX" val="1_5_1"/>
  <p:tag name="KSO_WM_UNIT_ID" val="diagram20188904_3*q_h_f*1_5_1"/>
  <p:tag name="KSO_WM_UNIT_LAYERLEVEL" val="1_1_1"/>
  <p:tag name="KSO_WM_UNIT_VALUE" val="32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121.xml><?xml version="1.0" encoding="utf-8"?>
<p:tagLst xmlns:p="http://schemas.openxmlformats.org/presentationml/2006/main">
  <p:tag name="KSO_WM_TEMPLATE_CATEGORY" val="diagram"/>
  <p:tag name="KSO_WM_TEMPLATE_INDEX" val="20188904"/>
  <p:tag name="KSO_WM_UNIT_TYPE" val="q_h_a"/>
  <p:tag name="KSO_WM_UNIT_INDEX" val="1_1_1"/>
  <p:tag name="KSO_WM_UNIT_ID" val="diagram20188904_3*q_h_a*1_1_1"/>
  <p:tag name="KSO_WM_UNIT_LAYERLEVEL" val="1_1_1"/>
  <p:tag name="KSO_WM_UNIT_VALUE" val="6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5"/>
  <p:tag name="KSO_WM_UNIT_TEXT_FILL_TYPE" val="1"/>
</p:tagLst>
</file>

<file path=ppt/tags/tag122.xml><?xml version="1.0" encoding="utf-8"?>
<p:tagLst xmlns:p="http://schemas.openxmlformats.org/presentationml/2006/main">
  <p:tag name="KSO_WM_TEMPLATE_CATEGORY" val="diagram"/>
  <p:tag name="KSO_WM_TEMPLATE_INDEX" val="20188904"/>
  <p:tag name="KSO_WM_UNIT_TYPE" val="q_h_f"/>
  <p:tag name="KSO_WM_UNIT_INDEX" val="1_1_1"/>
  <p:tag name="KSO_WM_UNIT_ID" val="diagram20188904_3*q_h_f*1_1_1"/>
  <p:tag name="KSO_WM_UNIT_LAYERLEVEL" val="1_1_1"/>
  <p:tag name="KSO_WM_UNIT_VALUE" val="34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123.xml><?xml version="1.0" encoding="utf-8"?>
<p:tagLst xmlns:p="http://schemas.openxmlformats.org/presentationml/2006/main">
  <p:tag name="KSO_WM_TEMPLATE_CATEGORY" val="diagram"/>
  <p:tag name="KSO_WM_TEMPLATE_INDEX" val="20188904"/>
  <p:tag name="KSO_WM_UNIT_TYPE" val="q_h_a"/>
  <p:tag name="KSO_WM_UNIT_INDEX" val="1_2_1"/>
  <p:tag name="KSO_WM_UNIT_ID" val="diagram20188904_3*q_h_a*1_2_1"/>
  <p:tag name="KSO_WM_UNIT_LAYERLEVEL" val="1_1_1"/>
  <p:tag name="KSO_WM_UNIT_VALUE" val="6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6"/>
  <p:tag name="KSO_WM_UNIT_TEXT_FILL_TYPE" val="1"/>
</p:tagLst>
</file>

<file path=ppt/tags/tag124.xml><?xml version="1.0" encoding="utf-8"?>
<p:tagLst xmlns:p="http://schemas.openxmlformats.org/presentationml/2006/main">
  <p:tag name="KSO_WM_TEMPLATE_CATEGORY" val="diagram"/>
  <p:tag name="KSO_WM_TEMPLATE_INDEX" val="20188904"/>
  <p:tag name="KSO_WM_UNIT_TYPE" val="q_h_f"/>
  <p:tag name="KSO_WM_UNIT_INDEX" val="1_2_1"/>
  <p:tag name="KSO_WM_UNIT_ID" val="diagram20188904_3*q_h_f*1_2_1"/>
  <p:tag name="KSO_WM_UNIT_LAYERLEVEL" val="1_1_1"/>
  <p:tag name="KSO_WM_UNIT_VALUE" val="40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169785_1*q_h_i*1_1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1"/>
  <p:tag name="KSO_WM_UNIT_ID" val="diagram20169785_1*q_h_i*1_3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1"/>
  <p:tag name="KSO_WM_UNIT_ID" val="diagram20169785_1*q_h_i*1_2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2"/>
  <p:tag name="KSO_WM_UNIT_ID" val="diagram20169785_1*q_h_i*1_2_2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LINE_FORE_SCHEMECOLOR_INDEX" val="6"/>
  <p:tag name="KSO_WM_UNIT_LINE_FILL_TYPE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2"/>
  <p:tag name="KSO_WM_UNIT_ID" val="diagram20169785_1*q_h_i*1_1_2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LINE_FORE_SCHEMECOLOR_INDEX" val="5"/>
  <p:tag name="KSO_WM_UNIT_LINE_FILL_TYPE" val="2"/>
</p:tagLst>
</file>

<file path=ppt/tags/tag13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i"/>
  <p:tag name="KSO_WM_UNIT_INDEX" val="1_2"/>
  <p:tag name="KSO_WM_UNIT_ID" val="diagram20187873_3*q_i*1_2"/>
  <p:tag name="KSO_WM_UNIT_LAYERLEVEL" val="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2"/>
  <p:tag name="KSO_WM_UNIT_ID" val="diagram20169785_1*q_h_i*1_3_2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LINE_FORE_SCHEMECOLOR_INDEX" val="7"/>
  <p:tag name="KSO_WM_UNIT_LINE_FILL_TYPE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2_3"/>
  <p:tag name="KSO_WM_UNIT_ID" val="diagram20169785_1*q_h_i*1_2_3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LINE_FORE_SCHEMECOLOR_INDEX" val="6"/>
  <p:tag name="KSO_WM_UNIT_LINE_FILL_TYPE" val="2"/>
  <p:tag name="KSO_WM_UNIT_TEXT_FILL_FORE_SCHEMECOLOR_INDEX" val="14"/>
  <p:tag name="KSO_WM_UNIT_TEXT_FILL_TYPE" val="1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3_3"/>
  <p:tag name="KSO_WM_UNIT_ID" val="diagram20169785_1*q_h_i*1_3_3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LINE_FORE_SCHEMECOLOR_INDEX" val="7"/>
  <p:tag name="KSO_WM_UNIT_LINE_FILL_TYPE" val="2"/>
  <p:tag name="KSO_WM_UNIT_TEXT_FILL_FORE_SCHEMECOLOR_INDEX" val="14"/>
  <p:tag name="KSO_WM_UNIT_TEXT_FILL_TYPE" val="1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1_3"/>
  <p:tag name="KSO_WM_UNIT_ID" val="diagram20169785_1*q_h_i*1_1_3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169785_1*q_i*1_1"/>
  <p:tag name="KSO_WM_TEMPLATE_CATEGORY" val="diagram"/>
  <p:tag name="KSO_WM_TEMPLATE_INDEX" val="20169785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LINE_FORE_SCHEMECOLOR_INDEX" val="14"/>
  <p:tag name="KSO_WM_UNIT_LINE_FILL_TYPE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169785_1*q_i*1_2"/>
  <p:tag name="KSO_WM_TEMPLATE_CATEGORY" val="diagram"/>
  <p:tag name="KSO_WM_TEMPLATE_INDEX" val="20169785"/>
  <p:tag name="KSO_WM_UNIT_LAYERLEVEL" val="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169785_1*q_i*1_3"/>
  <p:tag name="KSO_WM_TEMPLATE_CATEGORY" val="diagram"/>
  <p:tag name="KSO_WM_TEMPLATE_INDEX" val="20169785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4"/>
  <p:tag name="KSO_WM_UNIT_ID" val="diagram20169785_1*q_i*1_4"/>
  <p:tag name="KSO_WM_TEMPLATE_CATEGORY" val="diagram"/>
  <p:tag name="KSO_WM_TEMPLATE_INDEX" val="20169785"/>
  <p:tag name="KSO_WM_UNIT_LAYERLEVEL" val="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169785_1*q_h_f*1_1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169785_1*q_h_f*1_2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i"/>
  <p:tag name="KSO_WM_UNIT_INDEX" val="1_3"/>
  <p:tag name="KSO_WM_UNIT_ID" val="diagram20187873_3*q_i*1_3"/>
  <p:tag name="KSO_WM_UNIT_LAYERLEVEL" val="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40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3_1"/>
  <p:tag name="KSO_WM_UNIT_ID" val="diagram20169785_1*q_h_f*1_3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UNIT_VALUE" val="151*159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x"/>
  <p:tag name="KSO_WM_UNIT_INDEX" val="1_1"/>
  <p:tag name="KSO_WM_UNIT_ID" val="diagram20169785_1*q_x*1_1"/>
  <p:tag name="KSO_WM_TEMPLATE_CATEGORY" val="diagram"/>
  <p:tag name="KSO_WM_TEMPLATE_INDEX" val="20169785"/>
  <p:tag name="KSO_WM_UNIT_LAYERLEVEL" val="1_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VALUE" val="130*188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2_1"/>
  <p:tag name="KSO_WM_UNIT_ID" val="diagram20169785_1*q_h_x*1_2_1"/>
  <p:tag name="KSO_WM_TEMPLATE_CATEGORY" val="diagram"/>
  <p:tag name="KSO_WM_TEMPLATE_INDEX" val="20169785"/>
  <p:tag name="KSO_WM_UNIT_LAYERLEVEL" val="1_1_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VALUE" val="164*159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1_1"/>
  <p:tag name="KSO_WM_UNIT_ID" val="diagram20169785_1*q_h_x*1_1_1"/>
  <p:tag name="KSO_WM_TEMPLATE_CATEGORY" val="diagram"/>
  <p:tag name="KSO_WM_TEMPLATE_INDEX" val="20169785"/>
  <p:tag name="KSO_WM_UNIT_LAYERLEVEL" val="1_1_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VALUE" val="198*174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3_1"/>
  <p:tag name="KSO_WM_UNIT_ID" val="diagram20169785_1*q_h_x*1_3_1"/>
  <p:tag name="KSO_WM_TEMPLATE_CATEGORY" val="diagram"/>
  <p:tag name="KSO_WM_TEMPLATE_INDEX" val="20169785"/>
  <p:tag name="KSO_WM_UNIT_LAYERLEVEL" val="1_1_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i*1_5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37"/>
  <p:tag name="KSO_WM_UNIT_COLOR_SCHEME_PARENT_PAGE" val="0_3"/>
  <p:tag name="KSO_WM_DIAGRAM_GROUP_CODE" val="q1-1"/>
  <p:tag name="KSO_WM_UNIT_TYPE" val="q_h_i"/>
  <p:tag name="KSO_WM_UNIT_INDEX" val="1_5_1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i*1_5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38"/>
  <p:tag name="KSO_WM_UNIT_COLOR_SCHEME_PARENT_PAGE" val="0_3"/>
  <p:tag name="KSO_WM_DIAGRAM_GROUP_CODE" val="q1-1"/>
  <p:tag name="KSO_WM_UNIT_TYPE" val="q_h_i"/>
  <p:tag name="KSO_WM_UNIT_INDEX" val="1_5_2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i*1_1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37"/>
  <p:tag name="KSO_WM_UNIT_COLOR_SCHEME_PARENT_PAGE" val="0_3"/>
  <p:tag name="KSO_WM_DIAGRAM_GROUP_CODE" val="q1-1"/>
  <p:tag name="KSO_WM_UNIT_TYPE" val="q_h_i"/>
  <p:tag name="KSO_WM_UNIT_INDEX" val="1_1_1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i*1_1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38"/>
  <p:tag name="KSO_WM_UNIT_COLOR_SCHEME_PARENT_PAGE" val="0_3"/>
  <p:tag name="KSO_WM_DIAGRAM_GROUP_CODE" val="q1-1"/>
  <p:tag name="KSO_WM_UNIT_TYPE" val="q_h_i"/>
  <p:tag name="KSO_WM_UNIT_INDEX" val="1_1_2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x*1_1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11"/>
  <p:tag name="KSO_WM_UNIT_COLOR_SCHEME_PARENT_PAGE" val="0_3"/>
  <p:tag name="KSO_WM_UNIT_VALUE" val="110*75"/>
  <p:tag name="KSO_WM_DIAGRAM_GROUP_CODE" val="q1-1"/>
  <p:tag name="KSO_WM_UNIT_TYPE" val="q_h_x"/>
  <p:tag name="KSO_WM_UNIT_INDEX" val="1_1_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i"/>
  <p:tag name="KSO_WM_UNIT_INDEX" val="1_4"/>
  <p:tag name="KSO_WM_UNIT_ID" val="diagram20187873_3*q_i*1_4"/>
  <p:tag name="KSO_WM_UNIT_LAYERLEVEL" val="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50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i*1_2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37"/>
  <p:tag name="KSO_WM_UNIT_COLOR_SCHEME_PARENT_PAGE" val="0_3"/>
  <p:tag name="KSO_WM_DIAGRAM_GROUP_CODE" val="q1-1"/>
  <p:tag name="KSO_WM_UNIT_TYPE" val="q_h_i"/>
  <p:tag name="KSO_WM_UNIT_INDEX" val="1_2_1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i*1_2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38"/>
  <p:tag name="KSO_WM_UNIT_COLOR_SCHEME_PARENT_PAGE" val="0_3"/>
  <p:tag name="KSO_WM_DIAGRAM_GROUP_CODE" val="q1-1"/>
  <p:tag name="KSO_WM_UNIT_TYPE" val="q_h_i"/>
  <p:tag name="KSO_WM_UNIT_INDEX" val="1_2_2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i*1_3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37"/>
  <p:tag name="KSO_WM_UNIT_COLOR_SCHEME_PARENT_PAGE" val="0_3"/>
  <p:tag name="KSO_WM_DIAGRAM_GROUP_CODE" val="q1-1"/>
  <p:tag name="KSO_WM_UNIT_TYPE" val="q_h_i"/>
  <p:tag name="KSO_WM_UNIT_INDEX" val="1_3_1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i*1_3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38"/>
  <p:tag name="KSO_WM_UNIT_COLOR_SCHEME_PARENT_PAGE" val="0_3"/>
  <p:tag name="KSO_WM_DIAGRAM_GROUP_CODE" val="q1-1"/>
  <p:tag name="KSO_WM_UNIT_TYPE" val="q_h_i"/>
  <p:tag name="KSO_WM_UNIT_INDEX" val="1_3_2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i*1_4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37"/>
  <p:tag name="KSO_WM_UNIT_COLOR_SCHEME_PARENT_PAGE" val="0_3"/>
  <p:tag name="KSO_WM_DIAGRAM_GROUP_CODE" val="q1-1"/>
  <p:tag name="KSO_WM_UNIT_TYPE" val="q_h_i"/>
  <p:tag name="KSO_WM_UNIT_INDEX" val="1_4_1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i*1_4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38"/>
  <p:tag name="KSO_WM_UNIT_COLOR_SCHEME_PARENT_PAGE" val="0_3"/>
  <p:tag name="KSO_WM_DIAGRAM_GROUP_CODE" val="q1-1"/>
  <p:tag name="KSO_WM_UNIT_TYPE" val="q_h_i"/>
  <p:tag name="KSO_WM_UNIT_INDEX" val="1_4_2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88463_3*q_h_i*1_1_3"/>
  <p:tag name="KSO_WM_TEMPLATE_CATEGORY" val="diagram"/>
  <p:tag name="KSO_WM_TEMPLATE_INDEX" val="20188463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1_3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88463_3*q_h_i*1_2_3"/>
  <p:tag name="KSO_WM_TEMPLATE_CATEGORY" val="diagram"/>
  <p:tag name="KSO_WM_TEMPLATE_INDEX" val="20188463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2_3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88463_3*q_h_i*1_3_3"/>
  <p:tag name="KSO_WM_TEMPLATE_CATEGORY" val="diagram"/>
  <p:tag name="KSO_WM_TEMPLATE_INDEX" val="20188463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3_3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88463_3*q_h_i*1_4_3"/>
  <p:tag name="KSO_WM_TEMPLATE_CATEGORY" val="diagram"/>
  <p:tag name="KSO_WM_TEMPLATE_INDEX" val="20188463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4_3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ags/tag16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i"/>
  <p:tag name="KSO_WM_UNIT_INDEX" val="1_5"/>
  <p:tag name="KSO_WM_UNIT_ID" val="diagram20187873_3*q_i*1_5"/>
  <p:tag name="KSO_WM_UNIT_LAYERLEVEL" val="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88463_3*q_h_i*1_5_3"/>
  <p:tag name="KSO_WM_TEMPLATE_CATEGORY" val="diagram"/>
  <p:tag name="KSO_WM_TEMPLATE_INDEX" val="20188463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5_3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ags/tag161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x*1_5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13"/>
  <p:tag name="KSO_WM_UNIT_COLOR_SCHEME_PARENT_PAGE" val="0_3"/>
  <p:tag name="KSO_WM_UNIT_VALUE" val="94*100"/>
  <p:tag name="KSO_WM_DIAGRAM_GROUP_CODE" val="q1-1"/>
  <p:tag name="KSO_WM_UNIT_TYPE" val="q_h_x"/>
  <p:tag name="KSO_WM_UNIT_INDEX" val="1_5_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88463_3*q_h_x*1_4_1"/>
  <p:tag name="KSO_WM_TEMPLATE_CATEGORY" val="diagram"/>
  <p:tag name="KSO_WM_TEMPLATE_INDEX" val="20188463"/>
  <p:tag name="KSO_WM_UNIT_LAYERLEVEL" val="1_1_1"/>
  <p:tag name="KSO_WM_TAG_VERSION" val="1.0"/>
  <p:tag name="KSO_WM_BEAUTIFY_FLAG" val="#wm#"/>
  <p:tag name="KSO_WM_UNIT_COLOR_SCHEME_SHAPE_ID" val="43"/>
  <p:tag name="KSO_WM_UNIT_COLOR_SCHEME_PARENT_PAGE" val="0_3"/>
  <p:tag name="KSO_WM_UNIT_VALUE" val="95*87"/>
  <p:tag name="KSO_WM_DIAGRAM_GROUP_CODE" val="q1-1"/>
  <p:tag name="KSO_WM_UNIT_TYPE" val="q_h_x"/>
  <p:tag name="KSO_WM_UNIT_INDEX" val="1_4_1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88463_3*q_h_x*1_3_1"/>
  <p:tag name="KSO_WM_TEMPLATE_CATEGORY" val="diagram"/>
  <p:tag name="KSO_WM_TEMPLATE_INDEX" val="20188463"/>
  <p:tag name="KSO_WM_UNIT_LAYERLEVEL" val="1_1_1"/>
  <p:tag name="KSO_WM_TAG_VERSION" val="1.0"/>
  <p:tag name="KSO_WM_BEAUTIFY_FLAG" val="#wm#"/>
  <p:tag name="KSO_WM_UNIT_COLOR_SCHEME_SHAPE_ID" val="76"/>
  <p:tag name="KSO_WM_UNIT_COLOR_SCHEME_PARENT_PAGE" val="0_3"/>
  <p:tag name="KSO_WM_UNIT_VALUE" val="103*92"/>
  <p:tag name="KSO_WM_DIAGRAM_GROUP_CODE" val="q1-1"/>
  <p:tag name="KSO_WM_UNIT_TYPE" val="q_h_x"/>
  <p:tag name="KSO_WM_UNIT_INDEX" val="1_3_1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164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x*1_2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COLOR_SCHEME_SHAPE_ID" val="12"/>
  <p:tag name="KSO_WM_UNIT_COLOR_SCHEME_PARENT_PAGE" val="0_3"/>
  <p:tag name="KSO_WM_UNIT_VALUE" val="99*92"/>
  <p:tag name="KSO_WM_DIAGRAM_GROUP_CODE" val="q1-1"/>
  <p:tag name="KSO_WM_UNIT_TYPE" val="q_h_x"/>
  <p:tag name="KSO_WM_UNIT_INDEX" val="1_2_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165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a*1_1_1"/>
  <p:tag name="KSO_WM_UNIT_LAYERLEVEL" val="1_1_1"/>
  <p:tag name="KSO_WM_UNIT_HIGHLIGHT" val="0"/>
  <p:tag name="KSO_WM_UNIT_COMPATIBLE" val="0"/>
  <p:tag name="KSO_WM_BEAUTIFY_FLAG" val="#wm#"/>
  <p:tag name="KSO_WM_UNIT_ISCONTENTSTITLE" val="0"/>
  <p:tag name="KSO_WM_UNIT_DIAGRAM_ISNUMVISUAL" val="0"/>
  <p:tag name="KSO_WM_UNIT_DIAGRAM_ISREFERUNIT" val="0"/>
  <p:tag name="KSO_WM_UNIT_COLOR_SCHEME_SHAPE_ID" val="27"/>
  <p:tag name="KSO_WM_UNIT_COLOR_SCHEME_PARENT_PAGE" val="0_3"/>
  <p:tag name="KSO_WM_UNIT_NOCLEAR" val="0"/>
  <p:tag name="KSO_WM_UNIT_PRESET_TEXT" val="添加标题"/>
  <p:tag name="KSO_WM_UNIT_VALUE" val="11"/>
  <p:tag name="KSO_WM_DIAGRAM_GROUP_CODE" val="q1-1"/>
  <p:tag name="KSO_WM_UNIT_TYPE" val="q_h_a"/>
  <p:tag name="KSO_WM_UNIT_INDEX" val="1_1_1"/>
  <p:tag name="KSO_WM_UNIT_TEXT_FILL_FORE_SCHEMECOLOR_INDEX" val="5"/>
  <p:tag name="KSO_WM_UNIT_TEXT_FILL_TYPE" val="1"/>
</p:tagLst>
</file>

<file path=ppt/tags/tag166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f*1_1_1"/>
  <p:tag name="KSO_WM_UNIT_LAYERLEVEL" val="1_1_1"/>
  <p:tag name="KSO_WM_UNIT_HIGHLIGHT" val="0"/>
  <p:tag name="KSO_WM_UNIT_COMPATIBLE" val="0"/>
  <p:tag name="KSO_WM_BEAUTIFY_FLAG" val="#wm#"/>
  <p:tag name="KSO_WM_UNIT_DIAGRAM_ISNUMVISUAL" val="0"/>
  <p:tag name="KSO_WM_UNIT_DIAGRAM_ISREFERUNIT" val="0"/>
  <p:tag name="KSO_WM_UNIT_COLOR_SCHEME_SHAPE_ID" val="28"/>
  <p:tag name="KSO_WM_UNIT_COLOR_SCHEME_PARENT_PAGE" val="0_3"/>
  <p:tag name="KSO_WM_UNIT_NOCLEAR" val="0"/>
  <p:tag name="KSO_WM_UNIT_PRESET_TEXT" val="单击此处添加文本具体内容，简明扼要的阐述您的观点。"/>
  <p:tag name="KSO_WM_UNIT_VALUE" val="32"/>
  <p:tag name="KSO_WM_DIAGRAM_GROUP_CODE" val="q1-1"/>
  <p:tag name="KSO_WM_UNIT_TYPE" val="q_h_f"/>
  <p:tag name="KSO_WM_UNIT_INDEX" val="1_1_1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a*1_5_1"/>
  <p:tag name="KSO_WM_UNIT_LAYERLEVEL" val="1_1_1"/>
  <p:tag name="KSO_WM_UNIT_HIGHLIGHT" val="0"/>
  <p:tag name="KSO_WM_UNIT_COMPATIBLE" val="0"/>
  <p:tag name="KSO_WM_BEAUTIFY_FLAG" val="#wm#"/>
  <p:tag name="KSO_WM_UNIT_ISCONTENTSTITLE" val="0"/>
  <p:tag name="KSO_WM_UNIT_DIAGRAM_ISNUMVISUAL" val="0"/>
  <p:tag name="KSO_WM_UNIT_DIAGRAM_ISREFERUNIT" val="0"/>
  <p:tag name="KSO_WM_UNIT_COLOR_SCHEME_SHAPE_ID" val="23"/>
  <p:tag name="KSO_WM_UNIT_COLOR_SCHEME_PARENT_PAGE" val="0_3"/>
  <p:tag name="KSO_WM_UNIT_NOCLEAR" val="0"/>
  <p:tag name="KSO_WM_UNIT_PRESET_TEXT" val="添加标题"/>
  <p:tag name="KSO_WM_UNIT_VALUE" val="11"/>
  <p:tag name="KSO_WM_DIAGRAM_GROUP_CODE" val="q1-1"/>
  <p:tag name="KSO_WM_UNIT_TYPE" val="q_h_a"/>
  <p:tag name="KSO_WM_UNIT_INDEX" val="1_5_1"/>
  <p:tag name="KSO_WM_UNIT_TEXT_FILL_FORE_SCHEMECOLOR_INDEX" val="9"/>
  <p:tag name="KSO_WM_UNIT_TEXT_FILL_TYPE" val="1"/>
</p:tagLst>
</file>

<file path=ppt/tags/tag168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f*1_5_1"/>
  <p:tag name="KSO_WM_UNIT_LAYERLEVEL" val="1_1_1"/>
  <p:tag name="KSO_WM_UNIT_HIGHLIGHT" val="0"/>
  <p:tag name="KSO_WM_UNIT_COMPATIBLE" val="0"/>
  <p:tag name="KSO_WM_BEAUTIFY_FLAG" val="#wm#"/>
  <p:tag name="KSO_WM_UNIT_DIAGRAM_ISNUMVISUAL" val="0"/>
  <p:tag name="KSO_WM_UNIT_DIAGRAM_ISREFERUNIT" val="0"/>
  <p:tag name="KSO_WM_UNIT_COLOR_SCHEME_SHAPE_ID" val="24"/>
  <p:tag name="KSO_WM_UNIT_COLOR_SCHEME_PARENT_PAGE" val="0_3"/>
  <p:tag name="KSO_WM_UNIT_NOCLEAR" val="0"/>
  <p:tag name="KSO_WM_UNIT_PRESET_TEXT" val="单击此处添加文本具体内容，简明扼要的阐述您的观点。"/>
  <p:tag name="KSO_WM_UNIT_VALUE" val="32"/>
  <p:tag name="KSO_WM_DIAGRAM_GROUP_CODE" val="q1-1"/>
  <p:tag name="KSO_WM_UNIT_TYPE" val="q_h_f"/>
  <p:tag name="KSO_WM_UNIT_INDEX" val="1_5_1"/>
  <p:tag name="KSO_WM_UNIT_TEXT_FILL_FORE_SCHEMECOLOR_INDEX" val="13"/>
  <p:tag name="KSO_WM_UNIT_TEXT_FILL_TYPE" val="1"/>
</p:tagLst>
</file>

<file path=ppt/tags/tag169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a*1_4_1"/>
  <p:tag name="KSO_WM_UNIT_LAYERLEVEL" val="1_1_1"/>
  <p:tag name="KSO_WM_UNIT_HIGHLIGHT" val="0"/>
  <p:tag name="KSO_WM_UNIT_COMPATIBLE" val="0"/>
  <p:tag name="KSO_WM_BEAUTIFY_FLAG" val="#wm#"/>
  <p:tag name="KSO_WM_UNIT_ISCONTENTSTITLE" val="0"/>
  <p:tag name="KSO_WM_UNIT_DIAGRAM_ISNUMVISUAL" val="0"/>
  <p:tag name="KSO_WM_UNIT_DIAGRAM_ISREFERUNIT" val="0"/>
  <p:tag name="KSO_WM_UNIT_COLOR_SCHEME_SHAPE_ID" val="60"/>
  <p:tag name="KSO_WM_UNIT_COLOR_SCHEME_PARENT_PAGE" val="0_3"/>
  <p:tag name="KSO_WM_UNIT_NOCLEAR" val="0"/>
  <p:tag name="KSO_WM_UNIT_PRESET_TEXT" val="添加标题"/>
  <p:tag name="KSO_WM_UNIT_VALUE" val="11"/>
  <p:tag name="KSO_WM_DIAGRAM_GROUP_CODE" val="q1-1"/>
  <p:tag name="KSO_WM_UNIT_TYPE" val="q_h_a"/>
  <p:tag name="KSO_WM_UNIT_INDEX" val="1_4_1"/>
  <p:tag name="KSO_WM_UNIT_TEXT_FILL_FORE_SCHEMECOLOR_INDEX" val="8"/>
  <p:tag name="KSO_WM_UNIT_TEXT_FILL_TYPE" val="1"/>
</p:tagLst>
</file>

<file path=ppt/tags/tag17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i"/>
  <p:tag name="KSO_WM_UNIT_INDEX" val="1_6"/>
  <p:tag name="KSO_WM_UNIT_ID" val="diagram20187873_3*q_i*1_6"/>
  <p:tag name="KSO_WM_UNIT_LAYERLEVEL" val="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70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f*1_4_1"/>
  <p:tag name="KSO_WM_UNIT_LAYERLEVEL" val="1_1_1"/>
  <p:tag name="KSO_WM_UNIT_HIGHLIGHT" val="0"/>
  <p:tag name="KSO_WM_UNIT_COMPATIBLE" val="0"/>
  <p:tag name="KSO_WM_BEAUTIFY_FLAG" val="#wm#"/>
  <p:tag name="KSO_WM_UNIT_DIAGRAM_ISNUMVISUAL" val="0"/>
  <p:tag name="KSO_WM_UNIT_DIAGRAM_ISREFERUNIT" val="0"/>
  <p:tag name="KSO_WM_UNIT_COLOR_SCHEME_SHAPE_ID" val="61"/>
  <p:tag name="KSO_WM_UNIT_COLOR_SCHEME_PARENT_PAGE" val="0_3"/>
  <p:tag name="KSO_WM_UNIT_NOCLEAR" val="0"/>
  <p:tag name="KSO_WM_UNIT_PRESET_TEXT" val="单击此处添加文本具体内容，简明扼要的阐述您的观点。"/>
  <p:tag name="KSO_WM_UNIT_VALUE" val="32"/>
  <p:tag name="KSO_WM_DIAGRAM_GROUP_CODE" val="q1-1"/>
  <p:tag name="KSO_WM_UNIT_TYPE" val="q_h_f"/>
  <p:tag name="KSO_WM_UNIT_INDEX" val="1_4_1"/>
  <p:tag name="KSO_WM_UNIT_TEXT_FILL_FORE_SCHEMECOLOR_INDEX" val="13"/>
  <p:tag name="KSO_WM_UNIT_TEXT_FILL_TYPE" val="1"/>
</p:tagLst>
</file>

<file path=ppt/tags/tag171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a*1_2_1"/>
  <p:tag name="KSO_WM_UNIT_LAYERLEVEL" val="1_1_1"/>
  <p:tag name="KSO_WM_UNIT_HIGHLIGHT" val="0"/>
  <p:tag name="KSO_WM_UNIT_COMPATIBLE" val="0"/>
  <p:tag name="KSO_WM_BEAUTIFY_FLAG" val="#wm#"/>
  <p:tag name="KSO_WM_UNIT_ISCONTENTSTITLE" val="0"/>
  <p:tag name="KSO_WM_UNIT_DIAGRAM_ISNUMVISUAL" val="0"/>
  <p:tag name="KSO_WM_UNIT_DIAGRAM_ISREFERUNIT" val="0"/>
  <p:tag name="KSO_WM_UNIT_COLOR_SCHEME_SHAPE_ID" val="27"/>
  <p:tag name="KSO_WM_UNIT_COLOR_SCHEME_PARENT_PAGE" val="0_3"/>
  <p:tag name="KSO_WM_UNIT_NOCLEAR" val="0"/>
  <p:tag name="KSO_WM_UNIT_PRESET_TEXT" val="添加标题"/>
  <p:tag name="KSO_WM_UNIT_VALUE" val="11"/>
  <p:tag name="KSO_WM_DIAGRAM_GROUP_CODE" val="q1-1"/>
  <p:tag name="KSO_WM_UNIT_TYPE" val="q_h_a"/>
  <p:tag name="KSO_WM_UNIT_INDEX" val="1_2_1"/>
  <p:tag name="KSO_WM_UNIT_TEXT_FILL_FORE_SCHEMECOLOR_INDEX" val="6"/>
  <p:tag name="KSO_WM_UNIT_TEXT_FILL_TYPE" val="1"/>
</p:tagLst>
</file>

<file path=ppt/tags/tag172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f*1_2_1"/>
  <p:tag name="KSO_WM_UNIT_LAYERLEVEL" val="1_1_1"/>
  <p:tag name="KSO_WM_UNIT_HIGHLIGHT" val="0"/>
  <p:tag name="KSO_WM_UNIT_COMPATIBLE" val="0"/>
  <p:tag name="KSO_WM_BEAUTIFY_FLAG" val="#wm#"/>
  <p:tag name="KSO_WM_UNIT_DIAGRAM_ISNUMVISUAL" val="0"/>
  <p:tag name="KSO_WM_UNIT_DIAGRAM_ISREFERUNIT" val="0"/>
  <p:tag name="KSO_WM_UNIT_COLOR_SCHEME_SHAPE_ID" val="28"/>
  <p:tag name="KSO_WM_UNIT_COLOR_SCHEME_PARENT_PAGE" val="0_3"/>
  <p:tag name="KSO_WM_UNIT_NOCLEAR" val="0"/>
  <p:tag name="KSO_WM_UNIT_PRESET_TEXT" val="单击此处添加文本具体内容，简明扼要的阐述您的观点。"/>
  <p:tag name="KSO_WM_UNIT_VALUE" val="32"/>
  <p:tag name="KSO_WM_DIAGRAM_GROUP_CODE" val="q1-1"/>
  <p:tag name="KSO_WM_UNIT_TYPE" val="q_h_f"/>
  <p:tag name="KSO_WM_UNIT_INDEX" val="1_2_1"/>
  <p:tag name="KSO_WM_UNIT_TEXT_FILL_FORE_SCHEMECOLOR_INDEX" val="13"/>
  <p:tag name="KSO_WM_UNIT_TEXT_FILL_TYPE" val="1"/>
</p:tagLst>
</file>

<file path=ppt/tags/tag173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a*1_3_1"/>
  <p:tag name="KSO_WM_UNIT_LAYERLEVEL" val="1_1_1"/>
  <p:tag name="KSO_WM_UNIT_HIGHLIGHT" val="0"/>
  <p:tag name="KSO_WM_UNIT_COMPATIBLE" val="0"/>
  <p:tag name="KSO_WM_BEAUTIFY_FLAG" val="#wm#"/>
  <p:tag name="KSO_WM_UNIT_ISCONTENTSTITLE" val="0"/>
  <p:tag name="KSO_WM_UNIT_DIAGRAM_ISNUMVISUAL" val="0"/>
  <p:tag name="KSO_WM_UNIT_DIAGRAM_ISREFERUNIT" val="0"/>
  <p:tag name="KSO_WM_UNIT_COLOR_SCHEME_SHAPE_ID" val="23"/>
  <p:tag name="KSO_WM_UNIT_COLOR_SCHEME_PARENT_PAGE" val="0_3"/>
  <p:tag name="KSO_WM_UNIT_NOCLEAR" val="0"/>
  <p:tag name="KSO_WM_UNIT_PRESET_TEXT" val="添加标题"/>
  <p:tag name="KSO_WM_UNIT_VALUE" val="11"/>
  <p:tag name="KSO_WM_DIAGRAM_GROUP_CODE" val="q1-1"/>
  <p:tag name="KSO_WM_UNIT_TYPE" val="q_h_a"/>
  <p:tag name="KSO_WM_UNIT_INDEX" val="1_3_1"/>
  <p:tag name="KSO_WM_UNIT_TEXT_FILL_FORE_SCHEMECOLOR_INDEX" val="7"/>
  <p:tag name="KSO_WM_UNIT_TEXT_FILL_TYPE" val="1"/>
</p:tagLst>
</file>

<file path=ppt/tags/tag174.xml><?xml version="1.0" encoding="utf-8"?>
<p:tagLst xmlns:p="http://schemas.openxmlformats.org/presentationml/2006/main">
  <p:tag name="KSO_WM_TAG_VERSION" val="1.0"/>
  <p:tag name="KSO_WM_TEMPLATE_CATEGORY" val="diagram"/>
  <p:tag name="KSO_WM_TEMPLATE_INDEX" val="20188463"/>
  <p:tag name="KSO_WM_UNIT_ID" val="diagram20188463_3*q_h_f*1_3_1"/>
  <p:tag name="KSO_WM_UNIT_LAYERLEVEL" val="1_1_1"/>
  <p:tag name="KSO_WM_UNIT_HIGHLIGHT" val="0"/>
  <p:tag name="KSO_WM_UNIT_COMPATIBLE" val="0"/>
  <p:tag name="KSO_WM_BEAUTIFY_FLAG" val="#wm#"/>
  <p:tag name="KSO_WM_UNIT_DIAGRAM_ISNUMVISUAL" val="0"/>
  <p:tag name="KSO_WM_UNIT_DIAGRAM_ISREFERUNIT" val="0"/>
  <p:tag name="KSO_WM_UNIT_COLOR_SCHEME_SHAPE_ID" val="24"/>
  <p:tag name="KSO_WM_UNIT_COLOR_SCHEME_PARENT_PAGE" val="0_3"/>
  <p:tag name="KSO_WM_UNIT_NOCLEAR" val="0"/>
  <p:tag name="KSO_WM_UNIT_PRESET_TEXT" val="单击此处添加文本具体内容，简明扼要的阐述您的观点。"/>
  <p:tag name="KSO_WM_UNIT_VALUE" val="32"/>
  <p:tag name="KSO_WM_DIAGRAM_GROUP_CODE" val="q1-1"/>
  <p:tag name="KSO_WM_UNIT_TYPE" val="q_h_f"/>
  <p:tag name="KSO_WM_UNIT_INDEX" val="1_3_1"/>
  <p:tag name="KSO_WM_UNIT_TEXT_FILL_FORE_SCHEMECOLOR_INDEX" val="13"/>
  <p:tag name="KSO_WM_UNIT_TEXT_FILL_TYPE" val="1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2_1"/>
  <p:tag name="KSO_WM_UNIT_ID" val="diagram20160892_4*n_h_i*1_2_1"/>
  <p:tag name="KSO_WM_TEMPLATE_CATEGORY" val="diagram"/>
  <p:tag name="KSO_WM_TEMPLATE_INDEX" val="2016089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1_1"/>
  <p:tag name="KSO_WM_UNIT_ID" val="diagram20160892_4*n_h_h_i*1_1_1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1_3"/>
  <p:tag name="KSO_WM_UNIT_ID" val="diagram20160892_4*n_h_h_i*1_1_1_3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78.xml><?xml version="1.0" encoding="utf-8"?>
<p:tagLst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1_4"/>
  <p:tag name="KSO_WM_UNIT_ID" val="diagram20160892_4*n_h_h_i*1_1_1_4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2_1"/>
  <p:tag name="KSO_WM_UNIT_ID" val="diagram20160892_4*n_h_h_i*1_1_2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18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h_a"/>
  <p:tag name="KSO_WM_UNIT_INDEX" val="1_1_1"/>
  <p:tag name="KSO_WM_UNIT_ID" val="diagram20187873_3*q_h_a*1_1_1"/>
  <p:tag name="KSO_WM_UNIT_LAYERLEVEL" val="1_1_1"/>
  <p:tag name="KSO_WM_UNIT_VALUE" val="6"/>
  <p:tag name="KSO_WM_UNIT_HIGHLIGHT" val="0"/>
  <p:tag name="KSO_WM_UNIT_COMPATIBLE" val="0"/>
  <p:tag name="KSO_WM_BEAUTIFY_FLAG" val="#wm#"/>
  <p:tag name="KSO_WM_UNIT_PRESET_TEXT" val="添加标题"/>
  <p:tag name="KSO_WM_UNIT_ISCONTENTSTITLE" val="0"/>
  <p:tag name="KSO_WM_DIAGRAM_GROUP_CODE" val="q1-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2_3"/>
  <p:tag name="KSO_WM_UNIT_ID" val="diagram20160892_4*n_h_h_i*1_1_2_3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181.xml><?xml version="1.0" encoding="utf-8"?>
<p:tagLst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2_4"/>
  <p:tag name="KSO_WM_UNIT_ID" val="diagram20160892_4*n_h_h_i*1_1_2_4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4_2"/>
  <p:tag name="KSO_WM_UNIT_ID" val="diagram20160892_4*n_h_h_i*1_1_4_2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4_4"/>
  <p:tag name="KSO_WM_UNIT_ID" val="diagram20160892_4*n_h_h_i*1_1_4_4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184.xml><?xml version="1.0" encoding="utf-8"?>
<p:tagLst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4_3"/>
  <p:tag name="KSO_WM_UNIT_ID" val="diagram20160892_4*n_h_h_i*1_1_4_3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3_1"/>
  <p:tag name="KSO_WM_UNIT_ID" val="diagram20160892_4*n_h_h_i*1_1_3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3_3"/>
  <p:tag name="KSO_WM_UNIT_ID" val="diagram20160892_4*n_h_h_i*1_1_3_3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187.xml><?xml version="1.0" encoding="utf-8"?>
<p:tagLst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3_4"/>
  <p:tag name="KSO_WM_UNIT_ID" val="diagram20160892_4*n_h_h_i*1_1_3_4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5_1"/>
  <p:tag name="KSO_WM_UNIT_ID" val="diagram20160892_4*n_h_h_i*1_1_5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5_3"/>
  <p:tag name="KSO_WM_UNIT_ID" val="diagram20160892_4*n_h_h_i*1_1_5_3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19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h_f"/>
  <p:tag name="KSO_WM_UNIT_INDEX" val="1_1_1"/>
  <p:tag name="KSO_WM_UNIT_ID" val="diagram20187873_3*q_h_f*1_1_1"/>
  <p:tag name="KSO_WM_UNIT_LAYERLEVEL" val="1_1_1"/>
  <p:tag name="KSO_WM_UNIT_VALUE" val="28"/>
  <p:tag name="KSO_WM_UNIT_HIGHLIGHT" val="0"/>
  <p:tag name="KSO_WM_UNIT_COMPATIBLE" val="0"/>
  <p:tag name="KSO_WM_BEAUTIFY_FLAG" val="#wm#"/>
  <p:tag name="KSO_WM_UNIT_PRESET_TEXT" val="单击此处添加文本具体内容，简明扼要的阐述您的观点。"/>
  <p:tag name="KSO_WM_DIAGRAM_GROUP_CODE" val="q1-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190.xml><?xml version="1.0" encoding="utf-8"?>
<p:tagLst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5_4"/>
  <p:tag name="KSO_WM_UNIT_ID" val="diagram20160892_4*n_h_h_i*1_1_5_4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191.xml><?xml version="1.0" encoding="utf-8"?>
<p:tagLst xmlns:p="http://schemas.openxmlformats.org/presentationml/2006/main">
  <p:tag name="KSO_WM_UNIT_SUBTYPE" val="a"/>
  <p:tag name="KSO_WM_UNIT_NOCLEAR" val="0"/>
  <p:tag name="KSO_WM_UNIT_VALUE" val="48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2_1"/>
  <p:tag name="KSO_WM_UNIT_ID" val="diagram20160892_4*n_h_h_f*1_1_2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192.xml><?xml version="1.0" encoding="utf-8"?>
<p:tagLst xmlns:p="http://schemas.openxmlformats.org/presentationml/2006/main">
  <p:tag name="KSO_WM_UNIT_SUBTYPE" val="a"/>
  <p:tag name="KSO_WM_UNIT_NOCLEAR" val="0"/>
  <p:tag name="KSO_WM_UNIT_VALUE" val="48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4_1"/>
  <p:tag name="KSO_WM_UNIT_ID" val="diagram20160892_4*n_h_h_f*1_1_4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193.xml><?xml version="1.0" encoding="utf-8"?>
<p:tagLst xmlns:p="http://schemas.openxmlformats.org/presentationml/2006/main">
  <p:tag name="KSO_WM_UNIT_SUBTYPE" val="a"/>
  <p:tag name="KSO_WM_UNIT_NOCLEAR" val="0"/>
  <p:tag name="KSO_WM_UNIT_VALUE" val="48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1_1"/>
  <p:tag name="KSO_WM_UNIT_ID" val="diagram20160892_4*n_h_h_f*1_1_1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194.xml><?xml version="1.0" encoding="utf-8"?>
<p:tagLst xmlns:p="http://schemas.openxmlformats.org/presentationml/2006/main">
  <p:tag name="KSO_WM_UNIT_SUBTYPE" val="a"/>
  <p:tag name="KSO_WM_UNIT_NOCLEAR" val="0"/>
  <p:tag name="KSO_WM_UNIT_VALUE" val="48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3_1"/>
  <p:tag name="KSO_WM_UNIT_ID" val="diagram20160892_4*n_h_h_f*1_1_3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195.xml><?xml version="1.0" encoding="utf-8"?>
<p:tagLst xmlns:p="http://schemas.openxmlformats.org/presentationml/2006/main">
  <p:tag name="KSO_WM_UNIT_SUBTYPE" val="a"/>
  <p:tag name="KSO_WM_UNIT_NOCLEAR" val="0"/>
  <p:tag name="KSO_WM_UNIT_VALUE" val="48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5_1"/>
  <p:tag name="KSO_WM_UNIT_ID" val="diagram20160892_4*n_h_h_f*1_1_5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1_2"/>
  <p:tag name="KSO_WM_UNIT_ID" val="diagram20160892_4*n_h_h_i*1_1_1_2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2_2"/>
  <p:tag name="KSO_WM_UNIT_ID" val="diagram20160892_4*n_h_h_i*1_1_2_2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3_2"/>
  <p:tag name="KSO_WM_UNIT_ID" val="diagram20160892_4*n_h_h_i*1_1_3_2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4_1"/>
  <p:tag name="KSO_WM_UNIT_ID" val="diagram20160892_4*n_h_h_i*1_1_4_1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2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h_i"/>
  <p:tag name="KSO_WM_UNIT_INDEX" val="1_1_2"/>
  <p:tag name="KSO_WM_UNIT_ID" val="diagram20187873_3*q_h_i*1_1_2"/>
  <p:tag name="KSO_WM_UNIT_LAYERLEVEL" val="1_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LINE_FORE_SCHEMECOLOR_INDEX" val="13"/>
  <p:tag name="KSO_WM_UNIT_LINE_FILL_TYPE" val="2"/>
</p:tagLst>
</file>

<file path=ppt/tags/tag20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h_a"/>
  <p:tag name="KSO_WM_UNIT_INDEX" val="1_2_1"/>
  <p:tag name="KSO_WM_UNIT_ID" val="diagram20187873_3*q_h_a*1_2_1"/>
  <p:tag name="KSO_WM_UNIT_LAYERLEVEL" val="1_1_1"/>
  <p:tag name="KSO_WM_UNIT_VALUE" val="6"/>
  <p:tag name="KSO_WM_UNIT_HIGHLIGHT" val="0"/>
  <p:tag name="KSO_WM_UNIT_COMPATIBLE" val="0"/>
  <p:tag name="KSO_WM_BEAUTIFY_FLAG" val="#wm#"/>
  <p:tag name="KSO_WM_UNIT_PRESET_TEXT" val="添加标题"/>
  <p:tag name="KSO_WM_UNIT_ISCONTENTSTITLE" val="0"/>
  <p:tag name="KSO_WM_DIAGRAM_GROUP_CODE" val="q1-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1_5_2"/>
  <p:tag name="KSO_WM_UNIT_ID" val="diagram20160892_4*n_h_h_i*1_1_5_2"/>
  <p:tag name="KSO_WM_TEMPLATE_CATEGORY" val="diagram"/>
  <p:tag name="KSO_WM_TEMPLATE_INDEX" val="20160892"/>
  <p:tag name="KSO_WM_UNIT_LAYERLEVEL" val="1_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20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a"/>
  <p:tag name="KSO_WM_UNIT_INDEX" val="1_2_1"/>
  <p:tag name="KSO_WM_UNIT_ID" val="diagram20160892_4*n_h_a*1_2_1"/>
  <p:tag name="KSO_WM_TEMPLATE_CATEGORY" val="diagram"/>
  <p:tag name="KSO_WM_TEMPLATE_INDEX" val="20160892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3"/>
  <p:tag name="KSO_WM_UNIT_TEXT_FILL_TYPE" val="1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i"/>
  <p:tag name="KSO_WM_UNIT_INDEX" val="1_1"/>
  <p:tag name="KSO_WM_UNIT_ID" val="diagram160195_5*n_i*1_1"/>
  <p:tag name="KSO_WM_TEMPLATE_CATEGORY" val="diagram"/>
  <p:tag name="KSO_WM_TEMPLATE_INDEX" val="160195"/>
  <p:tag name="KSO_WM_UNIT_LAYERLEVEL" val="1_1"/>
  <p:tag name="KSO_WM_TAG_VERSION" val="1.0"/>
  <p:tag name="KSO_WM_BEAUTIFY_FLAG" val="#wm#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2_1"/>
  <p:tag name="KSO_WM_UNIT_ID" val="diagram160195_5*n_h_i*1_2_1"/>
  <p:tag name="KSO_WM_TEMPLATE_CATEGORY" val="diagram"/>
  <p:tag name="KSO_WM_TEMPLATE_INDEX" val="16019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1_1"/>
  <p:tag name="KSO_WM_UNIT_ID" val="diagram160195_5*n_h_h_i*1_1_1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05.xml><?xml version="1.0" encoding="utf-8"?>
<p:tagLst xmlns:p="http://schemas.openxmlformats.org/presentationml/2006/main">
  <p:tag name="KSO_WM_UNIT_VALUE" val="73*78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x"/>
  <p:tag name="KSO_WM_UNIT_INDEX" val="1_1_1_1"/>
  <p:tag name="KSO_WM_UNIT_ID" val="diagram160195_5*n_h_h_x*1_1_1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FILL_FORE_SCHEMECOLOR_INDEX" val="14"/>
  <p:tag name="KSO_WM_UNIT_FILL_TYPE" val="1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4_1"/>
  <p:tag name="KSO_WM_UNIT_ID" val="diagram160195_5*n_h_h_i*1_1_4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207.xml><?xml version="1.0" encoding="utf-8"?>
<p:tagLst xmlns:p="http://schemas.openxmlformats.org/presentationml/2006/main">
  <p:tag name="KSO_WM_UNIT_VALUE" val="63*89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x"/>
  <p:tag name="KSO_WM_UNIT_INDEX" val="1_1_4_1"/>
  <p:tag name="KSO_WM_UNIT_ID" val="diagram160195_5*n_h_h_x*1_1_4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FILL_FORE_SCHEMECOLOR_INDEX" val="14"/>
  <p:tag name="KSO_WM_UNIT_FILL_TYPE" val="1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2_1"/>
  <p:tag name="KSO_WM_UNIT_ID" val="diagram160195_5*n_h_h_i*1_1_2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2"/>
  <p:tag name="KSO_WM_UNIT_TEXT_FILL_TYPE" val="1"/>
</p:tagLst>
</file>

<file path=ppt/tags/tag209.xml><?xml version="1.0" encoding="utf-8"?>
<p:tagLst xmlns:p="http://schemas.openxmlformats.org/presentationml/2006/main">
  <p:tag name="KSO_WM_UNIT_VALUE" val="77*6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x"/>
  <p:tag name="KSO_WM_UNIT_INDEX" val="1_1_2_1"/>
  <p:tag name="KSO_WM_UNIT_ID" val="diagram160195_5*n_h_h_x*1_1_2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FILL_FORE_SCHEMECOLOR_INDEX" val="14"/>
  <p:tag name="KSO_WM_UNIT_FILL_TYPE" val="1"/>
</p:tagLst>
</file>

<file path=ppt/tags/tag21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h_f"/>
  <p:tag name="KSO_WM_UNIT_INDEX" val="1_2_1"/>
  <p:tag name="KSO_WM_UNIT_ID" val="diagram20187873_3*q_h_f*1_2_1"/>
  <p:tag name="KSO_WM_UNIT_LAYERLEVEL" val="1_1_1"/>
  <p:tag name="KSO_WM_UNIT_VALUE" val="48"/>
  <p:tag name="KSO_WM_UNIT_HIGHLIGHT" val="0"/>
  <p:tag name="KSO_WM_UNIT_COMPATIBLE" val="0"/>
  <p:tag name="KSO_WM_BEAUTIFY_FLAG" val="#wm#"/>
  <p:tag name="KSO_WM_UNIT_PRESET_TEXT" val="单击此处添加文本具体内容，简明扼要的阐述您的观点。"/>
  <p:tag name="KSO_WM_DIAGRAM_GROUP_CODE" val="q1-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3_1"/>
  <p:tag name="KSO_WM_UNIT_ID" val="diagram160195_5*n_h_h_i*1_1_3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211.xml><?xml version="1.0" encoding="utf-8"?>
<p:tagLst xmlns:p="http://schemas.openxmlformats.org/presentationml/2006/main">
  <p:tag name="KSO_WM_UNIT_VALUE" val="63*6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x"/>
  <p:tag name="KSO_WM_UNIT_INDEX" val="1_1_3_1"/>
  <p:tag name="KSO_WM_UNIT_ID" val="diagram160195_5*n_h_h_x*1_1_3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FILL_FORE_SCHEMECOLOR_INDEX" val="14"/>
  <p:tag name="KSO_WM_UNIT_FILL_TYPE" val="1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1_5_1"/>
  <p:tag name="KSO_WM_UNIT_ID" val="diagram160195_5*n_h_h_i*1_1_5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213.xml><?xml version="1.0" encoding="utf-8"?>
<p:tagLst xmlns:p="http://schemas.openxmlformats.org/presentationml/2006/main">
  <p:tag name="KSO_WM_UNIT_VALUE" val="73*75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x"/>
  <p:tag name="KSO_WM_UNIT_INDEX" val="1_1_5_1"/>
  <p:tag name="KSO_WM_UNIT_ID" val="diagram160195_5*n_h_h_x*1_1_5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FILL_FORE_SCHEMECOLOR_INDEX" val="14"/>
  <p:tag name="KSO_WM_UNIT_FILL_TYPE" val="1"/>
</p:tagLst>
</file>

<file path=ppt/tags/tag214.xml><?xml version="1.0" encoding="utf-8"?>
<p:tagLst xmlns:p="http://schemas.openxmlformats.org/presentationml/2006/main">
  <p:tag name="KSO_WM_UNIT_PRESET_TEXT" val="单击此处添加文本具体内容，简明扼要的阐述您的观点。"/>
  <p:tag name="KSO_WM_UNIT_NOCLEAR" val="0"/>
  <p:tag name="KSO_WM_UNIT_VALUE" val="3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1_1"/>
  <p:tag name="KSO_WM_UNIT_ID" val="diagram160195_5*n_h_h_f*1_1_1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TEXT_FILL_FORE_SCHEMECOLOR_INDEX" val="13"/>
  <p:tag name="KSO_WM_UNIT_TEXT_FILL_TYPE" val="1"/>
</p:tagLst>
</file>

<file path=ppt/tags/tag215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a"/>
  <p:tag name="KSO_WM_UNIT_INDEX" val="1_1_1_1"/>
  <p:tag name="KSO_WM_UNIT_ID" val="diagram160195_5*n_h_h_a*1_1_1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TEXT_FILL_FORE_SCHEMECOLOR_INDEX" val="5"/>
  <p:tag name="KSO_WM_UNIT_TEXT_FILL_TYPE" val="1"/>
</p:tagLst>
</file>

<file path=ppt/tags/tag216.xml><?xml version="1.0" encoding="utf-8"?>
<p:tagLst xmlns:p="http://schemas.openxmlformats.org/presentationml/2006/main">
  <p:tag name="KSO_WM_UNIT_PRESET_TEXT" val="单击此处添加文本具体内容，简明扼要的阐述您的观点。"/>
  <p:tag name="KSO_WM_UNIT_NOCLEAR" val="0"/>
  <p:tag name="KSO_WM_UNIT_VALUE" val="3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2_1"/>
  <p:tag name="KSO_WM_UNIT_ID" val="diagram160195_5*n_h_h_f*1_1_2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TEXT_FILL_FORE_SCHEMECOLOR_INDEX" val="13"/>
  <p:tag name="KSO_WM_UNIT_TEXT_FILL_TYPE" val="1"/>
</p:tagLst>
</file>

<file path=ppt/tags/tag217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a"/>
  <p:tag name="KSO_WM_UNIT_INDEX" val="1_1_2_1"/>
  <p:tag name="KSO_WM_UNIT_ID" val="diagram160195_5*n_h_h_a*1_1_2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TEXT_FILL_FORE_SCHEMECOLOR_INDEX" val="10"/>
  <p:tag name="KSO_WM_UNIT_TEXT_FILL_TYPE" val="1"/>
</p:tagLst>
</file>

<file path=ppt/tags/tag218.xml><?xml version="1.0" encoding="utf-8"?>
<p:tagLst xmlns:p="http://schemas.openxmlformats.org/presentationml/2006/main">
  <p:tag name="KSO_WM_UNIT_PRESET_TEXT" val="单击此处添加文本具体内容，简明扼要的阐述您的观点。"/>
  <p:tag name="KSO_WM_UNIT_NOCLEAR" val="0"/>
  <p:tag name="KSO_WM_UNIT_VALUE" val="3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4_1"/>
  <p:tag name="KSO_WM_UNIT_ID" val="diagram160195_5*n_h_h_f*1_1_4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TEXT_FILL_FORE_SCHEMECOLOR_INDEX" val="13"/>
  <p:tag name="KSO_WM_UNIT_TEXT_FILL_TYPE" val="1"/>
</p:tagLst>
</file>

<file path=ppt/tags/tag219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a"/>
  <p:tag name="KSO_WM_UNIT_INDEX" val="1_1_4_1"/>
  <p:tag name="KSO_WM_UNIT_ID" val="diagram160195_5*n_h_h_a*1_1_4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TEXT_FILL_FORE_SCHEMECOLOR_INDEX" val="9"/>
  <p:tag name="KSO_WM_UNIT_TEXT_FILL_TYPE" val="1"/>
</p:tagLst>
</file>

<file path=ppt/tags/tag22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h_a"/>
  <p:tag name="KSO_WM_UNIT_INDEX" val="1_3_1"/>
  <p:tag name="KSO_WM_UNIT_ID" val="diagram20187873_3*q_h_a*1_3_1"/>
  <p:tag name="KSO_WM_UNIT_LAYERLEVEL" val="1_1_1"/>
  <p:tag name="KSO_WM_UNIT_VALUE" val="6"/>
  <p:tag name="KSO_WM_UNIT_HIGHLIGHT" val="0"/>
  <p:tag name="KSO_WM_UNIT_COMPATIBLE" val="0"/>
  <p:tag name="KSO_WM_BEAUTIFY_FLAG" val="#wm#"/>
  <p:tag name="KSO_WM_UNIT_PRESET_TEXT" val="添加标题"/>
  <p:tag name="KSO_WM_UNIT_ISCONTENTSTITLE" val="0"/>
  <p:tag name="KSO_WM_DIAGRAM_GROUP_CODE" val="q1-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220.xml><?xml version="1.0" encoding="utf-8"?>
<p:tagLst xmlns:p="http://schemas.openxmlformats.org/presentationml/2006/main">
  <p:tag name="KSO_WM_UNIT_PRESET_TEXT" val="单击此处添加文本具体内容，简明扼要的阐述您的观点。"/>
  <p:tag name="KSO_WM_UNIT_NOCLEAR" val="0"/>
  <p:tag name="KSO_WM_UNIT_VALUE" val="3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3_1"/>
  <p:tag name="KSO_WM_UNIT_ID" val="diagram160195_5*n_h_h_f*1_1_3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TEXT_FILL_FORE_SCHEMECOLOR_INDEX" val="13"/>
  <p:tag name="KSO_WM_UNIT_TEXT_FILL_TYPE" val="1"/>
</p:tagLst>
</file>

<file path=ppt/tags/tag221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a"/>
  <p:tag name="KSO_WM_UNIT_INDEX" val="1_1_3_1"/>
  <p:tag name="KSO_WM_UNIT_ID" val="diagram160195_5*n_h_h_a*1_1_3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TEXT_FILL_FORE_SCHEMECOLOR_INDEX" val="7"/>
  <p:tag name="KSO_WM_UNIT_TEXT_FILL_TYPE" val="1"/>
</p:tagLst>
</file>

<file path=ppt/tags/tag222.xml><?xml version="1.0" encoding="utf-8"?>
<p:tagLst xmlns:p="http://schemas.openxmlformats.org/presentationml/2006/main">
  <p:tag name="KSO_WM_UNIT_PRESET_TEXT" val="单击此处添加文本具体内容，简明扼要的阐述您的观点。"/>
  <p:tag name="KSO_WM_UNIT_NOCLEAR" val="0"/>
  <p:tag name="KSO_WM_UNIT_VALUE" val="3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1_5_1"/>
  <p:tag name="KSO_WM_UNIT_ID" val="diagram160195_5*n_h_h_f*1_1_5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TEXT_FILL_FORE_SCHEMECOLOR_INDEX" val="13"/>
  <p:tag name="KSO_WM_UNIT_TEXT_FILL_TYPE" val="1"/>
</p:tagLst>
</file>

<file path=ppt/tags/tag223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a"/>
  <p:tag name="KSO_WM_UNIT_INDEX" val="1_1_5_1"/>
  <p:tag name="KSO_WM_UNIT_ID" val="diagram160195_5*n_h_h_a*1_1_5_1"/>
  <p:tag name="KSO_WM_TEMPLATE_CATEGORY" val="diagram"/>
  <p:tag name="KSO_WM_TEMPLATE_INDEX" val="160195"/>
  <p:tag name="KSO_WM_UNIT_LAYERLEVEL" val="1_1_1_1"/>
  <p:tag name="KSO_WM_TAG_VERSION" val="1.0"/>
  <p:tag name="KSO_WM_BEAUTIFY_FLAG" val="#wm#"/>
  <p:tag name="KSO_WM_UNIT_TEXT_FILL_FORE_SCHEMECOLOR_INDEX" val="8"/>
  <p:tag name="KSO_WM_UNIT_TEXT_FILL_TYPE" val="1"/>
</p:tagLst>
</file>

<file path=ppt/tags/tag224.xml><?xml version="1.0" encoding="utf-8"?>
<p:tagLst xmlns:p="http://schemas.openxmlformats.org/presentationml/2006/main">
  <p:tag name="KSO_WM_UNIT_COLOR_SCHEME_SHAPE_ID" val="9"/>
  <p:tag name="KSO_WM_UNIT_COLOR_SCHEME_PARENT_PAGE" val="0_4"/>
  <p:tag name="KSO_WM_UNIT_DECOLORIZATION" val="1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z"/>
  <p:tag name="KSO_WM_UNIT_INDEX" val="1_2_1"/>
  <p:tag name="KSO_WM_UNIT_ID" val="diagram20178812_4*m_h_z*1_2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225.xml><?xml version="1.0" encoding="utf-8"?>
<p:tagLst xmlns:p="http://schemas.openxmlformats.org/presentationml/2006/main">
  <p:tag name="KSO_WM_UNIT_COLOR_SCHEME_SHAPE_ID" val="18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5_2"/>
  <p:tag name="KSO_WM_UNIT_ID" val="diagram20178812_4*m_h_i*1_5_2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226.xml><?xml version="1.0" encoding="utf-8"?>
<p:tagLst xmlns:p="http://schemas.openxmlformats.org/presentationml/2006/main">
  <p:tag name="KSO_WM_UNIT_COLOR_SCHEME_SHAPE_ID" val="2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3"/>
  <p:tag name="KSO_WM_UNIT_ID" val="diagram20178812_4*m_h_i*1_1_3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27.xml><?xml version="1.0" encoding="utf-8"?>
<p:tagLst xmlns:p="http://schemas.openxmlformats.org/presentationml/2006/main">
  <p:tag name="KSO_WM_UNIT_COLOR_SCHEME_SHAPE_ID" val="3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0178812_4*m_h_i*1_1_2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28.xml><?xml version="1.0" encoding="utf-8"?>
<p:tagLst xmlns:p="http://schemas.openxmlformats.org/presentationml/2006/main">
  <p:tag name="KSO_WM_UNIT_COLOR_SCHEME_SHAPE_ID" val="4"/>
  <p:tag name="KSO_WM_UNIT_COLOR_SCHEME_PARENT_PAGE" val="0_4"/>
  <p:tag name="KSO_WM_UNIT_VALUE" val="111*148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1_1"/>
  <p:tag name="KSO_WM_UNIT_ID" val="diagram20178812_4*m_h_x*1_1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229.xml><?xml version="1.0" encoding="utf-8"?>
<p:tagLst xmlns:p="http://schemas.openxmlformats.org/presentationml/2006/main">
  <p:tag name="KSO_WM_UNIT_COLOR_SCHEME_SHAPE_ID" val="6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3"/>
  <p:tag name="KSO_WM_UNIT_ID" val="diagram20178812_4*m_h_i*1_2_3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23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h_f"/>
  <p:tag name="KSO_WM_UNIT_INDEX" val="1_3_1"/>
  <p:tag name="KSO_WM_UNIT_ID" val="diagram20187873_3*q_h_f*1_3_1"/>
  <p:tag name="KSO_WM_UNIT_LAYERLEVEL" val="1_1_1"/>
  <p:tag name="KSO_WM_UNIT_VALUE" val="48"/>
  <p:tag name="KSO_WM_UNIT_HIGHLIGHT" val="0"/>
  <p:tag name="KSO_WM_UNIT_COMPATIBLE" val="0"/>
  <p:tag name="KSO_WM_BEAUTIFY_FLAG" val="#wm#"/>
  <p:tag name="KSO_WM_UNIT_PRESET_TEXT" val="单击此处添加文本具体内容，简明扼要的阐述您的观点。"/>
  <p:tag name="KSO_WM_DIAGRAM_GROUP_CODE" val="q1-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230.xml><?xml version="1.0" encoding="utf-8"?>
<p:tagLst xmlns:p="http://schemas.openxmlformats.org/presentationml/2006/main">
  <p:tag name="KSO_WM_UNIT_COLOR_SCHEME_SHAPE_ID" val="7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2"/>
  <p:tag name="KSO_WM_UNIT_ID" val="diagram20178812_4*m_h_i*1_2_2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231.xml><?xml version="1.0" encoding="utf-8"?>
<p:tagLst xmlns:p="http://schemas.openxmlformats.org/presentationml/2006/main">
  <p:tag name="KSO_WM_UNIT_COLOR_SCHEME_SHAPE_ID" val="8"/>
  <p:tag name="KSO_WM_UNIT_COLOR_SCHEME_PARENT_PAGE" val="0_4"/>
  <p:tag name="KSO_WM_UNIT_VALUE" val="123*118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2_1"/>
  <p:tag name="KSO_WM_UNIT_ID" val="diagram20178812_4*m_h_x*1_2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UNIT_COLOR_SCHEME_SHAPE_ID" val="10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3"/>
  <p:tag name="KSO_WM_UNIT_ID" val="diagram20178812_4*m_h_i*1_3_3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233.xml><?xml version="1.0" encoding="utf-8"?>
<p:tagLst xmlns:p="http://schemas.openxmlformats.org/presentationml/2006/main">
  <p:tag name="KSO_WM_UNIT_COLOR_SCHEME_SHAPE_ID" val="11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178812_4*m_h_i*1_3_2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234.xml><?xml version="1.0" encoding="utf-8"?>
<p:tagLst xmlns:p="http://schemas.openxmlformats.org/presentationml/2006/main">
  <p:tag name="KSO_WM_UNIT_COLOR_SCHEME_SHAPE_ID" val="12"/>
  <p:tag name="KSO_WM_UNIT_COLOR_SCHEME_PARENT_PAGE" val="0_4"/>
  <p:tag name="KSO_WM_UNIT_VALUE" val="118*121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3_1"/>
  <p:tag name="KSO_WM_UNIT_ID" val="diagram20178812_4*m_h_x*1_3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235.xml><?xml version="1.0" encoding="utf-8"?>
<p:tagLst xmlns:p="http://schemas.openxmlformats.org/presentationml/2006/main">
  <p:tag name="KSO_WM_UNIT_COLOR_SCHEME_SHAPE_ID" val="14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3"/>
  <p:tag name="KSO_WM_UNIT_ID" val="diagram20178812_4*m_h_i*1_4_3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236.xml><?xml version="1.0" encoding="utf-8"?>
<p:tagLst xmlns:p="http://schemas.openxmlformats.org/presentationml/2006/main">
  <p:tag name="KSO_WM_UNIT_COLOR_SCHEME_SHAPE_ID" val="15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2"/>
  <p:tag name="KSO_WM_UNIT_ID" val="diagram20178812_4*m_h_i*1_4_2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237.xml><?xml version="1.0" encoding="utf-8"?>
<p:tagLst xmlns:p="http://schemas.openxmlformats.org/presentationml/2006/main">
  <p:tag name="KSO_WM_UNIT_COLOR_SCHEME_SHAPE_ID" val="16"/>
  <p:tag name="KSO_WM_UNIT_COLOR_SCHEME_PARENT_PAGE" val="0_4"/>
  <p:tag name="KSO_WM_UNIT_VALUE" val="124*131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4_1"/>
  <p:tag name="KSO_WM_UNIT_ID" val="diagram20178812_4*m_h_x*1_4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UNIT_COLOR_SCHEME_SHAPE_ID" val="19"/>
  <p:tag name="KSO_WM_UNIT_COLOR_SCHEME_PARENT_PAGE" val="0_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5_1"/>
  <p:tag name="KSO_WM_UNIT_ID" val="diagram20178812_4*m_h_i*1_5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239.xml><?xml version="1.0" encoding="utf-8"?>
<p:tagLst xmlns:p="http://schemas.openxmlformats.org/presentationml/2006/main">
  <p:tag name="KSO_WM_UNIT_COLOR_SCHEME_SHAPE_ID" val="20"/>
  <p:tag name="KSO_WM_UNIT_COLOR_SCHEME_PARENT_PAGE" val="0_4"/>
  <p:tag name="KSO_WM_UNIT_VALUE" val="140*132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5_1"/>
  <p:tag name="KSO_WM_UNIT_ID" val="diagram20178812_4*m_h_x*1_5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195_2*i*2"/>
  <p:tag name="KSO_WM_TEMPLATE_CATEGORY" val="diagram"/>
  <p:tag name="KSO_WM_TEMPLATE_INDEX" val="20200195"/>
  <p:tag name="KSO_WM_UNIT_LAYERLEVEL" val="1"/>
  <p:tag name="KSO_WM_TAG_VERSION" val="1.0"/>
  <p:tag name="KSO_WM_BEAUTIFY_FLAG" val="#wm#"/>
  <p:tag name="KSO_WM_DIAGRAM_GROUP_CODE" val="q1-1"/>
  <p:tag name="KSO_WM_UNIT_LINE_FORE_SCHEMECOLOR_INDEX" val="14"/>
  <p:tag name="KSO_WM_UNIT_LINE_FILL_TYPE" val="2"/>
</p:tagLst>
</file>

<file path=ppt/tags/tag240.xml><?xml version="1.0" encoding="utf-8"?>
<p:tagLst xmlns:p="http://schemas.openxmlformats.org/presentationml/2006/main">
  <p:tag name="KSO_WM_UNIT_COLOR_SCHEME_SHAPE_ID" val="30"/>
  <p:tag name="KSO_WM_UNIT_COLOR_SCHEME_PARENT_PAGE" val="0_4"/>
  <p:tag name="KSO_WM_UNIT_DECOLORIZATION" val="1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z"/>
  <p:tag name="KSO_WM_UNIT_INDEX" val="1_3_1"/>
  <p:tag name="KSO_WM_UNIT_ID" val="diagram20178812_4*m_h_z*1_3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UNIT_COLOR_SCHEME_SHAPE_ID" val="31"/>
  <p:tag name="KSO_WM_UNIT_COLOR_SCHEME_PARENT_PAGE" val="0_4"/>
  <p:tag name="KSO_WM_UNIT_DECOLORIZATION" val="1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z"/>
  <p:tag name="KSO_WM_UNIT_INDEX" val="1_4_1"/>
  <p:tag name="KSO_WM_UNIT_ID" val="diagram20178812_4*m_h_z*1_4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242.xml><?xml version="1.0" encoding="utf-8"?>
<p:tagLst xmlns:p="http://schemas.openxmlformats.org/presentationml/2006/main">
  <p:tag name="KSO_WM_UNIT_COLOR_SCHEME_SHAPE_ID" val="32"/>
  <p:tag name="KSO_WM_UNIT_COLOR_SCHEME_PARENT_PAGE" val="0_4"/>
  <p:tag name="KSO_WM_UNIT_DECOLORIZATION" val="1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z"/>
  <p:tag name="KSO_WM_UNIT_INDEX" val="1_5_1"/>
  <p:tag name="KSO_WM_UNIT_ID" val="diagram20178812_4*m_h_z*1_5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UNIT_COLOR_SCHEME_SHAPE_ID" val="36"/>
  <p:tag name="KSO_WM_UNIT_COLOR_SCHEME_PARENT_PAGE" val="0_4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78812_4*m_h_f*1_1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单击此处添加文本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UNIT_COLOR_SCHEME_SHAPE_ID" val="37"/>
  <p:tag name="KSO_WM_UNIT_COLOR_SCHEME_PARENT_PAGE" val="0_4"/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1_1"/>
  <p:tag name="KSO_WM_UNIT_ID" val="diagram20178812_4*m_h_a*1_1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5"/>
  <p:tag name="KSO_WM_UNIT_TEXT_FILL_TYPE" val="1"/>
</p:tagLst>
</file>

<file path=ppt/tags/tag245.xml><?xml version="1.0" encoding="utf-8"?>
<p:tagLst xmlns:p="http://schemas.openxmlformats.org/presentationml/2006/main">
  <p:tag name="KSO_WM_UNIT_COLOR_SCHEME_SHAPE_ID" val="38"/>
  <p:tag name="KSO_WM_UNIT_COLOR_SCHEME_PARENT_PAGE" val="0_4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3_1"/>
  <p:tag name="KSO_WM_UNIT_ID" val="diagram20178812_4*m_h_f*1_3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单击此处添加文本"/>
  <p:tag name="KSO_WM_UNIT_TEXT_FILL_FORE_SCHEMECOLOR_INDEX" val="13"/>
  <p:tag name="KSO_WM_UNIT_TEXT_FILL_TYPE" val="1"/>
</p:tagLst>
</file>

<file path=ppt/tags/tag246.xml><?xml version="1.0" encoding="utf-8"?>
<p:tagLst xmlns:p="http://schemas.openxmlformats.org/presentationml/2006/main">
  <p:tag name="KSO_WM_UNIT_COLOR_SCHEME_SHAPE_ID" val="39"/>
  <p:tag name="KSO_WM_UNIT_COLOR_SCHEME_PARENT_PAGE" val="0_4"/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3_1"/>
  <p:tag name="KSO_WM_UNIT_ID" val="diagram20178812_4*m_h_a*1_3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7"/>
  <p:tag name="KSO_WM_UNIT_TEXT_FILL_TYPE" val="1"/>
</p:tagLst>
</file>

<file path=ppt/tags/tag247.xml><?xml version="1.0" encoding="utf-8"?>
<p:tagLst xmlns:p="http://schemas.openxmlformats.org/presentationml/2006/main">
  <p:tag name="KSO_WM_UNIT_COLOR_SCHEME_SHAPE_ID" val="40"/>
  <p:tag name="KSO_WM_UNIT_COLOR_SCHEME_PARENT_PAGE" val="0_4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20178812_4*m_h_f*1_2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单击此处添加文本"/>
  <p:tag name="KSO_WM_UNIT_TEXT_FILL_FORE_SCHEMECOLOR_INDEX" val="13"/>
  <p:tag name="KSO_WM_UNIT_TEXT_FILL_TYPE" val="1"/>
</p:tagLst>
</file>

<file path=ppt/tags/tag248.xml><?xml version="1.0" encoding="utf-8"?>
<p:tagLst xmlns:p="http://schemas.openxmlformats.org/presentationml/2006/main">
  <p:tag name="KSO_WM_UNIT_COLOR_SCHEME_SHAPE_ID" val="41"/>
  <p:tag name="KSO_WM_UNIT_COLOR_SCHEME_PARENT_PAGE" val="0_4"/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2_1"/>
  <p:tag name="KSO_WM_UNIT_ID" val="diagram20178812_4*m_h_a*1_2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6"/>
  <p:tag name="KSO_WM_UNIT_TEXT_FILL_TYPE" val="1"/>
</p:tagLst>
</file>

<file path=ppt/tags/tag249.xml><?xml version="1.0" encoding="utf-8"?>
<p:tagLst xmlns:p="http://schemas.openxmlformats.org/presentationml/2006/main">
  <p:tag name="KSO_WM_UNIT_COLOR_SCHEME_SHAPE_ID" val="42"/>
  <p:tag name="KSO_WM_UNIT_COLOR_SCHEME_PARENT_PAGE" val="0_4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4_1"/>
  <p:tag name="KSO_WM_UNIT_ID" val="diagram20178812_4*m_h_f*1_4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单击此处添加文本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0195_2*i*3"/>
  <p:tag name="KSO_WM_TEMPLATE_CATEGORY" val="diagram"/>
  <p:tag name="KSO_WM_TEMPLATE_INDEX" val="20200195"/>
  <p:tag name="KSO_WM_UNIT_LAYERLEVEL" val="1"/>
  <p:tag name="KSO_WM_TAG_VERSION" val="1.0"/>
  <p:tag name="KSO_WM_BEAUTIFY_FLAG" val="#wm#"/>
  <p:tag name="KSO_WM_DIAGRAM_GROUP_CODE" val="q1-1"/>
  <p:tag name="KSO_WM_UNIT_LINE_FORE_SCHEMECOLOR_INDEX" val="14"/>
  <p:tag name="KSO_WM_UNIT_LINE_FILL_TYPE" val="2"/>
</p:tagLst>
</file>

<file path=ppt/tags/tag250.xml><?xml version="1.0" encoding="utf-8"?>
<p:tagLst xmlns:p="http://schemas.openxmlformats.org/presentationml/2006/main">
  <p:tag name="KSO_WM_UNIT_COLOR_SCHEME_SHAPE_ID" val="43"/>
  <p:tag name="KSO_WM_UNIT_COLOR_SCHEME_PARENT_PAGE" val="0_4"/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4_1"/>
  <p:tag name="KSO_WM_UNIT_ID" val="diagram20178812_4*m_h_a*1_4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8"/>
  <p:tag name="KSO_WM_UNIT_TEXT_FILL_TYPE" val="1"/>
</p:tagLst>
</file>

<file path=ppt/tags/tag251.xml><?xml version="1.0" encoding="utf-8"?>
<p:tagLst xmlns:p="http://schemas.openxmlformats.org/presentationml/2006/main">
  <p:tag name="KSO_WM_UNIT_COLOR_SCHEME_SHAPE_ID" val="44"/>
  <p:tag name="KSO_WM_UNIT_COLOR_SCHEME_PARENT_PAGE" val="0_4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5_1"/>
  <p:tag name="KSO_WM_UNIT_ID" val="diagram20178812_4*m_h_f*1_5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单击此处添加文本"/>
  <p:tag name="KSO_WM_UNIT_TEXT_FILL_FORE_SCHEMECOLOR_INDEX" val="13"/>
  <p:tag name="KSO_WM_UNIT_TEXT_FILL_TYPE" val="1"/>
</p:tagLst>
</file>

<file path=ppt/tags/tag252.xml><?xml version="1.0" encoding="utf-8"?>
<p:tagLst xmlns:p="http://schemas.openxmlformats.org/presentationml/2006/main">
  <p:tag name="KSO_WM_UNIT_COLOR_SCHEME_SHAPE_ID" val="45"/>
  <p:tag name="KSO_WM_UNIT_COLOR_SCHEME_PARENT_PAGE" val="0_4"/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5_1"/>
  <p:tag name="KSO_WM_UNIT_ID" val="diagram20178812_4*m_h_a*1_5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9"/>
  <p:tag name="KSO_WM_UNIT_TEXT_FILL_TYPE" val="1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DIAGRAM_GROUP_CODE" val="n1-1"/>
  <p:tag name="KSO_WM_UNIT_TYPE" val="n_i"/>
  <p:tag name="KSO_WM_UNIT_INDEX" val="1_1"/>
  <p:tag name="KSO_WM_UNIT_ID" val="diagram20187638_4*n_i*1_1"/>
  <p:tag name="KSO_WM_TEMPLATE_CATEGORY" val="diagram"/>
  <p:tag name="KSO_WM_TEMPLATE_INDEX" val="20187638"/>
  <p:tag name="KSO_WM_UNIT_LAYERLEVEL" val="1_1"/>
  <p:tag name="KSO_WM_TAG_VERSION" val="1.0"/>
  <p:tag name="KSO_WM_BEAUTIFY_FLAG" val="#wm#"/>
  <p:tag name="KSO_WM_UNIT_DIAGRAM_ISNUMVISUAL" val="0"/>
  <p:tag name="KSO_WM_UNIT_DIAGRAM_ISREFERUNIT" val="0"/>
  <p:tag name="KSO_WM_UNIT_LINE_FORE_SCHEMECOLOR_INDEX" val="14"/>
  <p:tag name="KSO_WM_UNIT_LINE_FILL_TYPE" val="2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DIAGRAM_GROUP_CODE" val="n1-1"/>
  <p:tag name="KSO_WM_UNIT_TYPE" val="n_h_h_i"/>
  <p:tag name="KSO_WM_UNIT_INDEX" val="1_2_3_1"/>
  <p:tag name="KSO_WM_UNIT_ID" val="diagram20187638_4*n_h_h_i*1_2_3_1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DIAGRAM_GROUP_CODE" val="n1-1"/>
  <p:tag name="KSO_WM_UNIT_TYPE" val="n_h_i"/>
  <p:tag name="KSO_WM_UNIT_INDEX" val="1_1_1"/>
  <p:tag name="KSO_WM_UNIT_ID" val="diagram20187638_4*n_h_i*1_1_1"/>
  <p:tag name="KSO_WM_TEMPLATE_CATEGORY" val="diagram"/>
  <p:tag name="KSO_WM_TEMPLATE_INDEX" val="20187638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15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DIAGRAM_GROUP_CODE" val="n1-1"/>
  <p:tag name="KSO_WM_UNIT_TYPE" val="n_h_i"/>
  <p:tag name="KSO_WM_UNIT_INDEX" val="1_1_2"/>
  <p:tag name="KSO_WM_UNIT_ID" val="diagram20187638_4*n_h_i*1_1_2"/>
  <p:tag name="KSO_WM_TEMPLATE_CATEGORY" val="diagram"/>
  <p:tag name="KSO_WM_TEMPLATE_INDEX" val="20187638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15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DIAGRAM_GROUP_CODE" val="n1-1"/>
  <p:tag name="KSO_WM_UNIT_TYPE" val="n_h_i"/>
  <p:tag name="KSO_WM_UNIT_INDEX" val="1_1_3"/>
  <p:tag name="KSO_WM_UNIT_ID" val="diagram20187638_4*n_h_i*1_1_3"/>
  <p:tag name="KSO_WM_TEMPLATE_CATEGORY" val="diagram"/>
  <p:tag name="KSO_WM_TEMPLATE_INDEX" val="20187638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15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DIAGRAM_GROUP_CODE" val="n1-1"/>
  <p:tag name="KSO_WM_UNIT_TYPE" val="n_h_i"/>
  <p:tag name="KSO_WM_UNIT_INDEX" val="1_1_4"/>
  <p:tag name="KSO_WM_UNIT_ID" val="diagram20187638_4*n_h_i*1_1_4"/>
  <p:tag name="KSO_WM_TEMPLATE_CATEGORY" val="diagram"/>
  <p:tag name="KSO_WM_TEMPLATE_INDEX" val="20187638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15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DIAGRAM_GROUP_CODE" val="n1-1"/>
  <p:tag name="KSO_WM_UNIT_TYPE" val="n_h_h_i"/>
  <p:tag name="KSO_WM_UNIT_INDEX" val="1_2_1_1"/>
  <p:tag name="KSO_WM_UNIT_ID" val="diagram20187638_4*n_h_h_i*1_2_1_1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0195_2*i*4"/>
  <p:tag name="KSO_WM_TEMPLATE_CATEGORY" val="diagram"/>
  <p:tag name="KSO_WM_TEMPLATE_INDEX" val="20200195"/>
  <p:tag name="KSO_WM_UNIT_LAYERLEVEL" val="1"/>
  <p:tag name="KSO_WM_TAG_VERSION" val="1.0"/>
  <p:tag name="KSO_WM_BEAUTIFY_FLAG" val="#wm#"/>
  <p:tag name="KSO_WM_DIAGRAM_GROUP_CODE" val="q1-1"/>
  <p:tag name="KSO_WM_UNIT_LINE_FORE_SCHEMECOLOR_INDEX" val="14"/>
  <p:tag name="KSO_WM_UNIT_LINE_FILL_TYPE" val="2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DIAGRAM_GROUP_CODE" val="n1-1"/>
  <p:tag name="KSO_WM_UNIT_TYPE" val="n_h_h_i"/>
  <p:tag name="KSO_WM_UNIT_INDEX" val="1_2_4_1"/>
  <p:tag name="KSO_WM_UNIT_ID" val="diagram20187638_4*n_h_h_i*1_2_4_1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261.xml><?xml version="1.0" encoding="utf-8"?>
<p:tagLst xmlns:p="http://schemas.openxmlformats.org/presentationml/2006/main">
  <p:tag name="KSO_WM_UNIT_VALUE" val="32"/>
  <p:tag name="KSO_WM_UNIT_HIGHLIGHT" val="0"/>
  <p:tag name="KSO_WM_UNIT_COMPATIBLE" val="0"/>
  <p:tag name="KSO_WM_DIAGRAM_GROUP_CODE" val="n1-1"/>
  <p:tag name="KSO_WM_UNIT_TYPE" val="n_h_h_f"/>
  <p:tag name="KSO_WM_UNIT_INDEX" val="1_2_2_1"/>
  <p:tag name="KSO_WM_UNIT_ID" val="diagram20187638_4*n_h_h_f*1_2_2_1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UNIT_ISCONTENTSTITLE" val="0"/>
  <p:tag name="KSO_WM_UNIT_VALUE" val="6"/>
  <p:tag name="KSO_WM_UNIT_HIGHLIGHT" val="0"/>
  <p:tag name="KSO_WM_UNIT_COMPATIBLE" val="0"/>
  <p:tag name="KSO_WM_DIAGRAM_GROUP_CODE" val="n1-1"/>
  <p:tag name="KSO_WM_UNIT_TYPE" val="n_h_h_a"/>
  <p:tag name="KSO_WM_UNIT_INDEX" val="1_2_2_1"/>
  <p:tag name="KSO_WM_UNIT_ID" val="diagram20187638_4*n_h_h_a*1_2_2_1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PRESET_TEXT" val="添加标题"/>
  <p:tag name="KSO_WM_UNIT_NOCLEAR" val="0"/>
  <p:tag name="KSO_WM_UNIT_DIAGRAM_ISNUMVISUAL" val="0"/>
  <p:tag name="KSO_WM_UNIT_DIAGRAM_ISREFERUNIT" val="0"/>
  <p:tag name="KSO_WM_UNIT_TEXT_FILL_FORE_SCHEMECOLOR_INDEX" val="6"/>
  <p:tag name="KSO_WM_UNIT_TEXT_FILL_TYPE" val="1"/>
</p:tagLst>
</file>

<file path=ppt/tags/tag263.xml><?xml version="1.0" encoding="utf-8"?>
<p:tagLst xmlns:p="http://schemas.openxmlformats.org/presentationml/2006/main">
  <p:tag name="KSO_WM_UNIT_VALUE" val="32"/>
  <p:tag name="KSO_WM_UNIT_HIGHLIGHT" val="0"/>
  <p:tag name="KSO_WM_UNIT_COMPATIBLE" val="0"/>
  <p:tag name="KSO_WM_DIAGRAM_GROUP_CODE" val="n1-1"/>
  <p:tag name="KSO_WM_UNIT_TYPE" val="n_h_h_f"/>
  <p:tag name="KSO_WM_UNIT_INDEX" val="1_2_4_1"/>
  <p:tag name="KSO_WM_UNIT_ID" val="diagram20187638_4*n_h_h_f*1_2_4_1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264.xml><?xml version="1.0" encoding="utf-8"?>
<p:tagLst xmlns:p="http://schemas.openxmlformats.org/presentationml/2006/main">
  <p:tag name="KSO_WM_UNIT_ISCONTENTSTITLE" val="0"/>
  <p:tag name="KSO_WM_UNIT_VALUE" val="6"/>
  <p:tag name="KSO_WM_UNIT_HIGHLIGHT" val="0"/>
  <p:tag name="KSO_WM_UNIT_COMPATIBLE" val="0"/>
  <p:tag name="KSO_WM_DIAGRAM_GROUP_CODE" val="n1-1"/>
  <p:tag name="KSO_WM_UNIT_TYPE" val="n_h_h_a"/>
  <p:tag name="KSO_WM_UNIT_INDEX" val="1_2_4_1"/>
  <p:tag name="KSO_WM_UNIT_ID" val="diagram20187638_4*n_h_h_a*1_2_4_1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PRESET_TEXT" val="添加标题"/>
  <p:tag name="KSO_WM_UNIT_NOCLEAR" val="0"/>
  <p:tag name="KSO_WM_UNIT_DIAGRAM_ISNUMVISUAL" val="0"/>
  <p:tag name="KSO_WM_UNIT_DIAGRAM_ISREFERUNIT" val="0"/>
  <p:tag name="KSO_WM_UNIT_TEXT_FILL_FORE_SCHEMECOLOR_INDEX" val="9"/>
  <p:tag name="KSO_WM_UNIT_TEXT_FILL_TYPE" val="1"/>
</p:tagLst>
</file>

<file path=ppt/tags/tag265.xml><?xml version="1.0" encoding="utf-8"?>
<p:tagLst xmlns:p="http://schemas.openxmlformats.org/presentationml/2006/main">
  <p:tag name="KSO_WM_UNIT_VALUE" val="32"/>
  <p:tag name="KSO_WM_UNIT_HIGHLIGHT" val="0"/>
  <p:tag name="KSO_WM_UNIT_COMPATIBLE" val="0"/>
  <p:tag name="KSO_WM_DIAGRAM_GROUP_CODE" val="n1-1"/>
  <p:tag name="KSO_WM_UNIT_TYPE" val="n_h_h_f"/>
  <p:tag name="KSO_WM_UNIT_INDEX" val="1_2_1_1"/>
  <p:tag name="KSO_WM_UNIT_ID" val="diagram20187638_4*n_h_h_f*1_2_1_1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266.xml><?xml version="1.0" encoding="utf-8"?>
<p:tagLst xmlns:p="http://schemas.openxmlformats.org/presentationml/2006/main">
  <p:tag name="KSO_WM_UNIT_ISCONTENTSTITLE" val="0"/>
  <p:tag name="KSO_WM_UNIT_VALUE" val="6"/>
  <p:tag name="KSO_WM_UNIT_HIGHLIGHT" val="0"/>
  <p:tag name="KSO_WM_UNIT_COMPATIBLE" val="0"/>
  <p:tag name="KSO_WM_DIAGRAM_GROUP_CODE" val="n1-1"/>
  <p:tag name="KSO_WM_UNIT_TYPE" val="n_h_h_a"/>
  <p:tag name="KSO_WM_UNIT_INDEX" val="1_2_1_1"/>
  <p:tag name="KSO_WM_UNIT_ID" val="diagram20187638_4*n_h_h_a*1_2_1_1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PRESET_TEXT" val="添加标题"/>
  <p:tag name="KSO_WM_UNIT_NOCLEAR" val="0"/>
  <p:tag name="KSO_WM_UNIT_DIAGRAM_ISNUMVISUAL" val="0"/>
  <p:tag name="KSO_WM_UNIT_DIAGRAM_ISREFERUNIT" val="0"/>
  <p:tag name="KSO_WM_UNIT_TEXT_FILL_FORE_SCHEMECOLOR_INDEX" val="5"/>
  <p:tag name="KSO_WM_UNIT_TEXT_FILL_TYPE" val="1"/>
</p:tagLst>
</file>

<file path=ppt/tags/tag267.xml><?xml version="1.0" encoding="utf-8"?>
<p:tagLst xmlns:p="http://schemas.openxmlformats.org/presentationml/2006/main">
  <p:tag name="KSO_WM_UNIT_VALUE" val="32"/>
  <p:tag name="KSO_WM_UNIT_HIGHLIGHT" val="0"/>
  <p:tag name="KSO_WM_UNIT_COMPATIBLE" val="0"/>
  <p:tag name="KSO_WM_DIAGRAM_GROUP_CODE" val="n1-1"/>
  <p:tag name="KSO_WM_UNIT_TYPE" val="n_h_h_f"/>
  <p:tag name="KSO_WM_UNIT_INDEX" val="1_2_5_1"/>
  <p:tag name="KSO_WM_UNIT_ID" val="diagram20187638_4*n_h_h_f*1_2_5_1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268.xml><?xml version="1.0" encoding="utf-8"?>
<p:tagLst xmlns:p="http://schemas.openxmlformats.org/presentationml/2006/main">
  <p:tag name="KSO_WM_UNIT_ISCONTENTSTITLE" val="0"/>
  <p:tag name="KSO_WM_UNIT_VALUE" val="6"/>
  <p:tag name="KSO_WM_UNIT_HIGHLIGHT" val="0"/>
  <p:tag name="KSO_WM_UNIT_COMPATIBLE" val="0"/>
  <p:tag name="KSO_WM_DIAGRAM_GROUP_CODE" val="n1-1"/>
  <p:tag name="KSO_WM_UNIT_TYPE" val="n_h_h_a"/>
  <p:tag name="KSO_WM_UNIT_INDEX" val="1_2_5_1"/>
  <p:tag name="KSO_WM_UNIT_ID" val="diagram20187638_4*n_h_h_a*1_2_5_1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PRESET_TEXT" val="添加标题"/>
  <p:tag name="KSO_WM_UNIT_NOCLEAR" val="0"/>
  <p:tag name="KSO_WM_UNIT_DIAGRAM_ISNUMVISUAL" val="0"/>
  <p:tag name="KSO_WM_UNIT_DIAGRAM_ISREFERUNIT" val="0"/>
  <p:tag name="KSO_WM_UNIT_TEXT_FILL_FORE_SCHEMECOLOR_INDEX" val="10"/>
  <p:tag name="KSO_WM_UNIT_TEXT_FILL_TYPE" val="1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DIAGRAM_GROUP_CODE" val="n1-1"/>
  <p:tag name="KSO_WM_UNIT_TYPE" val="n_h_h_i"/>
  <p:tag name="KSO_WM_UNIT_INDEX" val="1_2_3_2"/>
  <p:tag name="KSO_WM_UNIT_ID" val="diagram20187638_4*n_h_h_i*1_2_3_2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0195_2*i*5"/>
  <p:tag name="KSO_WM_TEMPLATE_CATEGORY" val="diagram"/>
  <p:tag name="KSO_WM_TEMPLATE_INDEX" val="20200195"/>
  <p:tag name="KSO_WM_UNIT_LAYERLEVEL" val="1"/>
  <p:tag name="KSO_WM_TAG_VERSION" val="1.0"/>
  <p:tag name="KSO_WM_BEAUTIFY_FLAG" val="#wm#"/>
  <p:tag name="KSO_WM_DIAGRAM_GROUP_CODE" val="q1-1"/>
  <p:tag name="KSO_WM_UNIT_LINE_FORE_SCHEMECOLOR_INDEX" val="14"/>
  <p:tag name="KSO_WM_UNIT_LINE_FILL_TYPE" val="2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DIAGRAM_GROUP_CODE" val="n1-1"/>
  <p:tag name="KSO_WM_UNIT_TYPE" val="n_h_h_i"/>
  <p:tag name="KSO_WM_UNIT_INDEX" val="1_2_1_2"/>
  <p:tag name="KSO_WM_UNIT_ID" val="diagram20187638_4*n_h_h_i*1_2_1_2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DIAGRAM_GROUP_CODE" val="n1-1"/>
  <p:tag name="KSO_WM_UNIT_TYPE" val="n_h_h_i"/>
  <p:tag name="KSO_WM_UNIT_INDEX" val="1_2_2_1"/>
  <p:tag name="KSO_WM_UNIT_ID" val="diagram20187638_4*n_h_h_i*1_2_2_1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DIAGRAM_GROUP_CODE" val="n1-1"/>
  <p:tag name="KSO_WM_UNIT_TYPE" val="n_h_h_i"/>
  <p:tag name="KSO_WM_UNIT_INDEX" val="1_2_2_2"/>
  <p:tag name="KSO_WM_UNIT_ID" val="diagram20187638_4*n_h_h_i*1_2_2_2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DIAGRAM_GROUP_CODE" val="n1-1"/>
  <p:tag name="KSO_WM_UNIT_TYPE" val="n_h_h_i"/>
  <p:tag name="KSO_WM_UNIT_INDEX" val="1_2_5_1"/>
  <p:tag name="KSO_WM_UNIT_ID" val="diagram20187638_4*n_h_h_i*1_2_5_1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10"/>
  <p:tag name="KSO_WM_UNIT_FILL_TYPE" val="1"/>
  <p:tag name="KSO_WM_UNIT_TEXT_FILL_FORE_SCHEMECOLOR_INDEX" val="2"/>
  <p:tag name="KSO_WM_UNIT_TEXT_FILL_TYPE" val="1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DIAGRAM_GROUP_CODE" val="n1-1"/>
  <p:tag name="KSO_WM_UNIT_TYPE" val="n_h_h_i"/>
  <p:tag name="KSO_WM_UNIT_INDEX" val="1_2_5_2"/>
  <p:tag name="KSO_WM_UNIT_ID" val="diagram20187638_4*n_h_h_i*1_2_5_2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DIAGRAM_GROUP_CODE" val="n1-1"/>
  <p:tag name="KSO_WM_UNIT_TYPE" val="n_h_h_i"/>
  <p:tag name="KSO_WM_UNIT_INDEX" val="1_2_4_2"/>
  <p:tag name="KSO_WM_UNIT_ID" val="diagram20187638_4*n_h_h_i*1_2_4_2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276.xml><?xml version="1.0" encoding="utf-8"?>
<p:tagLst xmlns:p="http://schemas.openxmlformats.org/presentationml/2006/main">
  <p:tag name="KSO_WM_UNIT_VALUE" val="32"/>
  <p:tag name="KSO_WM_UNIT_HIGHLIGHT" val="0"/>
  <p:tag name="KSO_WM_UNIT_COMPATIBLE" val="0"/>
  <p:tag name="KSO_WM_DIAGRAM_GROUP_CODE" val="n1-1"/>
  <p:tag name="KSO_WM_UNIT_TYPE" val="n_h_h_f"/>
  <p:tag name="KSO_WM_UNIT_INDEX" val="1_2_3_1"/>
  <p:tag name="KSO_WM_UNIT_ID" val="diagram20187638_4*n_h_h_f*1_2_3_1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UNIT_ISCONTENTSTITLE" val="0"/>
  <p:tag name="KSO_WM_UNIT_VALUE" val="6"/>
  <p:tag name="KSO_WM_UNIT_HIGHLIGHT" val="0"/>
  <p:tag name="KSO_WM_UNIT_COMPATIBLE" val="0"/>
  <p:tag name="KSO_WM_DIAGRAM_GROUP_CODE" val="n1-1"/>
  <p:tag name="KSO_WM_UNIT_TYPE" val="n_h_h_a"/>
  <p:tag name="KSO_WM_UNIT_INDEX" val="1_2_3_1"/>
  <p:tag name="KSO_WM_UNIT_ID" val="diagram20187638_4*n_h_h_a*1_2_3_1"/>
  <p:tag name="KSO_WM_TEMPLATE_CATEGORY" val="diagram"/>
  <p:tag name="KSO_WM_TEMPLATE_INDEX" val="20187638"/>
  <p:tag name="KSO_WM_UNIT_LAYERLEVEL" val="1_1_1_1"/>
  <p:tag name="KSO_WM_TAG_VERSION" val="1.0"/>
  <p:tag name="KSO_WM_BEAUTIFY_FLAG" val="#wm#"/>
  <p:tag name="KSO_WM_UNIT_PRESET_TEXT" val="添加标题"/>
  <p:tag name="KSO_WM_UNIT_NOCLEAR" val="0"/>
  <p:tag name="KSO_WM_UNIT_DIAGRAM_ISNUMVISUAL" val="0"/>
  <p:tag name="KSO_WM_UNIT_DIAGRAM_ISREFERUNIT" val="0"/>
  <p:tag name="KSO_WM_UNIT_TEXT_FILL_FORE_SCHEMECOLOR_INDEX" val="8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0195_2*i*1"/>
  <p:tag name="KSO_WM_TEMPLATE_CATEGORY" val="diagram"/>
  <p:tag name="KSO_WM_TEMPLATE_INDEX" val="20200195"/>
  <p:tag name="KSO_WM_UNIT_LAYERLEVEL" val="1"/>
  <p:tag name="KSO_WM_TAG_VERSION" val="1.0"/>
  <p:tag name="KSO_WM_BEAUTIFY_FLAG" val="#wm#"/>
  <p:tag name="KSO_WM_DIAGRAM_GROUP_CODE" val="q1-1"/>
  <p:tag name="KSO_WM_UNIT_FILL_FORE_SCHEMECOLOR_INDEX" val="14"/>
  <p:tag name="KSO_WM_UNIT_FILL_TYPE" val="1"/>
</p:tagLst>
</file>

<file path=ppt/tags/tag29.xml><?xml version="1.0" encoding="utf-8"?>
<p:tagLst xmlns:p="http://schemas.openxmlformats.org/presentationml/2006/main">
  <p:tag name="KSO_WM_UNIT_PRESET_TEXT" val="单击此处添加文本具体内容，简明扼要的阐述您的观点。"/>
  <p:tag name="KSO_WM_UNIT_NOCLEAR" val="0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195_2*f*1"/>
  <p:tag name="KSO_WM_TEMPLATE_CATEGORY" val="diagram"/>
  <p:tag name="KSO_WM_TEMPLATE_INDEX" val="20200195"/>
  <p:tag name="KSO_WM_UNIT_LAYERLEVEL" val="1"/>
  <p:tag name="KSO_WM_TAG_VERSION" val="1.0"/>
  <p:tag name="KSO_WM_BEAUTIFY_FLAG" val="#wm#"/>
  <p:tag name="KSO_WM_DIAGRAM_GROUP_CODE" val="q1-1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h_i"/>
  <p:tag name="KSO_WM_UNIT_INDEX" val="1_2_1"/>
  <p:tag name="KSO_WM_UNIT_ID" val="diagram20187873_3*q_h_i*1_2_1"/>
  <p:tag name="KSO_WM_UNIT_LAYERLEVEL" val="1_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LINE_FORE_SCHEMECOLOR_INDEX" val="13"/>
  <p:tag name="KSO_WM_UNIT_LINE_FILL_TYPE" val="2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2*q_h_i*1_1_1"/>
  <p:tag name="KSO_WM_TEMPLATE_CATEGORY" val="diagram"/>
  <p:tag name="KSO_WM_TEMPLATE_INDEX" val="20200195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1_1"/>
  <p:tag name="KSO_WM_UNIT_FILL_FORE_SCHEMECOLOR_INDEX" val="5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2*q_h_i*1_1_2"/>
  <p:tag name="KSO_WM_TEMPLATE_CATEGORY" val="diagram"/>
  <p:tag name="KSO_WM_TEMPLATE_INDEX" val="20200195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1_2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2*q_h_i*1_3_1"/>
  <p:tag name="KSO_WM_TEMPLATE_CATEGORY" val="diagram"/>
  <p:tag name="KSO_WM_TEMPLATE_INDEX" val="20200195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3_1"/>
  <p:tag name="KSO_WM_UNIT_FILL_FORE_SCHEMECOLOR_INDEX" val="8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2*q_h_i*1_2_1"/>
  <p:tag name="KSO_WM_TEMPLATE_CATEGORY" val="diagram"/>
  <p:tag name="KSO_WM_TEMPLATE_INDEX" val="20200195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2_1"/>
  <p:tag name="KSO_WM_UNIT_FILL_FORE_SCHEMECOLOR_INDEX" val="7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2*q_h_i*1_2_2"/>
  <p:tag name="KSO_WM_TEMPLATE_CATEGORY" val="diagram"/>
  <p:tag name="KSO_WM_TEMPLATE_INDEX" val="20200195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2_2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2*q_h_i*1_3_2"/>
  <p:tag name="KSO_WM_TEMPLATE_CATEGORY" val="diagram"/>
  <p:tag name="KSO_WM_TEMPLATE_INDEX" val="20200195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3_2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2*q_i*1_1"/>
  <p:tag name="KSO_WM_TEMPLATE_CATEGORY" val="diagram"/>
  <p:tag name="KSO_WM_TEMPLATE_INDEX" val="20200195"/>
  <p:tag name="KSO_WM_UNIT_LAYERLEVEL" val="1_1"/>
  <p:tag name="KSO_WM_TAG_VERSION" val="1.0"/>
  <p:tag name="KSO_WM_BEAUTIFY_FLAG" val="#wm#"/>
  <p:tag name="KSO_WM_DIAGRAM_GROUP_CODE" val="q1-1"/>
  <p:tag name="KSO_WM_UNIT_TYPE" val="q_i"/>
  <p:tag name="KSO_WM_UNIT_INDEX" val="1_1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2*q_h_a*1_1_1"/>
  <p:tag name="KSO_WM_TEMPLATE_CATEGORY" val="diagram"/>
  <p:tag name="KSO_WM_TEMPLATE_INDEX" val="20200195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3"/>
  <p:tag name="KSO_WM_DIAGRAM_GROUP_CODE" val="q1-1"/>
  <p:tag name="KSO_WM_UNIT_TYPE" val="q_h_a"/>
  <p:tag name="KSO_WM_UNIT_INDEX" val="1_1_1"/>
  <p:tag name="KSO_WM_UNIT_TEXT_FILL_FORE_SCHEMECOLOR_INDEX" val="5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2*q_h_f*1_1_1"/>
  <p:tag name="KSO_WM_TEMPLATE_CATEGORY" val="diagram"/>
  <p:tag name="KSO_WM_TEMPLATE_INDEX" val="20200195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NOCLEAR" val="0"/>
  <p:tag name="KSO_WM_UNIT_VALUE" val="48"/>
  <p:tag name="KSO_WM_DIAGRAM_GROUP_CODE" val="q1-1"/>
  <p:tag name="KSO_WM_UNIT_TYPE" val="q_h_f"/>
  <p:tag name="KSO_WM_UNIT_INDEX" val="1_1_1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2*q_h_a*1_2_1"/>
  <p:tag name="KSO_WM_TEMPLATE_CATEGORY" val="diagram"/>
  <p:tag name="KSO_WM_TEMPLATE_INDEX" val="20200195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3"/>
  <p:tag name="KSO_WM_DIAGRAM_GROUP_CODE" val="q1-1"/>
  <p:tag name="KSO_WM_UNIT_TYPE" val="q_h_a"/>
  <p:tag name="KSO_WM_UNIT_INDEX" val="1_2_1"/>
  <p:tag name="KSO_WM_UNIT_TEXT_FILL_FORE_SCHEMECOLOR_INDEX" val="7"/>
  <p:tag name="KSO_WM_UNIT_TEXT_FILL_TYPE" val="1"/>
</p:tagLst>
</file>

<file path=ppt/tags/tag4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h_i"/>
  <p:tag name="KSO_WM_UNIT_INDEX" val="1_2_2"/>
  <p:tag name="KSO_WM_UNIT_ID" val="diagram20187873_3*q_h_i*1_2_2"/>
  <p:tag name="KSO_WM_UNIT_LAYERLEVEL" val="1_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LINE_FORE_SCHEMECOLOR_INDEX" val="13"/>
  <p:tag name="KSO_WM_UNIT_LINE_FILL_TYPE" val="2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2*q_h_f*1_2_1"/>
  <p:tag name="KSO_WM_TEMPLATE_CATEGORY" val="diagram"/>
  <p:tag name="KSO_WM_TEMPLATE_INDEX" val="20200195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NOCLEAR" val="0"/>
  <p:tag name="KSO_WM_UNIT_VALUE" val="48"/>
  <p:tag name="KSO_WM_DIAGRAM_GROUP_CODE" val="q1-1"/>
  <p:tag name="KSO_WM_UNIT_TYPE" val="q_h_f"/>
  <p:tag name="KSO_WM_UNIT_INDEX" val="1_2_1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2*q_h_a*1_3_1"/>
  <p:tag name="KSO_WM_TEMPLATE_CATEGORY" val="diagram"/>
  <p:tag name="KSO_WM_TEMPLATE_INDEX" val="20200195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3"/>
  <p:tag name="KSO_WM_DIAGRAM_GROUP_CODE" val="q1-1"/>
  <p:tag name="KSO_WM_UNIT_TYPE" val="q_h_a"/>
  <p:tag name="KSO_WM_UNIT_INDEX" val="1_3_1"/>
  <p:tag name="KSO_WM_UNIT_TEXT_FILL_FORE_SCHEMECOLOR_INDEX" val="8"/>
  <p:tag name="KSO_WM_UNIT_TEX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2*q_h_f*1_3_1"/>
  <p:tag name="KSO_WM_TEMPLATE_CATEGORY" val="diagram"/>
  <p:tag name="KSO_WM_TEMPLATE_INDEX" val="20200195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NOCLEAR" val="0"/>
  <p:tag name="KSO_WM_UNIT_VALUE" val="51"/>
  <p:tag name="KSO_WM_DIAGRAM_GROUP_CODE" val="q1-1"/>
  <p:tag name="KSO_WM_UNIT_TYPE" val="q_h_f"/>
  <p:tag name="KSO_WM_UNIT_INDEX" val="1_3_1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2*q_i*1_2"/>
  <p:tag name="KSO_WM_TEMPLATE_CATEGORY" val="diagram"/>
  <p:tag name="KSO_WM_TEMPLATE_INDEX" val="20200195"/>
  <p:tag name="KSO_WM_UNIT_LAYERLEVEL" val="1_1"/>
  <p:tag name="KSO_WM_TAG_VERSION" val="1.0"/>
  <p:tag name="KSO_WM_BEAUTIFY_FLAG" val="#wm#"/>
  <p:tag name="KSO_WM_DIAGRAM_GROUP_CODE" val="q1-1"/>
  <p:tag name="KSO_WM_UNIT_TYPE" val="q_i"/>
  <p:tag name="KSO_WM_UNIT_INDEX" val="1_2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195_2*q_i*1_3"/>
  <p:tag name="KSO_WM_TEMPLATE_CATEGORY" val="diagram"/>
  <p:tag name="KSO_WM_TEMPLATE_INDEX" val="20200195"/>
  <p:tag name="KSO_WM_UNIT_LAYERLEVEL" val="1_1"/>
  <p:tag name="KSO_WM_TAG_VERSION" val="1.0"/>
  <p:tag name="KSO_WM_BEAUTIFY_FLAG" val="#wm#"/>
  <p:tag name="KSO_WM_DIAGRAM_GROUP_CODE" val="q1-1"/>
  <p:tag name="KSO_WM_UNIT_TYPE" val="q_i"/>
  <p:tag name="KSO_WM_UNIT_INDEX" val="1_3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45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3_1"/>
  <p:tag name="KSO_WM_UNIT_ID" val="diagram20188904_1*q_h_i*1_3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</p:tagLst>
</file>

<file path=ppt/tags/tag46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2_1"/>
  <p:tag name="KSO_WM_UNIT_ID" val="diagram20188904_1*q_h_i*1_2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6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2"/>
  <p:tag name="KSO_WM_UNIT_ID" val="diagram20188904_1*q_h_i*1_3_2"/>
  <p:tag name="KSO_WM_TEMPLATE_CATEGORY" val="diagram"/>
  <p:tag name="KSO_WM_TEMPLATE_INDEX" val="20188904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3"/>
  <p:tag name="KSO_WM_UNIT_ID" val="diagram20188904_1*q_h_i*1_2_3"/>
  <p:tag name="KSO_WM_TEMPLATE_CATEGORY" val="diagram"/>
  <p:tag name="KSO_WM_TEMPLATE_INDEX" val="20188904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3"/>
  <p:tag name="KSO_WM_UNIT_ID" val="diagram20188904_1*q_h_i*1_1_3"/>
  <p:tag name="KSO_WM_TEMPLATE_CATEGORY" val="diagram"/>
  <p:tag name="KSO_WM_TEMPLATE_INDEX" val="2018890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h_i"/>
  <p:tag name="KSO_WM_UNIT_INDEX" val="1_3_2"/>
  <p:tag name="KSO_WM_UNIT_ID" val="diagram20187873_3*q_h_i*1_3_2"/>
  <p:tag name="KSO_WM_UNIT_LAYERLEVEL" val="1_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LINE_FORE_SCHEMECOLOR_INDEX" val="13"/>
  <p:tag name="KSO_WM_UNIT_LINE_FILL_TYPE" val="2"/>
</p:tagLst>
</file>

<file path=ppt/tags/tag50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1_2"/>
  <p:tag name="KSO_WM_UNIT_ID" val="diagram20188904_1*q_h_i*1_1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51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2_2"/>
  <p:tag name="KSO_WM_UNIT_ID" val="diagram20188904_1*q_h_i*1_2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52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3_3"/>
  <p:tag name="KSO_WM_UNIT_ID" val="diagram20188904_1*q_h_i*1_3_3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53.xml><?xml version="1.0" encoding="utf-8"?>
<p:tagLst xmlns:p="http://schemas.openxmlformats.org/presentationml/2006/main">
  <p:tag name="KSO_WM_TAG_VERSION" val="1.0"/>
  <p:tag name="KSO_WM_TEMPLATE_CATEGORY" val="diagram"/>
  <p:tag name="KSO_WM_TEMPLATE_INDEX" val="20188904"/>
  <p:tag name="KSO_WM_UNIT_TYPE" val="q_h_i"/>
  <p:tag name="KSO_WM_UNIT_INDEX" val="1_1_1"/>
  <p:tag name="KSO_WM_UNIT_ID" val="diagram20188904_1*q_h_i*1_1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</p:tagLst>
</file>

<file path=ppt/tags/tag54.xml><?xml version="1.0" encoding="utf-8"?>
<p:tagLst xmlns:p="http://schemas.openxmlformats.org/presentationml/2006/main">
  <p:tag name="KSO_WM_TEMPLATE_CATEGORY" val="diagram"/>
  <p:tag name="KSO_WM_TEMPLATE_INDEX" val="20188904"/>
  <p:tag name="KSO_WM_UNIT_TYPE" val="q_h_a"/>
  <p:tag name="KSO_WM_UNIT_INDEX" val="1_1_1"/>
  <p:tag name="KSO_WM_UNIT_ID" val="diagram20188904_1*q_h_a*1_1_1"/>
  <p:tag name="KSO_WM_UNIT_LAYERLEVEL" val="1_1_1"/>
  <p:tag name="KSO_WM_UNIT_VALUE" val="6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5"/>
  <p:tag name="KSO_WM_UNIT_TEXT_FILL_TYPE" val="1"/>
</p:tagLst>
</file>

<file path=ppt/tags/tag55.xml><?xml version="1.0" encoding="utf-8"?>
<p:tagLst xmlns:p="http://schemas.openxmlformats.org/presentationml/2006/main">
  <p:tag name="KSO_WM_TEMPLATE_CATEGORY" val="diagram"/>
  <p:tag name="KSO_WM_TEMPLATE_INDEX" val="20188904"/>
  <p:tag name="KSO_WM_UNIT_TYPE" val="q_h_f"/>
  <p:tag name="KSO_WM_UNIT_INDEX" val="1_1_1"/>
  <p:tag name="KSO_WM_UNIT_ID" val="diagram20188904_1*q_h_f*1_1_1"/>
  <p:tag name="KSO_WM_UNIT_LAYERLEVEL" val="1_1_1"/>
  <p:tag name="KSO_WM_UNIT_VALUE" val="34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56.xml><?xml version="1.0" encoding="utf-8"?>
<p:tagLst xmlns:p="http://schemas.openxmlformats.org/presentationml/2006/main">
  <p:tag name="KSO_WM_TEMPLATE_CATEGORY" val="diagram"/>
  <p:tag name="KSO_WM_TEMPLATE_INDEX" val="20188904"/>
  <p:tag name="KSO_WM_UNIT_TYPE" val="q_h_a"/>
  <p:tag name="KSO_WM_UNIT_INDEX" val="1_2_1"/>
  <p:tag name="KSO_WM_UNIT_ID" val="diagram20188904_1*q_h_a*1_2_1"/>
  <p:tag name="KSO_WM_UNIT_LAYERLEVEL" val="1_1_1"/>
  <p:tag name="KSO_WM_UNIT_VALUE" val="6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6"/>
  <p:tag name="KSO_WM_UNIT_TEXT_FILL_TYPE" val="1"/>
</p:tagLst>
</file>

<file path=ppt/tags/tag57.xml><?xml version="1.0" encoding="utf-8"?>
<p:tagLst xmlns:p="http://schemas.openxmlformats.org/presentationml/2006/main">
  <p:tag name="KSO_WM_TEMPLATE_CATEGORY" val="diagram"/>
  <p:tag name="KSO_WM_TEMPLATE_INDEX" val="20188904"/>
  <p:tag name="KSO_WM_UNIT_TYPE" val="q_h_f"/>
  <p:tag name="KSO_WM_UNIT_INDEX" val="1_2_1"/>
  <p:tag name="KSO_WM_UNIT_ID" val="diagram20188904_1*q_h_f*1_2_1"/>
  <p:tag name="KSO_WM_UNIT_LAYERLEVEL" val="1_1_1"/>
  <p:tag name="KSO_WM_UNIT_VALUE" val="40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58.xml><?xml version="1.0" encoding="utf-8"?>
<p:tagLst xmlns:p="http://schemas.openxmlformats.org/presentationml/2006/main">
  <p:tag name="KSO_WM_TEMPLATE_CATEGORY" val="diagram"/>
  <p:tag name="KSO_WM_TEMPLATE_INDEX" val="20188904"/>
  <p:tag name="KSO_WM_UNIT_TYPE" val="q_h_a"/>
  <p:tag name="KSO_WM_UNIT_INDEX" val="1_3_1"/>
  <p:tag name="KSO_WM_UNIT_ID" val="diagram20188904_1*q_h_a*1_3_1"/>
  <p:tag name="KSO_WM_UNIT_LAYERLEVEL" val="1_1_1"/>
  <p:tag name="KSO_WM_UNIT_VALUE" val="6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7"/>
  <p:tag name="KSO_WM_UNIT_TEXT_FILL_TYPE" val="1"/>
</p:tagLst>
</file>

<file path=ppt/tags/tag59.xml><?xml version="1.0" encoding="utf-8"?>
<p:tagLst xmlns:p="http://schemas.openxmlformats.org/presentationml/2006/main">
  <p:tag name="KSO_WM_TEMPLATE_CATEGORY" val="diagram"/>
  <p:tag name="KSO_WM_TEMPLATE_INDEX" val="20188904"/>
  <p:tag name="KSO_WM_UNIT_TYPE" val="q_h_f"/>
  <p:tag name="KSO_WM_UNIT_INDEX" val="1_3_1"/>
  <p:tag name="KSO_WM_UNIT_ID" val="diagram20188904_1*q_h_f*1_3_1"/>
  <p:tag name="KSO_WM_UNIT_LAYERLEVEL" val="1_1_1"/>
  <p:tag name="KSO_WM_UNIT_VALUE" val="40"/>
  <p:tag name="KSO_WM_UNIT_HIGHLIGHT" val="0"/>
  <p:tag name="KSO_WM_UNIT_COMPATIBLE" val="0"/>
  <p:tag name="KSO_WM_BEAUTIFY_FLAG" val="#wm#"/>
  <p:tag name="KSO_WM_TAG_VERSION" val="1.0"/>
  <p:tag name="KSO_WM_DIAGRAM_GROUP_CODE" val="q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6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h_i"/>
  <p:tag name="KSO_WM_UNIT_INDEX" val="1_3_3"/>
  <p:tag name="KSO_WM_UNIT_ID" val="diagram20187873_3*q_h_i*1_3_3"/>
  <p:tag name="KSO_WM_UNIT_LAYERLEVEL" val="1_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LINE_FORE_SCHEMECOLOR_INDEX" val="13"/>
  <p:tag name="KSO_WM_UNIT_LINE_FILL_TYPE" val="2"/>
</p:tagLst>
</file>

<file path=ppt/tags/tag60.xml><?xml version="1.0" encoding="utf-8"?>
<p:tagLst xmlns:p="http://schemas.openxmlformats.org/presentationml/2006/main">
  <p:tag name="KSO_WM_UNIT_PLACING_PICTURE_USER_VIEWPORT" val="{&quot;height&quot;:10800,&quot;width&quot;:7631}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DIAGRAM_GROUP_CODE" val="q1-1"/>
  <p:tag name="KSO_WM_UNIT_TYPE" val="q_h_i"/>
  <p:tag name="KSO_WM_UNIT_INDEX" val="1_1_3"/>
  <p:tag name="KSO_WM_UNIT_ID" val="diagram20187689_1*q_h_i*1_1_3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DIAGRAM_GROUP_CODE" val="q1-1"/>
  <p:tag name="KSO_WM_UNIT_TYPE" val="q_h_i"/>
  <p:tag name="KSO_WM_UNIT_INDEX" val="1_2_3"/>
  <p:tag name="KSO_WM_UNIT_ID" val="diagram20187689_1*q_h_i*1_2_3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DIAGRAM_GROUP_CODE" val="q1-1"/>
  <p:tag name="KSO_WM_UNIT_TYPE" val="q_h_i"/>
  <p:tag name="KSO_WM_UNIT_INDEX" val="1_3_3"/>
  <p:tag name="KSO_WM_UNIT_ID" val="diagram20187689_1*q_h_i*1_3_3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DIAGRAM_GROUP_CODE" val="q1-1"/>
  <p:tag name="KSO_WM_UNIT_TYPE" val="q_h_i"/>
  <p:tag name="KSO_WM_UNIT_INDEX" val="1_4_1"/>
  <p:tag name="KSO_WM_UNIT_ID" val="diagram20187689_1*q_h_i*1_4_1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DIAGRAM_GROUP_CODE" val="q1-1"/>
  <p:tag name="KSO_WM_UNIT_TYPE" val="q_i"/>
  <p:tag name="KSO_WM_UNIT_INDEX" val="1_1"/>
  <p:tag name="KSO_WM_UNIT_ID" val="diagram20187689_1*q_i*1_1"/>
  <p:tag name="KSO_WM_TEMPLATE_CATEGORY" val="diagram"/>
  <p:tag name="KSO_WM_TEMPLATE_INDEX" val="20187689"/>
  <p:tag name="KSO_WM_UNIT_LAYERLEVEL" val="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13"/>
  <p:tag name="KSO_WM_UNIT_FILL_TYPE" val="1"/>
  <p:tag name="KSO_WM_UNIT_TEXT_FILL_FORE_SCHEMECOLOR_INDEX" val="13"/>
  <p:tag name="KSO_WM_UNIT_TEXT_FILL_TYPE" val="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DIAGRAM_GROUP_CODE" val="q1-1"/>
  <p:tag name="KSO_WM_UNIT_TYPE" val="q_h_i"/>
  <p:tag name="KSO_WM_UNIT_INDEX" val="1_1_2"/>
  <p:tag name="KSO_WM_UNIT_ID" val="diagram20187689_1*q_h_i*1_1_2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1"/>
  <p:tag name="KSO_WM_UNIT_TEXT_FILL_TYPE" val="1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DIAGRAM_GROUP_CODE" val="q1-1"/>
  <p:tag name="KSO_WM_UNIT_TYPE" val="q_h_i"/>
  <p:tag name="KSO_WM_UNIT_INDEX" val="1_1_1"/>
  <p:tag name="KSO_WM_UNIT_ID" val="diagram20187689_1*q_h_i*1_1_1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DIAGRAM_GROUP_CODE" val="q1-1"/>
  <p:tag name="KSO_WM_UNIT_TYPE" val="q_h_i"/>
  <p:tag name="KSO_WM_UNIT_INDEX" val="1_2_2"/>
  <p:tag name="KSO_WM_UNIT_ID" val="diagram20187689_1*q_h_i*1_2_2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6"/>
  <p:tag name="KSO_WM_UNIT_FILL_TYPE" val="1"/>
  <p:tag name="KSO_WM_UNIT_LINE_FORE_SCHEMECOLOR_INDEX" val="14"/>
  <p:tag name="KSO_WM_UNIT_LINE_FILL_TYPE" val="2"/>
  <p:tag name="KSO_WM_UNIT_TEXT_FILL_FORE_SCHEMECOLOR_INDEX" val="1"/>
  <p:tag name="KSO_WM_UNIT_TEXT_FILL_TYPE" val="1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DIAGRAM_GROUP_CODE" val="q1-1"/>
  <p:tag name="KSO_WM_UNIT_TYPE" val="q_h_i"/>
  <p:tag name="KSO_WM_UNIT_INDEX" val="1_2_1"/>
  <p:tag name="KSO_WM_UNIT_ID" val="diagram20187689_1*q_h_i*1_2_1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i"/>
  <p:tag name="KSO_WM_UNIT_INDEX" val="1_8"/>
  <p:tag name="KSO_WM_UNIT_ID" val="diagram20187873_3*q_i*1_8"/>
  <p:tag name="KSO_WM_UNIT_LAYERLEVEL" val="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DIAGRAM_GROUP_CODE" val="q1-1"/>
  <p:tag name="KSO_WM_UNIT_TYPE" val="q_h_i"/>
  <p:tag name="KSO_WM_UNIT_INDEX" val="1_3_2"/>
  <p:tag name="KSO_WM_UNIT_ID" val="diagram20187689_1*q_h_i*1_3_2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1"/>
  <p:tag name="KSO_WM_UNIT_TEXT_FILL_TYPE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DIAGRAM_GROUP_CODE" val="q1-1"/>
  <p:tag name="KSO_WM_UNIT_TYPE" val="q_h_i"/>
  <p:tag name="KSO_WM_UNIT_INDEX" val="1_3_1"/>
  <p:tag name="KSO_WM_UNIT_ID" val="diagram20187689_1*q_h_i*1_3_1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DIAGRAM_GROUP_CODE" val="q1-1"/>
  <p:tag name="KSO_WM_UNIT_TYPE" val="q_h_i"/>
  <p:tag name="KSO_WM_UNIT_INDEX" val="1_4_3"/>
  <p:tag name="KSO_WM_UNIT_ID" val="diagram20187689_1*q_h_i*1_4_3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8"/>
  <p:tag name="KSO_WM_UNIT_FILL_TYPE" val="1"/>
  <p:tag name="KSO_WM_UNIT_LINE_FORE_SCHEMECOLOR_INDEX" val="14"/>
  <p:tag name="KSO_WM_UNIT_LINE_FILL_TYPE" val="2"/>
  <p:tag name="KSO_WM_UNIT_TEXT_FILL_FORE_SCHEMECOLOR_INDEX" val="1"/>
  <p:tag name="KSO_WM_UNIT_TEXT_FILL_TYPE" val="1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DIAGRAM_GROUP_CODE" val="q1-1"/>
  <p:tag name="KSO_WM_UNIT_TYPE" val="q_h_i"/>
  <p:tag name="KSO_WM_UNIT_INDEX" val="1_4_2"/>
  <p:tag name="KSO_WM_UNIT_ID" val="diagram20187689_1*q_h_i*1_4_2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DIAGRAM_ISNUMVISUAL" val="0"/>
  <p:tag name="KSO_WM_UNIT_DIAGRAM_ISREFERUNIT" val="0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74.xml><?xml version="1.0" encoding="utf-8"?>
<p:tagLst xmlns:p="http://schemas.openxmlformats.org/presentationml/2006/main">
  <p:tag name="KSO_WM_UNIT_VALUE" val="63"/>
  <p:tag name="KSO_WM_UNIT_HIGHLIGHT" val="0"/>
  <p:tag name="KSO_WM_UNIT_COMPATIBLE" val="0"/>
  <p:tag name="KSO_WM_DIAGRAM_GROUP_CODE" val="q1-1"/>
  <p:tag name="KSO_WM_UNIT_TYPE" val="q_h_f"/>
  <p:tag name="KSO_WM_UNIT_INDEX" val="1_4_1"/>
  <p:tag name="KSO_WM_UNIT_ID" val="diagram20187689_1*q_h_f*1_4_1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75.xml><?xml version="1.0" encoding="utf-8"?>
<p:tagLst xmlns:p="http://schemas.openxmlformats.org/presentationml/2006/main">
  <p:tag name="KSO_WM_UNIT_ISCONTENTSTITLE" val="0"/>
  <p:tag name="KSO_WM_UNIT_VALUE" val="16"/>
  <p:tag name="KSO_WM_UNIT_HIGHLIGHT" val="0"/>
  <p:tag name="KSO_WM_UNIT_COMPATIBLE" val="0"/>
  <p:tag name="KSO_WM_DIAGRAM_GROUP_CODE" val="q1-1"/>
  <p:tag name="KSO_WM_UNIT_TYPE" val="q_h_a"/>
  <p:tag name="KSO_WM_UNIT_INDEX" val="1_4_1"/>
  <p:tag name="KSO_WM_UNIT_ID" val="diagram20187689_1*q_h_a*1_4_1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PRESET_TEXT" val="单击此处添加标题"/>
  <p:tag name="KSO_WM_UNIT_DIAGRAM_ISNUMVISUAL" val="0"/>
  <p:tag name="KSO_WM_UNIT_DIAGRAM_ISREFERUNIT" val="0"/>
  <p:tag name="KSO_WM_UNIT_TEXT_FILL_FORE_SCHEMECOLOR_INDEX" val="8"/>
  <p:tag name="KSO_WM_UNIT_TEXT_FILL_TYPE" val="1"/>
</p:tagLst>
</file>

<file path=ppt/tags/tag76.xml><?xml version="1.0" encoding="utf-8"?>
<p:tagLst xmlns:p="http://schemas.openxmlformats.org/presentationml/2006/main">
  <p:tag name="KSO_WM_UNIT_VALUE" val="63"/>
  <p:tag name="KSO_WM_UNIT_HIGHLIGHT" val="0"/>
  <p:tag name="KSO_WM_UNIT_COMPATIBLE" val="0"/>
  <p:tag name="KSO_WM_DIAGRAM_GROUP_CODE" val="q1-1"/>
  <p:tag name="KSO_WM_UNIT_TYPE" val="q_h_f"/>
  <p:tag name="KSO_WM_UNIT_INDEX" val="1_3_1"/>
  <p:tag name="KSO_WM_UNIT_ID" val="diagram20187689_1*q_h_f*1_3_1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77.xml><?xml version="1.0" encoding="utf-8"?>
<p:tagLst xmlns:p="http://schemas.openxmlformats.org/presentationml/2006/main">
  <p:tag name="KSO_WM_UNIT_ISCONTENTSTITLE" val="0"/>
  <p:tag name="KSO_WM_UNIT_VALUE" val="16"/>
  <p:tag name="KSO_WM_UNIT_HIGHLIGHT" val="0"/>
  <p:tag name="KSO_WM_UNIT_COMPATIBLE" val="0"/>
  <p:tag name="KSO_WM_DIAGRAM_GROUP_CODE" val="q1-1"/>
  <p:tag name="KSO_WM_UNIT_TYPE" val="q_h_a"/>
  <p:tag name="KSO_WM_UNIT_INDEX" val="1_3_1"/>
  <p:tag name="KSO_WM_UNIT_ID" val="diagram20187689_1*q_h_a*1_3_1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PRESET_TEXT" val="单击此处添加标题"/>
  <p:tag name="KSO_WM_UNIT_DIAGRAM_ISNUMVISUAL" val="0"/>
  <p:tag name="KSO_WM_UNIT_DIAGRAM_ISREFERUNIT" val="0"/>
  <p:tag name="KSO_WM_UNIT_TEXT_FILL_FORE_SCHEMECOLOR_INDEX" val="7"/>
  <p:tag name="KSO_WM_UNIT_TEXT_FILL_TYPE" val="1"/>
</p:tagLst>
</file>

<file path=ppt/tags/tag78.xml><?xml version="1.0" encoding="utf-8"?>
<p:tagLst xmlns:p="http://schemas.openxmlformats.org/presentationml/2006/main">
  <p:tag name="KSO_WM_UNIT_VALUE" val="63"/>
  <p:tag name="KSO_WM_UNIT_HIGHLIGHT" val="0"/>
  <p:tag name="KSO_WM_UNIT_COMPATIBLE" val="0"/>
  <p:tag name="KSO_WM_DIAGRAM_GROUP_CODE" val="q1-1"/>
  <p:tag name="KSO_WM_UNIT_TYPE" val="q_h_f"/>
  <p:tag name="KSO_WM_UNIT_INDEX" val="1_1_1"/>
  <p:tag name="KSO_WM_UNIT_ID" val="diagram20187689_1*q_h_f*1_1_1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79.xml><?xml version="1.0" encoding="utf-8"?>
<p:tagLst xmlns:p="http://schemas.openxmlformats.org/presentationml/2006/main">
  <p:tag name="KSO_WM_UNIT_ISCONTENTSTITLE" val="0"/>
  <p:tag name="KSO_WM_UNIT_VALUE" val="16"/>
  <p:tag name="KSO_WM_UNIT_HIGHLIGHT" val="0"/>
  <p:tag name="KSO_WM_UNIT_COMPATIBLE" val="0"/>
  <p:tag name="KSO_WM_DIAGRAM_GROUP_CODE" val="q1-1"/>
  <p:tag name="KSO_WM_UNIT_TYPE" val="q_h_a"/>
  <p:tag name="KSO_WM_UNIT_INDEX" val="1_1_1"/>
  <p:tag name="KSO_WM_UNIT_ID" val="diagram20187689_1*q_h_a*1_1_1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PRESET_TEXT" val="单击此处添加标题"/>
  <p:tag name="KSO_WM_UNIT_DIAGRAM_ISNUMVISUAL" val="0"/>
  <p:tag name="KSO_WM_UNIT_DIAGRAM_ISREFERUNIT" val="0"/>
  <p:tag name="KSO_WM_UNIT_TEXT_FILL_FORE_SCHEMECOLOR_INDEX" val="5"/>
  <p:tag name="KSO_WM_UNIT_TEXT_FILL_TYPE" val="1"/>
</p:tagLst>
</file>

<file path=ppt/tags/tag8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h_i"/>
  <p:tag name="KSO_WM_UNIT_INDEX" val="1_2_3"/>
  <p:tag name="KSO_WM_UNIT_ID" val="diagram20187873_3*q_h_i*1_2_3"/>
  <p:tag name="KSO_WM_UNIT_LAYERLEVEL" val="1_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80.xml><?xml version="1.0" encoding="utf-8"?>
<p:tagLst xmlns:p="http://schemas.openxmlformats.org/presentationml/2006/main">
  <p:tag name="KSO_WM_UNIT_VALUE" val="63"/>
  <p:tag name="KSO_WM_UNIT_HIGHLIGHT" val="0"/>
  <p:tag name="KSO_WM_UNIT_COMPATIBLE" val="0"/>
  <p:tag name="KSO_WM_DIAGRAM_GROUP_CODE" val="q1-1"/>
  <p:tag name="KSO_WM_UNIT_TYPE" val="q_h_f"/>
  <p:tag name="KSO_WM_UNIT_INDEX" val="1_2_1"/>
  <p:tag name="KSO_WM_UNIT_ID" val="diagram20187689_1*q_h_f*1_2_1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81.xml><?xml version="1.0" encoding="utf-8"?>
<p:tagLst xmlns:p="http://schemas.openxmlformats.org/presentationml/2006/main">
  <p:tag name="KSO_WM_UNIT_ISCONTENTSTITLE" val="0"/>
  <p:tag name="KSO_WM_UNIT_VALUE" val="16"/>
  <p:tag name="KSO_WM_UNIT_HIGHLIGHT" val="0"/>
  <p:tag name="KSO_WM_UNIT_COMPATIBLE" val="0"/>
  <p:tag name="KSO_WM_DIAGRAM_GROUP_CODE" val="q1-1"/>
  <p:tag name="KSO_WM_UNIT_TYPE" val="q_h_a"/>
  <p:tag name="KSO_WM_UNIT_INDEX" val="1_2_1"/>
  <p:tag name="KSO_WM_UNIT_ID" val="diagram20187689_1*q_h_a*1_2_1"/>
  <p:tag name="KSO_WM_TEMPLATE_CATEGORY" val="diagram"/>
  <p:tag name="KSO_WM_TEMPLATE_INDEX" val="20187689"/>
  <p:tag name="KSO_WM_UNIT_LAYERLEVEL" val="1_1_1"/>
  <p:tag name="KSO_WM_TAG_VERSION" val="1.0"/>
  <p:tag name="KSO_WM_BEAUTIFY_FLAG" val="#wm#"/>
  <p:tag name="KSO_WM_UNIT_PRESET_TEXT" val="单击此处添加标题"/>
  <p:tag name="KSO_WM_UNIT_DIAGRAM_ISNUMVISUAL" val="0"/>
  <p:tag name="KSO_WM_UNIT_DIAGRAM_ISREFERUNIT" val="0"/>
  <p:tag name="KSO_WM_UNIT_TEXT_FILL_FORE_SCHEMECOLOR_INDEX" val="6"/>
  <p:tag name="KSO_WM_UNIT_TEXT_FILL_TYPE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h_i*1_1_1"/>
  <p:tag name="KSO_WM_TEMPLATE_CATEGORY" val="diagram"/>
  <p:tag name="KSO_WM_TEMPLATE_INDEX" val="2020152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1_1"/>
  <p:tag name="KSO_WM_UNIT_FILL_FORE_SCHEMECOLOR_INDEX" val="5"/>
  <p:tag name="KSO_WM_UNIT_FILL_TYPE" val="1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h_i*1_2_1"/>
  <p:tag name="KSO_WM_TEMPLATE_CATEGORY" val="diagram"/>
  <p:tag name="KSO_WM_TEMPLATE_INDEX" val="2020152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2_1"/>
  <p:tag name="KSO_WM_UNIT_FILL_FORE_SCHEMECOLOR_INDEX" val="6"/>
  <p:tag name="KSO_WM_UNIT_FILL_TYPE" val="1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h_i*1_3_1"/>
  <p:tag name="KSO_WM_TEMPLATE_CATEGORY" val="diagram"/>
  <p:tag name="KSO_WM_TEMPLATE_INDEX" val="2020152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3_1"/>
  <p:tag name="KSO_WM_UNIT_FILL_FORE_SCHEMECOLOR_INDEX" val="7"/>
  <p:tag name="KSO_WM_UNIT_FILL_TYPE" val="1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h_i*1_1_2"/>
  <p:tag name="KSO_WM_TEMPLATE_CATEGORY" val="diagram"/>
  <p:tag name="KSO_WM_TEMPLATE_INDEX" val="2020152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1_2"/>
  <p:tag name="KSO_WM_UNIT_FILL_FORE_SCHEMECOLOR_INDEX" val="5"/>
  <p:tag name="KSO_WM_UNIT_FILL_TYPE" val="1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h_i*1_2_2"/>
  <p:tag name="KSO_WM_TEMPLATE_CATEGORY" val="diagram"/>
  <p:tag name="KSO_WM_TEMPLATE_INDEX" val="2020152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2_2"/>
  <p:tag name="KSO_WM_UNIT_FILL_FORE_SCHEMECOLOR_INDEX" val="6"/>
  <p:tag name="KSO_WM_UNIT_FILL_TYPE" val="1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h_i*1_3_2"/>
  <p:tag name="KSO_WM_TEMPLATE_CATEGORY" val="diagram"/>
  <p:tag name="KSO_WM_TEMPLATE_INDEX" val="2020152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3_2"/>
  <p:tag name="KSO_WM_UNIT_FILL_FORE_SCHEMECOLOR_INDEX" val="7"/>
  <p:tag name="KSO_WM_UNIT_FILL_TYPE" val="1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i*1_3"/>
  <p:tag name="KSO_WM_TEMPLATE_CATEGORY" val="diagram"/>
  <p:tag name="KSO_WM_TEMPLATE_INDEX" val="20201528"/>
  <p:tag name="KSO_WM_UNIT_LAYERLEVEL" val="1_1"/>
  <p:tag name="KSO_WM_TAG_VERSION" val="1.0"/>
  <p:tag name="KSO_WM_BEAUTIFY_FLAG" val="#wm#"/>
  <p:tag name="KSO_WM_DIAGRAM_GROUP_CODE" val="q1-1"/>
  <p:tag name="KSO_WM_UNIT_TYPE" val="q_i"/>
  <p:tag name="KSO_WM_UNIT_INDEX" val="1_3"/>
  <p:tag name="KSO_WM_UNIT_FILL_FORE_SCHEMECOLOR_INDEX" val="15"/>
  <p:tag name="KSO_WM_UNIT_FILL_TYPE" val="1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i*1_1"/>
  <p:tag name="KSO_WM_TEMPLATE_CATEGORY" val="diagram"/>
  <p:tag name="KSO_WM_TEMPLATE_INDEX" val="20201528"/>
  <p:tag name="KSO_WM_UNIT_LAYERLEVEL" val="1_1"/>
  <p:tag name="KSO_WM_TAG_VERSION" val="1.0"/>
  <p:tag name="KSO_WM_BEAUTIFY_FLAG" val="#wm#"/>
  <p:tag name="KSO_WM_DIAGRAM_GROUP_CODE" val="q1-1"/>
  <p:tag name="KSO_WM_UNIT_TYPE" val="q_i"/>
  <p:tag name="KSO_WM_UNIT_INDEX" val="1_1"/>
  <p:tag name="KSO_WM_UNIT_FILL_FORE_SCHEMECOLOR_INDEX" val="14"/>
  <p:tag name="KSO_WM_UNIT_FILL_TYPE" val="1"/>
</p:tagLst>
</file>

<file path=ppt/tags/tag9.xml><?xml version="1.0" encoding="utf-8"?>
<p:tagLst xmlns:p="http://schemas.openxmlformats.org/presentationml/2006/main">
  <p:tag name="KSO_WM_TAG_VERSION" val="1.0"/>
  <p:tag name="KSO_WM_TEMPLATE_CATEGORY" val="diagram"/>
  <p:tag name="KSO_WM_TEMPLATE_INDEX" val="20187873"/>
  <p:tag name="KSO_WM_UNIT_TYPE" val="q_h_i"/>
  <p:tag name="KSO_WM_UNIT_INDEX" val="1_1_3"/>
  <p:tag name="KSO_WM_UNIT_ID" val="diagram20187873_3*q_h_i*1_1_3"/>
  <p:tag name="KSO_WM_UNIT_LAYERLEVEL" val="1_1_1"/>
  <p:tag name="KSO_WM_BEAUTIFY_FLAG" val="#wm#"/>
  <p:tag name="KSO_WM_UNIT_HIGHLIGHT" val="0"/>
  <p:tag name="KSO_WM_UNIT_COMPATIBLE" val="0"/>
  <p:tag name="KSO_WM_DIAGRAM_GROUP_CODE" val="q1-1"/>
  <p:tag name="KSO_WM_UNIT_DIAGRAM_ISNUMVISUAL" val="0"/>
  <p:tag name="KSO_WM_UNIT_DIAGRAM_ISREFERUNIT" val="0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h_a*1_1_1"/>
  <p:tag name="KSO_WM_TEMPLATE_CATEGORY" val="diagram"/>
  <p:tag name="KSO_WM_TEMPLATE_INDEX" val="20201528"/>
  <p:tag name="KSO_WM_UNIT_LAYERLEVEL" val="1_1_1"/>
  <p:tag name="KSO_WM_TAG_VERSION" val="1.0"/>
  <p:tag name="KSO_WM_BEAUTIFY_FLAG" val="#wm#"/>
  <p:tag name="KSO_WM_UNIT_ISCONTENTSTITLE" val="0"/>
  <p:tag name="KSO_WM_UNIT_NOCLEAR" val="0"/>
  <p:tag name="KSO_WM_DIAGRAM_GROUP_CODE" val="q1-1"/>
  <p:tag name="KSO_WM_UNIT_TYPE" val="q_h_a"/>
  <p:tag name="KSO_WM_UNIT_INDEX" val="1_1_1"/>
  <p:tag name="KSO_WM_UNIT_PRESET_TEXT" val="添加标题"/>
  <p:tag name="KSO_WM_UNIT_VALUE" val="12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h_f*1_1_1"/>
  <p:tag name="KSO_WM_TEMPLATE_CATEGORY" val="diagram"/>
  <p:tag name="KSO_WM_TEMPLATE_INDEX" val="20201528"/>
  <p:tag name="KSO_WM_UNIT_LAYERLEVEL" val="1_1_1"/>
  <p:tag name="KSO_WM_TAG_VERSION" val="1.0"/>
  <p:tag name="KSO_WM_BEAUTIFY_FLAG" val="#wm#"/>
  <p:tag name="KSO_WM_UNIT_NOCLEAR" val="0"/>
  <p:tag name="KSO_WM_DIAGRAM_GROUP_CODE" val="q1-1"/>
  <p:tag name="KSO_WM_UNIT_TYPE" val="q_h_f"/>
  <p:tag name="KSO_WM_UNIT_INDEX" val="1_1_1"/>
  <p:tag name="KSO_WM_UNIT_PRESET_TEXT" val="单击此处添加文本具体内容，简明扼要的阐述您的观点。"/>
  <p:tag name="KSO_WM_UNIT_VALUE" val="7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h_a*1_3_1"/>
  <p:tag name="KSO_WM_TEMPLATE_CATEGORY" val="diagram"/>
  <p:tag name="KSO_WM_TEMPLATE_INDEX" val="20201528"/>
  <p:tag name="KSO_WM_UNIT_LAYERLEVEL" val="1_1_1"/>
  <p:tag name="KSO_WM_TAG_VERSION" val="1.0"/>
  <p:tag name="KSO_WM_BEAUTIFY_FLAG" val="#wm#"/>
  <p:tag name="KSO_WM_UNIT_ISCONTENTSTITLE" val="0"/>
  <p:tag name="KSO_WM_UNIT_NOCLEAR" val="0"/>
  <p:tag name="KSO_WM_DIAGRAM_GROUP_CODE" val="q1-1"/>
  <p:tag name="KSO_WM_UNIT_TYPE" val="q_h_a"/>
  <p:tag name="KSO_WM_UNIT_INDEX" val="1_3_1"/>
  <p:tag name="KSO_WM_UNIT_PRESET_TEXT" val="添加标题"/>
  <p:tag name="KSO_WM_UNIT_VALUE" val="1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h_f*1_3_1"/>
  <p:tag name="KSO_WM_TEMPLATE_CATEGORY" val="diagram"/>
  <p:tag name="KSO_WM_TEMPLATE_INDEX" val="20201528"/>
  <p:tag name="KSO_WM_UNIT_LAYERLEVEL" val="1_1_1"/>
  <p:tag name="KSO_WM_TAG_VERSION" val="1.0"/>
  <p:tag name="KSO_WM_BEAUTIFY_FLAG" val="#wm#"/>
  <p:tag name="KSO_WM_UNIT_NOCLEAR" val="0"/>
  <p:tag name="KSO_WM_DIAGRAM_GROUP_CODE" val="q1-1"/>
  <p:tag name="KSO_WM_UNIT_TYPE" val="q_h_f"/>
  <p:tag name="KSO_WM_UNIT_INDEX" val="1_3_1"/>
  <p:tag name="KSO_WM_UNIT_PRESET_TEXT" val="单击此处添加文本具体内容，简明扼要的阐述您的观点。"/>
  <p:tag name="KSO_WM_UNIT_VALUE" val="72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h_a*1_2_1"/>
  <p:tag name="KSO_WM_TEMPLATE_CATEGORY" val="diagram"/>
  <p:tag name="KSO_WM_TEMPLATE_INDEX" val="20201528"/>
  <p:tag name="KSO_WM_UNIT_LAYERLEVEL" val="1_1_1"/>
  <p:tag name="KSO_WM_TAG_VERSION" val="1.0"/>
  <p:tag name="KSO_WM_BEAUTIFY_FLAG" val="#wm#"/>
  <p:tag name="KSO_WM_UNIT_ISCONTENTSTITLE" val="0"/>
  <p:tag name="KSO_WM_UNIT_NOCLEAR" val="0"/>
  <p:tag name="KSO_WM_DIAGRAM_GROUP_CODE" val="q1-1"/>
  <p:tag name="KSO_WM_UNIT_TYPE" val="q_h_a"/>
  <p:tag name="KSO_WM_UNIT_INDEX" val="1_2_1"/>
  <p:tag name="KSO_WM_UNIT_PRESET_TEXT" val="添加标题"/>
  <p:tag name="KSO_WM_UNIT_VALUE" val="11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h_f*1_2_1"/>
  <p:tag name="KSO_WM_TEMPLATE_CATEGORY" val="diagram"/>
  <p:tag name="KSO_WM_TEMPLATE_INDEX" val="20201528"/>
  <p:tag name="KSO_WM_UNIT_LAYERLEVEL" val="1_1_1"/>
  <p:tag name="KSO_WM_TAG_VERSION" val="1.0"/>
  <p:tag name="KSO_WM_BEAUTIFY_FLAG" val="#wm#"/>
  <p:tag name="KSO_WM_UNIT_NOCLEAR" val="0"/>
  <p:tag name="KSO_WM_DIAGRAM_GROUP_CODE" val="q1-1"/>
  <p:tag name="KSO_WM_UNIT_TYPE" val="q_h_f"/>
  <p:tag name="KSO_WM_UNIT_INDEX" val="1_2_1"/>
  <p:tag name="KSO_WM_UNIT_PRESET_TEXT" val="单击此处添加文本具体内容，简明扼要的阐述您的观点。"/>
  <p:tag name="KSO_WM_UNIT_VALUE" val="68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i*1_2"/>
  <p:tag name="KSO_WM_TEMPLATE_CATEGORY" val="diagram"/>
  <p:tag name="KSO_WM_TEMPLATE_INDEX" val="20201528"/>
  <p:tag name="KSO_WM_UNIT_LAYERLEVEL" val="1_1"/>
  <p:tag name="KSO_WM_TAG_VERSION" val="1.0"/>
  <p:tag name="KSO_WM_BEAUTIFY_FLAG" val="#wm#"/>
  <p:tag name="KSO_WM_DIAGRAM_GROUP_CODE" val="q1-1"/>
  <p:tag name="KSO_WM_UNIT_TYPE" val="q_i"/>
  <p:tag name="KSO_WM_UNIT_INDEX" val="1_2"/>
  <p:tag name="KSO_WM_UNIT_FILL_FORE_SCHEMECOLOR_INDEX" val="5"/>
  <p:tag name="KSO_WM_UNIT_FILL_TYPE" val="1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h_i*1_3_3"/>
  <p:tag name="KSO_WM_TEMPLATE_CATEGORY" val="diagram"/>
  <p:tag name="KSO_WM_TEMPLATE_INDEX" val="2020152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3_3"/>
  <p:tag name="KSO_WM_UNIT_FILL_FORE_SCHEMECOLOR_INDEX" val="7"/>
  <p:tag name="KSO_WM_UNIT_FILL_TYPE" val="1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h_i*1_2_3"/>
  <p:tag name="KSO_WM_TEMPLATE_CATEGORY" val="diagram"/>
  <p:tag name="KSO_WM_TEMPLATE_INDEX" val="2020152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2_3"/>
  <p:tag name="KSO_WM_UNIT_FILL_FORE_SCHEMECOLOR_INDEX" val="6"/>
  <p:tag name="KSO_WM_UNIT_FILL_TYPE" val="1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28_1*q_h_i*1_1_3"/>
  <p:tag name="KSO_WM_TEMPLATE_CATEGORY" val="diagram"/>
  <p:tag name="KSO_WM_TEMPLATE_INDEX" val="20201528"/>
  <p:tag name="KSO_WM_UNIT_LAYERLEVEL" val="1_1_1"/>
  <p:tag name="KSO_WM_TAG_VERSION" val="1.0"/>
  <p:tag name="KSO_WM_BEAUTIFY_FLAG" val="#wm#"/>
  <p:tag name="KSO_WM_DIAGRAM_GROUP_CODE" val="q1-1"/>
  <p:tag name="KSO_WM_UNIT_TYPE" val="q_h_i"/>
  <p:tag name="KSO_WM_UNIT_INDEX" val="1_1_3"/>
  <p:tag name="KSO_WM_UNIT_FILL_FORE_SCHEMECOLOR_INDEX" val="5"/>
  <p:tag name="KSO_WM_UNIT_FILL_TYPE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深蓝质感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12834"/>
      </a:accent1>
      <a:accent2>
        <a:srgbClr val="FEDA5B"/>
      </a:accent2>
      <a:accent3>
        <a:srgbClr val="F5821F"/>
      </a:accent3>
      <a:accent4>
        <a:srgbClr val="BCBEC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标准1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6744</Words>
  <Application>WPS 演示</Application>
  <PresentationFormat>宽屏</PresentationFormat>
  <Paragraphs>508</Paragraphs>
  <Slides>40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58" baseType="lpstr">
      <vt:lpstr>Arial</vt:lpstr>
      <vt:lpstr>宋体</vt:lpstr>
      <vt:lpstr>Wingdings</vt:lpstr>
      <vt:lpstr>等线</vt:lpstr>
      <vt:lpstr>Calibri</vt:lpstr>
      <vt:lpstr>微软雅黑</vt:lpstr>
      <vt:lpstr>Calibri Light</vt:lpstr>
      <vt:lpstr>Calibri</vt:lpstr>
      <vt:lpstr>方正宋刻本秀楷简体</vt:lpstr>
      <vt:lpstr>微软雅黑 Light</vt:lpstr>
      <vt:lpstr>黑体</vt:lpstr>
      <vt:lpstr>Impact</vt:lpstr>
      <vt:lpstr>Arial Unicode MS</vt:lpstr>
      <vt:lpstr>MS PGothic</vt:lpstr>
      <vt:lpstr>Lato Regular</vt:lpstr>
      <vt:lpstr>Segoe Print</vt:lpstr>
      <vt:lpstr>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单击此处添加标题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无谓</cp:lastModifiedBy>
  <cp:revision>151</cp:revision>
  <dcterms:created xsi:type="dcterms:W3CDTF">2017-01-08T07:17:00Z</dcterms:created>
  <dcterms:modified xsi:type="dcterms:W3CDTF">2021-12-16T14:32:53Z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2052-11.1.0.11115</vt:lpwstr>
  </property>
  <property fmtid="{D5CDD505-2E9C-101B-9397-08002B2CF9AE}" pid="3" name="KSOTemplateUUID">
    <vt:lpwstr>v1.0_mb_gvBk3h+HIifm6sGlnHEY8g==</vt:lpwstr>
  </property>
  <property fmtid="{D5CDD505-2E9C-101B-9397-08002B2CF9AE}" pid="4" name="ICV">
    <vt:lpwstr>D6284FE8E3674EDAA26252707FF9EC27</vt:lpwstr>
  </property>
</Properties>
</file>