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7" r:id="rId3"/>
    <p:sldId id="259" r:id="rId4"/>
    <p:sldId id="282" r:id="rId5"/>
    <p:sldId id="287" r:id="rId6"/>
    <p:sldId id="265" r:id="rId7"/>
    <p:sldId id="288" r:id="rId8"/>
    <p:sldId id="260" r:id="rId9"/>
    <p:sldId id="269" r:id="rId10"/>
    <p:sldId id="286" r:id="rId11"/>
    <p:sldId id="289" r:id="rId12"/>
    <p:sldId id="274" r:id="rId13"/>
    <p:sldId id="283" r:id="rId14"/>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885"/>
    <a:srgbClr val="4886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38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BCB5CCC-2AF4-4750-940C-1D9BFD50EE4A}"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6E5102C-B5D4-43E5-AF16-3760D6DF5189}"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004BFA2-F7B1-499A-A0B7-FC15F9227E6B}"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36453FEE-A315-4C3A-A34C-E769B602E56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8E80ECBE-784B-4FC1-A99A-3EE8854DA3C6}"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88B8618D-FDE6-4A7E-96BE-305A14330605}"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4E294398-CA28-4830-A6FB-EFA15DE935B5}"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FC345842-DE51-45A1-8AE9-F5019D2F46CB}"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70196162-A4BD-4FB2-9321-D2F498D1EE7F}"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570A55DB-F8BB-4C76-AEB3-5F2C7011E923}"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2AB93DEF-7D5B-4925-8484-CE30531DCDDD}"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28C6215D-B9D9-499B-A1AF-F3895A48A134}"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FCAD3DF7-4850-48DE-972C-9D03AA05BE20}"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6E61474B-729F-451A-987B-A75AFDC0966F}"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60EBE320-408D-401A-9E41-B8599A856669}" type="datetimeFigureOut">
              <a:rPr lang="zh-CN" altLang="en-US"/>
            </a:fld>
            <a:endParaRPr lang="zh-CN" altLang="en-US"/>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p:txBody>
          <a:bodyPr/>
          <a:lstStyle>
            <a:lvl1pPr>
              <a:defRPr/>
            </a:lvl1pPr>
          </a:lstStyle>
          <a:p>
            <a:pPr>
              <a:defRPr/>
            </a:pPr>
            <a:fld id="{9F34499C-394C-4B8D-BC0A-F12198D9D26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275874D0-853F-4736-9AB9-108B3163EB7E}" type="datetimeFigureOut">
              <a:rPr lang="zh-CN" altLang="en-US"/>
            </a:fld>
            <a:endParaRPr lang="zh-CN" altLang="en-US"/>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p:txBody>
          <a:bodyPr/>
          <a:lstStyle>
            <a:lvl1pPr>
              <a:defRPr/>
            </a:lvl1pPr>
          </a:lstStyle>
          <a:p>
            <a:pPr>
              <a:defRPr/>
            </a:pPr>
            <a:fld id="{8147D4D9-6EEF-44B9-BC6D-8AD356EB5812}"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955433BC-6486-41DE-977C-8030CCC61116}" type="datetimeFigureOut">
              <a:rPr lang="zh-CN" altLang="en-US"/>
            </a:fld>
            <a:endParaRPr lang="zh-CN" altLang="en-US"/>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p:txBody>
          <a:bodyPr/>
          <a:lstStyle>
            <a:lvl1pPr>
              <a:defRPr/>
            </a:lvl1pPr>
          </a:lstStyle>
          <a:p>
            <a:pPr>
              <a:defRPr/>
            </a:pPr>
            <a:fld id="{D6C61436-0B17-4DA7-8B39-A7E33EE52C5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F70B2150-9D3E-4636-BDF6-7746A18BAB3B}"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C942DD4C-CD7C-478F-9C32-70CD24F1A572}"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5FDF54DB-0895-4424-8859-330C925DE0AF}"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2E3214CB-5F33-4D72-ACE4-C5DA30DA7396}"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30A8F769-CEF5-4894-A661-602D16F7AECF}" type="datetimeFigureOut">
              <a:rPr lang="zh-CN" altLang="en-US"/>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CB0A8459-2DDB-47F0-AFCD-238B9C9CCB4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5362"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095500" y="504825"/>
            <a:ext cx="74803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15364" name="组合 13"/>
          <p:cNvGrpSpPr>
            <a:grpSpLocks noChangeAspect="1"/>
          </p:cNvGrpSpPr>
          <p:nvPr/>
        </p:nvGrpSpPr>
        <p:grpSpPr bwMode="auto">
          <a:xfrm>
            <a:off x="5605463" y="2808288"/>
            <a:ext cx="6777037" cy="4229100"/>
            <a:chOff x="0" y="0"/>
            <a:chExt cx="5324473" cy="3322983"/>
          </a:xfrm>
        </p:grpSpPr>
        <p:pic>
          <p:nvPicPr>
            <p:cNvPr id="15376" name="图片 11"/>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12"/>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 name="组合 22"/>
          <p:cNvGrpSpPr/>
          <p:nvPr/>
        </p:nvGrpSpPr>
        <p:grpSpPr bwMode="auto">
          <a:xfrm>
            <a:off x="447213" y="5191634"/>
            <a:ext cx="5116727" cy="461665"/>
            <a:chOff x="8887" y="0"/>
            <a:chExt cx="5121656" cy="463378"/>
          </a:xfrm>
        </p:grpSpPr>
        <p:sp>
          <p:nvSpPr>
            <p:cNvPr id="15372" name="矩形 40"/>
            <p:cNvSpPr>
              <a:spLocks noChangeArrowheads="1"/>
            </p:cNvSpPr>
            <p:nvPr/>
          </p:nvSpPr>
          <p:spPr bwMode="auto">
            <a:xfrm>
              <a:off x="403225" y="0"/>
              <a:ext cx="4727318" cy="463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b="1" dirty="0" smtClean="0">
                  <a:solidFill>
                    <a:srgbClr val="FFFFFF"/>
                  </a:solidFill>
                </a:rPr>
                <a:t>单元八   混凝土结构施工验收工作</a:t>
              </a:r>
              <a:endParaRPr lang="zh-CN" altLang="en-US" sz="2400" b="1" dirty="0">
                <a:solidFill>
                  <a:srgbClr val="FFFFFF"/>
                </a:solidFill>
              </a:endParaRPr>
            </a:p>
          </p:txBody>
        </p:sp>
        <p:sp>
          <p:nvSpPr>
            <p:cNvPr id="15373" name="Freeform 102"/>
            <p:cNvSpPr>
              <a:spLocks noEditPoints="1"/>
            </p:cNvSpPr>
            <p:nvPr/>
          </p:nvSpPr>
          <p:spPr bwMode="auto">
            <a:xfrm>
              <a:off x="8887" y="81424"/>
              <a:ext cx="300038" cy="298450"/>
            </a:xfrm>
            <a:custGeom>
              <a:avLst/>
              <a:gdLst>
                <a:gd name="T0" fmla="*/ 2147483647 w 837"/>
                <a:gd name="T1" fmla="*/ 0 h 837"/>
                <a:gd name="T2" fmla="*/ 0 w 837"/>
                <a:gd name="T3" fmla="*/ 2147483647 h 837"/>
                <a:gd name="T4" fmla="*/ 2147483647 w 837"/>
                <a:gd name="T5" fmla="*/ 2147483647 h 837"/>
                <a:gd name="T6" fmla="*/ 2147483647 w 837"/>
                <a:gd name="T7" fmla="*/ 2147483647 h 837"/>
                <a:gd name="T8" fmla="*/ 2147483647 w 837"/>
                <a:gd name="T9" fmla="*/ 0 h 837"/>
                <a:gd name="T10" fmla="*/ 2147483647 w 837"/>
                <a:gd name="T11" fmla="*/ 2147483647 h 837"/>
                <a:gd name="T12" fmla="*/ 2147483647 w 837"/>
                <a:gd name="T13" fmla="*/ 2147483647 h 837"/>
                <a:gd name="T14" fmla="*/ 2147483647 w 837"/>
                <a:gd name="T15" fmla="*/ 2147483647 h 837"/>
                <a:gd name="T16" fmla="*/ 2147483647 w 837"/>
                <a:gd name="T17" fmla="*/ 2147483647 h 837"/>
                <a:gd name="T18" fmla="*/ 2147483647 w 837"/>
                <a:gd name="T19" fmla="*/ 2147483647 h 837"/>
                <a:gd name="T20" fmla="*/ 2147483647 w 837"/>
                <a:gd name="T21" fmla="*/ 2147483647 h 837"/>
                <a:gd name="T22" fmla="*/ 2147483647 w 837"/>
                <a:gd name="T23" fmla="*/ 2147483647 h 837"/>
                <a:gd name="T24" fmla="*/ 2147483647 w 837"/>
                <a:gd name="T25" fmla="*/ 2147483647 h 837"/>
                <a:gd name="T26" fmla="*/ 2147483647 w 837"/>
                <a:gd name="T27" fmla="*/ 2147483647 h 837"/>
                <a:gd name="T28" fmla="*/ 2147483647 w 837"/>
                <a:gd name="T29" fmla="*/ 2147483647 h 837"/>
                <a:gd name="T30" fmla="*/ 2147483647 w 837"/>
                <a:gd name="T31" fmla="*/ 2147483647 h 837"/>
                <a:gd name="T32" fmla="*/ 2147483647 w 837"/>
                <a:gd name="T33" fmla="*/ 2147483647 h 837"/>
                <a:gd name="T34" fmla="*/ 2147483647 w 837"/>
                <a:gd name="T35" fmla="*/ 2147483647 h 837"/>
                <a:gd name="T36" fmla="*/ 2147483647 w 837"/>
                <a:gd name="T37" fmla="*/ 2147483647 h 837"/>
                <a:gd name="T38" fmla="*/ 2147483647 w 837"/>
                <a:gd name="T39" fmla="*/ 2147483647 h 837"/>
                <a:gd name="T40" fmla="*/ 2147483647 w 837"/>
                <a:gd name="T41" fmla="*/ 2147483647 h 83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37" h="837">
                  <a:moveTo>
                    <a:pt x="418" y="0"/>
                  </a:moveTo>
                  <a:cubicBezTo>
                    <a:pt x="187" y="0"/>
                    <a:pt x="0" y="187"/>
                    <a:pt x="0" y="419"/>
                  </a:cubicBezTo>
                  <a:cubicBezTo>
                    <a:pt x="0" y="650"/>
                    <a:pt x="187" y="837"/>
                    <a:pt x="418" y="837"/>
                  </a:cubicBezTo>
                  <a:cubicBezTo>
                    <a:pt x="650" y="837"/>
                    <a:pt x="837" y="650"/>
                    <a:pt x="837" y="419"/>
                  </a:cubicBezTo>
                  <a:cubicBezTo>
                    <a:pt x="837" y="187"/>
                    <a:pt x="650" y="0"/>
                    <a:pt x="418" y="0"/>
                  </a:cubicBezTo>
                  <a:close/>
                  <a:moveTo>
                    <a:pt x="173" y="583"/>
                  </a:moveTo>
                  <a:cubicBezTo>
                    <a:pt x="121" y="583"/>
                    <a:pt x="121" y="583"/>
                    <a:pt x="121" y="583"/>
                  </a:cubicBezTo>
                  <a:cubicBezTo>
                    <a:pt x="121" y="251"/>
                    <a:pt x="121" y="251"/>
                    <a:pt x="121" y="251"/>
                  </a:cubicBezTo>
                  <a:cubicBezTo>
                    <a:pt x="440" y="251"/>
                    <a:pt x="440" y="251"/>
                    <a:pt x="440" y="251"/>
                  </a:cubicBezTo>
                  <a:cubicBezTo>
                    <a:pt x="490" y="177"/>
                    <a:pt x="490" y="177"/>
                    <a:pt x="490" y="177"/>
                  </a:cubicBezTo>
                  <a:cubicBezTo>
                    <a:pt x="631" y="177"/>
                    <a:pt x="631" y="177"/>
                    <a:pt x="631" y="177"/>
                  </a:cubicBezTo>
                  <a:cubicBezTo>
                    <a:pt x="631" y="251"/>
                    <a:pt x="631" y="251"/>
                    <a:pt x="631" y="251"/>
                  </a:cubicBezTo>
                  <a:cubicBezTo>
                    <a:pt x="631" y="269"/>
                    <a:pt x="631" y="269"/>
                    <a:pt x="631" y="269"/>
                  </a:cubicBezTo>
                  <a:cubicBezTo>
                    <a:pt x="631" y="300"/>
                    <a:pt x="631" y="300"/>
                    <a:pt x="631" y="300"/>
                  </a:cubicBezTo>
                  <a:cubicBezTo>
                    <a:pt x="173" y="300"/>
                    <a:pt x="173" y="300"/>
                    <a:pt x="173" y="300"/>
                  </a:cubicBezTo>
                  <a:lnTo>
                    <a:pt x="173" y="583"/>
                  </a:lnTo>
                  <a:close/>
                  <a:moveTo>
                    <a:pt x="716" y="660"/>
                  </a:moveTo>
                  <a:cubicBezTo>
                    <a:pt x="205" y="660"/>
                    <a:pt x="205" y="660"/>
                    <a:pt x="205" y="660"/>
                  </a:cubicBezTo>
                  <a:cubicBezTo>
                    <a:pt x="205" y="328"/>
                    <a:pt x="205" y="328"/>
                    <a:pt x="205" y="328"/>
                  </a:cubicBezTo>
                  <a:cubicBezTo>
                    <a:pt x="716" y="328"/>
                    <a:pt x="716" y="328"/>
                    <a:pt x="716" y="328"/>
                  </a:cubicBezTo>
                  <a:lnTo>
                    <a:pt x="716" y="6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5368" name="文本框 58"/>
          <p:cNvSpPr txBox="1">
            <a:spLocks noChangeArrowheads="1"/>
          </p:cNvSpPr>
          <p:nvPr/>
        </p:nvSpPr>
        <p:spPr bwMode="auto">
          <a:xfrm>
            <a:off x="350838" y="3581400"/>
            <a:ext cx="62928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dirty="0" smtClean="0">
                <a:solidFill>
                  <a:srgbClr val="1C4885"/>
                </a:solidFill>
                <a:latin typeface="微软雅黑" panose="020B0503020204020204" pitchFamily="34" charset="-122"/>
                <a:ea typeface="微软雅黑" panose="020B0503020204020204" pitchFamily="34" charset="-122"/>
              </a:rPr>
              <a:t>混凝土结构工程施工</a:t>
            </a:r>
            <a:endParaRPr lang="zh-CN" altLang="en-US" sz="48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4106"/>
                                        </p:tgtEl>
                                        <p:attrNameLst>
                                          <p:attrName>style.visibility</p:attrName>
                                        </p:attrNameLst>
                                      </p:cBhvr>
                                      <p:to>
                                        <p:strVal val="visible"/>
                                      </p:to>
                                    </p:set>
                                    <p:animEffect transition="in" filter="fade">
                                      <p:cBhvr>
                                        <p:cTn id="7" dur="750"/>
                                        <p:tgtEl>
                                          <p:spTgt spid="4106"/>
                                        </p:tgtEl>
                                      </p:cBhvr>
                                    </p:animEffect>
                                    <p:anim calcmode="lin" valueType="num">
                                      <p:cBhvr>
                                        <p:cTn id="8" dur="750" fill="hold"/>
                                        <p:tgtEl>
                                          <p:spTgt spid="4106"/>
                                        </p:tgtEl>
                                        <p:attrNameLst>
                                          <p:attrName>ppt_x</p:attrName>
                                        </p:attrNameLst>
                                      </p:cBhvr>
                                      <p:tavLst>
                                        <p:tav tm="0">
                                          <p:val>
                                            <p:strVal val="#ppt_x"/>
                                          </p:val>
                                        </p:tav>
                                        <p:tav tm="100000">
                                          <p:val>
                                            <p:strVal val="#ppt_x"/>
                                          </p:val>
                                        </p:tav>
                                      </p:tavLst>
                                    </p:anim>
                                    <p:anim calcmode="lin" valueType="num">
                                      <p:cBhvr>
                                        <p:cTn id="9" dur="750" fill="hold"/>
                                        <p:tgtEl>
                                          <p:spTgt spid="4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91"/>
          <p:cNvSpPr>
            <a:spLocks noChangeArrowheads="1"/>
          </p:cNvSpPr>
          <p:nvPr/>
        </p:nvSpPr>
        <p:spPr bwMode="auto">
          <a:xfrm>
            <a:off x="225847" y="766763"/>
            <a:ext cx="3852337" cy="430887"/>
          </a:xfrm>
          <a:prstGeom prst="rect">
            <a:avLst/>
          </a:prstGeom>
          <a:noFill/>
          <a:ln w="9525">
            <a:noFill/>
            <a:miter lim="800000"/>
          </a:ln>
        </p:spPr>
        <p:txBody>
          <a:bodyPr wrap="none">
            <a:spAutoFit/>
          </a:bodyPr>
          <a:lstStyle/>
          <a:p>
            <a:pPr algn="just"/>
            <a:r>
              <a:rPr lang="zh-CN" altLang="en-US" sz="2200" dirty="0">
                <a:latin typeface="宋体" panose="02010600030101010101" pitchFamily="2" charset="-122"/>
                <a:ea typeface="宋体" panose="02010600030101010101" pitchFamily="2" charset="-122"/>
              </a:rPr>
              <a:t>（二）单位工程竣工验收备案</a:t>
            </a:r>
            <a:endParaRPr lang="zh-CN" altLang="en-US" sz="2200" dirty="0">
              <a:latin typeface="宋体" panose="02010600030101010101" pitchFamily="2" charset="-122"/>
              <a:ea typeface="宋体" panose="02010600030101010101" pitchFamily="2" charset="-122"/>
            </a:endParaRPr>
          </a:p>
        </p:txBody>
      </p:sp>
      <p:sp>
        <p:nvSpPr>
          <p:cNvPr id="5" name="矩形 94"/>
          <p:cNvSpPr>
            <a:spLocks noChangeArrowheads="1"/>
          </p:cNvSpPr>
          <p:nvPr/>
        </p:nvSpPr>
        <p:spPr bwMode="auto">
          <a:xfrm>
            <a:off x="233363" y="228918"/>
            <a:ext cx="5253037" cy="461665"/>
          </a:xfrm>
          <a:prstGeom prst="rect">
            <a:avLst/>
          </a:prstGeom>
          <a:noFill/>
          <a:ln w="9525">
            <a:noFill/>
            <a:miter lim="800000"/>
          </a:ln>
        </p:spPr>
        <p:txBody>
          <a:bodyPr wrap="squar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rPr>
              <a:t>验</a:t>
            </a:r>
            <a:r>
              <a:rPr lang="zh-CN" altLang="en-US" sz="2400" b="1" dirty="0" smtClean="0">
                <a:latin typeface="微软雅黑" panose="020B0503020204020204" pitchFamily="34" charset="-122"/>
                <a:ea typeface="微软雅黑" panose="020B0503020204020204" pitchFamily="34" charset="-122"/>
              </a:rPr>
              <a:t>收相关资料</a:t>
            </a:r>
            <a:endParaRPr lang="zh-CN" altLang="en-US" sz="2400" b="1" dirty="0">
              <a:latin typeface="微软雅黑" panose="020B0503020204020204" pitchFamily="34" charset="-122"/>
              <a:ea typeface="微软雅黑" panose="020B0503020204020204" pitchFamily="34" charset="-122"/>
            </a:endParaRPr>
          </a:p>
        </p:txBody>
      </p:sp>
      <p:sp>
        <p:nvSpPr>
          <p:cNvPr id="6" name="矩形 5"/>
          <p:cNvSpPr/>
          <p:nvPr/>
        </p:nvSpPr>
        <p:spPr>
          <a:xfrm>
            <a:off x="475298" y="1354455"/>
            <a:ext cx="10988992" cy="1938992"/>
          </a:xfrm>
          <a:prstGeom prst="rect">
            <a:avLst/>
          </a:prstGeom>
        </p:spPr>
        <p:txBody>
          <a:bodyPr wrap="square">
            <a:spAutoFit/>
          </a:bodyPr>
          <a:lstStyle/>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1</a:t>
            </a:r>
            <a:r>
              <a:rPr lang="zh-CN" altLang="en-US" sz="2000" kern="0" dirty="0">
                <a:latin typeface="宋体" panose="02010600030101010101" pitchFamily="2" charset="-122"/>
              </a:rPr>
              <a:t>）凡在中华人民共和国境内新建、扩建、改建各类房屋建筑工程和市政基础设施工程的竣工验收，均应按有关规定进行备案</a:t>
            </a:r>
            <a:r>
              <a:rPr lang="zh-CN" altLang="en-US" sz="2000" kern="0" dirty="0" smtClean="0">
                <a:latin typeface="宋体" panose="02010600030101010101" pitchFamily="2" charset="-122"/>
              </a:rPr>
              <a:t>。</a:t>
            </a:r>
            <a:endParaRPr lang="en-US" altLang="zh-CN" sz="2000" kern="0" dirty="0" smtClean="0">
              <a:latin typeface="宋体" panose="02010600030101010101" pitchFamily="2" charset="-122"/>
            </a:endParaRPr>
          </a:p>
          <a:p>
            <a:pPr algn="just">
              <a:lnSpc>
                <a:spcPct val="150000"/>
              </a:lnSpc>
              <a:defRPr/>
            </a:pPr>
            <a:r>
              <a:rPr lang="zh-CN" altLang="en-US" sz="2000" kern="0" dirty="0" smtClean="0">
                <a:latin typeface="宋体" panose="02010600030101010101" pitchFamily="2" charset="-122"/>
              </a:rPr>
              <a:t>（</a:t>
            </a:r>
            <a:r>
              <a:rPr lang="en-US" altLang="zh-CN" sz="2000" kern="0" dirty="0" smtClean="0">
                <a:latin typeface="宋体" panose="02010600030101010101" pitchFamily="2" charset="-122"/>
              </a:rPr>
              <a:t>2</a:t>
            </a:r>
            <a:r>
              <a:rPr lang="zh-CN" altLang="en-US" sz="2000" kern="0" dirty="0" smtClean="0">
                <a:latin typeface="宋体" panose="02010600030101010101" pitchFamily="2" charset="-122"/>
              </a:rPr>
              <a:t>）国务院建设行政主管部门和有关专业部门负责全国工程竣工验收的监督管理工作。县级以上地方人民政府建设行政主管部门负责本行政区域内工程的竣工验收备案管理工作。</a:t>
            </a:r>
            <a:endParaRPr lang="zh-CN" altLang="en-US" sz="2000" kern="0" dirty="0" smtClean="0">
              <a:latin typeface="宋体" panose="02010600030101010101" pitchFamily="2" charset="-122"/>
            </a:endParaRPr>
          </a:p>
        </p:txBody>
      </p:sp>
      <p:pic>
        <p:nvPicPr>
          <p:cNvPr id="7" name="图片 93" descr="16.jpg"/>
          <p:cNvPicPr>
            <a:picLocks noChangeAspect="1"/>
          </p:cNvPicPr>
          <p:nvPr/>
        </p:nvPicPr>
        <p:blipFill>
          <a:blip r:embed="rId1" cstate="print">
            <a:clrChange>
              <a:clrFrom>
                <a:srgbClr val="F6F6F6">
                  <a:alpha val="100000"/>
                </a:srgbClr>
              </a:clrFrom>
              <a:clrTo>
                <a:srgbClr val="F6F6F6">
                  <a:alpha val="100000"/>
                  <a:alpha val="0"/>
                </a:srgbClr>
              </a:clrTo>
            </a:clrChange>
          </a:blip>
          <a:srcRect/>
          <a:stretch>
            <a:fillRect/>
          </a:stretch>
        </p:blipFill>
        <p:spPr bwMode="auto">
          <a:xfrm rot="452367">
            <a:off x="8205348" y="3374852"/>
            <a:ext cx="2815025" cy="281325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3379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 name="矩形 93"/>
          <p:cNvSpPr>
            <a:spLocks noChangeArrowheads="1"/>
          </p:cNvSpPr>
          <p:nvPr/>
        </p:nvSpPr>
        <p:spPr bwMode="auto">
          <a:xfrm>
            <a:off x="215900" y="221298"/>
            <a:ext cx="1415772" cy="461665"/>
          </a:xfrm>
          <a:prstGeom prst="rect">
            <a:avLst/>
          </a:prstGeom>
          <a:noFill/>
          <a:ln w="9525">
            <a:noFill/>
            <a:miter lim="800000"/>
          </a:ln>
        </p:spPr>
        <p:txBody>
          <a:bodyPr wrap="non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smtClean="0">
              <a:latin typeface="微软雅黑" panose="020B0503020204020204" pitchFamily="34" charset="-122"/>
              <a:ea typeface="微软雅黑" panose="020B0503020204020204" pitchFamily="34" charset="-122"/>
            </a:endParaRPr>
          </a:p>
        </p:txBody>
      </p:sp>
      <p:pic>
        <p:nvPicPr>
          <p:cNvPr id="21" name="图片 94" descr="17.jpg"/>
          <p:cNvPicPr>
            <a:picLocks noChangeAspect="1"/>
          </p:cNvPicPr>
          <p:nvPr/>
        </p:nvPicPr>
        <p:blipFill>
          <a:blip r:embed="rId1" cstate="print">
            <a:clrChange>
              <a:clrFrom>
                <a:srgbClr val="FFFFFF">
                  <a:alpha val="100000"/>
                </a:srgbClr>
              </a:clrFrom>
              <a:clrTo>
                <a:srgbClr val="FFFFFF">
                  <a:alpha val="100000"/>
                  <a:alpha val="0"/>
                </a:srgbClr>
              </a:clrTo>
            </a:clrChange>
          </a:blip>
          <a:srcRect/>
          <a:stretch>
            <a:fillRect/>
          </a:stretch>
        </p:blipFill>
        <p:spPr bwMode="auto">
          <a:xfrm>
            <a:off x="4190683" y="2022158"/>
            <a:ext cx="3810317" cy="4064482"/>
          </a:xfrm>
          <a:prstGeom prst="rect">
            <a:avLst/>
          </a:prstGeom>
          <a:noFill/>
          <a:ln w="9525">
            <a:noFill/>
            <a:miter lim="800000"/>
            <a:headEnd/>
            <a:tailEnd/>
          </a:ln>
        </p:spPr>
      </p:pic>
      <p:sp>
        <p:nvSpPr>
          <p:cNvPr id="22" name="矩形 21"/>
          <p:cNvSpPr/>
          <p:nvPr/>
        </p:nvSpPr>
        <p:spPr>
          <a:xfrm>
            <a:off x="4464685" y="1342073"/>
            <a:ext cx="3262432" cy="400110"/>
          </a:xfrm>
          <a:prstGeom prst="rect">
            <a:avLst/>
          </a:prstGeom>
        </p:spPr>
        <p:txBody>
          <a:bodyPr wrap="none">
            <a:spAutoFit/>
          </a:bodyPr>
          <a:lstStyle/>
          <a:p>
            <a:pPr>
              <a:defRPr/>
            </a:pPr>
            <a:r>
              <a:rPr lang="zh-CN" altLang="en-US" sz="2000" kern="0" dirty="0">
                <a:latin typeface="宋体" panose="02010600030101010101" pitchFamily="2" charset="-122"/>
              </a:rPr>
              <a:t>组织某综合楼工程竣工验收</a:t>
            </a:r>
            <a:endParaRPr lang="zh-CN" altLang="en-US" sz="2000" kern="0" dirty="0">
              <a:latin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39940" name="组合 13"/>
          <p:cNvGrpSpPr>
            <a:grpSpLocks noChangeAspect="1"/>
          </p:cNvGrpSpPr>
          <p:nvPr/>
        </p:nvGrpSpPr>
        <p:grpSpPr bwMode="auto">
          <a:xfrm>
            <a:off x="6804025" y="3178175"/>
            <a:ext cx="5578475" cy="3481388"/>
            <a:chOff x="0" y="0"/>
            <a:chExt cx="5324473" cy="3322983"/>
          </a:xfrm>
        </p:grpSpPr>
        <p:pic>
          <p:nvPicPr>
            <p:cNvPr id="3994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41" name="文本框 12"/>
          <p:cNvSpPr txBox="1">
            <a:spLocks noChangeArrowheads="1"/>
          </p:cNvSpPr>
          <p:nvPr/>
        </p:nvSpPr>
        <p:spPr bwMode="auto">
          <a:xfrm>
            <a:off x="3349625" y="2900363"/>
            <a:ext cx="57007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b="1">
                <a:solidFill>
                  <a:srgbClr val="1C4885"/>
                </a:solidFill>
                <a:latin typeface="微软雅黑" panose="020B0503020204020204" pitchFamily="34" charset="-122"/>
                <a:ea typeface="微软雅黑" panose="020B0503020204020204" pitchFamily="34" charset="-122"/>
              </a:rPr>
              <a:t>Thank you</a:t>
            </a:r>
            <a:endParaRPr lang="zh-CN" altLang="en-US" sz="7200" b="1">
              <a:solidFill>
                <a:srgbClr val="1C4885"/>
              </a:solidFill>
              <a:latin typeface="微软雅黑" panose="020B0503020204020204" pitchFamily="34" charset="-122"/>
              <a:ea typeface="微软雅黑" panose="020B0503020204020204" pitchFamily="34" charset="-122"/>
            </a:endParaRPr>
          </a:p>
        </p:txBody>
      </p:sp>
      <p:cxnSp>
        <p:nvCxnSpPr>
          <p:cNvPr id="39942" name="直接连接符 58"/>
          <p:cNvCxnSpPr>
            <a:cxnSpLocks noChangeShapeType="1"/>
          </p:cNvCxnSpPr>
          <p:nvPr/>
        </p:nvCxnSpPr>
        <p:spPr bwMode="auto">
          <a:xfrm>
            <a:off x="3230563" y="4137025"/>
            <a:ext cx="5251450"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6386" name="矩形 1"/>
          <p:cNvSpPr/>
          <p:nvPr/>
        </p:nvSpPr>
        <p:spPr bwMode="auto">
          <a:xfrm>
            <a:off x="7655619" y="0"/>
            <a:ext cx="4536381" cy="68580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8" name="等腰三角形 4"/>
          <p:cNvSpPr/>
          <p:nvPr/>
        </p:nvSpPr>
        <p:spPr bwMode="auto">
          <a:xfrm rot="-344388">
            <a:off x="9923463" y="-147638"/>
            <a:ext cx="2436812" cy="3543301"/>
          </a:xfrm>
          <a:custGeom>
            <a:avLst/>
            <a:gdLst>
              <a:gd name="T0" fmla="*/ 0 w 2436495"/>
              <a:gd name="T1" fmla="*/ 0 h 3543376"/>
              <a:gd name="T2" fmla="*/ 2438714 w 2436495"/>
              <a:gd name="T3" fmla="*/ 249639 h 3543376"/>
              <a:gd name="T4" fmla="*/ 2095120 w 2436495"/>
              <a:gd name="T5" fmla="*/ 3542851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9" name="等腰三角形 4"/>
          <p:cNvSpPr/>
          <p:nvPr/>
        </p:nvSpPr>
        <p:spPr bwMode="auto">
          <a:xfrm rot="10452885">
            <a:off x="9837738" y="146050"/>
            <a:ext cx="1068387" cy="1552575"/>
          </a:xfrm>
          <a:custGeom>
            <a:avLst/>
            <a:gdLst>
              <a:gd name="T0" fmla="*/ 0 w 2436495"/>
              <a:gd name="T1" fmla="*/ 0 h 3543376"/>
              <a:gd name="T2" fmla="*/ 7595 w 2436495"/>
              <a:gd name="T3" fmla="*/ 774 h 3543376"/>
              <a:gd name="T4" fmla="*/ 6525 w 2436495"/>
              <a:gd name="T5" fmla="*/ 10986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4" name="矩形 38"/>
          <p:cNvSpPr>
            <a:spLocks noChangeArrowheads="1"/>
          </p:cNvSpPr>
          <p:nvPr/>
        </p:nvSpPr>
        <p:spPr bwMode="auto">
          <a:xfrm>
            <a:off x="2039537" y="336963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5" name="Rectangle 6"/>
          <p:cNvSpPr>
            <a:spLocks noChangeArrowheads="1"/>
          </p:cNvSpPr>
          <p:nvPr/>
        </p:nvSpPr>
        <p:spPr bwMode="auto">
          <a:xfrm>
            <a:off x="1969902" y="3387448"/>
            <a:ext cx="312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混凝土结构施工准备工作</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396" name="矩形 36"/>
          <p:cNvSpPr>
            <a:spLocks noChangeArrowheads="1"/>
          </p:cNvSpPr>
          <p:nvPr/>
        </p:nvSpPr>
        <p:spPr bwMode="auto">
          <a:xfrm>
            <a:off x="624303" y="336075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7" name="文本框 37"/>
          <p:cNvSpPr txBox="1">
            <a:spLocks noChangeArrowheads="1"/>
          </p:cNvSpPr>
          <p:nvPr/>
        </p:nvSpPr>
        <p:spPr bwMode="auto">
          <a:xfrm>
            <a:off x="791639" y="3397266"/>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单元一</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398" name="矩形 45"/>
          <p:cNvSpPr>
            <a:spLocks noChangeArrowheads="1"/>
          </p:cNvSpPr>
          <p:nvPr/>
        </p:nvSpPr>
        <p:spPr bwMode="auto">
          <a:xfrm>
            <a:off x="2029071" y="400339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9" name="Rectangle 6"/>
          <p:cNvSpPr>
            <a:spLocks noChangeArrowheads="1"/>
          </p:cNvSpPr>
          <p:nvPr/>
        </p:nvSpPr>
        <p:spPr bwMode="auto">
          <a:xfrm>
            <a:off x="2483219" y="404784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脚手架工程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0" name="矩形 43"/>
          <p:cNvSpPr>
            <a:spLocks noChangeArrowheads="1"/>
          </p:cNvSpPr>
          <p:nvPr/>
        </p:nvSpPr>
        <p:spPr bwMode="auto">
          <a:xfrm>
            <a:off x="630006" y="399452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1" name="文本框 44"/>
          <p:cNvSpPr txBox="1">
            <a:spLocks noChangeArrowheads="1"/>
          </p:cNvSpPr>
          <p:nvPr/>
        </p:nvSpPr>
        <p:spPr bwMode="auto">
          <a:xfrm>
            <a:off x="806219" y="4022155"/>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单元二</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402" name="矩形 52"/>
          <p:cNvSpPr>
            <a:spLocks noChangeArrowheads="1"/>
          </p:cNvSpPr>
          <p:nvPr/>
        </p:nvSpPr>
        <p:spPr bwMode="auto">
          <a:xfrm>
            <a:off x="2029072" y="4646043"/>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3" name="Rectangle 6"/>
          <p:cNvSpPr>
            <a:spLocks noChangeArrowheads="1"/>
          </p:cNvSpPr>
          <p:nvPr/>
        </p:nvSpPr>
        <p:spPr bwMode="auto">
          <a:xfrm>
            <a:off x="2500976" y="4681615"/>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模板工程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4" name="矩形 50"/>
          <p:cNvSpPr>
            <a:spLocks noChangeArrowheads="1"/>
          </p:cNvSpPr>
          <p:nvPr/>
        </p:nvSpPr>
        <p:spPr bwMode="auto">
          <a:xfrm>
            <a:off x="621129" y="463716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5" name="文本框 51"/>
          <p:cNvSpPr txBox="1">
            <a:spLocks noChangeArrowheads="1"/>
          </p:cNvSpPr>
          <p:nvPr/>
        </p:nvSpPr>
        <p:spPr bwMode="auto">
          <a:xfrm>
            <a:off x="806219" y="466480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单元三</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16406" name="组合 54"/>
          <p:cNvGrpSpPr/>
          <p:nvPr/>
        </p:nvGrpSpPr>
        <p:grpSpPr bwMode="auto">
          <a:xfrm>
            <a:off x="490538" y="1717675"/>
            <a:ext cx="2701925" cy="900113"/>
            <a:chOff x="0" y="0"/>
            <a:chExt cx="2702007" cy="899374"/>
          </a:xfrm>
        </p:grpSpPr>
        <p:grpSp>
          <p:nvGrpSpPr>
            <p:cNvPr id="16412" name="组合 55"/>
            <p:cNvGrpSpPr/>
            <p:nvPr/>
          </p:nvGrpSpPr>
          <p:grpSpPr bwMode="auto">
            <a:xfrm>
              <a:off x="0" y="0"/>
              <a:ext cx="2702007" cy="849531"/>
              <a:chOff x="0" y="0"/>
              <a:chExt cx="2702007" cy="849531"/>
            </a:xfrm>
          </p:grpSpPr>
          <p:sp>
            <p:nvSpPr>
              <p:cNvPr id="1641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rgbClr val="000000"/>
                    </a:solidFill>
                    <a:latin typeface="微软雅黑" panose="020B0503020204020204" pitchFamily="34" charset="-122"/>
                    <a:ea typeface="微软雅黑" panose="020B0503020204020204" pitchFamily="34" charset="-122"/>
                  </a:rPr>
                  <a:t>目</a:t>
                </a:r>
                <a:r>
                  <a:rPr lang="zh-CN" altLang="en-US" sz="3600" b="1">
                    <a:solidFill>
                      <a:srgbClr val="1C4885"/>
                    </a:solidFill>
                    <a:latin typeface="微软雅黑" panose="020B0503020204020204" pitchFamily="34" charset="-122"/>
                    <a:ea typeface="微软雅黑" panose="020B0503020204020204" pitchFamily="34" charset="-122"/>
                  </a:rPr>
                  <a:t>录</a:t>
                </a:r>
                <a:endParaRPr lang="zh-CN" altLang="en-US" sz="3600" b="1">
                  <a:solidFill>
                    <a:srgbClr val="1C4885"/>
                  </a:solidFill>
                  <a:latin typeface="微软雅黑" panose="020B0503020204020204" pitchFamily="34" charset="-122"/>
                  <a:ea typeface="微软雅黑" panose="020B0503020204020204" pitchFamily="34" charset="-122"/>
                </a:endParaRPr>
              </a:p>
            </p:txBody>
          </p:sp>
          <p:cxnSp>
            <p:nvCxnSpPr>
              <p:cNvPr id="16415" name="直接连接符 58"/>
              <p:cNvCxnSpPr>
                <a:cxnSpLocks noChangeShapeType="1"/>
              </p:cNvCxnSpPr>
              <p:nvPr/>
            </p:nvCxnSpPr>
            <p:spPr bwMode="auto">
              <a:xfrm>
                <a:off x="151331" y="849531"/>
                <a:ext cx="2550676"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grpSp>
        <p:sp>
          <p:nvSpPr>
            <p:cNvPr id="1641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a:solidFill>
                    <a:srgbClr val="1C4885"/>
                  </a:solidFill>
                  <a:latin typeface="微软雅黑" panose="020B0503020204020204" pitchFamily="34" charset="-122"/>
                  <a:ea typeface="微软雅黑" panose="020B0503020204020204" pitchFamily="34" charset="-122"/>
                </a:rPr>
                <a:t>Contents</a:t>
              </a:r>
              <a:endParaRPr lang="zh-CN" altLang="en-US" sz="2000" b="1">
                <a:solidFill>
                  <a:srgbClr val="1C4885"/>
                </a:solidFill>
                <a:latin typeface="微软雅黑" panose="020B0503020204020204" pitchFamily="34" charset="-122"/>
                <a:ea typeface="微软雅黑" panose="020B0503020204020204" pitchFamily="34" charset="-122"/>
              </a:endParaRPr>
            </a:p>
          </p:txBody>
        </p:sp>
      </p:grpSp>
      <p:pic>
        <p:nvPicPr>
          <p:cNvPr id="16407"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970263" y="4509856"/>
            <a:ext cx="5221737" cy="234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8" name="矩形 70"/>
          <p:cNvSpPr>
            <a:spLocks noChangeArrowheads="1"/>
          </p:cNvSpPr>
          <p:nvPr/>
        </p:nvSpPr>
        <p:spPr bwMode="auto">
          <a:xfrm>
            <a:off x="2029072" y="52709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9" name="Rectangle 6"/>
          <p:cNvSpPr>
            <a:spLocks noChangeArrowheads="1"/>
          </p:cNvSpPr>
          <p:nvPr/>
        </p:nvSpPr>
        <p:spPr bwMode="auto">
          <a:xfrm>
            <a:off x="2536486" y="529762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钢筋工程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10" name="矩形 68"/>
          <p:cNvSpPr>
            <a:spLocks noChangeArrowheads="1"/>
          </p:cNvSpPr>
          <p:nvPr/>
        </p:nvSpPr>
        <p:spPr bwMode="auto">
          <a:xfrm>
            <a:off x="621129" y="5253176"/>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11" name="文本框 69"/>
          <p:cNvSpPr txBox="1">
            <a:spLocks noChangeArrowheads="1"/>
          </p:cNvSpPr>
          <p:nvPr/>
        </p:nvSpPr>
        <p:spPr bwMode="auto">
          <a:xfrm>
            <a:off x="806220" y="528081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单元四</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3" name="矩形 36"/>
          <p:cNvSpPr>
            <a:spLocks noChangeArrowheads="1"/>
          </p:cNvSpPr>
          <p:nvPr/>
        </p:nvSpPr>
        <p:spPr bwMode="auto">
          <a:xfrm>
            <a:off x="652417" y="2669774"/>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 name="文本框 37"/>
          <p:cNvSpPr txBox="1">
            <a:spLocks noChangeArrowheads="1"/>
          </p:cNvSpPr>
          <p:nvPr/>
        </p:nvSpPr>
        <p:spPr bwMode="auto">
          <a:xfrm>
            <a:off x="793119" y="270628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绪  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5" name="矩形 36"/>
          <p:cNvSpPr>
            <a:spLocks noChangeArrowheads="1"/>
          </p:cNvSpPr>
          <p:nvPr/>
        </p:nvSpPr>
        <p:spPr bwMode="auto">
          <a:xfrm>
            <a:off x="4984718" y="336223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 name="文本框 37"/>
          <p:cNvSpPr txBox="1">
            <a:spLocks noChangeArrowheads="1"/>
          </p:cNvSpPr>
          <p:nvPr/>
        </p:nvSpPr>
        <p:spPr bwMode="auto">
          <a:xfrm>
            <a:off x="5125421" y="338986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单元五</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7" name="矩形 38"/>
          <p:cNvSpPr>
            <a:spLocks noChangeArrowheads="1"/>
          </p:cNvSpPr>
          <p:nvPr/>
        </p:nvSpPr>
        <p:spPr bwMode="auto">
          <a:xfrm>
            <a:off x="6453218" y="3353354"/>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38" name="Rectangle 6"/>
          <p:cNvSpPr>
            <a:spLocks noChangeArrowheads="1"/>
          </p:cNvSpPr>
          <p:nvPr/>
        </p:nvSpPr>
        <p:spPr bwMode="auto">
          <a:xfrm>
            <a:off x="6765323" y="3397805"/>
            <a:ext cx="2130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现浇混凝土工程</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39" name="矩形 36"/>
          <p:cNvSpPr>
            <a:spLocks noChangeArrowheads="1"/>
          </p:cNvSpPr>
          <p:nvPr/>
        </p:nvSpPr>
        <p:spPr bwMode="auto">
          <a:xfrm>
            <a:off x="4977320" y="400290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 name="文本框 37"/>
          <p:cNvSpPr txBox="1">
            <a:spLocks noChangeArrowheads="1"/>
          </p:cNvSpPr>
          <p:nvPr/>
        </p:nvSpPr>
        <p:spPr bwMode="auto">
          <a:xfrm>
            <a:off x="5118023" y="403054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单元六</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1" name="矩形 36"/>
          <p:cNvSpPr>
            <a:spLocks noChangeArrowheads="1"/>
          </p:cNvSpPr>
          <p:nvPr/>
        </p:nvSpPr>
        <p:spPr bwMode="auto">
          <a:xfrm>
            <a:off x="4986198" y="4659852"/>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2" name="文本框 37"/>
          <p:cNvSpPr txBox="1">
            <a:spLocks noChangeArrowheads="1"/>
          </p:cNvSpPr>
          <p:nvPr/>
        </p:nvSpPr>
        <p:spPr bwMode="auto">
          <a:xfrm>
            <a:off x="5126901" y="4687487"/>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单元七</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3" name="矩形 36"/>
          <p:cNvSpPr>
            <a:spLocks noChangeArrowheads="1"/>
          </p:cNvSpPr>
          <p:nvPr/>
        </p:nvSpPr>
        <p:spPr bwMode="auto">
          <a:xfrm>
            <a:off x="4986198" y="5290167"/>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文本框 37"/>
          <p:cNvSpPr txBox="1">
            <a:spLocks noChangeArrowheads="1"/>
          </p:cNvSpPr>
          <p:nvPr/>
        </p:nvSpPr>
        <p:spPr bwMode="auto">
          <a:xfrm>
            <a:off x="5126901" y="531780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单元八</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6" name="矩形 45"/>
          <p:cNvSpPr>
            <a:spLocks noChangeArrowheads="1"/>
          </p:cNvSpPr>
          <p:nvPr/>
        </p:nvSpPr>
        <p:spPr bwMode="auto">
          <a:xfrm>
            <a:off x="6442752" y="40226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47" name="Rectangle 6"/>
          <p:cNvSpPr>
            <a:spLocks noChangeArrowheads="1"/>
          </p:cNvSpPr>
          <p:nvPr/>
        </p:nvSpPr>
        <p:spPr bwMode="auto">
          <a:xfrm>
            <a:off x="6621692" y="4075960"/>
            <a:ext cx="2291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装配式混凝土工程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49" name="Rectangle 6"/>
          <p:cNvSpPr>
            <a:spLocks noChangeArrowheads="1"/>
          </p:cNvSpPr>
          <p:nvPr/>
        </p:nvSpPr>
        <p:spPr bwMode="auto">
          <a:xfrm>
            <a:off x="6408628" y="4590865"/>
            <a:ext cx="26821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常用混凝土结构工程施工机械</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50" name="矩形 45"/>
          <p:cNvSpPr>
            <a:spLocks noChangeArrowheads="1"/>
          </p:cNvSpPr>
          <p:nvPr/>
        </p:nvSpPr>
        <p:spPr bwMode="auto">
          <a:xfrm>
            <a:off x="6433874" y="530101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51" name="Rectangle 6"/>
          <p:cNvSpPr>
            <a:spLocks noChangeArrowheads="1"/>
          </p:cNvSpPr>
          <p:nvPr/>
        </p:nvSpPr>
        <p:spPr bwMode="auto">
          <a:xfrm>
            <a:off x="6337606" y="5336589"/>
            <a:ext cx="310823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混凝土结构施工验收工作</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52" name="矩形 38"/>
          <p:cNvSpPr>
            <a:spLocks noChangeArrowheads="1"/>
          </p:cNvSpPr>
          <p:nvPr/>
        </p:nvSpPr>
        <p:spPr bwMode="auto">
          <a:xfrm>
            <a:off x="6436943" y="4668729"/>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7410"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1</a:t>
            </a:r>
            <a:endParaRPr lang="zh-CN" altLang="en-US" sz="34400" b="1">
              <a:solidFill>
                <a:srgbClr val="1C4885"/>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2398265" y="3845264"/>
            <a:ext cx="391953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验收流程</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grpSp>
        <p:nvGrpSpPr>
          <p:cNvPr id="17414" name="组合 13"/>
          <p:cNvGrpSpPr>
            <a:grpSpLocks noChangeAspect="1"/>
          </p:cNvGrpSpPr>
          <p:nvPr/>
        </p:nvGrpSpPr>
        <p:grpSpPr bwMode="auto">
          <a:xfrm>
            <a:off x="6804025" y="3178175"/>
            <a:ext cx="5578475" cy="3481388"/>
            <a:chOff x="0" y="0"/>
            <a:chExt cx="5324473" cy="3322983"/>
          </a:xfrm>
        </p:grpSpPr>
        <p:pic>
          <p:nvPicPr>
            <p:cNvPr id="17417"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16" name="文本框 19"/>
          <p:cNvSpPr/>
          <p:nvPr/>
        </p:nvSpPr>
        <p:spPr bwMode="auto">
          <a:xfrm>
            <a:off x="490538"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95"/>
          <p:cNvSpPr>
            <a:spLocks noChangeArrowheads="1"/>
          </p:cNvSpPr>
          <p:nvPr/>
        </p:nvSpPr>
        <p:spPr bwMode="auto">
          <a:xfrm>
            <a:off x="250825" y="224473"/>
            <a:ext cx="2031325" cy="461665"/>
          </a:xfrm>
          <a:prstGeom prst="rect">
            <a:avLst/>
          </a:prstGeom>
          <a:noFill/>
          <a:ln w="9525">
            <a:noFill/>
            <a:miter lim="800000"/>
          </a:ln>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一、组织验收</a:t>
            </a:r>
            <a:endParaRPr lang="zh-CN" altLang="en-US" sz="2400" b="1" dirty="0">
              <a:latin typeface="微软雅黑" panose="020B0503020204020204" pitchFamily="34" charset="-122"/>
              <a:ea typeface="微软雅黑" panose="020B0503020204020204" pitchFamily="34" charset="-122"/>
            </a:endParaRPr>
          </a:p>
        </p:txBody>
      </p:sp>
      <p:sp>
        <p:nvSpPr>
          <p:cNvPr id="5" name="Rectangle 3"/>
          <p:cNvSpPr txBox="1">
            <a:spLocks noChangeArrowheads="1"/>
          </p:cNvSpPr>
          <p:nvPr/>
        </p:nvSpPr>
        <p:spPr bwMode="auto">
          <a:xfrm>
            <a:off x="342265" y="893445"/>
            <a:ext cx="11122025" cy="2879725"/>
          </a:xfrm>
          <a:prstGeom prst="rect">
            <a:avLst/>
          </a:prstGeom>
          <a:noFill/>
          <a:ln w="9525">
            <a:noFill/>
            <a:miter lim="800000"/>
          </a:ln>
        </p:spPr>
        <p:txBody>
          <a:bodyPr/>
          <a:lstStyle/>
          <a:p>
            <a:pPr eaLnBrk="0" hangingPunct="0">
              <a:lnSpc>
                <a:spcPct val="150000"/>
              </a:lnSpc>
              <a:spcBef>
                <a:spcPts val="0"/>
              </a:spcBef>
              <a:spcAft>
                <a:spcPts val="0"/>
              </a:spcAft>
              <a:defRPr/>
            </a:pPr>
            <a:r>
              <a:rPr lang="zh-CN" altLang="zh-CN" sz="2200" b="1" kern="0" dirty="0">
                <a:latin typeface="宋体" panose="02010600030101010101" pitchFamily="2" charset="-122"/>
              </a:rPr>
              <a:t>建筑工程施工质量应按下列要求进行验收：</a:t>
            </a:r>
            <a:endParaRPr lang="zh-CN" altLang="zh-CN" sz="22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1</a:t>
            </a:r>
            <a:r>
              <a:rPr lang="zh-CN" altLang="zh-CN" sz="2000" kern="0" dirty="0">
                <a:latin typeface="宋体" panose="02010600030101010101" pitchFamily="2" charset="-122"/>
              </a:rPr>
              <a:t>）应符合建筑工程施工质量验收统一标准和相关专业验收规范的规定。</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2</a:t>
            </a:r>
            <a:r>
              <a:rPr lang="zh-CN" altLang="zh-CN" sz="2000" kern="0" dirty="0">
                <a:latin typeface="宋体" panose="02010600030101010101" pitchFamily="2" charset="-122"/>
              </a:rPr>
              <a:t>）应符合工程勘察、设计文件的要求。</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3</a:t>
            </a:r>
            <a:r>
              <a:rPr lang="zh-CN" altLang="zh-CN" sz="2000" kern="0" dirty="0">
                <a:latin typeface="宋体" panose="02010600030101010101" pitchFamily="2" charset="-122"/>
              </a:rPr>
              <a:t>）参加工程施工质量验收的各方人员应具备规定的资格。</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4</a:t>
            </a:r>
            <a:r>
              <a:rPr lang="zh-CN" altLang="zh-CN" sz="2000" kern="0" dirty="0">
                <a:latin typeface="宋体" panose="02010600030101010101" pitchFamily="2" charset="-122"/>
              </a:rPr>
              <a:t>）工程质量的验收应在施工单位自行检查评定的基础上进行。</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5</a:t>
            </a:r>
            <a:r>
              <a:rPr lang="zh-CN" altLang="zh-CN" sz="2000" kern="0" dirty="0">
                <a:latin typeface="宋体" panose="02010600030101010101" pitchFamily="2" charset="-122"/>
              </a:rPr>
              <a:t>）隐蔽工程在隐蔽前应由施工单位通知有关方进行验收，并形成验收文件</a:t>
            </a:r>
            <a:r>
              <a:rPr lang="zh-CN" altLang="en-US" sz="2000" kern="0" dirty="0">
                <a:latin typeface="宋体" panose="02010600030101010101" pitchFamily="2" charset="-122"/>
              </a:rPr>
              <a:t>。</a:t>
            </a:r>
            <a:endParaRPr lang="en-US" altLang="zh-CN" sz="2000" kern="0" dirty="0">
              <a:latin typeface="宋体" panose="02010600030101010101" pitchFamily="2" charset="-122"/>
            </a:endParaRPr>
          </a:p>
        </p:txBody>
      </p:sp>
      <p:pic>
        <p:nvPicPr>
          <p:cNvPr id="6" name="图片 5" descr="2.jpg"/>
          <p:cNvPicPr>
            <a:picLocks noChangeAspect="1"/>
          </p:cNvPicPr>
          <p:nvPr/>
        </p:nvPicPr>
        <p:blipFill>
          <a:blip r:embed="rId1" cstate="print">
            <a:clrChange>
              <a:clrFrom>
                <a:srgbClr val="F6F6F6">
                  <a:alpha val="100000"/>
                </a:srgbClr>
              </a:clrFrom>
              <a:clrTo>
                <a:srgbClr val="F6F6F6">
                  <a:alpha val="100000"/>
                  <a:alpha val="0"/>
                </a:srgbClr>
              </a:clrTo>
            </a:clrChange>
          </a:blip>
          <a:stretch>
            <a:fillRect/>
          </a:stretch>
        </p:blipFill>
        <p:spPr>
          <a:xfrm>
            <a:off x="7260590" y="3846342"/>
            <a:ext cx="4489450" cy="276273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 name="矩形 15"/>
          <p:cNvSpPr/>
          <p:nvPr/>
        </p:nvSpPr>
        <p:spPr>
          <a:xfrm>
            <a:off x="365442" y="898525"/>
            <a:ext cx="11053127" cy="2400657"/>
          </a:xfrm>
          <a:prstGeom prst="rect">
            <a:avLst/>
          </a:prstGeom>
        </p:spPr>
        <p:txBody>
          <a:bodyPr wrap="square">
            <a:spAutoFit/>
          </a:bodyPr>
          <a:lstStyle/>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6</a:t>
            </a:r>
            <a:r>
              <a:rPr lang="zh-CN" altLang="zh-CN" sz="2000" kern="0" dirty="0">
                <a:latin typeface="宋体" panose="02010600030101010101" pitchFamily="2" charset="-122"/>
              </a:rPr>
              <a:t>）涉及结构安全的试块、试件以及有关材料，应按规定进行见证取样检测。</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7</a:t>
            </a:r>
            <a:r>
              <a:rPr lang="zh-CN" altLang="zh-CN" sz="2000" kern="0" dirty="0">
                <a:latin typeface="宋体" panose="02010600030101010101" pitchFamily="2" charset="-122"/>
              </a:rPr>
              <a:t>）检验批的质量应按主控项目和一般项目验收。</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8</a:t>
            </a:r>
            <a:r>
              <a:rPr lang="zh-CN" altLang="zh-CN" sz="2000" kern="0" dirty="0">
                <a:latin typeface="宋体" panose="02010600030101010101" pitchFamily="2" charset="-122"/>
              </a:rPr>
              <a:t>）对涉及结构安全和使用功能的分部工程应进行抽样检测。</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9</a:t>
            </a:r>
            <a:r>
              <a:rPr lang="zh-CN" altLang="zh-CN" sz="2000" kern="0" dirty="0">
                <a:latin typeface="宋体" panose="02010600030101010101" pitchFamily="2" charset="-122"/>
              </a:rPr>
              <a:t>）承担见证取样检测及有关结构安全检测的单位应具有相应资质。</a:t>
            </a:r>
            <a:endParaRPr lang="zh-CN" altLang="zh-CN" sz="2000" kern="0" dirty="0">
              <a:latin typeface="宋体" panose="02010600030101010101" pitchFamily="2" charset="-122"/>
            </a:endParaRPr>
          </a:p>
          <a:p>
            <a:pPr algn="just" eaLnBrk="0" hangingPunct="0">
              <a:lnSpc>
                <a:spcPct val="150000"/>
              </a:lnSpc>
              <a:spcBef>
                <a:spcPts val="0"/>
              </a:spcBef>
              <a:spcAft>
                <a:spcPts val="0"/>
              </a:spcAft>
              <a:defRPr/>
            </a:pPr>
            <a:r>
              <a:rPr lang="zh-CN" altLang="zh-CN" sz="2000" kern="0" dirty="0">
                <a:latin typeface="宋体" panose="02010600030101010101" pitchFamily="2" charset="-122"/>
              </a:rPr>
              <a:t>（</a:t>
            </a:r>
            <a:r>
              <a:rPr lang="en-US" altLang="zh-CN" sz="2000" kern="0" dirty="0">
                <a:latin typeface="宋体" panose="02010600030101010101" pitchFamily="2" charset="-122"/>
              </a:rPr>
              <a:t>10</a:t>
            </a:r>
            <a:r>
              <a:rPr lang="zh-CN" altLang="zh-CN" sz="2000" kern="0" dirty="0">
                <a:latin typeface="宋体" panose="02010600030101010101" pitchFamily="2" charset="-122"/>
              </a:rPr>
              <a:t>）工程的观感质量应由验收人员通过现场检查，并应共同确认。</a:t>
            </a:r>
            <a:endParaRPr lang="zh-CN" altLang="zh-CN" sz="2000" kern="0" dirty="0">
              <a:latin typeface="宋体" panose="02010600030101010101" pitchFamily="2" charset="-122"/>
            </a:endParaRPr>
          </a:p>
        </p:txBody>
      </p:sp>
      <p:sp>
        <p:nvSpPr>
          <p:cNvPr id="17" name="矩形 95"/>
          <p:cNvSpPr>
            <a:spLocks noChangeArrowheads="1"/>
          </p:cNvSpPr>
          <p:nvPr/>
        </p:nvSpPr>
        <p:spPr bwMode="auto">
          <a:xfrm>
            <a:off x="250825" y="224473"/>
            <a:ext cx="2031325" cy="461665"/>
          </a:xfrm>
          <a:prstGeom prst="rect">
            <a:avLst/>
          </a:prstGeom>
          <a:noFill/>
          <a:ln w="9525">
            <a:noFill/>
            <a:miter lim="800000"/>
          </a:ln>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一、组织验收</a:t>
            </a:r>
            <a:endParaRPr lang="zh-CN" altLang="en-US" sz="2400" b="1" dirty="0">
              <a:latin typeface="微软雅黑" panose="020B0503020204020204" pitchFamily="34" charset="-122"/>
              <a:ea typeface="微软雅黑" panose="020B0503020204020204" pitchFamily="34" charset="-122"/>
            </a:endParaRPr>
          </a:p>
        </p:txBody>
      </p:sp>
      <p:pic>
        <p:nvPicPr>
          <p:cNvPr id="18" name="图片 17" descr="4.png"/>
          <p:cNvPicPr>
            <a:picLocks noChangeAspect="1"/>
          </p:cNvPicPr>
          <p:nvPr/>
        </p:nvPicPr>
        <p:blipFill>
          <a:blip r:embed="rId1" cstate="print">
            <a:clrChange>
              <a:clrFrom>
                <a:srgbClr val="FFFFFF">
                  <a:alpha val="100000"/>
                </a:srgbClr>
              </a:clrFrom>
              <a:clrTo>
                <a:srgbClr val="FFFFFF">
                  <a:alpha val="100000"/>
                  <a:alpha val="0"/>
                </a:srgbClr>
              </a:clrTo>
            </a:clrChange>
          </a:blip>
          <a:stretch>
            <a:fillRect/>
          </a:stretch>
        </p:blipFill>
        <p:spPr>
          <a:xfrm>
            <a:off x="6760845" y="3417570"/>
            <a:ext cx="4846599" cy="303752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91"/>
          <p:cNvSpPr>
            <a:spLocks noChangeArrowheads="1"/>
          </p:cNvSpPr>
          <p:nvPr/>
        </p:nvSpPr>
        <p:spPr bwMode="auto">
          <a:xfrm>
            <a:off x="309245" y="252413"/>
            <a:ext cx="2031325" cy="461665"/>
          </a:xfrm>
          <a:prstGeom prst="rect">
            <a:avLst/>
          </a:prstGeom>
          <a:noFill/>
          <a:ln w="9525">
            <a:noFill/>
            <a:miter lim="800000"/>
          </a:ln>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二、验收流程</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1640840" y="2459990"/>
            <a:ext cx="4584700" cy="1938020"/>
          </a:xfrm>
          <a:prstGeom prst="rect">
            <a:avLst/>
          </a:prstGeom>
        </p:spPr>
        <p:txBody>
          <a:bodyPr wrap="square">
            <a:spAutoFit/>
          </a:bodyPr>
          <a:lstStyle/>
          <a:p>
            <a:pPr algn="just" eaLnBrk="0" hangingPunct="0">
              <a:lnSpc>
                <a:spcPct val="150000"/>
              </a:lnSpc>
              <a:spcBef>
                <a:spcPts val="0"/>
              </a:spcBef>
              <a:spcAft>
                <a:spcPts val="0"/>
              </a:spcAft>
              <a:defRPr/>
            </a:pPr>
            <a:r>
              <a:rPr lang="zh-CN" altLang="en-US" sz="2000" kern="0" dirty="0">
                <a:latin typeface="宋体" panose="02010600030101010101" pitchFamily="2" charset="-122"/>
              </a:rPr>
              <a:t>检验批由专业监理工程师组织项目专业质量检验员等进行验收；分项工程由专业监理工程师组织项目专业技术负责人等进行验收。</a:t>
            </a:r>
            <a:endParaRPr lang="zh-CN" altLang="en-US" sz="2000" kern="0" dirty="0">
              <a:latin typeface="宋体" panose="02010600030101010101" pitchFamily="2" charset="-122"/>
            </a:endParaRPr>
          </a:p>
        </p:txBody>
      </p:sp>
      <p:pic>
        <p:nvPicPr>
          <p:cNvPr id="6" name="图片 93" descr="15.jpg"/>
          <p:cNvPicPr>
            <a:picLocks noChangeAspect="1"/>
          </p:cNvPicPr>
          <p:nvPr/>
        </p:nvPicPr>
        <p:blipFill>
          <a:blip r:embed="rId1" cstate="print"/>
          <a:srcRect/>
          <a:stretch>
            <a:fillRect/>
          </a:stretch>
        </p:blipFill>
        <p:spPr bwMode="auto">
          <a:xfrm>
            <a:off x="6961822" y="1261745"/>
            <a:ext cx="3247707" cy="433373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150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2</a:t>
            </a:r>
            <a:endParaRPr lang="zh-CN" altLang="en-US" sz="34400" b="1">
              <a:solidFill>
                <a:srgbClr val="1C4885"/>
              </a:solidFill>
              <a:latin typeface="微软雅黑" panose="020B0503020204020204" pitchFamily="34" charset="-122"/>
              <a:ea typeface="微软雅黑" panose="020B0503020204020204" pitchFamily="34" charset="-122"/>
            </a:endParaRPr>
          </a:p>
        </p:txBody>
      </p:sp>
      <p:sp>
        <p:nvSpPr>
          <p:cNvPr id="21509" name="文本框 12"/>
          <p:cNvSpPr txBox="1">
            <a:spLocks noChangeArrowheads="1"/>
          </p:cNvSpPr>
          <p:nvPr/>
        </p:nvSpPr>
        <p:spPr bwMode="auto">
          <a:xfrm>
            <a:off x="2637962" y="3854141"/>
            <a:ext cx="391953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验收标准</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grpSp>
        <p:nvGrpSpPr>
          <p:cNvPr id="21510" name="组合 13"/>
          <p:cNvGrpSpPr>
            <a:grpSpLocks noChangeAspect="1"/>
          </p:cNvGrpSpPr>
          <p:nvPr/>
        </p:nvGrpSpPr>
        <p:grpSpPr bwMode="auto">
          <a:xfrm>
            <a:off x="6804025" y="3178175"/>
            <a:ext cx="5578475" cy="3481388"/>
            <a:chOff x="0" y="0"/>
            <a:chExt cx="5324473" cy="3322983"/>
          </a:xfrm>
        </p:grpSpPr>
        <p:pic>
          <p:nvPicPr>
            <p:cNvPr id="2151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12" name="文本框 17"/>
          <p:cNvSpPr/>
          <p:nvPr/>
        </p:nvSpPr>
        <p:spPr bwMode="auto">
          <a:xfrm>
            <a:off x="341313" y="493395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457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80" name="任意多边形 3"/>
          <p:cNvSpPr/>
          <p:nvPr/>
        </p:nvSpPr>
        <p:spPr bwMode="auto">
          <a:xfrm>
            <a:off x="4325938" y="1989138"/>
            <a:ext cx="1624012" cy="1624012"/>
          </a:xfrm>
          <a:custGeom>
            <a:avLst/>
            <a:gdLst>
              <a:gd name="T0" fmla="*/ 0 w 1624031"/>
              <a:gd name="T1" fmla="*/ 1623898 h 1624031"/>
              <a:gd name="T2" fmla="*/ 1623898 w 1624031"/>
              <a:gd name="T3" fmla="*/ 0 h 1624031"/>
              <a:gd name="T4" fmla="*/ 1623898 w 1624031"/>
              <a:gd name="T5" fmla="*/ 1623898 h 1624031"/>
              <a:gd name="T6" fmla="*/ 0 w 1624031"/>
              <a:gd name="T7" fmla="*/ 1623898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1624031"/>
                </a:moveTo>
                <a:cubicBezTo>
                  <a:pt x="0" y="727103"/>
                  <a:pt x="727103" y="0"/>
                  <a:pt x="1624031" y="0"/>
                </a:cubicBezTo>
                <a:lnTo>
                  <a:pt x="1624031" y="1624031"/>
                </a:lnTo>
                <a:lnTo>
                  <a:pt x="0" y="1624031"/>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546788" tIns="546788" rIns="71120" bIns="71120" anchor="ctr"/>
          <a:lstStyle/>
          <a:p>
            <a:endParaRPr lang="zh-CN" altLang="en-US"/>
          </a:p>
        </p:txBody>
      </p:sp>
      <p:sp>
        <p:nvSpPr>
          <p:cNvPr id="24581" name="任意多边形 4"/>
          <p:cNvSpPr/>
          <p:nvPr/>
        </p:nvSpPr>
        <p:spPr bwMode="auto">
          <a:xfrm>
            <a:off x="6026150" y="1989138"/>
            <a:ext cx="1624013" cy="1624012"/>
          </a:xfrm>
          <a:custGeom>
            <a:avLst/>
            <a:gdLst>
              <a:gd name="T0" fmla="*/ 0 w 1624031"/>
              <a:gd name="T1" fmla="*/ 0 h 1624031"/>
              <a:gd name="T2" fmla="*/ 1623905 w 1624031"/>
              <a:gd name="T3" fmla="*/ 1623898 h 1624031"/>
              <a:gd name="T4" fmla="*/ 0 w 1624031"/>
              <a:gd name="T5" fmla="*/ 1623898 h 1624031"/>
              <a:gd name="T6" fmla="*/ 0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0"/>
                </a:moveTo>
                <a:cubicBezTo>
                  <a:pt x="896928" y="0"/>
                  <a:pt x="1624031" y="727103"/>
                  <a:pt x="1624031" y="1624031"/>
                </a:cubicBezTo>
                <a:lnTo>
                  <a:pt x="0" y="1624031"/>
                </a:lnTo>
                <a:lnTo>
                  <a:pt x="0" y="0"/>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71120" tIns="546788" rIns="546788" bIns="71120" anchor="ctr"/>
          <a:lstStyle/>
          <a:p>
            <a:endParaRPr lang="zh-CN" altLang="en-US"/>
          </a:p>
        </p:txBody>
      </p:sp>
      <p:sp>
        <p:nvSpPr>
          <p:cNvPr id="24582" name="任意多边形 5"/>
          <p:cNvSpPr/>
          <p:nvPr/>
        </p:nvSpPr>
        <p:spPr bwMode="auto">
          <a:xfrm>
            <a:off x="6026150" y="3687763"/>
            <a:ext cx="1624013" cy="1624012"/>
          </a:xfrm>
          <a:custGeom>
            <a:avLst/>
            <a:gdLst>
              <a:gd name="T0" fmla="*/ 1623905 w 1624031"/>
              <a:gd name="T1" fmla="*/ 0 h 1624031"/>
              <a:gd name="T2" fmla="*/ 0 w 1624031"/>
              <a:gd name="T3" fmla="*/ 1623898 h 1624031"/>
              <a:gd name="T4" fmla="*/ 0 w 1624031"/>
              <a:gd name="T5" fmla="*/ 0 h 1624031"/>
              <a:gd name="T6" fmla="*/ 1623905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0"/>
                </a:moveTo>
                <a:cubicBezTo>
                  <a:pt x="1624031" y="896928"/>
                  <a:pt x="896928" y="1624031"/>
                  <a:pt x="0" y="1624031"/>
                </a:cubicBezTo>
                <a:lnTo>
                  <a:pt x="0" y="0"/>
                </a:lnTo>
                <a:lnTo>
                  <a:pt x="1624031" y="0"/>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71120" tIns="71121" rIns="546788" bIns="546788" anchor="ctr"/>
          <a:lstStyle/>
          <a:p>
            <a:endParaRPr lang="zh-CN" altLang="en-US"/>
          </a:p>
        </p:txBody>
      </p:sp>
      <p:sp>
        <p:nvSpPr>
          <p:cNvPr id="24583" name="任意多边形 6"/>
          <p:cNvSpPr/>
          <p:nvPr/>
        </p:nvSpPr>
        <p:spPr bwMode="auto">
          <a:xfrm>
            <a:off x="4325938" y="3687763"/>
            <a:ext cx="1624012" cy="1624012"/>
          </a:xfrm>
          <a:custGeom>
            <a:avLst/>
            <a:gdLst>
              <a:gd name="T0" fmla="*/ 1623898 w 1624031"/>
              <a:gd name="T1" fmla="*/ 1623898 h 1624031"/>
              <a:gd name="T2" fmla="*/ 0 w 1624031"/>
              <a:gd name="T3" fmla="*/ 0 h 1624031"/>
              <a:gd name="T4" fmla="*/ 1623898 w 1624031"/>
              <a:gd name="T5" fmla="*/ 0 h 1624031"/>
              <a:gd name="T6" fmla="*/ 1623898 w 1624031"/>
              <a:gd name="T7" fmla="*/ 1623898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1624031"/>
                </a:moveTo>
                <a:cubicBezTo>
                  <a:pt x="727103" y="1624031"/>
                  <a:pt x="0" y="896928"/>
                  <a:pt x="0" y="0"/>
                </a:cubicBezTo>
                <a:lnTo>
                  <a:pt x="1624031" y="0"/>
                </a:lnTo>
                <a:lnTo>
                  <a:pt x="1624031" y="1624031"/>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546788" tIns="71120" rIns="71120" bIns="546788" anchor="ctr"/>
          <a:lstStyle/>
          <a:p>
            <a:endParaRPr lang="zh-CN" altLang="en-US"/>
          </a:p>
        </p:txBody>
      </p:sp>
      <p:sp>
        <p:nvSpPr>
          <p:cNvPr id="24584" name="环形箭头 7"/>
          <p:cNvSpPr/>
          <p:nvPr/>
        </p:nvSpPr>
        <p:spPr bwMode="auto">
          <a:xfrm>
            <a:off x="5707063" y="3313113"/>
            <a:ext cx="561975" cy="487362"/>
          </a:xfrm>
          <a:custGeom>
            <a:avLst/>
            <a:gdLst>
              <a:gd name="T0" fmla="*/ 30954 w 560722"/>
              <a:gd name="T1" fmla="*/ 243015 h 487584"/>
              <a:gd name="T2" fmla="*/ 253585 w 560722"/>
              <a:gd name="T3" fmla="*/ 31986 h 487584"/>
              <a:gd name="T4" fmla="*/ 524562 w 560722"/>
              <a:gd name="T5" fmla="*/ 173284 h 487584"/>
              <a:gd name="T6" fmla="*/ 552595 w 560722"/>
              <a:gd name="T7" fmla="*/ 173284 h 487584"/>
              <a:gd name="T8" fmla="*/ 507644 w 560722"/>
              <a:gd name="T9" fmla="*/ 243015 h 487584"/>
              <a:gd name="T10" fmla="*/ 428780 w 560722"/>
              <a:gd name="T11" fmla="*/ 173284 h 487584"/>
              <a:gd name="T12" fmla="*/ 455269 w 560722"/>
              <a:gd name="T13" fmla="*/ 173284 h 487584"/>
              <a:gd name="T14" fmla="*/ 254211 w 560722"/>
              <a:gd name="T15" fmla="*/ 93072 h 487584"/>
              <a:gd name="T16" fmla="*/ 92862 w 560722"/>
              <a:gd name="T17" fmla="*/ 243015 h 487584"/>
              <a:gd name="T18" fmla="*/ 30954 w 560722"/>
              <a:gd name="T19" fmla="*/ 243015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585" name="环形箭头 8"/>
          <p:cNvSpPr/>
          <p:nvPr/>
        </p:nvSpPr>
        <p:spPr bwMode="auto">
          <a:xfrm rot="10800000">
            <a:off x="5707063" y="3500438"/>
            <a:ext cx="561975" cy="487362"/>
          </a:xfrm>
          <a:custGeom>
            <a:avLst/>
            <a:gdLst>
              <a:gd name="T0" fmla="*/ 30954 w 560722"/>
              <a:gd name="T1" fmla="*/ 243015 h 487584"/>
              <a:gd name="T2" fmla="*/ 253585 w 560722"/>
              <a:gd name="T3" fmla="*/ 31986 h 487584"/>
              <a:gd name="T4" fmla="*/ 524562 w 560722"/>
              <a:gd name="T5" fmla="*/ 173284 h 487584"/>
              <a:gd name="T6" fmla="*/ 552595 w 560722"/>
              <a:gd name="T7" fmla="*/ 173284 h 487584"/>
              <a:gd name="T8" fmla="*/ 507644 w 560722"/>
              <a:gd name="T9" fmla="*/ 243015 h 487584"/>
              <a:gd name="T10" fmla="*/ 428780 w 560722"/>
              <a:gd name="T11" fmla="*/ 173284 h 487584"/>
              <a:gd name="T12" fmla="*/ 455269 w 560722"/>
              <a:gd name="T13" fmla="*/ 173284 h 487584"/>
              <a:gd name="T14" fmla="*/ 254211 w 560722"/>
              <a:gd name="T15" fmla="*/ 93072 h 487584"/>
              <a:gd name="T16" fmla="*/ 92862 w 560722"/>
              <a:gd name="T17" fmla="*/ 243015 h 487584"/>
              <a:gd name="T18" fmla="*/ 30954 w 560722"/>
              <a:gd name="T19" fmla="*/ 243015 h 4875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722" h="487584">
                <a:moveTo>
                  <a:pt x="30474" y="243792"/>
                </a:moveTo>
                <a:cubicBezTo>
                  <a:pt x="30474" y="136117"/>
                  <a:pt x="124476" y="45322"/>
                  <a:pt x="249654" y="32091"/>
                </a:cubicBezTo>
                <a:cubicBezTo>
                  <a:pt x="366608" y="19729"/>
                  <a:pt x="477783" y="78800"/>
                  <a:pt x="516429" y="173837"/>
                </a:cubicBezTo>
                <a:lnTo>
                  <a:pt x="544028" y="173837"/>
                </a:lnTo>
                <a:lnTo>
                  <a:pt x="499774" y="243792"/>
                </a:lnTo>
                <a:lnTo>
                  <a:pt x="422132" y="173837"/>
                </a:lnTo>
                <a:lnTo>
                  <a:pt x="448210" y="173837"/>
                </a:lnTo>
                <a:cubicBezTo>
                  <a:pt x="410722" y="115338"/>
                  <a:pt x="330879" y="82879"/>
                  <a:pt x="250269" y="93367"/>
                </a:cubicBezTo>
                <a:cubicBezTo>
                  <a:pt x="158720" y="105278"/>
                  <a:pt x="91422" y="169008"/>
                  <a:pt x="91422" y="243792"/>
                </a:cubicBezTo>
                <a:lnTo>
                  <a:pt x="30474" y="243792"/>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586" name="Freeform 206"/>
          <p:cNvSpPr/>
          <p:nvPr/>
        </p:nvSpPr>
        <p:spPr bwMode="auto">
          <a:xfrm rot="-3600000">
            <a:off x="4279106" y="2489995"/>
            <a:ext cx="339725" cy="163512"/>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7" name="Freeform 206"/>
          <p:cNvSpPr/>
          <p:nvPr/>
        </p:nvSpPr>
        <p:spPr bwMode="auto">
          <a:xfrm rot="3600000" flipH="1">
            <a:off x="7320756" y="2489995"/>
            <a:ext cx="339725" cy="163512"/>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8" name="Freeform 206"/>
          <p:cNvSpPr/>
          <p:nvPr/>
        </p:nvSpPr>
        <p:spPr bwMode="auto">
          <a:xfrm rot="-8100000">
            <a:off x="4490244" y="4722019"/>
            <a:ext cx="161925" cy="341313"/>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589" name="Freeform 206"/>
          <p:cNvSpPr/>
          <p:nvPr/>
        </p:nvSpPr>
        <p:spPr bwMode="auto">
          <a:xfrm rot="8100000" flipH="1">
            <a:off x="7430295" y="4622006"/>
            <a:ext cx="163512" cy="339725"/>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grpSp>
        <p:nvGrpSpPr>
          <p:cNvPr id="24590" name="组合 14"/>
          <p:cNvGrpSpPr/>
          <p:nvPr/>
        </p:nvGrpSpPr>
        <p:grpSpPr bwMode="auto">
          <a:xfrm>
            <a:off x="6523038" y="2627313"/>
            <a:ext cx="488950" cy="488950"/>
            <a:chOff x="0" y="0"/>
            <a:chExt cx="488316" cy="488319"/>
          </a:xfrm>
        </p:grpSpPr>
        <p:sp>
          <p:nvSpPr>
            <p:cNvPr id="24618" name="AutoShape 81"/>
            <p:cNvSpPr/>
            <p:nvPr/>
          </p:nvSpPr>
          <p:spPr bwMode="auto">
            <a:xfrm>
              <a:off x="0" y="0"/>
              <a:ext cx="488316" cy="48831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0 h 21600"/>
                <a:gd name="T48" fmla="*/ 2147483647 w 21600"/>
                <a:gd name="T49" fmla="*/ 2147483647 h 21600"/>
                <a:gd name="T50" fmla="*/ 2147483647 w 21600"/>
                <a:gd name="T51" fmla="*/ 2147483647 h 21600"/>
                <a:gd name="T52" fmla="*/ 2147483647 w 21600"/>
                <a:gd name="T53" fmla="*/ 2147483647 h 21600"/>
                <a:gd name="T54" fmla="*/ 0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9" name="AutoShape 82"/>
            <p:cNvSpPr/>
            <p:nvPr/>
          </p:nvSpPr>
          <p:spPr bwMode="auto">
            <a:xfrm>
              <a:off x="45909" y="396498"/>
              <a:ext cx="45910" cy="45910"/>
            </a:xfrm>
            <a:custGeom>
              <a:avLst/>
              <a:gdLst>
                <a:gd name="T0" fmla="*/ 2116402 w 21600"/>
                <a:gd name="T1" fmla="*/ 2821905 h 21600"/>
                <a:gd name="T2" fmla="*/ 1410916 w 21600"/>
                <a:gd name="T3" fmla="*/ 2116402 h 21600"/>
                <a:gd name="T4" fmla="*/ 2116402 w 21600"/>
                <a:gd name="T5" fmla="*/ 1410916 h 21600"/>
                <a:gd name="T6" fmla="*/ 2821905 w 21600"/>
                <a:gd name="T7" fmla="*/ 2116402 h 21600"/>
                <a:gd name="T8" fmla="*/ 2116402 w 21600"/>
                <a:gd name="T9" fmla="*/ 2821905 h 21600"/>
                <a:gd name="T10" fmla="*/ 2116402 w 21600"/>
                <a:gd name="T11" fmla="*/ 0 h 21600"/>
                <a:gd name="T12" fmla="*/ 0 w 21600"/>
                <a:gd name="T13" fmla="*/ 2116402 h 21600"/>
                <a:gd name="T14" fmla="*/ 2116402 w 21600"/>
                <a:gd name="T15" fmla="*/ 4232628 h 21600"/>
                <a:gd name="T16" fmla="*/ 4232808 w 21600"/>
                <a:gd name="T17" fmla="*/ 2116402 h 21600"/>
                <a:gd name="T18" fmla="*/ 2116402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1" name="组合 17"/>
          <p:cNvGrpSpPr/>
          <p:nvPr/>
        </p:nvGrpSpPr>
        <p:grpSpPr bwMode="auto">
          <a:xfrm>
            <a:off x="6523038" y="4125913"/>
            <a:ext cx="366712" cy="488950"/>
            <a:chOff x="0" y="0"/>
            <a:chExt cx="366446" cy="489149"/>
          </a:xfrm>
        </p:grpSpPr>
        <p:sp>
          <p:nvSpPr>
            <p:cNvPr id="24616" name="AutoShape 115"/>
            <p:cNvSpPr/>
            <p:nvPr/>
          </p:nvSpPr>
          <p:spPr bwMode="auto">
            <a:xfrm>
              <a:off x="0" y="0"/>
              <a:ext cx="366446" cy="48914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0 h 21600"/>
                <a:gd name="T78" fmla="*/ 2147483647 w 21600"/>
                <a:gd name="T79" fmla="*/ 2147483647 h 21600"/>
                <a:gd name="T80" fmla="*/ 2147483647 w 21600"/>
                <a:gd name="T81" fmla="*/ 2147483647 h 21600"/>
                <a:gd name="T82" fmla="*/ 0 w 21600"/>
                <a:gd name="T83" fmla="*/ 2147483647 h 21600"/>
                <a:gd name="T84" fmla="*/ 0 w 21600"/>
                <a:gd name="T85" fmla="*/ 2147483647 h 21600"/>
                <a:gd name="T86" fmla="*/ 0 w 21600"/>
                <a:gd name="T87" fmla="*/ 2147483647 h 21600"/>
                <a:gd name="T88" fmla="*/ 0 w 21600"/>
                <a:gd name="T89" fmla="*/ 2147483647 h 21600"/>
                <a:gd name="T90" fmla="*/ 0 w 21600"/>
                <a:gd name="T91" fmla="*/ 2147483647 h 21600"/>
                <a:gd name="T92" fmla="*/ 2147483647 w 21600"/>
                <a:gd name="T93" fmla="*/ 2147483647 h 21600"/>
                <a:gd name="T94" fmla="*/ 2147483647 w 21600"/>
                <a:gd name="T95" fmla="*/ 2147483647 h 21600"/>
                <a:gd name="T96" fmla="*/ 2147483647 w 21600"/>
                <a:gd name="T97" fmla="*/ 2147483647 h 21600"/>
                <a:gd name="T98" fmla="*/ 2147483647 w 21600"/>
                <a:gd name="T99" fmla="*/ 2147483647 h 21600"/>
                <a:gd name="T100" fmla="*/ 2147483647 w 21600"/>
                <a:gd name="T101" fmla="*/ 2147483647 h 21600"/>
                <a:gd name="T102" fmla="*/ 2147483647 w 21600"/>
                <a:gd name="T103" fmla="*/ 2147483647 h 21600"/>
                <a:gd name="T104" fmla="*/ 2147483647 w 21600"/>
                <a:gd name="T105" fmla="*/ 2147483647 h 21600"/>
                <a:gd name="T106" fmla="*/ 2147483647 w 21600"/>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7" name="AutoShape 116"/>
            <p:cNvSpPr/>
            <p:nvPr/>
          </p:nvSpPr>
          <p:spPr bwMode="auto">
            <a:xfrm>
              <a:off x="152755" y="290484"/>
              <a:ext cx="60935" cy="91820"/>
            </a:xfrm>
            <a:custGeom>
              <a:avLst/>
              <a:gdLst>
                <a:gd name="T0" fmla="*/ 15357527 w 21600"/>
                <a:gd name="T1" fmla="*/ 0 h 21600"/>
                <a:gd name="T2" fmla="*/ 0 w 21600"/>
                <a:gd name="T3" fmla="*/ 180625303 h 21600"/>
                <a:gd name="T4" fmla="*/ 5120661 w 21600"/>
                <a:gd name="T5" fmla="*/ 421926652 h 21600"/>
                <a:gd name="T6" fmla="*/ 15357527 w 21600"/>
                <a:gd name="T7" fmla="*/ 541799260 h 21600"/>
                <a:gd name="T8" fmla="*/ 25599933 w 21600"/>
                <a:gd name="T9" fmla="*/ 422854059 h 21600"/>
                <a:gd name="T10" fmla="*/ 30714721 w 21600"/>
                <a:gd name="T11" fmla="*/ 180625303 h 21600"/>
                <a:gd name="T12" fmla="*/ 15357527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2" name="组合 20"/>
          <p:cNvGrpSpPr/>
          <p:nvPr/>
        </p:nvGrpSpPr>
        <p:grpSpPr bwMode="auto">
          <a:xfrm>
            <a:off x="5059363" y="4129088"/>
            <a:ext cx="488950" cy="488950"/>
            <a:chOff x="0" y="0"/>
            <a:chExt cx="489152" cy="488316"/>
          </a:xfrm>
        </p:grpSpPr>
        <p:sp>
          <p:nvSpPr>
            <p:cNvPr id="24614" name="AutoShape 128"/>
            <p:cNvSpPr/>
            <p:nvPr/>
          </p:nvSpPr>
          <p:spPr bwMode="auto">
            <a:xfrm>
              <a:off x="0" y="0"/>
              <a:ext cx="489152" cy="488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0 h 21600"/>
                <a:gd name="T46" fmla="*/ 2147483647 w 21600"/>
                <a:gd name="T47" fmla="*/ 2147483647 h 21600"/>
                <a:gd name="T48" fmla="*/ 2147483647 w 21600"/>
                <a:gd name="T49" fmla="*/ 2147483647 h 21600"/>
                <a:gd name="T50" fmla="*/ 2147483647 w 21600"/>
                <a:gd name="T51" fmla="*/ 2147483647 h 21600"/>
                <a:gd name="T52" fmla="*/ 0 w 21600"/>
                <a:gd name="T53" fmla="*/ 2147483647 h 21600"/>
                <a:gd name="T54" fmla="*/ 0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2147483647 w 21600"/>
                <a:gd name="T81" fmla="*/ 2147483647 h 21600"/>
                <a:gd name="T82" fmla="*/ 2147483647 w 21600"/>
                <a:gd name="T83" fmla="*/ 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sp>
          <p:nvSpPr>
            <p:cNvPr id="24615" name="AutoShape 129"/>
            <p:cNvSpPr/>
            <p:nvPr/>
          </p:nvSpPr>
          <p:spPr bwMode="auto">
            <a:xfrm>
              <a:off x="305511" y="60935"/>
              <a:ext cx="121870" cy="121870"/>
            </a:xfrm>
            <a:custGeom>
              <a:avLst/>
              <a:gdLst>
                <a:gd name="T0" fmla="*/ 2147483647 w 21600"/>
                <a:gd name="T1" fmla="*/ 2147483647 h 21333"/>
                <a:gd name="T2" fmla="*/ 490343127 w 21600"/>
                <a:gd name="T3" fmla="*/ 1701741208 h 21333"/>
                <a:gd name="T4" fmla="*/ 1562586041 w 21600"/>
                <a:gd name="T5" fmla="*/ 525627492 h 21333"/>
                <a:gd name="T6" fmla="*/ 2147483647 w 21600"/>
                <a:gd name="T7" fmla="*/ 2147483647 h 21333"/>
                <a:gd name="T8" fmla="*/ 2147483647 w 21600"/>
                <a:gd name="T9" fmla="*/ 2147483647 h 21333"/>
                <a:gd name="T10" fmla="*/ 2147483647 w 21600"/>
                <a:gd name="T11" fmla="*/ 2147483647 h 21333"/>
                <a:gd name="T12" fmla="*/ 1849438309 w 21600"/>
                <a:gd name="T13" fmla="*/ 96111076 h 21333"/>
                <a:gd name="T14" fmla="*/ 1415677353 w 21600"/>
                <a:gd name="T15" fmla="*/ 28779321 h 21333"/>
                <a:gd name="T16" fmla="*/ 26386418 w 21600"/>
                <a:gd name="T17" fmla="*/ 1526416329 h 21333"/>
                <a:gd name="T18" fmla="*/ 0 w 21600"/>
                <a:gd name="T19" fmla="*/ 1695206936 h 21333"/>
                <a:gd name="T20" fmla="*/ 88651460 w 21600"/>
                <a:gd name="T21" fmla="*/ 1993857794 h 21333"/>
                <a:gd name="T22" fmla="*/ 2080579152 w 21600"/>
                <a:gd name="T23" fmla="*/ 2147483647 h 21333"/>
                <a:gd name="T24" fmla="*/ 2147483647 w 21600"/>
                <a:gd name="T25" fmla="*/ 2147483647 h 21333"/>
                <a:gd name="T26" fmla="*/ 2147483647 w 21600"/>
                <a:gd name="T27" fmla="*/ 2147483647 h 21333"/>
                <a:gd name="T28" fmla="*/ 2147483647 w 21600"/>
                <a:gd name="T29" fmla="*/ 2147483647 h 21333"/>
                <a:gd name="T30" fmla="*/ 2147483647 w 21600"/>
                <a:gd name="T31" fmla="*/ 2147483647 h 213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8099" dir="2700000" algn="ctr" rotWithShape="0">
                      <a:srgbClr val="000000">
                        <a:alpha val="73996"/>
                      </a:srgbClr>
                    </a:outerShdw>
                  </a:effectLst>
                </a14:hiddenEffects>
              </a:ext>
            </a:extLst>
          </p:spPr>
          <p:txBody>
            <a:bodyPr lIns="50701" tIns="50701" rIns="50701" bIns="50701" anchor="ctr"/>
            <a:lstStyle/>
            <a:p>
              <a:endParaRPr lang="zh-CN" altLang="en-US"/>
            </a:p>
          </p:txBody>
        </p:sp>
      </p:grpSp>
      <p:grpSp>
        <p:nvGrpSpPr>
          <p:cNvPr id="24593" name="组合 23"/>
          <p:cNvGrpSpPr/>
          <p:nvPr/>
        </p:nvGrpSpPr>
        <p:grpSpPr bwMode="auto">
          <a:xfrm>
            <a:off x="5003800" y="2674938"/>
            <a:ext cx="503238" cy="582612"/>
            <a:chOff x="0" y="0"/>
            <a:chExt cx="503505" cy="583591"/>
          </a:xfrm>
        </p:grpSpPr>
        <p:sp>
          <p:nvSpPr>
            <p:cNvPr id="24602" name="Freeform 382"/>
            <p:cNvSpPr/>
            <p:nvPr/>
          </p:nvSpPr>
          <p:spPr bwMode="auto">
            <a:xfrm flipH="1">
              <a:off x="0" y="459423"/>
              <a:ext cx="52151" cy="53392"/>
            </a:xfrm>
            <a:custGeom>
              <a:avLst/>
              <a:gdLst>
                <a:gd name="T0" fmla="*/ 2147483647 w 168"/>
                <a:gd name="T1" fmla="*/ 2147483647 h 172"/>
                <a:gd name="T2" fmla="*/ 2147483647 w 168"/>
                <a:gd name="T3" fmla="*/ 2147483647 h 172"/>
                <a:gd name="T4" fmla="*/ 2147483647 w 168"/>
                <a:gd name="T5" fmla="*/ 2147483647 h 172"/>
                <a:gd name="T6" fmla="*/ 2147483647 w 168"/>
                <a:gd name="T7" fmla="*/ 2147483647 h 172"/>
                <a:gd name="T8" fmla="*/ 2147483647 w 168"/>
                <a:gd name="T9" fmla="*/ 2147483647 h 172"/>
                <a:gd name="T10" fmla="*/ 2147483647 w 168"/>
                <a:gd name="T11" fmla="*/ 2147483647 h 172"/>
                <a:gd name="T12" fmla="*/ 2147483647 w 168"/>
                <a:gd name="T13" fmla="*/ 0 h 172"/>
                <a:gd name="T14" fmla="*/ 2147483647 w 168"/>
                <a:gd name="T15" fmla="*/ 0 h 172"/>
                <a:gd name="T16" fmla="*/ 2147483647 w 168"/>
                <a:gd name="T17" fmla="*/ 2147483647 h 172"/>
                <a:gd name="T18" fmla="*/ 2147483647 w 168"/>
                <a:gd name="T19" fmla="*/ 2147483647 h 172"/>
                <a:gd name="T20" fmla="*/ 0 w 168"/>
                <a:gd name="T21" fmla="*/ 2147483647 h 172"/>
                <a:gd name="T22" fmla="*/ 0 w 168"/>
                <a:gd name="T23" fmla="*/ 2147483647 h 172"/>
                <a:gd name="T24" fmla="*/ 2147483647 w 168"/>
                <a:gd name="T25" fmla="*/ 2147483647 h 172"/>
                <a:gd name="T26" fmla="*/ 2147483647 w 168"/>
                <a:gd name="T27" fmla="*/ 2147483647 h 172"/>
                <a:gd name="T28" fmla="*/ 2147483647 w 168"/>
                <a:gd name="T29" fmla="*/ 2147483647 h 172"/>
                <a:gd name="T30" fmla="*/ 2147483647 w 168"/>
                <a:gd name="T31" fmla="*/ 2147483647 h 172"/>
                <a:gd name="T32" fmla="*/ 2147483647 w 168"/>
                <a:gd name="T33" fmla="*/ 2147483647 h 172"/>
                <a:gd name="T34" fmla="*/ 2147483647 w 168"/>
                <a:gd name="T35" fmla="*/ 2147483647 h 172"/>
                <a:gd name="T36" fmla="*/ 2147483647 w 168"/>
                <a:gd name="T37" fmla="*/ 2147483647 h 172"/>
                <a:gd name="T38" fmla="*/ 2147483647 w 168"/>
                <a:gd name="T39" fmla="*/ 2147483647 h 172"/>
                <a:gd name="T40" fmla="*/ 2147483647 w 168"/>
                <a:gd name="T41" fmla="*/ 2147483647 h 172"/>
                <a:gd name="T42" fmla="*/ 2147483647 w 168"/>
                <a:gd name="T43" fmla="*/ 2147483647 h 1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8" h="172">
                  <a:moveTo>
                    <a:pt x="138" y="134"/>
                  </a:moveTo>
                  <a:lnTo>
                    <a:pt x="138" y="134"/>
                  </a:lnTo>
                  <a:lnTo>
                    <a:pt x="70" y="60"/>
                  </a:lnTo>
                  <a:lnTo>
                    <a:pt x="34" y="18"/>
                  </a:lnTo>
                  <a:lnTo>
                    <a:pt x="12" y="0"/>
                  </a:lnTo>
                  <a:lnTo>
                    <a:pt x="8" y="10"/>
                  </a:lnTo>
                  <a:lnTo>
                    <a:pt x="0" y="20"/>
                  </a:lnTo>
                  <a:lnTo>
                    <a:pt x="20" y="42"/>
                  </a:lnTo>
                  <a:lnTo>
                    <a:pt x="60" y="76"/>
                  </a:lnTo>
                  <a:lnTo>
                    <a:pt x="132" y="142"/>
                  </a:lnTo>
                  <a:lnTo>
                    <a:pt x="166" y="172"/>
                  </a:lnTo>
                  <a:lnTo>
                    <a:pt x="168" y="170"/>
                  </a:lnTo>
                  <a:lnTo>
                    <a:pt x="138" y="1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3" name="Freeform 383"/>
            <p:cNvSpPr/>
            <p:nvPr/>
          </p:nvSpPr>
          <p:spPr bwMode="auto">
            <a:xfrm flipH="1">
              <a:off x="0" y="459423"/>
              <a:ext cx="52151" cy="53392"/>
            </a:xfrm>
            <a:custGeom>
              <a:avLst/>
              <a:gdLst>
                <a:gd name="T0" fmla="*/ 2147483647 w 168"/>
                <a:gd name="T1" fmla="*/ 2147483647 h 172"/>
                <a:gd name="T2" fmla="*/ 2147483647 w 168"/>
                <a:gd name="T3" fmla="*/ 2147483647 h 172"/>
                <a:gd name="T4" fmla="*/ 2147483647 w 168"/>
                <a:gd name="T5" fmla="*/ 2147483647 h 172"/>
                <a:gd name="T6" fmla="*/ 2147483647 w 168"/>
                <a:gd name="T7" fmla="*/ 2147483647 h 172"/>
                <a:gd name="T8" fmla="*/ 2147483647 w 168"/>
                <a:gd name="T9" fmla="*/ 2147483647 h 172"/>
                <a:gd name="T10" fmla="*/ 2147483647 w 168"/>
                <a:gd name="T11" fmla="*/ 2147483647 h 172"/>
                <a:gd name="T12" fmla="*/ 2147483647 w 168"/>
                <a:gd name="T13" fmla="*/ 0 h 172"/>
                <a:gd name="T14" fmla="*/ 2147483647 w 168"/>
                <a:gd name="T15" fmla="*/ 0 h 172"/>
                <a:gd name="T16" fmla="*/ 2147483647 w 168"/>
                <a:gd name="T17" fmla="*/ 2147483647 h 172"/>
                <a:gd name="T18" fmla="*/ 2147483647 w 168"/>
                <a:gd name="T19" fmla="*/ 2147483647 h 172"/>
                <a:gd name="T20" fmla="*/ 0 w 168"/>
                <a:gd name="T21" fmla="*/ 2147483647 h 172"/>
                <a:gd name="T22" fmla="*/ 0 w 168"/>
                <a:gd name="T23" fmla="*/ 2147483647 h 172"/>
                <a:gd name="T24" fmla="*/ 2147483647 w 168"/>
                <a:gd name="T25" fmla="*/ 2147483647 h 172"/>
                <a:gd name="T26" fmla="*/ 2147483647 w 168"/>
                <a:gd name="T27" fmla="*/ 2147483647 h 172"/>
                <a:gd name="T28" fmla="*/ 2147483647 w 168"/>
                <a:gd name="T29" fmla="*/ 2147483647 h 172"/>
                <a:gd name="T30" fmla="*/ 2147483647 w 168"/>
                <a:gd name="T31" fmla="*/ 2147483647 h 172"/>
                <a:gd name="T32" fmla="*/ 2147483647 w 168"/>
                <a:gd name="T33" fmla="*/ 2147483647 h 172"/>
                <a:gd name="T34" fmla="*/ 2147483647 w 168"/>
                <a:gd name="T35" fmla="*/ 2147483647 h 172"/>
                <a:gd name="T36" fmla="*/ 2147483647 w 168"/>
                <a:gd name="T37" fmla="*/ 2147483647 h 172"/>
                <a:gd name="T38" fmla="*/ 2147483647 w 168"/>
                <a:gd name="T39" fmla="*/ 2147483647 h 172"/>
                <a:gd name="T40" fmla="*/ 2147483647 w 168"/>
                <a:gd name="T41" fmla="*/ 2147483647 h 172"/>
                <a:gd name="T42" fmla="*/ 2147483647 w 168"/>
                <a:gd name="T43" fmla="*/ 2147483647 h 1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8" h="172">
                  <a:moveTo>
                    <a:pt x="138" y="134"/>
                  </a:moveTo>
                  <a:lnTo>
                    <a:pt x="138" y="134"/>
                  </a:lnTo>
                  <a:lnTo>
                    <a:pt x="70" y="60"/>
                  </a:lnTo>
                  <a:lnTo>
                    <a:pt x="34" y="18"/>
                  </a:lnTo>
                  <a:lnTo>
                    <a:pt x="12" y="0"/>
                  </a:lnTo>
                  <a:lnTo>
                    <a:pt x="8" y="10"/>
                  </a:lnTo>
                  <a:lnTo>
                    <a:pt x="0" y="20"/>
                  </a:lnTo>
                  <a:lnTo>
                    <a:pt x="20" y="42"/>
                  </a:lnTo>
                  <a:lnTo>
                    <a:pt x="60" y="76"/>
                  </a:lnTo>
                  <a:lnTo>
                    <a:pt x="132" y="142"/>
                  </a:lnTo>
                  <a:lnTo>
                    <a:pt x="166" y="172"/>
                  </a:lnTo>
                  <a:lnTo>
                    <a:pt x="168" y="170"/>
                  </a:lnTo>
                  <a:lnTo>
                    <a:pt x="138" y="134"/>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4" name="Freeform 384"/>
            <p:cNvSpPr/>
            <p:nvPr/>
          </p:nvSpPr>
          <p:spPr bwMode="auto">
            <a:xfrm flipH="1">
              <a:off x="42217" y="333392"/>
              <a:ext cx="126652" cy="147760"/>
            </a:xfrm>
            <a:custGeom>
              <a:avLst/>
              <a:gdLst>
                <a:gd name="T0" fmla="*/ 2147483647 w 407"/>
                <a:gd name="T1" fmla="*/ 2147483647 h 477"/>
                <a:gd name="T2" fmla="*/ 2147483647 w 407"/>
                <a:gd name="T3" fmla="*/ 0 h 477"/>
                <a:gd name="T4" fmla="*/ 2147483647 w 407"/>
                <a:gd name="T5" fmla="*/ 0 h 477"/>
                <a:gd name="T6" fmla="*/ 2147483647 w 407"/>
                <a:gd name="T7" fmla="*/ 2147483647 h 477"/>
                <a:gd name="T8" fmla="*/ 2147483647 w 407"/>
                <a:gd name="T9" fmla="*/ 2147483647 h 477"/>
                <a:gd name="T10" fmla="*/ 2147483647 w 407"/>
                <a:gd name="T11" fmla="*/ 2147483647 h 477"/>
                <a:gd name="T12" fmla="*/ 2147483647 w 407"/>
                <a:gd name="T13" fmla="*/ 2147483647 h 477"/>
                <a:gd name="T14" fmla="*/ 2147483647 w 407"/>
                <a:gd name="T15" fmla="*/ 2147483647 h 477"/>
                <a:gd name="T16" fmla="*/ 2147483647 w 407"/>
                <a:gd name="T17" fmla="*/ 2147483647 h 477"/>
                <a:gd name="T18" fmla="*/ 2147483647 w 407"/>
                <a:gd name="T19" fmla="*/ 2147483647 h 477"/>
                <a:gd name="T20" fmla="*/ 2147483647 w 407"/>
                <a:gd name="T21" fmla="*/ 2147483647 h 477"/>
                <a:gd name="T22" fmla="*/ 2147483647 w 407"/>
                <a:gd name="T23" fmla="*/ 2147483647 h 477"/>
                <a:gd name="T24" fmla="*/ 2147483647 w 407"/>
                <a:gd name="T25" fmla="*/ 2147483647 h 477"/>
                <a:gd name="T26" fmla="*/ 2147483647 w 407"/>
                <a:gd name="T27" fmla="*/ 2147483647 h 477"/>
                <a:gd name="T28" fmla="*/ 2147483647 w 407"/>
                <a:gd name="T29" fmla="*/ 2147483647 h 477"/>
                <a:gd name="T30" fmla="*/ 2147483647 w 407"/>
                <a:gd name="T31" fmla="*/ 2147483647 h 477"/>
                <a:gd name="T32" fmla="*/ 2147483647 w 407"/>
                <a:gd name="T33" fmla="*/ 2147483647 h 477"/>
                <a:gd name="T34" fmla="*/ 2147483647 w 407"/>
                <a:gd name="T35" fmla="*/ 2147483647 h 477"/>
                <a:gd name="T36" fmla="*/ 2147483647 w 407"/>
                <a:gd name="T37" fmla="*/ 2147483647 h 477"/>
                <a:gd name="T38" fmla="*/ 0 w 407"/>
                <a:gd name="T39" fmla="*/ 2147483647 h 477"/>
                <a:gd name="T40" fmla="*/ 2147483647 w 407"/>
                <a:gd name="T41" fmla="*/ 2147483647 h 477"/>
                <a:gd name="T42" fmla="*/ 2147483647 w 407"/>
                <a:gd name="T43" fmla="*/ 2147483647 h 477"/>
                <a:gd name="T44" fmla="*/ 2147483647 w 407"/>
                <a:gd name="T45" fmla="*/ 2147483647 h 477"/>
                <a:gd name="T46" fmla="*/ 2147483647 w 407"/>
                <a:gd name="T47" fmla="*/ 2147483647 h 477"/>
                <a:gd name="T48" fmla="*/ 2147483647 w 407"/>
                <a:gd name="T49" fmla="*/ 2147483647 h 477"/>
                <a:gd name="T50" fmla="*/ 2147483647 w 407"/>
                <a:gd name="T51" fmla="*/ 2147483647 h 477"/>
                <a:gd name="T52" fmla="*/ 2147483647 w 407"/>
                <a:gd name="T53" fmla="*/ 2147483647 h 477"/>
                <a:gd name="T54" fmla="*/ 2147483647 w 407"/>
                <a:gd name="T55" fmla="*/ 2147483647 h 477"/>
                <a:gd name="T56" fmla="*/ 2147483647 w 407"/>
                <a:gd name="T57" fmla="*/ 2147483647 h 477"/>
                <a:gd name="T58" fmla="*/ 2147483647 w 407"/>
                <a:gd name="T59" fmla="*/ 2147483647 h 477"/>
                <a:gd name="T60" fmla="*/ 2147483647 w 407"/>
                <a:gd name="T61" fmla="*/ 2147483647 h 477"/>
                <a:gd name="T62" fmla="*/ 2147483647 w 407"/>
                <a:gd name="T63" fmla="*/ 2147483647 h 477"/>
                <a:gd name="T64" fmla="*/ 2147483647 w 407"/>
                <a:gd name="T65" fmla="*/ 2147483647 h 477"/>
                <a:gd name="T66" fmla="*/ 2147483647 w 407"/>
                <a:gd name="T67" fmla="*/ 2147483647 h 477"/>
                <a:gd name="T68" fmla="*/ 2147483647 w 407"/>
                <a:gd name="T69" fmla="*/ 2147483647 h 477"/>
                <a:gd name="T70" fmla="*/ 2147483647 w 407"/>
                <a:gd name="T71" fmla="*/ 2147483647 h 477"/>
                <a:gd name="T72" fmla="*/ 2147483647 w 407"/>
                <a:gd name="T73" fmla="*/ 2147483647 h 477"/>
                <a:gd name="T74" fmla="*/ 2147483647 w 407"/>
                <a:gd name="T75" fmla="*/ 2147483647 h 477"/>
                <a:gd name="T76" fmla="*/ 2147483647 w 407"/>
                <a:gd name="T77" fmla="*/ 2147483647 h 477"/>
                <a:gd name="T78" fmla="*/ 2147483647 w 407"/>
                <a:gd name="T79" fmla="*/ 2147483647 h 4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07" h="477">
                  <a:moveTo>
                    <a:pt x="407" y="311"/>
                  </a:moveTo>
                  <a:lnTo>
                    <a:pt x="96" y="0"/>
                  </a:lnTo>
                  <a:lnTo>
                    <a:pt x="98" y="6"/>
                  </a:lnTo>
                  <a:lnTo>
                    <a:pt x="100" y="14"/>
                  </a:lnTo>
                  <a:lnTo>
                    <a:pt x="100" y="26"/>
                  </a:lnTo>
                  <a:lnTo>
                    <a:pt x="96" y="40"/>
                  </a:lnTo>
                  <a:lnTo>
                    <a:pt x="92" y="54"/>
                  </a:lnTo>
                  <a:lnTo>
                    <a:pt x="86" y="72"/>
                  </a:lnTo>
                  <a:lnTo>
                    <a:pt x="78" y="88"/>
                  </a:lnTo>
                  <a:lnTo>
                    <a:pt x="70" y="106"/>
                  </a:lnTo>
                  <a:lnTo>
                    <a:pt x="60" y="121"/>
                  </a:lnTo>
                  <a:lnTo>
                    <a:pt x="50" y="135"/>
                  </a:lnTo>
                  <a:lnTo>
                    <a:pt x="40" y="147"/>
                  </a:lnTo>
                  <a:lnTo>
                    <a:pt x="30" y="155"/>
                  </a:lnTo>
                  <a:lnTo>
                    <a:pt x="20" y="163"/>
                  </a:lnTo>
                  <a:lnTo>
                    <a:pt x="12" y="167"/>
                  </a:lnTo>
                  <a:lnTo>
                    <a:pt x="6" y="167"/>
                  </a:lnTo>
                  <a:lnTo>
                    <a:pt x="0" y="165"/>
                  </a:lnTo>
                  <a:lnTo>
                    <a:pt x="311" y="477"/>
                  </a:lnTo>
                  <a:lnTo>
                    <a:pt x="317" y="475"/>
                  </a:lnTo>
                  <a:lnTo>
                    <a:pt x="331" y="469"/>
                  </a:lnTo>
                  <a:lnTo>
                    <a:pt x="341" y="463"/>
                  </a:lnTo>
                  <a:lnTo>
                    <a:pt x="353" y="455"/>
                  </a:lnTo>
                  <a:lnTo>
                    <a:pt x="365" y="443"/>
                  </a:lnTo>
                  <a:lnTo>
                    <a:pt x="375" y="427"/>
                  </a:lnTo>
                  <a:lnTo>
                    <a:pt x="383" y="417"/>
                  </a:lnTo>
                  <a:lnTo>
                    <a:pt x="387" y="407"/>
                  </a:lnTo>
                  <a:lnTo>
                    <a:pt x="395" y="387"/>
                  </a:lnTo>
                  <a:lnTo>
                    <a:pt x="401" y="371"/>
                  </a:lnTo>
                  <a:lnTo>
                    <a:pt x="405" y="353"/>
                  </a:lnTo>
                  <a:lnTo>
                    <a:pt x="407" y="339"/>
                  </a:lnTo>
                  <a:lnTo>
                    <a:pt x="407" y="319"/>
                  </a:lnTo>
                  <a:lnTo>
                    <a:pt x="407" y="3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5" name="Freeform 385"/>
            <p:cNvSpPr/>
            <p:nvPr/>
          </p:nvSpPr>
          <p:spPr bwMode="auto">
            <a:xfrm flipH="1">
              <a:off x="137827" y="332150"/>
              <a:ext cx="32905" cy="53392"/>
            </a:xfrm>
            <a:custGeom>
              <a:avLst/>
              <a:gdLst>
                <a:gd name="T0" fmla="*/ 2147483647 w 106"/>
                <a:gd name="T1" fmla="*/ 2147483647 h 171"/>
                <a:gd name="T2" fmla="*/ 2147483647 w 106"/>
                <a:gd name="T3" fmla="*/ 2147483647 h 171"/>
                <a:gd name="T4" fmla="*/ 2147483647 w 106"/>
                <a:gd name="T5" fmla="*/ 2147483647 h 171"/>
                <a:gd name="T6" fmla="*/ 2147483647 w 106"/>
                <a:gd name="T7" fmla="*/ 0 h 171"/>
                <a:gd name="T8" fmla="*/ 2147483647 w 106"/>
                <a:gd name="T9" fmla="*/ 2147483647 h 171"/>
                <a:gd name="T10" fmla="*/ 2147483647 w 106"/>
                <a:gd name="T11" fmla="*/ 2147483647 h 171"/>
                <a:gd name="T12" fmla="*/ 2147483647 w 106"/>
                <a:gd name="T13" fmla="*/ 2147483647 h 171"/>
                <a:gd name="T14" fmla="*/ 2147483647 w 106"/>
                <a:gd name="T15" fmla="*/ 2147483647 h 171"/>
                <a:gd name="T16" fmla="*/ 2147483647 w 106"/>
                <a:gd name="T17" fmla="*/ 2147483647 h 171"/>
                <a:gd name="T18" fmla="*/ 2147483647 w 106"/>
                <a:gd name="T19" fmla="*/ 2147483647 h 171"/>
                <a:gd name="T20" fmla="*/ 2147483647 w 106"/>
                <a:gd name="T21" fmla="*/ 2147483647 h 171"/>
                <a:gd name="T22" fmla="*/ 2147483647 w 106"/>
                <a:gd name="T23" fmla="*/ 2147483647 h 171"/>
                <a:gd name="T24" fmla="*/ 2147483647 w 106"/>
                <a:gd name="T25" fmla="*/ 2147483647 h 171"/>
                <a:gd name="T26" fmla="*/ 2147483647 w 106"/>
                <a:gd name="T27" fmla="*/ 2147483647 h 171"/>
                <a:gd name="T28" fmla="*/ 2147483647 w 106"/>
                <a:gd name="T29" fmla="*/ 2147483647 h 171"/>
                <a:gd name="T30" fmla="*/ 2147483647 w 106"/>
                <a:gd name="T31" fmla="*/ 2147483647 h 171"/>
                <a:gd name="T32" fmla="*/ 2147483647 w 106"/>
                <a:gd name="T33" fmla="*/ 2147483647 h 171"/>
                <a:gd name="T34" fmla="*/ 2147483647 w 106"/>
                <a:gd name="T35" fmla="*/ 2147483647 h 171"/>
                <a:gd name="T36" fmla="*/ 2147483647 w 106"/>
                <a:gd name="T37" fmla="*/ 2147483647 h 171"/>
                <a:gd name="T38" fmla="*/ 2147483647 w 106"/>
                <a:gd name="T39" fmla="*/ 2147483647 h 171"/>
                <a:gd name="T40" fmla="*/ 2147483647 w 106"/>
                <a:gd name="T41" fmla="*/ 2147483647 h 171"/>
                <a:gd name="T42" fmla="*/ 2147483647 w 106"/>
                <a:gd name="T43" fmla="*/ 2147483647 h 171"/>
                <a:gd name="T44" fmla="*/ 2147483647 w 106"/>
                <a:gd name="T45" fmla="*/ 2147483647 h 171"/>
                <a:gd name="T46" fmla="*/ 2147483647 w 106"/>
                <a:gd name="T47" fmla="*/ 2147483647 h 171"/>
                <a:gd name="T48" fmla="*/ 2147483647 w 106"/>
                <a:gd name="T49" fmla="*/ 2147483647 h 171"/>
                <a:gd name="T50" fmla="*/ 2147483647 w 106"/>
                <a:gd name="T51" fmla="*/ 2147483647 h 171"/>
                <a:gd name="T52" fmla="*/ 2147483647 w 106"/>
                <a:gd name="T53" fmla="*/ 2147483647 h 171"/>
                <a:gd name="T54" fmla="*/ 0 w 106"/>
                <a:gd name="T55" fmla="*/ 2147483647 h 171"/>
                <a:gd name="T56" fmla="*/ 0 w 106"/>
                <a:gd name="T57" fmla="*/ 2147483647 h 171"/>
                <a:gd name="T58" fmla="*/ 2147483647 w 106"/>
                <a:gd name="T59" fmla="*/ 2147483647 h 171"/>
                <a:gd name="T60" fmla="*/ 2147483647 w 106"/>
                <a:gd name="T61" fmla="*/ 2147483647 h 171"/>
                <a:gd name="T62" fmla="*/ 2147483647 w 106"/>
                <a:gd name="T63" fmla="*/ 2147483647 h 171"/>
                <a:gd name="T64" fmla="*/ 2147483647 w 106"/>
                <a:gd name="T65" fmla="*/ 2147483647 h 171"/>
                <a:gd name="T66" fmla="*/ 2147483647 w 106"/>
                <a:gd name="T67" fmla="*/ 2147483647 h 171"/>
                <a:gd name="T68" fmla="*/ 2147483647 w 106"/>
                <a:gd name="T69" fmla="*/ 2147483647 h 171"/>
                <a:gd name="T70" fmla="*/ 2147483647 w 106"/>
                <a:gd name="T71" fmla="*/ 2147483647 h 171"/>
                <a:gd name="T72" fmla="*/ 2147483647 w 106"/>
                <a:gd name="T73" fmla="*/ 2147483647 h 171"/>
                <a:gd name="T74" fmla="*/ 2147483647 w 106"/>
                <a:gd name="T75" fmla="*/ 2147483647 h 171"/>
                <a:gd name="T76" fmla="*/ 2147483647 w 106"/>
                <a:gd name="T77" fmla="*/ 2147483647 h 171"/>
                <a:gd name="T78" fmla="*/ 2147483647 w 106"/>
                <a:gd name="T79" fmla="*/ 2147483647 h 171"/>
                <a:gd name="T80" fmla="*/ 2147483647 w 106"/>
                <a:gd name="T81" fmla="*/ 2147483647 h 171"/>
                <a:gd name="T82" fmla="*/ 2147483647 w 106"/>
                <a:gd name="T83" fmla="*/ 2147483647 h 171"/>
                <a:gd name="T84" fmla="*/ 2147483647 w 106"/>
                <a:gd name="T85" fmla="*/ 2147483647 h 171"/>
                <a:gd name="T86" fmla="*/ 2147483647 w 106"/>
                <a:gd name="T87" fmla="*/ 2147483647 h 171"/>
                <a:gd name="T88" fmla="*/ 2147483647 w 106"/>
                <a:gd name="T89" fmla="*/ 2147483647 h 171"/>
                <a:gd name="T90" fmla="*/ 2147483647 w 106"/>
                <a:gd name="T91" fmla="*/ 2147483647 h 171"/>
                <a:gd name="T92" fmla="*/ 2147483647 w 106"/>
                <a:gd name="T93" fmla="*/ 2147483647 h 171"/>
                <a:gd name="T94" fmla="*/ 2147483647 w 106"/>
                <a:gd name="T95" fmla="*/ 2147483647 h 171"/>
                <a:gd name="T96" fmla="*/ 2147483647 w 106"/>
                <a:gd name="T97" fmla="*/ 2147483647 h 171"/>
                <a:gd name="T98" fmla="*/ 2147483647 w 106"/>
                <a:gd name="T99" fmla="*/ 2147483647 h 171"/>
                <a:gd name="T100" fmla="*/ 2147483647 w 106"/>
                <a:gd name="T101" fmla="*/ 2147483647 h 17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6" h="171">
                  <a:moveTo>
                    <a:pt x="102" y="4"/>
                  </a:moveTo>
                  <a:lnTo>
                    <a:pt x="102" y="4"/>
                  </a:lnTo>
                  <a:lnTo>
                    <a:pt x="98" y="2"/>
                  </a:lnTo>
                  <a:lnTo>
                    <a:pt x="94" y="0"/>
                  </a:lnTo>
                  <a:lnTo>
                    <a:pt x="84" y="2"/>
                  </a:lnTo>
                  <a:lnTo>
                    <a:pt x="72" y="10"/>
                  </a:lnTo>
                  <a:lnTo>
                    <a:pt x="60" y="22"/>
                  </a:lnTo>
                  <a:lnTo>
                    <a:pt x="76" y="36"/>
                  </a:lnTo>
                  <a:lnTo>
                    <a:pt x="76" y="46"/>
                  </a:lnTo>
                  <a:lnTo>
                    <a:pt x="76" y="56"/>
                  </a:lnTo>
                  <a:lnTo>
                    <a:pt x="72" y="68"/>
                  </a:lnTo>
                  <a:lnTo>
                    <a:pt x="68" y="82"/>
                  </a:lnTo>
                  <a:lnTo>
                    <a:pt x="60" y="96"/>
                  </a:lnTo>
                  <a:lnTo>
                    <a:pt x="52" y="110"/>
                  </a:lnTo>
                  <a:lnTo>
                    <a:pt x="42" y="118"/>
                  </a:lnTo>
                  <a:lnTo>
                    <a:pt x="36" y="124"/>
                  </a:lnTo>
                  <a:lnTo>
                    <a:pt x="30" y="127"/>
                  </a:lnTo>
                  <a:lnTo>
                    <a:pt x="22" y="129"/>
                  </a:lnTo>
                  <a:lnTo>
                    <a:pt x="8" y="114"/>
                  </a:lnTo>
                  <a:lnTo>
                    <a:pt x="2" y="131"/>
                  </a:lnTo>
                  <a:lnTo>
                    <a:pt x="0" y="147"/>
                  </a:lnTo>
                  <a:lnTo>
                    <a:pt x="0" y="161"/>
                  </a:lnTo>
                  <a:lnTo>
                    <a:pt x="2" y="165"/>
                  </a:lnTo>
                  <a:lnTo>
                    <a:pt x="4" y="169"/>
                  </a:lnTo>
                  <a:lnTo>
                    <a:pt x="6" y="169"/>
                  </a:lnTo>
                  <a:lnTo>
                    <a:pt x="12" y="171"/>
                  </a:lnTo>
                  <a:lnTo>
                    <a:pt x="18" y="171"/>
                  </a:lnTo>
                  <a:lnTo>
                    <a:pt x="26" y="167"/>
                  </a:lnTo>
                  <a:lnTo>
                    <a:pt x="36" y="159"/>
                  </a:lnTo>
                  <a:lnTo>
                    <a:pt x="46" y="151"/>
                  </a:lnTo>
                  <a:lnTo>
                    <a:pt x="56" y="139"/>
                  </a:lnTo>
                  <a:lnTo>
                    <a:pt x="66" y="125"/>
                  </a:lnTo>
                  <a:lnTo>
                    <a:pt x="76" y="110"/>
                  </a:lnTo>
                  <a:lnTo>
                    <a:pt x="84" y="92"/>
                  </a:lnTo>
                  <a:lnTo>
                    <a:pt x="92" y="76"/>
                  </a:lnTo>
                  <a:lnTo>
                    <a:pt x="98" y="58"/>
                  </a:lnTo>
                  <a:lnTo>
                    <a:pt x="102" y="44"/>
                  </a:lnTo>
                  <a:lnTo>
                    <a:pt x="106" y="30"/>
                  </a:lnTo>
                  <a:lnTo>
                    <a:pt x="106" y="18"/>
                  </a:lnTo>
                  <a:lnTo>
                    <a:pt x="104" y="10"/>
                  </a:lnTo>
                  <a:lnTo>
                    <a:pt x="10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6" name="Freeform 386"/>
            <p:cNvSpPr/>
            <p:nvPr/>
          </p:nvSpPr>
          <p:spPr bwMode="auto">
            <a:xfrm flipH="1">
              <a:off x="383061" y="111751"/>
              <a:ext cx="120444" cy="101197"/>
            </a:xfrm>
            <a:custGeom>
              <a:avLst/>
              <a:gdLst>
                <a:gd name="T0" fmla="*/ 2147483647 w 387"/>
                <a:gd name="T1" fmla="*/ 2147483647 h 325"/>
                <a:gd name="T2" fmla="*/ 2147483647 w 387"/>
                <a:gd name="T3" fmla="*/ 2147483647 h 325"/>
                <a:gd name="T4" fmla="*/ 2147483647 w 387"/>
                <a:gd name="T5" fmla="*/ 2147483647 h 325"/>
                <a:gd name="T6" fmla="*/ 2147483647 w 387"/>
                <a:gd name="T7" fmla="*/ 2147483647 h 325"/>
                <a:gd name="T8" fmla="*/ 2147483647 w 387"/>
                <a:gd name="T9" fmla="*/ 2147483647 h 325"/>
                <a:gd name="T10" fmla="*/ 2147483647 w 387"/>
                <a:gd name="T11" fmla="*/ 2147483647 h 325"/>
                <a:gd name="T12" fmla="*/ 2147483647 w 387"/>
                <a:gd name="T13" fmla="*/ 2147483647 h 325"/>
                <a:gd name="T14" fmla="*/ 2147483647 w 387"/>
                <a:gd name="T15" fmla="*/ 2147483647 h 325"/>
                <a:gd name="T16" fmla="*/ 2147483647 w 387"/>
                <a:gd name="T17" fmla="*/ 2147483647 h 325"/>
                <a:gd name="T18" fmla="*/ 2147483647 w 387"/>
                <a:gd name="T19" fmla="*/ 2147483647 h 325"/>
                <a:gd name="T20" fmla="*/ 2147483647 w 387"/>
                <a:gd name="T21" fmla="*/ 2147483647 h 325"/>
                <a:gd name="T22" fmla="*/ 2147483647 w 387"/>
                <a:gd name="T23" fmla="*/ 2147483647 h 325"/>
                <a:gd name="T24" fmla="*/ 2147483647 w 387"/>
                <a:gd name="T25" fmla="*/ 2147483647 h 325"/>
                <a:gd name="T26" fmla="*/ 2147483647 w 387"/>
                <a:gd name="T27" fmla="*/ 2147483647 h 325"/>
                <a:gd name="T28" fmla="*/ 2147483647 w 387"/>
                <a:gd name="T29" fmla="*/ 2147483647 h 325"/>
                <a:gd name="T30" fmla="*/ 2147483647 w 387"/>
                <a:gd name="T31" fmla="*/ 2147483647 h 325"/>
                <a:gd name="T32" fmla="*/ 2147483647 w 387"/>
                <a:gd name="T33" fmla="*/ 2147483647 h 325"/>
                <a:gd name="T34" fmla="*/ 2147483647 w 387"/>
                <a:gd name="T35" fmla="*/ 2147483647 h 325"/>
                <a:gd name="T36" fmla="*/ 2147483647 w 387"/>
                <a:gd name="T37" fmla="*/ 2147483647 h 325"/>
                <a:gd name="T38" fmla="*/ 2147483647 w 387"/>
                <a:gd name="T39" fmla="*/ 2147483647 h 325"/>
                <a:gd name="T40" fmla="*/ 2147483647 w 387"/>
                <a:gd name="T41" fmla="*/ 2147483647 h 325"/>
                <a:gd name="T42" fmla="*/ 2147483647 w 387"/>
                <a:gd name="T43" fmla="*/ 2147483647 h 325"/>
                <a:gd name="T44" fmla="*/ 2147483647 w 387"/>
                <a:gd name="T45" fmla="*/ 0 h 325"/>
                <a:gd name="T46" fmla="*/ 2147483647 w 387"/>
                <a:gd name="T47" fmla="*/ 0 h 325"/>
                <a:gd name="T48" fmla="*/ 2147483647 w 387"/>
                <a:gd name="T49" fmla="*/ 0 h 325"/>
                <a:gd name="T50" fmla="*/ 2147483647 w 387"/>
                <a:gd name="T51" fmla="*/ 2147483647 h 325"/>
                <a:gd name="T52" fmla="*/ 2147483647 w 387"/>
                <a:gd name="T53" fmla="*/ 2147483647 h 325"/>
                <a:gd name="T54" fmla="*/ 2147483647 w 387"/>
                <a:gd name="T55" fmla="*/ 2147483647 h 325"/>
                <a:gd name="T56" fmla="*/ 2147483647 w 387"/>
                <a:gd name="T57" fmla="*/ 2147483647 h 325"/>
                <a:gd name="T58" fmla="*/ 2147483647 w 387"/>
                <a:gd name="T59" fmla="*/ 2147483647 h 325"/>
                <a:gd name="T60" fmla="*/ 2147483647 w 387"/>
                <a:gd name="T61" fmla="*/ 2147483647 h 325"/>
                <a:gd name="T62" fmla="*/ 2147483647 w 387"/>
                <a:gd name="T63" fmla="*/ 2147483647 h 325"/>
                <a:gd name="T64" fmla="*/ 2147483647 w 387"/>
                <a:gd name="T65" fmla="*/ 2147483647 h 325"/>
                <a:gd name="T66" fmla="*/ 2147483647 w 387"/>
                <a:gd name="T67" fmla="*/ 2147483647 h 325"/>
                <a:gd name="T68" fmla="*/ 2147483647 w 387"/>
                <a:gd name="T69" fmla="*/ 2147483647 h 325"/>
                <a:gd name="T70" fmla="*/ 2147483647 w 387"/>
                <a:gd name="T71" fmla="*/ 2147483647 h 325"/>
                <a:gd name="T72" fmla="*/ 2147483647 w 387"/>
                <a:gd name="T73" fmla="*/ 2147483647 h 325"/>
                <a:gd name="T74" fmla="*/ 2147483647 w 387"/>
                <a:gd name="T75" fmla="*/ 2147483647 h 325"/>
                <a:gd name="T76" fmla="*/ 2147483647 w 387"/>
                <a:gd name="T77" fmla="*/ 2147483647 h 325"/>
                <a:gd name="T78" fmla="*/ 0 w 387"/>
                <a:gd name="T79" fmla="*/ 2147483647 h 325"/>
                <a:gd name="T80" fmla="*/ 0 w 387"/>
                <a:gd name="T81" fmla="*/ 2147483647 h 325"/>
                <a:gd name="T82" fmla="*/ 2147483647 w 387"/>
                <a:gd name="T83" fmla="*/ 2147483647 h 325"/>
                <a:gd name="T84" fmla="*/ 2147483647 w 387"/>
                <a:gd name="T85" fmla="*/ 2147483647 h 325"/>
                <a:gd name="T86" fmla="*/ 2147483647 w 387"/>
                <a:gd name="T87" fmla="*/ 2147483647 h 325"/>
                <a:gd name="T88" fmla="*/ 2147483647 w 387"/>
                <a:gd name="T89" fmla="*/ 2147483647 h 325"/>
                <a:gd name="T90" fmla="*/ 2147483647 w 387"/>
                <a:gd name="T91" fmla="*/ 2147483647 h 325"/>
                <a:gd name="T92" fmla="*/ 2147483647 w 387"/>
                <a:gd name="T93" fmla="*/ 2147483647 h 325"/>
                <a:gd name="T94" fmla="*/ 2147483647 w 387"/>
                <a:gd name="T95" fmla="*/ 2147483647 h 325"/>
                <a:gd name="T96" fmla="*/ 2147483647 w 387"/>
                <a:gd name="T97" fmla="*/ 2147483647 h 325"/>
                <a:gd name="T98" fmla="*/ 2147483647 w 387"/>
                <a:gd name="T99" fmla="*/ 2147483647 h 325"/>
                <a:gd name="T100" fmla="*/ 2147483647 w 387"/>
                <a:gd name="T101" fmla="*/ 2147483647 h 325"/>
                <a:gd name="T102" fmla="*/ 2147483647 w 387"/>
                <a:gd name="T103" fmla="*/ 2147483647 h 325"/>
                <a:gd name="T104" fmla="*/ 2147483647 w 387"/>
                <a:gd name="T105" fmla="*/ 2147483647 h 325"/>
                <a:gd name="T106" fmla="*/ 2147483647 w 387"/>
                <a:gd name="T107" fmla="*/ 2147483647 h 325"/>
                <a:gd name="T108" fmla="*/ 2147483647 w 387"/>
                <a:gd name="T109" fmla="*/ 2147483647 h 325"/>
                <a:gd name="T110" fmla="*/ 2147483647 w 387"/>
                <a:gd name="T111" fmla="*/ 2147483647 h 325"/>
                <a:gd name="T112" fmla="*/ 2147483647 w 387"/>
                <a:gd name="T113" fmla="*/ 2147483647 h 325"/>
                <a:gd name="T114" fmla="*/ 2147483647 w 387"/>
                <a:gd name="T115" fmla="*/ 2147483647 h 325"/>
                <a:gd name="T116" fmla="*/ 2147483647 w 387"/>
                <a:gd name="T117" fmla="*/ 2147483647 h 325"/>
                <a:gd name="T118" fmla="*/ 2147483647 w 387"/>
                <a:gd name="T119" fmla="*/ 2147483647 h 325"/>
                <a:gd name="T120" fmla="*/ 2147483647 w 387"/>
                <a:gd name="T121" fmla="*/ 2147483647 h 325"/>
                <a:gd name="T122" fmla="*/ 2147483647 w 387"/>
                <a:gd name="T123" fmla="*/ 2147483647 h 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7" h="325">
                  <a:moveTo>
                    <a:pt x="154" y="112"/>
                  </a:moveTo>
                  <a:lnTo>
                    <a:pt x="154" y="112"/>
                  </a:lnTo>
                  <a:lnTo>
                    <a:pt x="162" y="98"/>
                  </a:lnTo>
                  <a:lnTo>
                    <a:pt x="172" y="86"/>
                  </a:lnTo>
                  <a:lnTo>
                    <a:pt x="184" y="74"/>
                  </a:lnTo>
                  <a:lnTo>
                    <a:pt x="196" y="66"/>
                  </a:lnTo>
                  <a:lnTo>
                    <a:pt x="210" y="58"/>
                  </a:lnTo>
                  <a:lnTo>
                    <a:pt x="224" y="52"/>
                  </a:lnTo>
                  <a:lnTo>
                    <a:pt x="240" y="48"/>
                  </a:lnTo>
                  <a:lnTo>
                    <a:pt x="255" y="44"/>
                  </a:lnTo>
                  <a:lnTo>
                    <a:pt x="271" y="42"/>
                  </a:lnTo>
                  <a:lnTo>
                    <a:pt x="287" y="40"/>
                  </a:lnTo>
                  <a:lnTo>
                    <a:pt x="321" y="42"/>
                  </a:lnTo>
                  <a:lnTo>
                    <a:pt x="355" y="48"/>
                  </a:lnTo>
                  <a:lnTo>
                    <a:pt x="387" y="58"/>
                  </a:lnTo>
                  <a:lnTo>
                    <a:pt x="387" y="56"/>
                  </a:lnTo>
                  <a:lnTo>
                    <a:pt x="357" y="40"/>
                  </a:lnTo>
                  <a:lnTo>
                    <a:pt x="323" y="26"/>
                  </a:lnTo>
                  <a:lnTo>
                    <a:pt x="289" y="14"/>
                  </a:lnTo>
                  <a:lnTo>
                    <a:pt x="257" y="6"/>
                  </a:lnTo>
                  <a:lnTo>
                    <a:pt x="224" y="0"/>
                  </a:lnTo>
                  <a:lnTo>
                    <a:pt x="192" y="0"/>
                  </a:lnTo>
                  <a:lnTo>
                    <a:pt x="178" y="0"/>
                  </a:lnTo>
                  <a:lnTo>
                    <a:pt x="162" y="2"/>
                  </a:lnTo>
                  <a:lnTo>
                    <a:pt x="148" y="6"/>
                  </a:lnTo>
                  <a:lnTo>
                    <a:pt x="134" y="10"/>
                  </a:lnTo>
                  <a:lnTo>
                    <a:pt x="110" y="22"/>
                  </a:lnTo>
                  <a:lnTo>
                    <a:pt x="90" y="32"/>
                  </a:lnTo>
                  <a:lnTo>
                    <a:pt x="70" y="44"/>
                  </a:lnTo>
                  <a:lnTo>
                    <a:pt x="54" y="56"/>
                  </a:lnTo>
                  <a:lnTo>
                    <a:pt x="42" y="68"/>
                  </a:lnTo>
                  <a:lnTo>
                    <a:pt x="30" y="82"/>
                  </a:lnTo>
                  <a:lnTo>
                    <a:pt x="20" y="94"/>
                  </a:lnTo>
                  <a:lnTo>
                    <a:pt x="14" y="108"/>
                  </a:lnTo>
                  <a:lnTo>
                    <a:pt x="8" y="124"/>
                  </a:lnTo>
                  <a:lnTo>
                    <a:pt x="4" y="138"/>
                  </a:lnTo>
                  <a:lnTo>
                    <a:pt x="0" y="154"/>
                  </a:lnTo>
                  <a:lnTo>
                    <a:pt x="0" y="168"/>
                  </a:lnTo>
                  <a:lnTo>
                    <a:pt x="2" y="202"/>
                  </a:lnTo>
                  <a:lnTo>
                    <a:pt x="6" y="234"/>
                  </a:lnTo>
                  <a:lnTo>
                    <a:pt x="12" y="252"/>
                  </a:lnTo>
                  <a:lnTo>
                    <a:pt x="20" y="268"/>
                  </a:lnTo>
                  <a:lnTo>
                    <a:pt x="30" y="283"/>
                  </a:lnTo>
                  <a:lnTo>
                    <a:pt x="42" y="295"/>
                  </a:lnTo>
                  <a:lnTo>
                    <a:pt x="58" y="305"/>
                  </a:lnTo>
                  <a:lnTo>
                    <a:pt x="76" y="315"/>
                  </a:lnTo>
                  <a:lnTo>
                    <a:pt x="94" y="321"/>
                  </a:lnTo>
                  <a:lnTo>
                    <a:pt x="116" y="325"/>
                  </a:lnTo>
                  <a:lnTo>
                    <a:pt x="112" y="299"/>
                  </a:lnTo>
                  <a:lnTo>
                    <a:pt x="112" y="271"/>
                  </a:lnTo>
                  <a:lnTo>
                    <a:pt x="112" y="244"/>
                  </a:lnTo>
                  <a:lnTo>
                    <a:pt x="116" y="216"/>
                  </a:lnTo>
                  <a:lnTo>
                    <a:pt x="122" y="190"/>
                  </a:lnTo>
                  <a:lnTo>
                    <a:pt x="130" y="162"/>
                  </a:lnTo>
                  <a:lnTo>
                    <a:pt x="140" y="136"/>
                  </a:lnTo>
                  <a:lnTo>
                    <a:pt x="154" y="1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7" name="Freeform 387"/>
            <p:cNvSpPr/>
            <p:nvPr/>
          </p:nvSpPr>
          <p:spPr bwMode="auto">
            <a:xfrm flipH="1">
              <a:off x="368782" y="9312"/>
              <a:ext cx="45322" cy="119823"/>
            </a:xfrm>
            <a:custGeom>
              <a:avLst/>
              <a:gdLst>
                <a:gd name="T0" fmla="*/ 2147483647 w 146"/>
                <a:gd name="T1" fmla="*/ 2147483647 h 387"/>
                <a:gd name="T2" fmla="*/ 2147483647 w 146"/>
                <a:gd name="T3" fmla="*/ 2147483647 h 387"/>
                <a:gd name="T4" fmla="*/ 2147483647 w 146"/>
                <a:gd name="T5" fmla="*/ 2147483647 h 387"/>
                <a:gd name="T6" fmla="*/ 2147483647 w 146"/>
                <a:gd name="T7" fmla="*/ 2147483647 h 387"/>
                <a:gd name="T8" fmla="*/ 2147483647 w 146"/>
                <a:gd name="T9" fmla="*/ 2147483647 h 387"/>
                <a:gd name="T10" fmla="*/ 2147483647 w 146"/>
                <a:gd name="T11" fmla="*/ 0 h 387"/>
                <a:gd name="T12" fmla="*/ 2147483647 w 146"/>
                <a:gd name="T13" fmla="*/ 0 h 387"/>
                <a:gd name="T14" fmla="*/ 2147483647 w 146"/>
                <a:gd name="T15" fmla="*/ 2147483647 h 387"/>
                <a:gd name="T16" fmla="*/ 2147483647 w 146"/>
                <a:gd name="T17" fmla="*/ 2147483647 h 387"/>
                <a:gd name="T18" fmla="*/ 2147483647 w 146"/>
                <a:gd name="T19" fmla="*/ 2147483647 h 387"/>
                <a:gd name="T20" fmla="*/ 2147483647 w 146"/>
                <a:gd name="T21" fmla="*/ 2147483647 h 387"/>
                <a:gd name="T22" fmla="*/ 2147483647 w 146"/>
                <a:gd name="T23" fmla="*/ 2147483647 h 387"/>
                <a:gd name="T24" fmla="*/ 2147483647 w 146"/>
                <a:gd name="T25" fmla="*/ 2147483647 h 387"/>
                <a:gd name="T26" fmla="*/ 2147483647 w 146"/>
                <a:gd name="T27" fmla="*/ 2147483647 h 387"/>
                <a:gd name="T28" fmla="*/ 2147483647 w 146"/>
                <a:gd name="T29" fmla="*/ 2147483647 h 387"/>
                <a:gd name="T30" fmla="*/ 2147483647 w 146"/>
                <a:gd name="T31" fmla="*/ 2147483647 h 387"/>
                <a:gd name="T32" fmla="*/ 2147483647 w 146"/>
                <a:gd name="T33" fmla="*/ 2147483647 h 387"/>
                <a:gd name="T34" fmla="*/ 2147483647 w 146"/>
                <a:gd name="T35" fmla="*/ 2147483647 h 387"/>
                <a:gd name="T36" fmla="*/ 2147483647 w 146"/>
                <a:gd name="T37" fmla="*/ 2147483647 h 387"/>
                <a:gd name="T38" fmla="*/ 0 w 146"/>
                <a:gd name="T39" fmla="*/ 2147483647 h 387"/>
                <a:gd name="T40" fmla="*/ 0 w 146"/>
                <a:gd name="T41" fmla="*/ 2147483647 h 387"/>
                <a:gd name="T42" fmla="*/ 0 w 146"/>
                <a:gd name="T43" fmla="*/ 2147483647 h 387"/>
                <a:gd name="T44" fmla="*/ 2147483647 w 146"/>
                <a:gd name="T45" fmla="*/ 2147483647 h 387"/>
                <a:gd name="T46" fmla="*/ 2147483647 w 146"/>
                <a:gd name="T47" fmla="*/ 2147483647 h 387"/>
                <a:gd name="T48" fmla="*/ 2147483647 w 146"/>
                <a:gd name="T49" fmla="*/ 2147483647 h 387"/>
                <a:gd name="T50" fmla="*/ 2147483647 w 146"/>
                <a:gd name="T51" fmla="*/ 2147483647 h 387"/>
                <a:gd name="T52" fmla="*/ 2147483647 w 146"/>
                <a:gd name="T53" fmla="*/ 2147483647 h 387"/>
                <a:gd name="T54" fmla="*/ 2147483647 w 146"/>
                <a:gd name="T55" fmla="*/ 2147483647 h 387"/>
                <a:gd name="T56" fmla="*/ 2147483647 w 146"/>
                <a:gd name="T57" fmla="*/ 2147483647 h 387"/>
                <a:gd name="T58" fmla="*/ 2147483647 w 146"/>
                <a:gd name="T59" fmla="*/ 2147483647 h 387"/>
                <a:gd name="T60" fmla="*/ 2147483647 w 146"/>
                <a:gd name="T61" fmla="*/ 2147483647 h 387"/>
                <a:gd name="T62" fmla="*/ 2147483647 w 146"/>
                <a:gd name="T63" fmla="*/ 2147483647 h 387"/>
                <a:gd name="T64" fmla="*/ 2147483647 w 146"/>
                <a:gd name="T65" fmla="*/ 2147483647 h 387"/>
                <a:gd name="T66" fmla="*/ 2147483647 w 146"/>
                <a:gd name="T67" fmla="*/ 2147483647 h 387"/>
                <a:gd name="T68" fmla="*/ 2147483647 w 146"/>
                <a:gd name="T69" fmla="*/ 2147483647 h 387"/>
                <a:gd name="T70" fmla="*/ 2147483647 w 146"/>
                <a:gd name="T71" fmla="*/ 2147483647 h 387"/>
                <a:gd name="T72" fmla="*/ 2147483647 w 146"/>
                <a:gd name="T73" fmla="*/ 2147483647 h 387"/>
                <a:gd name="T74" fmla="*/ 2147483647 w 146"/>
                <a:gd name="T75" fmla="*/ 2147483647 h 387"/>
                <a:gd name="T76" fmla="*/ 2147483647 w 146"/>
                <a:gd name="T77" fmla="*/ 2147483647 h 387"/>
                <a:gd name="T78" fmla="*/ 2147483647 w 146"/>
                <a:gd name="T79" fmla="*/ 2147483647 h 387"/>
                <a:gd name="T80" fmla="*/ 2147483647 w 146"/>
                <a:gd name="T81" fmla="*/ 2147483647 h 387"/>
                <a:gd name="T82" fmla="*/ 2147483647 w 146"/>
                <a:gd name="T83" fmla="*/ 2147483647 h 387"/>
                <a:gd name="T84" fmla="*/ 2147483647 w 146"/>
                <a:gd name="T85" fmla="*/ 2147483647 h 387"/>
                <a:gd name="T86" fmla="*/ 2147483647 w 146"/>
                <a:gd name="T87" fmla="*/ 2147483647 h 3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46" h="387">
                  <a:moveTo>
                    <a:pt x="78" y="73"/>
                  </a:moveTo>
                  <a:lnTo>
                    <a:pt x="78" y="73"/>
                  </a:lnTo>
                  <a:lnTo>
                    <a:pt x="92" y="51"/>
                  </a:lnTo>
                  <a:lnTo>
                    <a:pt x="110" y="32"/>
                  </a:lnTo>
                  <a:lnTo>
                    <a:pt x="128" y="14"/>
                  </a:lnTo>
                  <a:lnTo>
                    <a:pt x="146" y="0"/>
                  </a:lnTo>
                  <a:lnTo>
                    <a:pt x="116" y="8"/>
                  </a:lnTo>
                  <a:lnTo>
                    <a:pt x="88" y="20"/>
                  </a:lnTo>
                  <a:lnTo>
                    <a:pt x="74" y="26"/>
                  </a:lnTo>
                  <a:lnTo>
                    <a:pt x="62" y="34"/>
                  </a:lnTo>
                  <a:lnTo>
                    <a:pt x="50" y="43"/>
                  </a:lnTo>
                  <a:lnTo>
                    <a:pt x="40" y="53"/>
                  </a:lnTo>
                  <a:lnTo>
                    <a:pt x="30" y="65"/>
                  </a:lnTo>
                  <a:lnTo>
                    <a:pt x="22" y="79"/>
                  </a:lnTo>
                  <a:lnTo>
                    <a:pt x="16" y="95"/>
                  </a:lnTo>
                  <a:lnTo>
                    <a:pt x="10" y="111"/>
                  </a:lnTo>
                  <a:lnTo>
                    <a:pt x="6" y="131"/>
                  </a:lnTo>
                  <a:lnTo>
                    <a:pt x="2" y="151"/>
                  </a:lnTo>
                  <a:lnTo>
                    <a:pt x="0" y="175"/>
                  </a:lnTo>
                  <a:lnTo>
                    <a:pt x="0" y="199"/>
                  </a:lnTo>
                  <a:lnTo>
                    <a:pt x="2" y="223"/>
                  </a:lnTo>
                  <a:lnTo>
                    <a:pt x="8" y="247"/>
                  </a:lnTo>
                  <a:lnTo>
                    <a:pt x="16" y="271"/>
                  </a:lnTo>
                  <a:lnTo>
                    <a:pt x="30" y="295"/>
                  </a:lnTo>
                  <a:lnTo>
                    <a:pt x="44" y="319"/>
                  </a:lnTo>
                  <a:lnTo>
                    <a:pt x="62" y="343"/>
                  </a:lnTo>
                  <a:lnTo>
                    <a:pt x="80" y="365"/>
                  </a:lnTo>
                  <a:lnTo>
                    <a:pt x="100" y="387"/>
                  </a:lnTo>
                  <a:lnTo>
                    <a:pt x="102" y="385"/>
                  </a:lnTo>
                  <a:lnTo>
                    <a:pt x="86" y="347"/>
                  </a:lnTo>
                  <a:lnTo>
                    <a:pt x="72" y="305"/>
                  </a:lnTo>
                  <a:lnTo>
                    <a:pt x="62" y="263"/>
                  </a:lnTo>
                  <a:lnTo>
                    <a:pt x="56" y="221"/>
                  </a:lnTo>
                  <a:lnTo>
                    <a:pt x="54" y="181"/>
                  </a:lnTo>
                  <a:lnTo>
                    <a:pt x="54" y="161"/>
                  </a:lnTo>
                  <a:lnTo>
                    <a:pt x="56" y="141"/>
                  </a:lnTo>
                  <a:lnTo>
                    <a:pt x="60" y="123"/>
                  </a:lnTo>
                  <a:lnTo>
                    <a:pt x="64" y="105"/>
                  </a:lnTo>
                  <a:lnTo>
                    <a:pt x="70" y="89"/>
                  </a:lnTo>
                  <a:lnTo>
                    <a:pt x="78"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8" name="Freeform 388"/>
            <p:cNvSpPr/>
            <p:nvPr/>
          </p:nvSpPr>
          <p:spPr bwMode="auto">
            <a:xfrm flipH="1">
              <a:off x="338981" y="124168"/>
              <a:ext cx="129757" cy="146519"/>
            </a:xfrm>
            <a:custGeom>
              <a:avLst/>
              <a:gdLst>
                <a:gd name="T0" fmla="*/ 2147483647 w 417"/>
                <a:gd name="T1" fmla="*/ 2147483647 h 471"/>
                <a:gd name="T2" fmla="*/ 2147483647 w 417"/>
                <a:gd name="T3" fmla="*/ 2147483647 h 471"/>
                <a:gd name="T4" fmla="*/ 2147483647 w 417"/>
                <a:gd name="T5" fmla="*/ 2147483647 h 471"/>
                <a:gd name="T6" fmla="*/ 2147483647 w 417"/>
                <a:gd name="T7" fmla="*/ 2147483647 h 471"/>
                <a:gd name="T8" fmla="*/ 2147483647 w 417"/>
                <a:gd name="T9" fmla="*/ 0 h 471"/>
                <a:gd name="T10" fmla="*/ 2147483647 w 417"/>
                <a:gd name="T11" fmla="*/ 2147483647 h 471"/>
                <a:gd name="T12" fmla="*/ 2147483647 w 417"/>
                <a:gd name="T13" fmla="*/ 2147483647 h 471"/>
                <a:gd name="T14" fmla="*/ 2147483647 w 417"/>
                <a:gd name="T15" fmla="*/ 2147483647 h 471"/>
                <a:gd name="T16" fmla="*/ 2147483647 w 417"/>
                <a:gd name="T17" fmla="*/ 2147483647 h 471"/>
                <a:gd name="T18" fmla="*/ 2147483647 w 417"/>
                <a:gd name="T19" fmla="*/ 2147483647 h 471"/>
                <a:gd name="T20" fmla="*/ 2147483647 w 417"/>
                <a:gd name="T21" fmla="*/ 2147483647 h 471"/>
                <a:gd name="T22" fmla="*/ 2147483647 w 417"/>
                <a:gd name="T23" fmla="*/ 2147483647 h 471"/>
                <a:gd name="T24" fmla="*/ 0 w 417"/>
                <a:gd name="T25" fmla="*/ 2147483647 h 471"/>
                <a:gd name="T26" fmla="*/ 0 w 417"/>
                <a:gd name="T27" fmla="*/ 2147483647 h 471"/>
                <a:gd name="T28" fmla="*/ 2147483647 w 417"/>
                <a:gd name="T29" fmla="*/ 2147483647 h 471"/>
                <a:gd name="T30" fmla="*/ 2147483647 w 417"/>
                <a:gd name="T31" fmla="*/ 2147483647 h 471"/>
                <a:gd name="T32" fmla="*/ 2147483647 w 417"/>
                <a:gd name="T33" fmla="*/ 2147483647 h 471"/>
                <a:gd name="T34" fmla="*/ 2147483647 w 417"/>
                <a:gd name="T35" fmla="*/ 2147483647 h 471"/>
                <a:gd name="T36" fmla="*/ 2147483647 w 417"/>
                <a:gd name="T37" fmla="*/ 2147483647 h 471"/>
                <a:gd name="T38" fmla="*/ 2147483647 w 417"/>
                <a:gd name="T39" fmla="*/ 2147483647 h 471"/>
                <a:gd name="T40" fmla="*/ 2147483647 w 417"/>
                <a:gd name="T41" fmla="*/ 2147483647 h 471"/>
                <a:gd name="T42" fmla="*/ 2147483647 w 417"/>
                <a:gd name="T43" fmla="*/ 2147483647 h 471"/>
                <a:gd name="T44" fmla="*/ 2147483647 w 417"/>
                <a:gd name="T45" fmla="*/ 2147483647 h 471"/>
                <a:gd name="T46" fmla="*/ 2147483647 w 417"/>
                <a:gd name="T47" fmla="*/ 2147483647 h 471"/>
                <a:gd name="T48" fmla="*/ 2147483647 w 417"/>
                <a:gd name="T49" fmla="*/ 2147483647 h 471"/>
                <a:gd name="T50" fmla="*/ 2147483647 w 417"/>
                <a:gd name="T51" fmla="*/ 2147483647 h 471"/>
                <a:gd name="T52" fmla="*/ 2147483647 w 417"/>
                <a:gd name="T53" fmla="*/ 2147483647 h 471"/>
                <a:gd name="T54" fmla="*/ 2147483647 w 417"/>
                <a:gd name="T55" fmla="*/ 2147483647 h 471"/>
                <a:gd name="T56" fmla="*/ 2147483647 w 417"/>
                <a:gd name="T57" fmla="*/ 2147483647 h 471"/>
                <a:gd name="T58" fmla="*/ 2147483647 w 417"/>
                <a:gd name="T59" fmla="*/ 2147483647 h 471"/>
                <a:gd name="T60" fmla="*/ 2147483647 w 417"/>
                <a:gd name="T61" fmla="*/ 2147483647 h 471"/>
                <a:gd name="T62" fmla="*/ 2147483647 w 417"/>
                <a:gd name="T63" fmla="*/ 2147483647 h 471"/>
                <a:gd name="T64" fmla="*/ 2147483647 w 417"/>
                <a:gd name="T65" fmla="*/ 2147483647 h 471"/>
                <a:gd name="T66" fmla="*/ 2147483647 w 417"/>
                <a:gd name="T67" fmla="*/ 2147483647 h 4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7" h="471">
                  <a:moveTo>
                    <a:pt x="387" y="152"/>
                  </a:moveTo>
                  <a:lnTo>
                    <a:pt x="387" y="152"/>
                  </a:lnTo>
                  <a:lnTo>
                    <a:pt x="315" y="70"/>
                  </a:lnTo>
                  <a:lnTo>
                    <a:pt x="289" y="38"/>
                  </a:lnTo>
                  <a:lnTo>
                    <a:pt x="279" y="26"/>
                  </a:lnTo>
                  <a:lnTo>
                    <a:pt x="275" y="18"/>
                  </a:lnTo>
                  <a:lnTo>
                    <a:pt x="243" y="8"/>
                  </a:lnTo>
                  <a:lnTo>
                    <a:pt x="209" y="2"/>
                  </a:lnTo>
                  <a:lnTo>
                    <a:pt x="175" y="0"/>
                  </a:lnTo>
                  <a:lnTo>
                    <a:pt x="159" y="2"/>
                  </a:lnTo>
                  <a:lnTo>
                    <a:pt x="143" y="4"/>
                  </a:lnTo>
                  <a:lnTo>
                    <a:pt x="128" y="8"/>
                  </a:lnTo>
                  <a:lnTo>
                    <a:pt x="112" y="12"/>
                  </a:lnTo>
                  <a:lnTo>
                    <a:pt x="98" y="18"/>
                  </a:lnTo>
                  <a:lnTo>
                    <a:pt x="84" y="26"/>
                  </a:lnTo>
                  <a:lnTo>
                    <a:pt x="72" y="34"/>
                  </a:lnTo>
                  <a:lnTo>
                    <a:pt x="60" y="46"/>
                  </a:lnTo>
                  <a:lnTo>
                    <a:pt x="50" y="58"/>
                  </a:lnTo>
                  <a:lnTo>
                    <a:pt x="42" y="72"/>
                  </a:lnTo>
                  <a:lnTo>
                    <a:pt x="28" y="96"/>
                  </a:lnTo>
                  <a:lnTo>
                    <a:pt x="18" y="122"/>
                  </a:lnTo>
                  <a:lnTo>
                    <a:pt x="10" y="150"/>
                  </a:lnTo>
                  <a:lnTo>
                    <a:pt x="4" y="176"/>
                  </a:lnTo>
                  <a:lnTo>
                    <a:pt x="0" y="204"/>
                  </a:lnTo>
                  <a:lnTo>
                    <a:pt x="0" y="231"/>
                  </a:lnTo>
                  <a:lnTo>
                    <a:pt x="0" y="259"/>
                  </a:lnTo>
                  <a:lnTo>
                    <a:pt x="4" y="285"/>
                  </a:lnTo>
                  <a:lnTo>
                    <a:pt x="8" y="305"/>
                  </a:lnTo>
                  <a:lnTo>
                    <a:pt x="14" y="325"/>
                  </a:lnTo>
                  <a:lnTo>
                    <a:pt x="20" y="343"/>
                  </a:lnTo>
                  <a:lnTo>
                    <a:pt x="28" y="361"/>
                  </a:lnTo>
                  <a:lnTo>
                    <a:pt x="36" y="379"/>
                  </a:lnTo>
                  <a:lnTo>
                    <a:pt x="46" y="395"/>
                  </a:lnTo>
                  <a:lnTo>
                    <a:pt x="58" y="409"/>
                  </a:lnTo>
                  <a:lnTo>
                    <a:pt x="70" y="423"/>
                  </a:lnTo>
                  <a:lnTo>
                    <a:pt x="86" y="437"/>
                  </a:lnTo>
                  <a:lnTo>
                    <a:pt x="102" y="449"/>
                  </a:lnTo>
                  <a:lnTo>
                    <a:pt x="120" y="457"/>
                  </a:lnTo>
                  <a:lnTo>
                    <a:pt x="137" y="465"/>
                  </a:lnTo>
                  <a:lnTo>
                    <a:pt x="153" y="469"/>
                  </a:lnTo>
                  <a:lnTo>
                    <a:pt x="171" y="471"/>
                  </a:lnTo>
                  <a:lnTo>
                    <a:pt x="191" y="471"/>
                  </a:lnTo>
                  <a:lnTo>
                    <a:pt x="209" y="467"/>
                  </a:lnTo>
                  <a:lnTo>
                    <a:pt x="227" y="463"/>
                  </a:lnTo>
                  <a:lnTo>
                    <a:pt x="243" y="455"/>
                  </a:lnTo>
                  <a:lnTo>
                    <a:pt x="261" y="445"/>
                  </a:lnTo>
                  <a:lnTo>
                    <a:pt x="277" y="433"/>
                  </a:lnTo>
                  <a:lnTo>
                    <a:pt x="293" y="421"/>
                  </a:lnTo>
                  <a:lnTo>
                    <a:pt x="309" y="405"/>
                  </a:lnTo>
                  <a:lnTo>
                    <a:pt x="323" y="385"/>
                  </a:lnTo>
                  <a:lnTo>
                    <a:pt x="335" y="365"/>
                  </a:lnTo>
                  <a:lnTo>
                    <a:pt x="361" y="319"/>
                  </a:lnTo>
                  <a:lnTo>
                    <a:pt x="385" y="275"/>
                  </a:lnTo>
                  <a:lnTo>
                    <a:pt x="395" y="255"/>
                  </a:lnTo>
                  <a:lnTo>
                    <a:pt x="403" y="235"/>
                  </a:lnTo>
                  <a:lnTo>
                    <a:pt x="409" y="214"/>
                  </a:lnTo>
                  <a:lnTo>
                    <a:pt x="413" y="196"/>
                  </a:lnTo>
                  <a:lnTo>
                    <a:pt x="417" y="186"/>
                  </a:lnTo>
                  <a:lnTo>
                    <a:pt x="415" y="182"/>
                  </a:lnTo>
                  <a:lnTo>
                    <a:pt x="387"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09" name="Freeform 389"/>
            <p:cNvSpPr/>
            <p:nvPr/>
          </p:nvSpPr>
          <p:spPr bwMode="auto">
            <a:xfrm flipH="1">
              <a:off x="285588" y="0"/>
              <a:ext cx="111752" cy="170111"/>
            </a:xfrm>
            <a:custGeom>
              <a:avLst/>
              <a:gdLst>
                <a:gd name="T0" fmla="*/ 2147483647 w 360"/>
                <a:gd name="T1" fmla="*/ 2147483647 h 549"/>
                <a:gd name="T2" fmla="*/ 2147483647 w 360"/>
                <a:gd name="T3" fmla="*/ 2147483647 h 549"/>
                <a:gd name="T4" fmla="*/ 2147483647 w 360"/>
                <a:gd name="T5" fmla="*/ 2147483647 h 549"/>
                <a:gd name="T6" fmla="*/ 0 w 360"/>
                <a:gd name="T7" fmla="*/ 2147483647 h 549"/>
                <a:gd name="T8" fmla="*/ 2147483647 w 360"/>
                <a:gd name="T9" fmla="*/ 2147483647 h 549"/>
                <a:gd name="T10" fmla="*/ 2147483647 w 360"/>
                <a:gd name="T11" fmla="*/ 2147483647 h 549"/>
                <a:gd name="T12" fmla="*/ 2147483647 w 360"/>
                <a:gd name="T13" fmla="*/ 2147483647 h 549"/>
                <a:gd name="T14" fmla="*/ 2147483647 w 360"/>
                <a:gd name="T15" fmla="*/ 2147483647 h 549"/>
                <a:gd name="T16" fmla="*/ 2147483647 w 360"/>
                <a:gd name="T17" fmla="*/ 2147483647 h 549"/>
                <a:gd name="T18" fmla="*/ 2147483647 w 360"/>
                <a:gd name="T19" fmla="*/ 2147483647 h 549"/>
                <a:gd name="T20" fmla="*/ 2147483647 w 360"/>
                <a:gd name="T21" fmla="*/ 2147483647 h 549"/>
                <a:gd name="T22" fmla="*/ 2147483647 w 360"/>
                <a:gd name="T23" fmla="*/ 2147483647 h 549"/>
                <a:gd name="T24" fmla="*/ 2147483647 w 360"/>
                <a:gd name="T25" fmla="*/ 2147483647 h 549"/>
                <a:gd name="T26" fmla="*/ 2147483647 w 360"/>
                <a:gd name="T27" fmla="*/ 2147483647 h 549"/>
                <a:gd name="T28" fmla="*/ 2147483647 w 360"/>
                <a:gd name="T29" fmla="*/ 2147483647 h 549"/>
                <a:gd name="T30" fmla="*/ 2147483647 w 360"/>
                <a:gd name="T31" fmla="*/ 2147483647 h 549"/>
                <a:gd name="T32" fmla="*/ 2147483647 w 360"/>
                <a:gd name="T33" fmla="*/ 2147483647 h 549"/>
                <a:gd name="T34" fmla="*/ 2147483647 w 360"/>
                <a:gd name="T35" fmla="*/ 2147483647 h 549"/>
                <a:gd name="T36" fmla="*/ 2147483647 w 360"/>
                <a:gd name="T37" fmla="*/ 2147483647 h 549"/>
                <a:gd name="T38" fmla="*/ 2147483647 w 360"/>
                <a:gd name="T39" fmla="*/ 2147483647 h 549"/>
                <a:gd name="T40" fmla="*/ 2147483647 w 360"/>
                <a:gd name="T41" fmla="*/ 2147483647 h 549"/>
                <a:gd name="T42" fmla="*/ 2147483647 w 360"/>
                <a:gd name="T43" fmla="*/ 2147483647 h 549"/>
                <a:gd name="T44" fmla="*/ 2147483647 w 360"/>
                <a:gd name="T45" fmla="*/ 2147483647 h 549"/>
                <a:gd name="T46" fmla="*/ 2147483647 w 360"/>
                <a:gd name="T47" fmla="*/ 2147483647 h 549"/>
                <a:gd name="T48" fmla="*/ 2147483647 w 360"/>
                <a:gd name="T49" fmla="*/ 2147483647 h 549"/>
                <a:gd name="T50" fmla="*/ 2147483647 w 360"/>
                <a:gd name="T51" fmla="*/ 2147483647 h 549"/>
                <a:gd name="T52" fmla="*/ 2147483647 w 360"/>
                <a:gd name="T53" fmla="*/ 2147483647 h 549"/>
                <a:gd name="T54" fmla="*/ 2147483647 w 360"/>
                <a:gd name="T55" fmla="*/ 0 h 549"/>
                <a:gd name="T56" fmla="*/ 2147483647 w 360"/>
                <a:gd name="T57" fmla="*/ 2147483647 h 549"/>
                <a:gd name="T58" fmla="*/ 2147483647 w 360"/>
                <a:gd name="T59" fmla="*/ 2147483647 h 549"/>
                <a:gd name="T60" fmla="*/ 2147483647 w 360"/>
                <a:gd name="T61" fmla="*/ 2147483647 h 549"/>
                <a:gd name="T62" fmla="*/ 2147483647 w 360"/>
                <a:gd name="T63" fmla="*/ 2147483647 h 549"/>
                <a:gd name="T64" fmla="*/ 2147483647 w 360"/>
                <a:gd name="T65" fmla="*/ 2147483647 h 54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0" h="549">
                  <a:moveTo>
                    <a:pt x="24" y="103"/>
                  </a:moveTo>
                  <a:lnTo>
                    <a:pt x="24" y="103"/>
                  </a:lnTo>
                  <a:lnTo>
                    <a:pt x="16" y="119"/>
                  </a:lnTo>
                  <a:lnTo>
                    <a:pt x="10" y="135"/>
                  </a:lnTo>
                  <a:lnTo>
                    <a:pt x="6" y="153"/>
                  </a:lnTo>
                  <a:lnTo>
                    <a:pt x="2" y="171"/>
                  </a:lnTo>
                  <a:lnTo>
                    <a:pt x="0" y="191"/>
                  </a:lnTo>
                  <a:lnTo>
                    <a:pt x="0" y="211"/>
                  </a:lnTo>
                  <a:lnTo>
                    <a:pt x="2" y="251"/>
                  </a:lnTo>
                  <a:lnTo>
                    <a:pt x="8" y="293"/>
                  </a:lnTo>
                  <a:lnTo>
                    <a:pt x="18" y="335"/>
                  </a:lnTo>
                  <a:lnTo>
                    <a:pt x="32" y="377"/>
                  </a:lnTo>
                  <a:lnTo>
                    <a:pt x="48" y="415"/>
                  </a:lnTo>
                  <a:lnTo>
                    <a:pt x="58" y="421"/>
                  </a:lnTo>
                  <a:lnTo>
                    <a:pt x="74" y="435"/>
                  </a:lnTo>
                  <a:lnTo>
                    <a:pt x="122" y="477"/>
                  </a:lnTo>
                  <a:lnTo>
                    <a:pt x="170" y="519"/>
                  </a:lnTo>
                  <a:lnTo>
                    <a:pt x="176" y="525"/>
                  </a:lnTo>
                  <a:lnTo>
                    <a:pt x="204" y="549"/>
                  </a:lnTo>
                  <a:lnTo>
                    <a:pt x="220" y="539"/>
                  </a:lnTo>
                  <a:lnTo>
                    <a:pt x="234" y="527"/>
                  </a:lnTo>
                  <a:lnTo>
                    <a:pt x="248" y="511"/>
                  </a:lnTo>
                  <a:lnTo>
                    <a:pt x="262" y="493"/>
                  </a:lnTo>
                  <a:lnTo>
                    <a:pt x="290" y="449"/>
                  </a:lnTo>
                  <a:lnTo>
                    <a:pt x="320" y="399"/>
                  </a:lnTo>
                  <a:lnTo>
                    <a:pt x="330" y="377"/>
                  </a:lnTo>
                  <a:lnTo>
                    <a:pt x="340" y="355"/>
                  </a:lnTo>
                  <a:lnTo>
                    <a:pt x="348" y="331"/>
                  </a:lnTo>
                  <a:lnTo>
                    <a:pt x="354" y="307"/>
                  </a:lnTo>
                  <a:lnTo>
                    <a:pt x="358" y="283"/>
                  </a:lnTo>
                  <a:lnTo>
                    <a:pt x="360" y="259"/>
                  </a:lnTo>
                  <a:lnTo>
                    <a:pt x="360" y="235"/>
                  </a:lnTo>
                  <a:lnTo>
                    <a:pt x="360" y="211"/>
                  </a:lnTo>
                  <a:lnTo>
                    <a:pt x="356" y="187"/>
                  </a:lnTo>
                  <a:lnTo>
                    <a:pt x="352" y="163"/>
                  </a:lnTo>
                  <a:lnTo>
                    <a:pt x="346" y="141"/>
                  </a:lnTo>
                  <a:lnTo>
                    <a:pt x="338" y="119"/>
                  </a:lnTo>
                  <a:lnTo>
                    <a:pt x="328" y="99"/>
                  </a:lnTo>
                  <a:lnTo>
                    <a:pt x="318" y="81"/>
                  </a:lnTo>
                  <a:lnTo>
                    <a:pt x="304" y="64"/>
                  </a:lnTo>
                  <a:lnTo>
                    <a:pt x="290" y="48"/>
                  </a:lnTo>
                  <a:lnTo>
                    <a:pt x="278" y="38"/>
                  </a:lnTo>
                  <a:lnTo>
                    <a:pt x="268" y="28"/>
                  </a:lnTo>
                  <a:lnTo>
                    <a:pt x="256" y="20"/>
                  </a:lnTo>
                  <a:lnTo>
                    <a:pt x="244" y="14"/>
                  </a:lnTo>
                  <a:lnTo>
                    <a:pt x="232" y="8"/>
                  </a:lnTo>
                  <a:lnTo>
                    <a:pt x="218" y="4"/>
                  </a:lnTo>
                  <a:lnTo>
                    <a:pt x="206" y="2"/>
                  </a:lnTo>
                  <a:lnTo>
                    <a:pt x="194" y="0"/>
                  </a:lnTo>
                  <a:lnTo>
                    <a:pt x="168" y="0"/>
                  </a:lnTo>
                  <a:lnTo>
                    <a:pt x="142" y="6"/>
                  </a:lnTo>
                  <a:lnTo>
                    <a:pt x="116" y="16"/>
                  </a:lnTo>
                  <a:lnTo>
                    <a:pt x="92" y="30"/>
                  </a:lnTo>
                  <a:lnTo>
                    <a:pt x="74" y="44"/>
                  </a:lnTo>
                  <a:lnTo>
                    <a:pt x="56" y="62"/>
                  </a:lnTo>
                  <a:lnTo>
                    <a:pt x="38" y="81"/>
                  </a:lnTo>
                  <a:lnTo>
                    <a:pt x="24" y="10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0" name="Freeform 390"/>
            <p:cNvSpPr/>
            <p:nvPr/>
          </p:nvSpPr>
          <p:spPr bwMode="auto">
            <a:xfrm flipH="1">
              <a:off x="147140" y="128514"/>
              <a:ext cx="235921" cy="243991"/>
            </a:xfrm>
            <a:custGeom>
              <a:avLst/>
              <a:gdLst>
                <a:gd name="T0" fmla="*/ 2147483647 w 761"/>
                <a:gd name="T1" fmla="*/ 2147483647 h 784"/>
                <a:gd name="T2" fmla="*/ 2147483647 w 761"/>
                <a:gd name="T3" fmla="*/ 2147483647 h 784"/>
                <a:gd name="T4" fmla="*/ 2147483647 w 761"/>
                <a:gd name="T5" fmla="*/ 2147483647 h 784"/>
                <a:gd name="T6" fmla="*/ 2147483647 w 761"/>
                <a:gd name="T7" fmla="*/ 2147483647 h 784"/>
                <a:gd name="T8" fmla="*/ 2147483647 w 761"/>
                <a:gd name="T9" fmla="*/ 2147483647 h 784"/>
                <a:gd name="T10" fmla="*/ 2147483647 w 761"/>
                <a:gd name="T11" fmla="*/ 2147483647 h 784"/>
                <a:gd name="T12" fmla="*/ 2147483647 w 761"/>
                <a:gd name="T13" fmla="*/ 2147483647 h 784"/>
                <a:gd name="T14" fmla="*/ 2147483647 w 761"/>
                <a:gd name="T15" fmla="*/ 2147483647 h 784"/>
                <a:gd name="T16" fmla="*/ 2147483647 w 761"/>
                <a:gd name="T17" fmla="*/ 2147483647 h 784"/>
                <a:gd name="T18" fmla="*/ 2147483647 w 761"/>
                <a:gd name="T19" fmla="*/ 2147483647 h 784"/>
                <a:gd name="T20" fmla="*/ 2147483647 w 761"/>
                <a:gd name="T21" fmla="*/ 2147483647 h 784"/>
                <a:gd name="T22" fmla="*/ 2147483647 w 761"/>
                <a:gd name="T23" fmla="*/ 2147483647 h 784"/>
                <a:gd name="T24" fmla="*/ 2147483647 w 761"/>
                <a:gd name="T25" fmla="*/ 2147483647 h 784"/>
                <a:gd name="T26" fmla="*/ 2147483647 w 761"/>
                <a:gd name="T27" fmla="*/ 2147483647 h 784"/>
                <a:gd name="T28" fmla="*/ 2147483647 w 761"/>
                <a:gd name="T29" fmla="*/ 2147483647 h 784"/>
                <a:gd name="T30" fmla="*/ 2147483647 w 761"/>
                <a:gd name="T31" fmla="*/ 2147483647 h 784"/>
                <a:gd name="T32" fmla="*/ 2147483647 w 761"/>
                <a:gd name="T33" fmla="*/ 0 h 784"/>
                <a:gd name="T34" fmla="*/ 0 w 761"/>
                <a:gd name="T35" fmla="*/ 2147483647 h 784"/>
                <a:gd name="T36" fmla="*/ 0 w 761"/>
                <a:gd name="T37" fmla="*/ 2147483647 h 784"/>
                <a:gd name="T38" fmla="*/ 0 w 761"/>
                <a:gd name="T39" fmla="*/ 2147483647 h 784"/>
                <a:gd name="T40" fmla="*/ 0 w 761"/>
                <a:gd name="T41" fmla="*/ 2147483647 h 784"/>
                <a:gd name="T42" fmla="*/ 0 w 761"/>
                <a:gd name="T43" fmla="*/ 2147483647 h 784"/>
                <a:gd name="T44" fmla="*/ 0 w 761"/>
                <a:gd name="T45" fmla="*/ 2147483647 h 784"/>
                <a:gd name="T46" fmla="*/ 2147483647 w 761"/>
                <a:gd name="T47" fmla="*/ 2147483647 h 784"/>
                <a:gd name="T48" fmla="*/ 2147483647 w 761"/>
                <a:gd name="T49" fmla="*/ 2147483647 h 784"/>
                <a:gd name="T50" fmla="*/ 2147483647 w 761"/>
                <a:gd name="T51" fmla="*/ 2147483647 h 784"/>
                <a:gd name="T52" fmla="*/ 2147483647 w 761"/>
                <a:gd name="T53" fmla="*/ 2147483647 h 784"/>
                <a:gd name="T54" fmla="*/ 2147483647 w 761"/>
                <a:gd name="T55" fmla="*/ 2147483647 h 784"/>
                <a:gd name="T56" fmla="*/ 2147483647 w 761"/>
                <a:gd name="T57" fmla="*/ 2147483647 h 784"/>
                <a:gd name="T58" fmla="*/ 2147483647 w 761"/>
                <a:gd name="T59" fmla="*/ 2147483647 h 784"/>
                <a:gd name="T60" fmla="*/ 2147483647 w 761"/>
                <a:gd name="T61" fmla="*/ 2147483647 h 784"/>
                <a:gd name="T62" fmla="*/ 2147483647 w 761"/>
                <a:gd name="T63" fmla="*/ 2147483647 h 784"/>
                <a:gd name="T64" fmla="*/ 2147483647 w 761"/>
                <a:gd name="T65" fmla="*/ 2147483647 h 784"/>
                <a:gd name="T66" fmla="*/ 2147483647 w 761"/>
                <a:gd name="T67" fmla="*/ 2147483647 h 784"/>
                <a:gd name="T68" fmla="*/ 2147483647 w 761"/>
                <a:gd name="T69" fmla="*/ 2147483647 h 784"/>
                <a:gd name="T70" fmla="*/ 2147483647 w 761"/>
                <a:gd name="T71" fmla="*/ 2147483647 h 784"/>
                <a:gd name="T72" fmla="*/ 2147483647 w 761"/>
                <a:gd name="T73" fmla="*/ 2147483647 h 784"/>
                <a:gd name="T74" fmla="*/ 2147483647 w 761"/>
                <a:gd name="T75" fmla="*/ 2147483647 h 784"/>
                <a:gd name="T76" fmla="*/ 2147483647 w 761"/>
                <a:gd name="T77" fmla="*/ 2147483647 h 784"/>
                <a:gd name="T78" fmla="*/ 2147483647 w 761"/>
                <a:gd name="T79" fmla="*/ 2147483647 h 784"/>
                <a:gd name="T80" fmla="*/ 2147483647 w 761"/>
                <a:gd name="T81" fmla="*/ 2147483647 h 784"/>
                <a:gd name="T82" fmla="*/ 2147483647 w 761"/>
                <a:gd name="T83" fmla="*/ 2147483647 h 784"/>
                <a:gd name="T84" fmla="*/ 2147483647 w 761"/>
                <a:gd name="T85" fmla="*/ 2147483647 h 784"/>
                <a:gd name="T86" fmla="*/ 2147483647 w 761"/>
                <a:gd name="T87" fmla="*/ 2147483647 h 784"/>
                <a:gd name="T88" fmla="*/ 2147483647 w 761"/>
                <a:gd name="T89" fmla="*/ 2147483647 h 784"/>
                <a:gd name="T90" fmla="*/ 2147483647 w 761"/>
                <a:gd name="T91" fmla="*/ 2147483647 h 784"/>
                <a:gd name="T92" fmla="*/ 2147483647 w 761"/>
                <a:gd name="T93" fmla="*/ 2147483647 h 784"/>
                <a:gd name="T94" fmla="*/ 2147483647 w 761"/>
                <a:gd name="T95" fmla="*/ 2147483647 h 784"/>
                <a:gd name="T96" fmla="*/ 2147483647 w 761"/>
                <a:gd name="T97" fmla="*/ 2147483647 h 784"/>
                <a:gd name="T98" fmla="*/ 2147483647 w 761"/>
                <a:gd name="T99" fmla="*/ 2147483647 h 784"/>
                <a:gd name="T100" fmla="*/ 2147483647 w 761"/>
                <a:gd name="T101" fmla="*/ 2147483647 h 784"/>
                <a:gd name="T102" fmla="*/ 2147483647 w 761"/>
                <a:gd name="T103" fmla="*/ 2147483647 h 7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61" h="784">
                  <a:moveTo>
                    <a:pt x="761" y="691"/>
                  </a:moveTo>
                  <a:lnTo>
                    <a:pt x="761" y="691"/>
                  </a:lnTo>
                  <a:lnTo>
                    <a:pt x="745" y="677"/>
                  </a:lnTo>
                  <a:lnTo>
                    <a:pt x="497" y="445"/>
                  </a:lnTo>
                  <a:lnTo>
                    <a:pt x="322" y="283"/>
                  </a:lnTo>
                  <a:lnTo>
                    <a:pt x="158" y="134"/>
                  </a:lnTo>
                  <a:lnTo>
                    <a:pt x="130" y="110"/>
                  </a:lnTo>
                  <a:lnTo>
                    <a:pt x="124" y="104"/>
                  </a:lnTo>
                  <a:lnTo>
                    <a:pt x="76" y="62"/>
                  </a:lnTo>
                  <a:lnTo>
                    <a:pt x="28" y="20"/>
                  </a:lnTo>
                  <a:lnTo>
                    <a:pt x="12" y="6"/>
                  </a:lnTo>
                  <a:lnTo>
                    <a:pt x="2" y="0"/>
                  </a:lnTo>
                  <a:lnTo>
                    <a:pt x="0" y="2"/>
                  </a:lnTo>
                  <a:lnTo>
                    <a:pt x="0" y="4"/>
                  </a:lnTo>
                  <a:lnTo>
                    <a:pt x="4" y="12"/>
                  </a:lnTo>
                  <a:lnTo>
                    <a:pt x="14" y="24"/>
                  </a:lnTo>
                  <a:lnTo>
                    <a:pt x="40" y="56"/>
                  </a:lnTo>
                  <a:lnTo>
                    <a:pt x="112" y="138"/>
                  </a:lnTo>
                  <a:lnTo>
                    <a:pt x="140" y="168"/>
                  </a:lnTo>
                  <a:lnTo>
                    <a:pt x="142" y="172"/>
                  </a:lnTo>
                  <a:lnTo>
                    <a:pt x="294" y="339"/>
                  </a:lnTo>
                  <a:lnTo>
                    <a:pt x="459" y="517"/>
                  </a:lnTo>
                  <a:lnTo>
                    <a:pt x="693" y="769"/>
                  </a:lnTo>
                  <a:lnTo>
                    <a:pt x="707" y="784"/>
                  </a:lnTo>
                  <a:lnTo>
                    <a:pt x="715" y="782"/>
                  </a:lnTo>
                  <a:lnTo>
                    <a:pt x="721" y="779"/>
                  </a:lnTo>
                  <a:lnTo>
                    <a:pt x="727" y="773"/>
                  </a:lnTo>
                  <a:lnTo>
                    <a:pt x="737" y="765"/>
                  </a:lnTo>
                  <a:lnTo>
                    <a:pt x="745" y="751"/>
                  </a:lnTo>
                  <a:lnTo>
                    <a:pt x="753" y="737"/>
                  </a:lnTo>
                  <a:lnTo>
                    <a:pt x="757" y="723"/>
                  </a:lnTo>
                  <a:lnTo>
                    <a:pt x="761" y="711"/>
                  </a:lnTo>
                  <a:lnTo>
                    <a:pt x="761" y="701"/>
                  </a:lnTo>
                  <a:lnTo>
                    <a:pt x="761" y="69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1" name="Freeform 406"/>
            <p:cNvSpPr/>
            <p:nvPr/>
          </p:nvSpPr>
          <p:spPr bwMode="auto">
            <a:xfrm flipH="1">
              <a:off x="31663" y="560620"/>
              <a:ext cx="10555" cy="22971"/>
            </a:xfrm>
            <a:custGeom>
              <a:avLst/>
              <a:gdLst>
                <a:gd name="T0" fmla="*/ 2147483647 w 34"/>
                <a:gd name="T1" fmla="*/ 0 h 74"/>
                <a:gd name="T2" fmla="*/ 2147483647 w 34"/>
                <a:gd name="T3" fmla="*/ 0 h 74"/>
                <a:gd name="T4" fmla="*/ 2147483647 w 34"/>
                <a:gd name="T5" fmla="*/ 2147483647 h 74"/>
                <a:gd name="T6" fmla="*/ 0 w 34"/>
                <a:gd name="T7" fmla="*/ 2147483647 h 74"/>
                <a:gd name="T8" fmla="*/ 2147483647 w 34"/>
                <a:gd name="T9" fmla="*/ 2147483647 h 74"/>
                <a:gd name="T10" fmla="*/ 2147483647 w 34"/>
                <a:gd name="T11" fmla="*/ 2147483647 h 74"/>
                <a:gd name="T12" fmla="*/ 2147483647 w 34"/>
                <a:gd name="T13" fmla="*/ 2147483647 h 74"/>
                <a:gd name="T14" fmla="*/ 2147483647 w 34"/>
                <a:gd name="T15" fmla="*/ 2147483647 h 74"/>
                <a:gd name="T16" fmla="*/ 2147483647 w 34"/>
                <a:gd name="T17" fmla="*/ 2147483647 h 74"/>
                <a:gd name="T18" fmla="*/ 2147483647 w 34"/>
                <a:gd name="T19" fmla="*/ 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74">
                  <a:moveTo>
                    <a:pt x="10" y="0"/>
                  </a:moveTo>
                  <a:lnTo>
                    <a:pt x="10" y="0"/>
                  </a:lnTo>
                  <a:lnTo>
                    <a:pt x="4" y="38"/>
                  </a:lnTo>
                  <a:lnTo>
                    <a:pt x="0" y="74"/>
                  </a:lnTo>
                  <a:lnTo>
                    <a:pt x="34" y="50"/>
                  </a:lnTo>
                  <a:lnTo>
                    <a:pt x="34" y="46"/>
                  </a:lnTo>
                  <a:lnTo>
                    <a:pt x="30" y="36"/>
                  </a:lnTo>
                  <a:lnTo>
                    <a:pt x="22" y="20"/>
                  </a:lnTo>
                  <a:lnTo>
                    <a:pt x="10" y="0"/>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2" name="Freeform 408"/>
            <p:cNvSpPr/>
            <p:nvPr/>
          </p:nvSpPr>
          <p:spPr bwMode="auto">
            <a:xfrm flipH="1">
              <a:off x="0" y="512194"/>
              <a:ext cx="621" cy="621"/>
            </a:xfrm>
            <a:custGeom>
              <a:avLst/>
              <a:gdLst>
                <a:gd name="T0" fmla="*/ 0 w 621"/>
                <a:gd name="T1" fmla="*/ 0 h 2"/>
                <a:gd name="T2" fmla="*/ 0 w 621"/>
                <a:gd name="T3" fmla="*/ 0 h 2"/>
                <a:gd name="T4" fmla="*/ 0 w 621"/>
                <a:gd name="T5" fmla="*/ 0 h 2"/>
                <a:gd name="T6" fmla="*/ 0 w 621"/>
                <a:gd name="T7" fmla="*/ 0 h 2"/>
                <a:gd name="T8" fmla="*/ 0 w 621"/>
                <a:gd name="T9" fmla="*/ 2147483647 h 2"/>
                <a:gd name="T10" fmla="*/ 0 w 621"/>
                <a:gd name="T11" fmla="*/ 2147483647 h 2"/>
                <a:gd name="T12" fmla="*/ 0 w 62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1" h="2">
                  <a:moveTo>
                    <a:pt x="0" y="0"/>
                  </a:moveTo>
                  <a:lnTo>
                    <a:pt x="0" y="0"/>
                  </a:lnTo>
                  <a:lnTo>
                    <a:pt x="0"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4613" name="Freeform 409"/>
            <p:cNvSpPr/>
            <p:nvPr/>
          </p:nvSpPr>
          <p:spPr bwMode="auto">
            <a:xfrm flipH="1">
              <a:off x="0" y="512194"/>
              <a:ext cx="621" cy="621"/>
            </a:xfrm>
            <a:custGeom>
              <a:avLst/>
              <a:gdLst>
                <a:gd name="T0" fmla="*/ 0 w 621"/>
                <a:gd name="T1" fmla="*/ 0 h 2"/>
                <a:gd name="T2" fmla="*/ 0 w 621"/>
                <a:gd name="T3" fmla="*/ 0 h 2"/>
                <a:gd name="T4" fmla="*/ 0 w 621"/>
                <a:gd name="T5" fmla="*/ 0 h 2"/>
                <a:gd name="T6" fmla="*/ 0 w 621"/>
                <a:gd name="T7" fmla="*/ 0 h 2"/>
                <a:gd name="T8" fmla="*/ 0 w 621"/>
                <a:gd name="T9" fmla="*/ 2147483647 h 2"/>
                <a:gd name="T10" fmla="*/ 0 w 621"/>
                <a:gd name="T11" fmla="*/ 2147483647 h 2"/>
                <a:gd name="T12" fmla="*/ 0 w 62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1" h="2">
                  <a:moveTo>
                    <a:pt x="0" y="0"/>
                  </a:moveTo>
                  <a:lnTo>
                    <a:pt x="0" y="0"/>
                  </a:lnTo>
                  <a:lnTo>
                    <a:pt x="0" y="2"/>
                  </a:lnTo>
                  <a:lnTo>
                    <a:pt x="0" y="0"/>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grpSp>
      <p:sp>
        <p:nvSpPr>
          <p:cNvPr id="44" name="矩形 94"/>
          <p:cNvSpPr>
            <a:spLocks noChangeArrowheads="1"/>
          </p:cNvSpPr>
          <p:nvPr/>
        </p:nvSpPr>
        <p:spPr bwMode="auto">
          <a:xfrm>
            <a:off x="233363" y="228918"/>
            <a:ext cx="2031325" cy="461665"/>
          </a:xfrm>
          <a:prstGeom prst="rect">
            <a:avLst/>
          </a:prstGeom>
          <a:noFill/>
          <a:ln w="9525">
            <a:noFill/>
            <a:miter lim="800000"/>
          </a:ln>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一、验收标准</a:t>
            </a:r>
            <a:endParaRPr lang="zh-CN" altLang="en-US" sz="2400" b="1" dirty="0">
              <a:latin typeface="微软雅黑" panose="020B0503020204020204" pitchFamily="34" charset="-122"/>
              <a:ea typeface="微软雅黑" panose="020B0503020204020204" pitchFamily="34" charset="-122"/>
            </a:endParaRPr>
          </a:p>
        </p:txBody>
      </p:sp>
      <p:sp>
        <p:nvSpPr>
          <p:cNvPr id="45" name="矩形 44"/>
          <p:cNvSpPr/>
          <p:nvPr/>
        </p:nvSpPr>
        <p:spPr>
          <a:xfrm>
            <a:off x="1194203" y="2039620"/>
            <a:ext cx="3134191" cy="481863"/>
          </a:xfrm>
          <a:prstGeom prst="rect">
            <a:avLst/>
          </a:prstGeom>
          <a:solidFill>
            <a:srgbClr val="92D050"/>
          </a:solidFill>
        </p:spPr>
        <p:txBody>
          <a:bodyPr wrap="none">
            <a:spAutoFit/>
          </a:bodyPr>
          <a:lstStyle/>
          <a:p>
            <a:pPr algn="just" eaLnBrk="0" hangingPunct="0">
              <a:lnSpc>
                <a:spcPct val="150000"/>
              </a:lnSpc>
              <a:spcBef>
                <a:spcPts val="0"/>
              </a:spcBef>
              <a:spcAft>
                <a:spcPts val="0"/>
              </a:spcAft>
              <a:defRPr/>
            </a:pPr>
            <a:r>
              <a:rPr lang="zh-CN" altLang="en-US" sz="2000" kern="0" dirty="0">
                <a:latin typeface="宋体" panose="02010600030101010101" pitchFamily="2" charset="-122"/>
              </a:rPr>
              <a:t>（</a:t>
            </a:r>
            <a:r>
              <a:rPr lang="en-US" altLang="zh-CN" sz="2000" kern="0" dirty="0">
                <a:latin typeface="宋体" panose="02010600030101010101" pitchFamily="2" charset="-122"/>
              </a:rPr>
              <a:t>1</a:t>
            </a:r>
            <a:r>
              <a:rPr lang="zh-CN" altLang="en-US" sz="2000" kern="0" dirty="0">
                <a:latin typeface="宋体" panose="02010600030101010101" pitchFamily="2" charset="-122"/>
              </a:rPr>
              <a:t>）检验批合格质量规定</a:t>
            </a:r>
            <a:endParaRPr lang="zh-CN" altLang="en-US" sz="2000" kern="0" dirty="0">
              <a:latin typeface="宋体" panose="02010600030101010101" pitchFamily="2" charset="-122"/>
            </a:endParaRPr>
          </a:p>
        </p:txBody>
      </p:sp>
      <p:sp>
        <p:nvSpPr>
          <p:cNvPr id="46" name="矩形 45"/>
          <p:cNvSpPr/>
          <p:nvPr/>
        </p:nvSpPr>
        <p:spPr>
          <a:xfrm>
            <a:off x="7667943" y="1624330"/>
            <a:ext cx="2893377" cy="1405193"/>
          </a:xfrm>
          <a:prstGeom prst="rect">
            <a:avLst/>
          </a:prstGeom>
          <a:solidFill>
            <a:srgbClr val="FFC000"/>
          </a:solidFill>
        </p:spPr>
        <p:txBody>
          <a:bodyPr wrap="square">
            <a:spAutoFit/>
          </a:bodyPr>
          <a:lstStyle/>
          <a:p>
            <a:pPr algn="just" eaLnBrk="0" hangingPunct="0">
              <a:lnSpc>
                <a:spcPct val="150000"/>
              </a:lnSpc>
              <a:spcBef>
                <a:spcPts val="0"/>
              </a:spcBef>
              <a:spcAft>
                <a:spcPts val="0"/>
              </a:spcAft>
              <a:defRPr/>
            </a:pPr>
            <a:r>
              <a:rPr lang="zh-CN" altLang="en-US" sz="2000" kern="0" dirty="0">
                <a:latin typeface="宋体" panose="02010600030101010101" pitchFamily="2" charset="-122"/>
              </a:rPr>
              <a:t>（</a:t>
            </a:r>
            <a:r>
              <a:rPr lang="en-US" altLang="zh-CN" sz="2000" kern="0" dirty="0">
                <a:latin typeface="宋体" panose="02010600030101010101" pitchFamily="2" charset="-122"/>
              </a:rPr>
              <a:t>2</a:t>
            </a:r>
            <a:r>
              <a:rPr lang="zh-CN" altLang="en-US" sz="2000" kern="0" dirty="0">
                <a:latin typeface="宋体" panose="02010600030101010101" pitchFamily="2" charset="-122"/>
              </a:rPr>
              <a:t>）混凝土、钢筋、模板分项工程质量验收合格应符合的规定</a:t>
            </a:r>
            <a:endParaRPr lang="zh-CN" altLang="en-US" sz="2000" kern="0" dirty="0">
              <a:latin typeface="宋体" panose="02010600030101010101" pitchFamily="2" charset="-122"/>
            </a:endParaRPr>
          </a:p>
        </p:txBody>
      </p:sp>
      <p:sp>
        <p:nvSpPr>
          <p:cNvPr id="47" name="矩形 46"/>
          <p:cNvSpPr/>
          <p:nvPr/>
        </p:nvSpPr>
        <p:spPr>
          <a:xfrm>
            <a:off x="1895793" y="4542473"/>
            <a:ext cx="2459037" cy="1405193"/>
          </a:xfrm>
          <a:prstGeom prst="rect">
            <a:avLst/>
          </a:prstGeom>
          <a:solidFill>
            <a:srgbClr val="FFFF00"/>
          </a:solidFill>
        </p:spPr>
        <p:txBody>
          <a:bodyPr wrap="square">
            <a:spAutoFit/>
          </a:bodyPr>
          <a:lstStyle/>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3</a:t>
            </a:r>
            <a:r>
              <a:rPr lang="zh-CN" altLang="en-US" sz="2000" kern="0" dirty="0">
                <a:latin typeface="宋体" panose="02010600030101010101" pitchFamily="2" charset="-122"/>
              </a:rPr>
              <a:t>）混凝土子分部工程质量验收合格应符合的规定</a:t>
            </a:r>
            <a:endParaRPr lang="zh-CN" altLang="en-US" sz="2000" kern="0" dirty="0">
              <a:latin typeface="宋体" panose="02010600030101010101" pitchFamily="2" charset="-122"/>
            </a:endParaRPr>
          </a:p>
        </p:txBody>
      </p:sp>
      <p:sp>
        <p:nvSpPr>
          <p:cNvPr id="48" name="矩形 47"/>
          <p:cNvSpPr/>
          <p:nvPr/>
        </p:nvSpPr>
        <p:spPr>
          <a:xfrm>
            <a:off x="7702233" y="4472940"/>
            <a:ext cx="2847657" cy="1477328"/>
          </a:xfrm>
          <a:prstGeom prst="rect">
            <a:avLst/>
          </a:prstGeom>
          <a:solidFill>
            <a:srgbClr val="00B0F0"/>
          </a:solidFill>
        </p:spPr>
        <p:txBody>
          <a:bodyPr wrap="square">
            <a:spAutoFit/>
          </a:bodyPr>
          <a:lstStyle/>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4</a:t>
            </a:r>
            <a:r>
              <a:rPr lang="zh-CN" altLang="en-US" sz="2000" kern="0" dirty="0">
                <a:latin typeface="宋体" panose="02010600030101010101" pitchFamily="2" charset="-122"/>
              </a:rPr>
              <a:t>）单位（子单位）工程质量验收合格应符合的规定</a:t>
            </a:r>
            <a:endParaRPr lang="zh-CN" altLang="en-US" sz="2000" kern="0" dirty="0">
              <a:latin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94"/>
          <p:cNvSpPr>
            <a:spLocks noChangeArrowheads="1"/>
          </p:cNvSpPr>
          <p:nvPr/>
        </p:nvSpPr>
        <p:spPr bwMode="auto">
          <a:xfrm>
            <a:off x="233363" y="228918"/>
            <a:ext cx="5253037" cy="461665"/>
          </a:xfrm>
          <a:prstGeom prst="rect">
            <a:avLst/>
          </a:prstGeom>
          <a:noFill/>
          <a:ln w="9525">
            <a:noFill/>
            <a:miter lim="800000"/>
          </a:ln>
        </p:spPr>
        <p:txBody>
          <a:bodyPr wrap="squar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rPr>
              <a:t>验</a:t>
            </a:r>
            <a:r>
              <a:rPr lang="zh-CN" altLang="en-US" sz="2400" b="1" dirty="0" smtClean="0">
                <a:latin typeface="微软雅黑" panose="020B0503020204020204" pitchFamily="34" charset="-122"/>
                <a:ea typeface="微软雅黑" panose="020B0503020204020204" pitchFamily="34" charset="-122"/>
              </a:rPr>
              <a:t>收相关资料</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678498" y="1370648"/>
            <a:ext cx="10397172" cy="4175182"/>
          </a:xfrm>
          <a:prstGeom prst="rect">
            <a:avLst/>
          </a:prstGeom>
          <a:solidFill>
            <a:schemeClr val="bg2">
              <a:lumMod val="75000"/>
            </a:schemeClr>
          </a:solidFill>
        </p:spPr>
        <p:txBody>
          <a:bodyPr wrap="square">
            <a:spAutoFit/>
          </a:bodyPr>
          <a:lstStyle/>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1</a:t>
            </a:r>
            <a:r>
              <a:rPr lang="zh-CN" altLang="en-US" sz="2000" kern="0" dirty="0">
                <a:latin typeface="宋体" panose="02010600030101010101" pitchFamily="2" charset="-122"/>
              </a:rPr>
              <a:t>）图纸会审、设计变更、洽商记录；</a:t>
            </a:r>
            <a:endParaRPr lang="zh-CN" altLang="en-US" sz="2000" kern="0" dirty="0">
              <a:latin typeface="宋体" panose="02010600030101010101" pitchFamily="2" charset="-122"/>
            </a:endParaRPr>
          </a:p>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2</a:t>
            </a:r>
            <a:r>
              <a:rPr lang="zh-CN" altLang="en-US" sz="2000" kern="0" dirty="0">
                <a:latin typeface="宋体" panose="02010600030101010101" pitchFamily="2" charset="-122"/>
              </a:rPr>
              <a:t>）建筑材料、成品、半成品、建筑构配件、器具和设备的质量证明书及进场检（试）验报告；</a:t>
            </a:r>
            <a:endParaRPr lang="zh-CN" altLang="en-US" sz="2000" kern="0" dirty="0">
              <a:latin typeface="宋体" panose="02010600030101010101" pitchFamily="2" charset="-122"/>
            </a:endParaRPr>
          </a:p>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3</a:t>
            </a:r>
            <a:r>
              <a:rPr lang="zh-CN" altLang="en-US" sz="2000" kern="0" dirty="0">
                <a:latin typeface="宋体" panose="02010600030101010101" pitchFamily="2" charset="-122"/>
              </a:rPr>
              <a:t>）工程测量、放线记录；</a:t>
            </a:r>
            <a:endParaRPr lang="zh-CN" altLang="en-US" sz="2000" kern="0" dirty="0">
              <a:latin typeface="宋体" panose="02010600030101010101" pitchFamily="2" charset="-122"/>
            </a:endParaRPr>
          </a:p>
          <a:p>
            <a:pPr algn="just">
              <a:lnSpc>
                <a:spcPct val="150000"/>
              </a:lnSpc>
              <a:defRPr/>
            </a:pPr>
            <a:r>
              <a:rPr lang="zh-CN" altLang="en-US" sz="2000" kern="0" dirty="0">
                <a:latin typeface="宋体" panose="02010600030101010101" pitchFamily="2" charset="-122"/>
              </a:rPr>
              <a:t>（</a:t>
            </a:r>
            <a:r>
              <a:rPr lang="en-US" altLang="zh-CN" sz="2000" kern="0" dirty="0">
                <a:latin typeface="宋体" panose="02010600030101010101" pitchFamily="2" charset="-122"/>
              </a:rPr>
              <a:t>4</a:t>
            </a:r>
            <a:r>
              <a:rPr lang="zh-CN" altLang="en-US" sz="2000" kern="0" dirty="0">
                <a:latin typeface="宋体" panose="02010600030101010101" pitchFamily="2" charset="-122"/>
              </a:rPr>
              <a:t>）按专业质量验收规范规定的抽样检验报告</a:t>
            </a:r>
            <a:r>
              <a:rPr lang="zh-CN" altLang="en-US" sz="2000" kern="0" dirty="0" smtClean="0">
                <a:latin typeface="宋体" panose="02010600030101010101" pitchFamily="2" charset="-122"/>
              </a:rPr>
              <a:t>；</a:t>
            </a:r>
            <a:endParaRPr lang="en-US" altLang="zh-CN" sz="2000" kern="0" dirty="0" smtClean="0">
              <a:latin typeface="宋体" panose="02010600030101010101" pitchFamily="2" charset="-122"/>
            </a:endParaRPr>
          </a:p>
          <a:p>
            <a:pPr algn="just">
              <a:lnSpc>
                <a:spcPct val="150000"/>
              </a:lnSpc>
              <a:defRPr/>
            </a:pPr>
            <a:r>
              <a:rPr lang="zh-CN" altLang="en-US" sz="2000" kern="0" dirty="0" smtClean="0">
                <a:latin typeface="宋体" panose="02010600030101010101" pitchFamily="2" charset="-122"/>
              </a:rPr>
              <a:t>（</a:t>
            </a:r>
            <a:r>
              <a:rPr lang="en-US" altLang="zh-CN" sz="2000" kern="0" dirty="0" smtClean="0">
                <a:latin typeface="宋体" panose="02010600030101010101" pitchFamily="2" charset="-122"/>
              </a:rPr>
              <a:t>5</a:t>
            </a:r>
            <a:r>
              <a:rPr lang="zh-CN" altLang="en-US" sz="2000" kern="0" dirty="0" smtClean="0">
                <a:latin typeface="宋体" panose="02010600030101010101" pitchFamily="2" charset="-122"/>
              </a:rPr>
              <a:t>）隐蔽工程检查记录；</a:t>
            </a:r>
            <a:endParaRPr lang="zh-CN" altLang="en-US" sz="2000" kern="0" dirty="0" smtClean="0">
              <a:latin typeface="宋体" panose="02010600030101010101" pitchFamily="2" charset="-122"/>
            </a:endParaRPr>
          </a:p>
          <a:p>
            <a:pPr algn="just">
              <a:lnSpc>
                <a:spcPct val="150000"/>
              </a:lnSpc>
              <a:defRPr/>
            </a:pPr>
            <a:r>
              <a:rPr lang="zh-CN" altLang="en-US" sz="2000" kern="0" dirty="0" smtClean="0">
                <a:latin typeface="宋体" panose="02010600030101010101" pitchFamily="2" charset="-122"/>
              </a:rPr>
              <a:t>（</a:t>
            </a:r>
            <a:r>
              <a:rPr lang="en-US" altLang="zh-CN" sz="2000" kern="0" dirty="0" smtClean="0">
                <a:latin typeface="宋体" panose="02010600030101010101" pitchFamily="2" charset="-122"/>
              </a:rPr>
              <a:t>6</a:t>
            </a:r>
            <a:r>
              <a:rPr lang="zh-CN" altLang="en-US" sz="2000" kern="0" dirty="0" smtClean="0">
                <a:latin typeface="宋体" panose="02010600030101010101" pitchFamily="2" charset="-122"/>
              </a:rPr>
              <a:t>）施工过程记录和施工过程检查记录；</a:t>
            </a:r>
            <a:endParaRPr lang="zh-CN" altLang="en-US" sz="2000" kern="0" dirty="0" smtClean="0">
              <a:latin typeface="宋体" panose="02010600030101010101" pitchFamily="2" charset="-122"/>
            </a:endParaRPr>
          </a:p>
          <a:p>
            <a:pPr algn="just">
              <a:lnSpc>
                <a:spcPct val="150000"/>
              </a:lnSpc>
              <a:defRPr/>
            </a:pPr>
            <a:r>
              <a:rPr lang="zh-CN" altLang="en-US" sz="2000" kern="0" dirty="0" smtClean="0">
                <a:latin typeface="宋体" panose="02010600030101010101" pitchFamily="2" charset="-122"/>
              </a:rPr>
              <a:t>（</a:t>
            </a:r>
            <a:r>
              <a:rPr lang="en-US" altLang="zh-CN" sz="2000" kern="0" dirty="0" smtClean="0">
                <a:latin typeface="宋体" panose="02010600030101010101" pitchFamily="2" charset="-122"/>
              </a:rPr>
              <a:t>7</a:t>
            </a:r>
            <a:r>
              <a:rPr lang="zh-CN" altLang="en-US" sz="2000" kern="0" dirty="0" smtClean="0">
                <a:latin typeface="宋体" panose="02010600030101010101" pitchFamily="2" charset="-122"/>
              </a:rPr>
              <a:t>）新材料、新工艺的施工记录；</a:t>
            </a:r>
            <a:endParaRPr lang="zh-CN" altLang="en-US" sz="2000" kern="0" dirty="0" smtClean="0">
              <a:latin typeface="宋体" panose="02010600030101010101" pitchFamily="2" charset="-122"/>
            </a:endParaRPr>
          </a:p>
          <a:p>
            <a:pPr algn="just">
              <a:lnSpc>
                <a:spcPct val="150000"/>
              </a:lnSpc>
              <a:defRPr/>
            </a:pPr>
            <a:r>
              <a:rPr lang="zh-CN" altLang="en-US" sz="2000" kern="0" dirty="0" smtClean="0">
                <a:latin typeface="宋体" panose="02010600030101010101" pitchFamily="2" charset="-122"/>
              </a:rPr>
              <a:t>（</a:t>
            </a:r>
            <a:r>
              <a:rPr lang="en-US" altLang="zh-CN" sz="2000" kern="0" dirty="0" smtClean="0">
                <a:latin typeface="宋体" panose="02010600030101010101" pitchFamily="2" charset="-122"/>
              </a:rPr>
              <a:t>8</a:t>
            </a:r>
            <a:r>
              <a:rPr lang="zh-CN" altLang="en-US" sz="2000" kern="0" dirty="0" smtClean="0">
                <a:latin typeface="宋体" panose="02010600030101010101" pitchFamily="2" charset="-122"/>
              </a:rPr>
              <a:t>）质量管理数据和施工单位操作依据等</a:t>
            </a:r>
            <a:r>
              <a:rPr lang="zh-CN" altLang="en-US" sz="2000" kern="0" dirty="0" smtClean="0">
                <a:latin typeface="宋体" panose="02010600030101010101" pitchFamily="2" charset="-122"/>
              </a:rPr>
              <a:t>。</a:t>
            </a:r>
            <a:endParaRPr lang="zh-CN" altLang="en-US" sz="2000" kern="0" dirty="0" smtClean="0">
              <a:latin typeface="宋体" panose="02010600030101010101" pitchFamily="2" charset="-122"/>
            </a:endParaRPr>
          </a:p>
        </p:txBody>
      </p:sp>
      <p:sp>
        <p:nvSpPr>
          <p:cNvPr id="6" name="矩形 92"/>
          <p:cNvSpPr>
            <a:spLocks noChangeArrowheads="1"/>
          </p:cNvSpPr>
          <p:nvPr/>
        </p:nvSpPr>
        <p:spPr bwMode="auto">
          <a:xfrm>
            <a:off x="124153" y="854393"/>
            <a:ext cx="4134465" cy="430887"/>
          </a:xfrm>
          <a:prstGeom prst="rect">
            <a:avLst/>
          </a:prstGeom>
          <a:noFill/>
          <a:ln w="9525">
            <a:noFill/>
            <a:miter lim="800000"/>
          </a:ln>
        </p:spPr>
        <p:txBody>
          <a:bodyPr wrap="none">
            <a:spAutoFit/>
          </a:bodyPr>
          <a:lstStyle/>
          <a:p>
            <a:pPr algn="just"/>
            <a:r>
              <a:rPr lang="zh-CN" altLang="en-US" sz="2200" dirty="0">
                <a:latin typeface="宋体" panose="02010600030101010101" pitchFamily="2" charset="-122"/>
                <a:ea typeface="宋体" panose="02010600030101010101" pitchFamily="2" charset="-122"/>
              </a:rPr>
              <a:t>（一）相关检验批质量验收资料</a:t>
            </a:r>
            <a:endParaRPr lang="zh-CN" altLang="en-US" sz="2200" dirty="0">
              <a:latin typeface="宋体" panose="02010600030101010101" pitchFamily="2" charset="-122"/>
              <a:ea typeface="宋体" panose="02010600030101010101" pitchFamily="2" charset="-122"/>
            </a:endParaRPr>
          </a:p>
        </p:txBody>
      </p:sp>
      <p:pic>
        <p:nvPicPr>
          <p:cNvPr id="7" name="图片 6" descr="5.png"/>
          <p:cNvPicPr>
            <a:picLocks noChangeAspect="1"/>
          </p:cNvPicPr>
          <p:nvPr/>
        </p:nvPicPr>
        <p:blipFill>
          <a:blip r:embed="rId1" cstate="print"/>
          <a:stretch>
            <a:fillRect/>
          </a:stretch>
        </p:blipFill>
        <p:spPr>
          <a:xfrm>
            <a:off x="8478009" y="3449572"/>
            <a:ext cx="2322581" cy="1993396"/>
          </a:xfrm>
          <a:prstGeom prst="rect">
            <a:avLst/>
          </a:prstGeom>
        </p:spPr>
      </p:pic>
    </p:spTree>
  </p:cSld>
  <p:clrMapOvr>
    <a:masterClrMapping/>
  </p:clrMapOvr>
</p:sld>
</file>

<file path=ppt/theme/theme1.xml><?xml version="1.0" encoding="utf-8"?>
<a:theme xmlns:a="http://schemas.openxmlformats.org/drawingml/2006/main" name="清风素材 https://12sc.taobao.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982</Words>
  <Application>WPS 演示</Application>
  <PresentationFormat>自定义</PresentationFormat>
  <Paragraphs>107</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Arial</vt:lpstr>
      <vt:lpstr>宋体</vt:lpstr>
      <vt:lpstr>Wingdings</vt:lpstr>
      <vt:lpstr>Calibri</vt:lpstr>
      <vt:lpstr>Calibri Light</vt:lpstr>
      <vt:lpstr>微软雅黑</vt:lpstr>
      <vt:lpstr>Arial Unicode MS</vt: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清风素材;12sc.taobao.com</dc:creator>
  <cp:keywords>12sc.taobao.com</cp:keywords>
  <dc:description>12sc.taobao.com</dc:description>
  <dc:subject>12sc.taobao.com</dc:subject>
  <cp:category>12sc.taobao.com</cp:category>
  <cp:lastModifiedBy>Love_Run</cp:lastModifiedBy>
  <cp:revision>38</cp:revision>
  <dcterms:created xsi:type="dcterms:W3CDTF">2015-07-17T02:38:00Z</dcterms:created>
  <dcterms:modified xsi:type="dcterms:W3CDTF">2019-07-26T01:47:28Z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